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8" r:id="rId4"/>
    <p:sldMasterId id="2147483648" r:id="rId5"/>
  </p:sldMasterIdLst>
  <p:sldIdLst>
    <p:sldId id="284" r:id="rId6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A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33" autoAdjust="0"/>
    <p:restoredTop sz="94660"/>
  </p:normalViewPr>
  <p:slideViewPr>
    <p:cSldViewPr snapToGrid="0">
      <p:cViewPr varScale="1">
        <p:scale>
          <a:sx n="95" d="100"/>
          <a:sy n="95" d="100"/>
        </p:scale>
        <p:origin x="11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tags" Target="tags/tag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rside logo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14003-EDF1-4341-8FCE-E66D5F1F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24EEB-082C-41A6-9982-F03C02A54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E27A2-BA59-4F1D-AEF5-40D00EFCA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B604CA3B-0886-44A8-A07D-A185DEC1842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24000" y="657000"/>
            <a:ext cx="5544000" cy="55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5555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mellomtittel,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B261C1BF-D372-4671-93FD-17F149872CE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52800" y="0"/>
            <a:ext cx="88392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8" name="Subtitle 2">
            <a:extLst>
              <a:ext uri="{FF2B5EF4-FFF2-40B4-BE49-F238E27FC236}">
                <a16:creationId xmlns:a16="http://schemas.microsoft.com/office/drawing/2014/main" id="{D02E413F-AE3E-41D6-813B-9F31DF6DDD87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34670" y="1366993"/>
            <a:ext cx="2289494" cy="4685191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B</a:t>
            </a:r>
            <a:r>
              <a:rPr lang="en-US" dirty="0" err="1"/>
              <a:t>rødtekst</a:t>
            </a:r>
            <a:endParaRPr lang="en-US" dirty="0"/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9CFFC7F3-2B62-40B9-AE69-2F90FF2DE0F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636" y="982505"/>
            <a:ext cx="2289494" cy="363695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2000" b="1" i="0" u="none" cap="none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069968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Picture Placeholder 8">
            <a:extLst>
              <a:ext uri="{FF2B5EF4-FFF2-40B4-BE49-F238E27FC236}">
                <a16:creationId xmlns:a16="http://schemas.microsoft.com/office/drawing/2014/main" id="{DFF2B319-50AF-4857-B82C-10B2E229D28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1944" y="311944"/>
            <a:ext cx="11568112" cy="6231731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243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80844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forside log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B214003-EDF1-4341-8FCE-E66D5F1FED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24EEB-082C-41A6-9982-F03C02A54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55E27A2-BA59-4F1D-AEF5-40D00EFCA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77DEE164-5557-404E-BE99-7993B578C6D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24860" y="657860"/>
            <a:ext cx="5542280" cy="5542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123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 og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EDF39-8F4D-44A1-AD6E-F80A25F93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2925" y="766273"/>
            <a:ext cx="4673600" cy="186340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nb-NO" dirty="0"/>
              <a:t>T</a:t>
            </a:r>
            <a:r>
              <a:rPr lang="en-US" dirty="0" err="1"/>
              <a:t>ittel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60ED8-9F0E-4671-B61E-58EC5E58612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400" y="2764156"/>
            <a:ext cx="4673600" cy="2371723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E53A7777-2E8A-4FA7-A1CF-7349A637998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5300" y="615950"/>
            <a:ext cx="4718050" cy="560705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76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7D8DCA-7D92-474E-9EFE-844E708B2B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399" y="1256983"/>
            <a:ext cx="6086475" cy="2486341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4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A280A88-BF03-48D7-BCB5-3D3E0C78831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399" y="3890642"/>
            <a:ext cx="6057899" cy="1398398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1CC47240-5FDD-42BD-9D4F-C270A4F314E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5873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ide,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62575" y="0"/>
            <a:ext cx="6829425" cy="68580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771924ED-905C-42D8-87B0-A52A628B0F45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8797" y="1383839"/>
            <a:ext cx="4284503" cy="4135293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3D848AD0-17F0-43AB-AD32-A2C05771C3B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8797" y="904293"/>
            <a:ext cx="4284503" cy="44386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Stikktittel</a:t>
            </a:r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FECE8ACE-498E-4813-B950-E07359E9426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99158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50C4CE2D-C319-4754-822C-1C6A1E65EE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694690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6918A9C-F93C-44BE-9E42-3181901F9AA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695875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67345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05BEBB2-BE15-44F6-A67B-334C5CA536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11156950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677A128-D1FD-4F2E-9EA4-45427A82EBE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825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B243869F-0C66-496B-A15D-66650BCBC9D4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3340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511085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stort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9FF6EE8-992F-495D-BD1F-BB47E65C4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7" name="Title 1">
            <a:extLst>
              <a:ext uri="{FF2B5EF4-FFF2-40B4-BE49-F238E27FC236}">
                <a16:creationId xmlns:a16="http://schemas.microsoft.com/office/drawing/2014/main" id="{32DB9DC7-A566-444C-90D9-AB7892A19F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7907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 og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1EDF39-8F4D-44A1-AD6E-F80A25F939F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42925" y="766273"/>
            <a:ext cx="4673600" cy="1863406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nb-NO" dirty="0"/>
              <a:t>T</a:t>
            </a:r>
            <a:r>
              <a:rPr lang="en-US" dirty="0" err="1"/>
              <a:t>ittel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A860ED8-9F0E-4671-B61E-58EC5E58612D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400" y="2764156"/>
            <a:ext cx="4673600" cy="2371723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845300" y="615950"/>
            <a:ext cx="4718050" cy="560705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F1400A36-5DC4-4134-B8EE-F0C89FE4E12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94605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h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615951"/>
            <a:ext cx="5480050" cy="560705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8C74DFD4-894D-4FC9-A145-F0A9D7BEF9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5506EBC8-DBD8-40A9-9D33-95098B0A667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509969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v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081F9A-B976-4265-9213-FAB1862BF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3924" y="583725"/>
            <a:ext cx="556663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5950" y="615951"/>
            <a:ext cx="4851400" cy="5607050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B12CF08-1883-4E42-8BED-17E12A4DE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4400" y="1701800"/>
            <a:ext cx="5581650" cy="4521201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7320083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, mellomtittel, bil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Subtitle 2">
            <a:extLst>
              <a:ext uri="{FF2B5EF4-FFF2-40B4-BE49-F238E27FC236}">
                <a16:creationId xmlns:a16="http://schemas.microsoft.com/office/drawing/2014/main" id="{15551B51-F2BF-4521-9F47-C28C9D7B127C}"/>
              </a:ext>
            </a:extLst>
          </p:cNvPr>
          <p:cNvSpPr>
            <a:spLocks noGrp="1"/>
          </p:cNvSpPr>
          <p:nvPr>
            <p:ph type="subTitle" idx="13" hasCustomPrompt="1"/>
          </p:nvPr>
        </p:nvSpPr>
        <p:spPr>
          <a:xfrm>
            <a:off x="534670" y="1366993"/>
            <a:ext cx="2289494" cy="4685191"/>
          </a:xfrm>
        </p:spPr>
        <p:txBody>
          <a:bodyPr>
            <a:noAutofit/>
          </a:bodyPr>
          <a:lstStyle>
            <a:lvl1pPr marL="0" indent="0" algn="l">
              <a:lnSpc>
                <a:spcPct val="120000"/>
              </a:lnSpc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 dirty="0"/>
              <a:t>B</a:t>
            </a:r>
            <a:r>
              <a:rPr lang="en-US" dirty="0" err="1"/>
              <a:t>rødtekst</a:t>
            </a:r>
            <a:endParaRPr lang="en-US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6F04F22-A29D-4640-9187-5727E75E1D5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28636" y="982505"/>
            <a:ext cx="2289494" cy="363695"/>
          </a:xfrm>
          <a:prstGeom prst="rect">
            <a:avLst/>
          </a:prstGeom>
        </p:spPr>
        <p:txBody>
          <a:bodyPr lIns="91440" tIns="45720" rIns="91440" bIns="45720" anchor="b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FontTx/>
              <a:buNone/>
              <a:defRPr sz="2000" b="1" i="0" u="none" cap="none">
                <a:solidFill>
                  <a:srgbClr val="000000"/>
                </a:solidFill>
                <a:latin typeface="+mn-lt"/>
              </a:defRPr>
            </a:lvl1pPr>
          </a:lstStyle>
          <a:p>
            <a:pPr lvl="0"/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1" name="Picture Placeholder 7">
            <a:extLst>
              <a:ext uri="{FF2B5EF4-FFF2-40B4-BE49-F238E27FC236}">
                <a16:creationId xmlns:a16="http://schemas.microsoft.com/office/drawing/2014/main" id="{B261C1BF-D372-4671-93FD-17F149872CE3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352800" y="0"/>
            <a:ext cx="8839200" cy="6858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73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il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8">
            <a:extLst>
              <a:ext uri="{FF2B5EF4-FFF2-40B4-BE49-F238E27FC236}">
                <a16:creationId xmlns:a16="http://schemas.microsoft.com/office/drawing/2014/main" id="{B387FC3E-FE36-4CD2-A2A6-B41BE5EDB7F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11944" y="311944"/>
            <a:ext cx="11568112" cy="6231731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24157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s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03006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side, teks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747D8DCA-7D92-474E-9EFE-844E708B2BBC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33399" y="1256983"/>
            <a:ext cx="6086475" cy="2486341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4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EA280A88-BF03-48D7-BCB5-3D3E0C788316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33399" y="3890642"/>
            <a:ext cx="6057899" cy="1398398"/>
          </a:xfrm>
        </p:spPr>
        <p:txBody>
          <a:bodyPr anchor="t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Undertittel</a:t>
            </a:r>
            <a:endParaRPr lang="en-US" dirty="0"/>
          </a:p>
        </p:txBody>
      </p:sp>
      <p:pic>
        <p:nvPicPr>
          <p:cNvPr id="8" name="Graphic 7">
            <a:extLst>
              <a:ext uri="{FF2B5EF4-FFF2-40B4-BE49-F238E27FC236}">
                <a16:creationId xmlns:a16="http://schemas.microsoft.com/office/drawing/2014/main" id="{4A2F639C-C1A6-4E21-A4D8-4559B0D73E9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6892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apittelside,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5D1FAD-7F2A-4ADB-B9F4-979738EB14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0C221-545F-4A19-8EF4-6008BCC4AA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9E8454-CFE3-4D7C-8D0C-14EAA8C3FA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C517CC06-6CA2-455B-88AB-42A7E5A911B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362575" y="0"/>
            <a:ext cx="6829425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 dirty="0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8F71C5EF-F65D-4BF9-B112-6A32180C0A3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0216" y="5519133"/>
            <a:ext cx="2702522" cy="1398398"/>
          </a:xfrm>
          <a:prstGeom prst="rect">
            <a:avLst/>
          </a:prstGeom>
        </p:spPr>
      </p:pic>
      <p:sp>
        <p:nvSpPr>
          <p:cNvPr id="11" name="Title 1">
            <a:extLst>
              <a:ext uri="{FF2B5EF4-FFF2-40B4-BE49-F238E27FC236}">
                <a16:creationId xmlns:a16="http://schemas.microsoft.com/office/drawing/2014/main" id="{C1A24DCB-D4B7-46DD-99AD-7775BF93C7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28797" y="1383839"/>
            <a:ext cx="4284503" cy="4135293"/>
          </a:xfrm>
        </p:spPr>
        <p:txBody>
          <a:bodyPr anchor="t">
            <a:noAutofit/>
          </a:bodyPr>
          <a:lstStyle>
            <a:lvl1pPr algn="l">
              <a:lnSpc>
                <a:spcPct val="100000"/>
              </a:lnSpc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EA958161-F032-4A2C-B726-4AD261A4BB39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28797" y="904293"/>
            <a:ext cx="4284503" cy="44386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>
                <a:solidFill>
                  <a:schemeClr val="accent3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err="1"/>
              <a:t>Stikktittel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67341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1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EF4583FA-C23C-402E-990C-A9F1F4032C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694690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415707E9-1B40-4896-9E63-3B4D622782E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695875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4651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 2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20F95495-F0AC-4716-A08E-AAC67243BFC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1825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405BEBB2-BE15-44F6-A67B-334C5CA536E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50" y="590075"/>
            <a:ext cx="11144250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0D106A9A-4F0A-42A1-B39B-E2854664926A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533400" y="1721880"/>
            <a:ext cx="5340350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9707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stort bilde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0"/>
            <a:ext cx="6096000" cy="685800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E06FC638-BF5C-4084-84FE-EE53ECDFDB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5E8221A3-4C46-4DFF-85BE-A08CC1459AB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2431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h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096000" y="615951"/>
            <a:ext cx="5480050" cy="560705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3CFE7BD2-C2E3-4A79-9AC0-6212B7507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" y="1721880"/>
            <a:ext cx="5029199" cy="4546600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F87AF89-0DCB-4DA4-8161-DA58C87A303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4349" y="590075"/>
            <a:ext cx="503516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45653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tel, tekst, bilde(v)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48E517-289F-4FC7-A321-E43B0E7D7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89EC7-E972-475C-841E-931985F5B674}" type="datetimeFigureOut">
              <a:rPr lang="en-US" smtClean="0"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49614B-A104-4210-B492-FAF66F2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F4989-4A5B-468B-89DF-FA398FE5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BF4079-CDBD-4DA9-A022-5CF3471DF4E6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1081F9A-B976-4265-9213-FAB1862BF3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03924" y="583725"/>
            <a:ext cx="5566635" cy="811374"/>
          </a:xfrm>
        </p:spPr>
        <p:txBody>
          <a:bodyPr anchor="b"/>
          <a:lstStyle>
            <a:lvl1pPr>
              <a:defRPr sz="3600" b="1"/>
            </a:lvl1pPr>
          </a:lstStyle>
          <a:p>
            <a:r>
              <a:rPr lang="en-US" dirty="0" err="1"/>
              <a:t>Tittel</a:t>
            </a:r>
            <a:endParaRPr lang="en-US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776EA7F7-0321-4356-80BE-5E341489A991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615950" y="615951"/>
            <a:ext cx="4851400" cy="5607050"/>
          </a:xfrm>
        </p:spPr>
        <p:txBody>
          <a:bodyPr/>
          <a:lstStyle/>
          <a:p>
            <a:r>
              <a:rPr lang="nb-NO"/>
              <a:t>Klikk på ikonet for å legge til et bilde</a:t>
            </a:r>
            <a:endParaRPr lang="en-US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B12CF08-1883-4E42-8BED-17E12A4DE2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94400" y="1701800"/>
            <a:ext cx="5581650" cy="4521201"/>
          </a:xfrm>
        </p:spPr>
        <p:txBody>
          <a:bodyPr/>
          <a:lstStyle>
            <a:lvl1pPr marL="228600" indent="-306000">
              <a:lnSpc>
                <a:spcPct val="120000"/>
              </a:lnSpc>
              <a:buFont typeface="Arial" panose="020B0604020202020204" pitchFamily="34" charset="0"/>
              <a:buChar char="●"/>
              <a:defRPr sz="2000"/>
            </a:lvl1pPr>
            <a:lvl2pPr marL="6858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800"/>
            </a:lvl2pPr>
            <a:lvl3pPr marL="11430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600"/>
            </a:lvl3pPr>
            <a:lvl4pPr marL="16002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4pPr>
            <a:lvl5pPr marL="2057400" indent="-306000">
              <a:lnSpc>
                <a:spcPct val="120000"/>
              </a:lnSpc>
              <a:buFont typeface="Arial" panose="020B0604020202020204" pitchFamily="34" charset="0"/>
              <a:buChar char="●"/>
              <a:defRPr sz="1400"/>
            </a:lvl5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0531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B9289-B6BB-4C9C-8B70-3B2BEA33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BE085-9264-460C-9DFA-87CE76E1E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3DCCB-5E81-4B1A-914E-5B2C3122C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89EC7-E972-475C-841E-931985F5B674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348F9-347C-470C-AF53-FDB81FDDB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400" y="-141604"/>
            <a:ext cx="41148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06C45-A7E4-41AD-AEF6-1EDEC6F6A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F4079-CDBD-4DA9-A022-5CF3471DF4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9802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bg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8B9289-B6BB-4C9C-8B70-3B2BEA33B1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BE085-9264-460C-9DFA-87CE76E1EB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73DCCB-5E81-4B1A-914E-5B2C3122C53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810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789EC7-E972-475C-841E-931985F5B674}" type="datetimeFigureOut">
              <a:rPr lang="en-US" smtClean="0"/>
              <a:pPr/>
              <a:t>4/24/2026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1348F9-347C-470C-AF53-FDB81FDDB0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81400" y="-141604"/>
            <a:ext cx="41148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A06C45-A7E4-41AD-AEF6-1EDEC6F6A2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153400" y="-141604"/>
            <a:ext cx="2743200" cy="4571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BF4079-CDBD-4DA9-A022-5CF3471DF4E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552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61" r:id="rId3"/>
    <p:sldLayoutId id="2147483662" r:id="rId4"/>
    <p:sldLayoutId id="2147483650" r:id="rId5"/>
    <p:sldLayoutId id="2147483676" r:id="rId6"/>
    <p:sldLayoutId id="2147483679" r:id="rId7"/>
    <p:sldLayoutId id="2147483680" r:id="rId8"/>
    <p:sldLayoutId id="2147483681" r:id="rId9"/>
    <p:sldLayoutId id="2147483682" r:id="rId10"/>
    <p:sldLayoutId id="2147483674" r:id="rId11"/>
    <p:sldLayoutId id="2147483675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ssholder for bilde 5" descr="Søt gul robot">
            <a:extLst>
              <a:ext uri="{FF2B5EF4-FFF2-40B4-BE49-F238E27FC236}">
                <a16:creationId xmlns:a16="http://schemas.microsoft.com/office/drawing/2014/main" id="{2BEC6981-646A-7E7A-63FF-49D985C1241D}"/>
              </a:ext>
            </a:extLst>
          </p:cNvPr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65" r="16765"/>
          <a:stretch>
            <a:fillRect/>
          </a:stretch>
        </p:blipFill>
        <p:spPr>
          <a:xfrm>
            <a:off x="6193766" y="0"/>
            <a:ext cx="5998234" cy="6858000"/>
          </a:xfrm>
        </p:spPr>
      </p:pic>
      <p:sp>
        <p:nvSpPr>
          <p:cNvPr id="3" name="Tittel 2">
            <a:extLst>
              <a:ext uri="{FF2B5EF4-FFF2-40B4-BE49-F238E27FC236}">
                <a16:creationId xmlns:a16="http://schemas.microsoft.com/office/drawing/2014/main" id="{EDE2FFE6-B9E7-4AEA-896A-6BB19844E5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54437" y="296911"/>
            <a:ext cx="4604159" cy="4135293"/>
          </a:xfrm>
        </p:spPr>
        <p:txBody>
          <a:bodyPr/>
          <a:lstStyle/>
          <a:p>
            <a:r>
              <a:rPr lang="nb-NO" dirty="0"/>
              <a:t>NSF har lansert kurs om kunstig intelligens (KI)</a:t>
            </a:r>
            <a:br>
              <a:rPr lang="nb-NO" dirty="0"/>
            </a:br>
            <a:br>
              <a:rPr lang="en-US" sz="2000" dirty="0"/>
            </a:br>
            <a:r>
              <a:rPr lang="en-US" sz="2000" dirty="0"/>
              <a:t>www.nsf.no/sykepleiefaget/webinar-ki-sykepleiere</a:t>
            </a:r>
            <a:br>
              <a:rPr lang="en-US" sz="2400" dirty="0"/>
            </a:br>
            <a:br>
              <a:rPr lang="nb-NO" sz="2400" dirty="0"/>
            </a:br>
            <a:br>
              <a:rPr lang="nb-NO" sz="2400" dirty="0"/>
            </a:br>
            <a:br>
              <a:rPr lang="nb-NO" sz="2400" dirty="0"/>
            </a:br>
            <a:r>
              <a:rPr lang="nb-NO" sz="2000" dirty="0"/>
              <a:t>Bli tryggere på hva KI er, hvordan det kan brukes i sykepleie og hvilke muligheter, risikoer og rammer som gjelder</a:t>
            </a:r>
          </a:p>
        </p:txBody>
      </p:sp>
      <p:sp>
        <p:nvSpPr>
          <p:cNvPr id="4" name="Undertittel 3">
            <a:extLst>
              <a:ext uri="{FF2B5EF4-FFF2-40B4-BE49-F238E27FC236}">
                <a16:creationId xmlns:a16="http://schemas.microsoft.com/office/drawing/2014/main" id="{316E25BE-F458-45EC-A312-22EB66932AC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283350" y="4630424"/>
            <a:ext cx="4284503" cy="443868"/>
          </a:xfrm>
        </p:spPr>
        <p:txBody>
          <a:bodyPr/>
          <a:lstStyle/>
          <a:p>
            <a:endParaRPr lang="nb-NO" dirty="0">
              <a:solidFill>
                <a:schemeClr val="tx2"/>
              </a:solidFill>
            </a:endParaRPr>
          </a:p>
          <a:p>
            <a:endParaRPr lang="nb-NO" dirty="0">
              <a:solidFill>
                <a:schemeClr val="tx2"/>
              </a:solidFill>
            </a:endParaRPr>
          </a:p>
          <a:p>
            <a:endParaRPr lang="nb-NO" dirty="0">
              <a:solidFill>
                <a:schemeClr val="tx2"/>
              </a:solidFill>
            </a:endParaRPr>
          </a:p>
          <a:p>
            <a:endParaRPr lang="nb-NO" dirty="0">
              <a:solidFill>
                <a:schemeClr val="tx2"/>
              </a:solidFill>
            </a:endParaRPr>
          </a:p>
          <a:p>
            <a:endParaRPr lang="nb-NO" dirty="0">
              <a:solidFill>
                <a:schemeClr val="tx2"/>
              </a:solidFill>
            </a:endParaRPr>
          </a:p>
          <a:p>
            <a:r>
              <a:rPr lang="nb-NO" dirty="0">
                <a:solidFill>
                  <a:schemeClr val="tx2"/>
                </a:solidFill>
              </a:rPr>
              <a:t>     </a:t>
            </a:r>
            <a:r>
              <a:rPr lang="nb-NO" dirty="0" err="1">
                <a:solidFill>
                  <a:schemeClr val="tx2"/>
                </a:solidFill>
              </a:rPr>
              <a:t>Webinaret</a:t>
            </a:r>
            <a:r>
              <a:rPr lang="nb-NO" dirty="0">
                <a:solidFill>
                  <a:schemeClr val="tx2"/>
                </a:solidFill>
              </a:rPr>
              <a:t> består av 4 moduler </a:t>
            </a:r>
          </a:p>
          <a:p>
            <a:endParaRPr lang="nb-NO" dirty="0">
              <a:solidFill>
                <a:schemeClr val="tx2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b-NO" dirty="0">
                <a:solidFill>
                  <a:schemeClr val="tx2"/>
                </a:solidFill>
              </a:rPr>
              <a:t>Hva er KI – bruk i sykepleie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b-NO" dirty="0">
                <a:solidFill>
                  <a:schemeClr val="tx2"/>
                </a:solidFill>
              </a:rPr>
              <a:t>Store språkmodeller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b-NO" dirty="0">
                <a:solidFill>
                  <a:schemeClr val="tx2"/>
                </a:solidFill>
              </a:rPr>
              <a:t>Utfordringer, risiko, lover og reguleringer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nb-NO" dirty="0">
                <a:solidFill>
                  <a:schemeClr val="tx2"/>
                </a:solidFill>
              </a:rPr>
              <a:t>Bruk, misbruk, muligheter og begrensninger</a:t>
            </a:r>
          </a:p>
        </p:txBody>
      </p:sp>
    </p:spTree>
    <p:extLst>
      <p:ext uri="{BB962C8B-B14F-4D97-AF65-F5344CB8AC3E}">
        <p14:creationId xmlns:p14="http://schemas.microsoft.com/office/powerpoint/2010/main" val="95963335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DX_FILENAMEPATH" val="https://sykepleierforbundet-my.sharepoint.com/personal/heidi_swensen_nsf_no/Documents/Skrivebord/E-helse/presentasjoner 2026\promo kurs (002).pptx"/>
</p:tagLst>
</file>

<file path=ppt/theme/theme1.xml><?xml version="1.0" encoding="utf-8"?>
<a:theme xmlns:a="http://schemas.openxmlformats.org/drawingml/2006/main" name="NSF Blå">
  <a:themeElements>
    <a:clrScheme name="NSF">
      <a:dk1>
        <a:sysClr val="windowText" lastClr="000000"/>
      </a:dk1>
      <a:lt1>
        <a:sysClr val="window" lastClr="FFFFFF"/>
      </a:lt1>
      <a:dk2>
        <a:srgbClr val="003A51"/>
      </a:dk2>
      <a:lt2>
        <a:srgbClr val="DCEDFF"/>
      </a:lt2>
      <a:accent1>
        <a:srgbClr val="1D6AFF"/>
      </a:accent1>
      <a:accent2>
        <a:srgbClr val="F07216"/>
      </a:accent2>
      <a:accent3>
        <a:srgbClr val="B5E6CF"/>
      </a:accent3>
      <a:accent4>
        <a:srgbClr val="08AB60"/>
      </a:accent4>
      <a:accent5>
        <a:srgbClr val="F9D8BF"/>
      </a:accent5>
      <a:accent6>
        <a:srgbClr val="DCEDFF"/>
      </a:accent6>
      <a:hlink>
        <a:srgbClr val="000000"/>
      </a:hlink>
      <a:folHlink>
        <a:srgbClr val="000000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SF_pptmal_norsk.pptx" id="{4F81D1A0-7F86-483B-B6F1-2216A4B5B09B}" vid="{10C33A4B-3927-4372-8782-227481C3ED89}"/>
    </a:ext>
  </a:extLst>
</a:theme>
</file>

<file path=ppt/theme/theme2.xml><?xml version="1.0" encoding="utf-8"?>
<a:theme xmlns:a="http://schemas.openxmlformats.org/drawingml/2006/main" name="NSF Hvit">
  <a:themeElements>
    <a:clrScheme name="NSF">
      <a:dk1>
        <a:sysClr val="windowText" lastClr="000000"/>
      </a:dk1>
      <a:lt1>
        <a:sysClr val="window" lastClr="FFFFFF"/>
      </a:lt1>
      <a:dk2>
        <a:srgbClr val="003A51"/>
      </a:dk2>
      <a:lt2>
        <a:srgbClr val="DCEDFF"/>
      </a:lt2>
      <a:accent1>
        <a:srgbClr val="1D6AFF"/>
      </a:accent1>
      <a:accent2>
        <a:srgbClr val="F07216"/>
      </a:accent2>
      <a:accent3>
        <a:srgbClr val="B5E6CF"/>
      </a:accent3>
      <a:accent4>
        <a:srgbClr val="08AB60"/>
      </a:accent4>
      <a:accent5>
        <a:srgbClr val="F9D8BF"/>
      </a:accent5>
      <a:accent6>
        <a:srgbClr val="DCEDFF"/>
      </a:accent6>
      <a:hlink>
        <a:srgbClr val="000000"/>
      </a:hlink>
      <a:folHlink>
        <a:srgbClr val="000000"/>
      </a:folHlink>
    </a:clrScheme>
    <a:fontScheme name="Custom 10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SF_pptmal_norsk.pptx" id="{4F81D1A0-7F86-483B-B6F1-2216A4B5B09B}" vid="{82B48821-86DA-4B2E-B034-BBFDAF78B43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BD5B1FD1C3C8148B7FC1364E2DDD7C3" ma:contentTypeVersion="10" ma:contentTypeDescription="Opprett et nytt dokument." ma:contentTypeScope="" ma:versionID="f30394632e0bffe6985322b7ab470f9a">
  <xsd:schema xmlns:xsd="http://www.w3.org/2001/XMLSchema" xmlns:xs="http://www.w3.org/2001/XMLSchema" xmlns:p="http://schemas.microsoft.com/office/2006/metadata/properties" xmlns:ns2="30da034d-9c2d-4b85-971b-13f54cd53468" xmlns:ns3="ad219de7-f134-43b2-82a5-be2190133b26" targetNamespace="http://schemas.microsoft.com/office/2006/metadata/properties" ma:root="true" ma:fieldsID="5a6e5929ac62cb18f1c79149640ee877" ns2:_="" ns3:_="">
    <xsd:import namespace="30da034d-9c2d-4b85-971b-13f54cd53468"/>
    <xsd:import namespace="ad219de7-f134-43b2-82a5-be2190133b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0da034d-9c2d-4b85-971b-13f54cd534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Bildemerkelapper" ma:readOnly="false" ma:fieldId="{5cf76f15-5ced-4ddc-b409-7134ff3c332f}" ma:taxonomyMulti="true" ma:sspId="97597cfb-bc1a-4313-aa00-4e9896dc7d6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d219de7-f134-43b2-82a5-be2190133b26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61da8ce7-5f40-4a84-94dd-dcc4ca3a8a52}" ma:internalName="TaxCatchAll" ma:showField="CatchAllData" ma:web="06fc8b51-fbca-4f0d-9113-f222173aa2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d219de7-f134-43b2-82a5-be2190133b26" xsi:nil="true"/>
    <lcf76f155ced4ddcb4097134ff3c332f xmlns="30da034d-9c2d-4b85-971b-13f54cd5346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466094D8-CBFC-4618-A676-C8CA7505AFB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425EA55-7A6B-4B5C-9EB8-9ECFA5CCF6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0da034d-9c2d-4b85-971b-13f54cd53468"/>
    <ds:schemaRef ds:uri="ad219de7-f134-43b2-82a5-be2190133b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979AE93-FE94-40AF-B935-5F49EA73900D}">
  <ds:schemaRefs>
    <ds:schemaRef ds:uri="http://schemas.microsoft.com/office/2006/metadata/properties"/>
    <ds:schemaRef ds:uri="http://schemas.microsoft.com/office/infopath/2007/PartnerControls"/>
    <ds:schemaRef ds:uri="3b00a67f-9791-437e-b702-303a706ea042"/>
    <ds:schemaRef ds:uri="7dc3d6ed-56f1-49b6-b310-0ff680cfe62a"/>
    <ds:schemaRef ds:uri="ad219de7-f134-43b2-82a5-be2190133b26"/>
    <ds:schemaRef ds:uri="30da034d-9c2d-4b85-971b-13f54cd53468"/>
  </ds:schemaRefs>
</ds:datastoreItem>
</file>

<file path=docMetadata/LabelInfo.xml><?xml version="1.0" encoding="utf-8"?>
<clbl:labelList xmlns:clbl="http://schemas.microsoft.com/office/2020/mipLabelMetadata">
  <clbl:label id="{e4e5c077-fd33-40f1-bd95-d37a76b995ed}" enabled="0" method="" siteId="{e4e5c077-fd33-40f1-bd95-d37a76b995e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Presentasjon - Norsk</Template>
  <TotalTime>202</TotalTime>
  <Words>76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2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Wingdings</vt:lpstr>
      <vt:lpstr>NSF Blå</vt:lpstr>
      <vt:lpstr>NSF Hvit</vt:lpstr>
      <vt:lpstr>NSF har lansert kurs om kunstig intelligens (KI)  www.nsf.no/sykepleiefaget/webinar-ki-sykepleiere    Bli tryggere på hva KI er, hvordan det kan brukes i sykepleie og hvilke muligheter, risikoer og rammer som gjelder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Bente Christensen</dc:creator>
  <cp:lastModifiedBy>Heidi Vembe Swensen</cp:lastModifiedBy>
  <cp:revision>3</cp:revision>
  <dcterms:created xsi:type="dcterms:W3CDTF">2026-04-21T07:40:50Z</dcterms:created>
  <dcterms:modified xsi:type="dcterms:W3CDTF">2026-04-24T10:57:49Z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0x0101007BD5B1FD1C3C8148B7FC1364E2DDD7C3</vt:lpwstr>
  </property>
  <property fmtid="{D5CDD505-2E9C-101B-9397-08002B2CF9AE}" pid="3" name="MediaServiceImageTags">
    <vt:lpwstr/>
  </property>
  <property fmtid="{D5CDD505-2E9C-101B-9397-08002B2CF9AE}" pid="4" name="eDOCS AutoSave">
    <vt:lpwstr/>
  </property>
</Properties>
</file>