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26"/>
  </p:notesMasterIdLst>
  <p:sldIdLst>
    <p:sldId id="1078" r:id="rId3"/>
    <p:sldId id="1113" r:id="rId4"/>
    <p:sldId id="536" r:id="rId5"/>
    <p:sldId id="1094" r:id="rId6"/>
    <p:sldId id="1100" r:id="rId7"/>
    <p:sldId id="1101" r:id="rId8"/>
    <p:sldId id="1098" r:id="rId9"/>
    <p:sldId id="1103" r:id="rId10"/>
    <p:sldId id="1110" r:id="rId11"/>
    <p:sldId id="1104" r:id="rId12"/>
    <p:sldId id="1106" r:id="rId13"/>
    <p:sldId id="1108" r:id="rId14"/>
    <p:sldId id="1107" r:id="rId15"/>
    <p:sldId id="1105" r:id="rId16"/>
    <p:sldId id="1109" r:id="rId17"/>
    <p:sldId id="1035" r:id="rId18"/>
    <p:sldId id="1031" r:id="rId19"/>
    <p:sldId id="1032" r:id="rId20"/>
    <p:sldId id="1033" r:id="rId21"/>
    <p:sldId id="1034" r:id="rId22"/>
    <p:sldId id="1111" r:id="rId23"/>
    <p:sldId id="1091" r:id="rId24"/>
    <p:sldId id="1112" r:id="rId25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3" autoAdjust="0"/>
    <p:restoredTop sz="75628" autoAdjust="0"/>
  </p:normalViewPr>
  <p:slideViewPr>
    <p:cSldViewPr snapToGrid="0">
      <p:cViewPr varScale="1">
        <p:scale>
          <a:sx n="72" d="100"/>
          <a:sy n="72" d="100"/>
        </p:scale>
        <p:origin x="13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FED56-6F6E-46C7-9F5E-DDD2E96D8222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1C44702C-190C-4192-8891-E30DAE43BD34}">
      <dgm:prSet phldrT="[Tekst]" custT="1"/>
      <dgm:spPr/>
      <dgm:t>
        <a:bodyPr/>
        <a:lstStyle/>
        <a:p>
          <a:r>
            <a:rPr lang="nb-NO" sz="1800" b="1"/>
            <a:t>1. Bruk av plan</a:t>
          </a:r>
        </a:p>
      </dgm:t>
    </dgm:pt>
    <dgm:pt modelId="{2DC435DB-0A09-434A-9183-5CE6BB7D1024}" type="parTrans" cxnId="{CE29153B-D9E3-42F5-81E1-2C03B767E318}">
      <dgm:prSet/>
      <dgm:spPr/>
      <dgm:t>
        <a:bodyPr/>
        <a:lstStyle/>
        <a:p>
          <a:endParaRPr lang="nb-NO"/>
        </a:p>
      </dgm:t>
    </dgm:pt>
    <dgm:pt modelId="{48057B18-0B69-4C44-9FE7-842A9A72DB0F}" type="sibTrans" cxnId="{CE29153B-D9E3-42F5-81E1-2C03B767E318}">
      <dgm:prSet/>
      <dgm:spPr/>
      <dgm:t>
        <a:bodyPr/>
        <a:lstStyle/>
        <a:p>
          <a:endParaRPr lang="nb-NO"/>
        </a:p>
      </dgm:t>
    </dgm:pt>
    <dgm:pt modelId="{96CD188E-E53D-4AA6-8CC8-75D07B6A98B6}">
      <dgm:prSet phldrT="[Tekst]" custT="1"/>
      <dgm:spPr/>
      <dgm:t>
        <a:bodyPr/>
        <a:lstStyle/>
        <a:p>
          <a:r>
            <a:rPr lang="nb-NO" sz="1800" b="1"/>
            <a:t>2. Gjenbruk av plan</a:t>
          </a:r>
        </a:p>
      </dgm:t>
    </dgm:pt>
    <dgm:pt modelId="{6123F790-3436-4F73-A452-39C776CBFACD}" type="parTrans" cxnId="{3C332E46-1DA8-45D3-9C4E-8FFCF100F48F}">
      <dgm:prSet/>
      <dgm:spPr/>
      <dgm:t>
        <a:bodyPr/>
        <a:lstStyle/>
        <a:p>
          <a:endParaRPr lang="nb-NO"/>
        </a:p>
      </dgm:t>
    </dgm:pt>
    <dgm:pt modelId="{B2E31B68-9FB4-4252-874C-9F2D824CEF59}" type="sibTrans" cxnId="{3C332E46-1DA8-45D3-9C4E-8FFCF100F48F}">
      <dgm:prSet/>
      <dgm:spPr/>
      <dgm:t>
        <a:bodyPr/>
        <a:lstStyle/>
        <a:p>
          <a:endParaRPr lang="nb-NO"/>
        </a:p>
      </dgm:t>
    </dgm:pt>
    <dgm:pt modelId="{9E33031F-565F-4AD9-9687-2F1E9E0D7E64}">
      <dgm:prSet phldrT="[Tekst]" custT="1"/>
      <dgm:spPr/>
      <dgm:t>
        <a:bodyPr/>
        <a:lstStyle/>
        <a:p>
          <a:r>
            <a:rPr lang="nb-NO" sz="1800" b="1"/>
            <a:t>3. Felles språk </a:t>
          </a:r>
        </a:p>
      </dgm:t>
    </dgm:pt>
    <dgm:pt modelId="{E20FF618-DF91-4D4F-8CE6-93A708F9EF9E}" type="parTrans" cxnId="{0198EA32-4F04-4C09-9D5E-1277DC356D3A}">
      <dgm:prSet/>
      <dgm:spPr/>
      <dgm:t>
        <a:bodyPr/>
        <a:lstStyle/>
        <a:p>
          <a:endParaRPr lang="nb-NO"/>
        </a:p>
      </dgm:t>
    </dgm:pt>
    <dgm:pt modelId="{2661A168-079E-4008-9D6F-5CE34D8B3552}" type="sibTrans" cxnId="{0198EA32-4F04-4C09-9D5E-1277DC356D3A}">
      <dgm:prSet/>
      <dgm:spPr/>
      <dgm:t>
        <a:bodyPr/>
        <a:lstStyle/>
        <a:p>
          <a:endParaRPr lang="nb-NO"/>
        </a:p>
      </dgm:t>
    </dgm:pt>
    <dgm:pt modelId="{8EFBA985-D72E-446E-8A8F-9169933BD3FD}">
      <dgm:prSet custT="1"/>
      <dgm:spPr/>
      <dgm:t>
        <a:bodyPr/>
        <a:lstStyle/>
        <a:p>
          <a:r>
            <a:rPr lang="nb-NO" sz="1800" b="1"/>
            <a:t>4. Veiledende planer </a:t>
          </a:r>
        </a:p>
      </dgm:t>
    </dgm:pt>
    <dgm:pt modelId="{0EBE63AE-BAE9-4C5F-A3C7-FB03BAA45631}" type="parTrans" cxnId="{4AF89735-37A3-419D-81E7-1E3F8503D73D}">
      <dgm:prSet/>
      <dgm:spPr/>
      <dgm:t>
        <a:bodyPr/>
        <a:lstStyle/>
        <a:p>
          <a:endParaRPr lang="nb-NO"/>
        </a:p>
      </dgm:t>
    </dgm:pt>
    <dgm:pt modelId="{99B76295-8719-4407-800B-F0AF7E220C8B}" type="sibTrans" cxnId="{4AF89735-37A3-419D-81E7-1E3F8503D73D}">
      <dgm:prSet/>
      <dgm:spPr/>
      <dgm:t>
        <a:bodyPr/>
        <a:lstStyle/>
        <a:p>
          <a:endParaRPr lang="nb-NO"/>
        </a:p>
      </dgm:t>
    </dgm:pt>
    <dgm:pt modelId="{B1241991-6B4A-4CC5-BB7B-E631C446B416}">
      <dgm:prSet custT="1"/>
      <dgm:spPr/>
      <dgm:t>
        <a:bodyPr/>
        <a:lstStyle/>
        <a:p>
          <a:r>
            <a:rPr lang="nb-NO" sz="1800" b="1"/>
            <a:t>5. Samhandling</a:t>
          </a:r>
        </a:p>
      </dgm:t>
    </dgm:pt>
    <dgm:pt modelId="{CA0E900A-C49A-4B65-8ACD-D83B1866E1BD}" type="parTrans" cxnId="{DB36810C-FDDB-40D9-9998-35DD865858A4}">
      <dgm:prSet/>
      <dgm:spPr/>
      <dgm:t>
        <a:bodyPr/>
        <a:lstStyle/>
        <a:p>
          <a:endParaRPr lang="nb-NO"/>
        </a:p>
      </dgm:t>
    </dgm:pt>
    <dgm:pt modelId="{E083BD25-2319-40F9-8C3F-4A882B08DDCC}" type="sibTrans" cxnId="{DB36810C-FDDB-40D9-9998-35DD865858A4}">
      <dgm:prSet/>
      <dgm:spPr/>
      <dgm:t>
        <a:bodyPr/>
        <a:lstStyle/>
        <a:p>
          <a:endParaRPr lang="nb-NO"/>
        </a:p>
      </dgm:t>
    </dgm:pt>
    <dgm:pt modelId="{789F7349-A9E3-4123-BAC0-7EBC411B0D93}" type="pres">
      <dgm:prSet presAssocID="{1F9FED56-6F6E-46C7-9F5E-DDD2E96D8222}" presName="rootnode" presStyleCnt="0">
        <dgm:presLayoutVars>
          <dgm:chMax/>
          <dgm:chPref/>
          <dgm:dir/>
          <dgm:animLvl val="lvl"/>
        </dgm:presLayoutVars>
      </dgm:prSet>
      <dgm:spPr/>
    </dgm:pt>
    <dgm:pt modelId="{7AB570E8-D21C-46BA-B11F-04485439EAFA}" type="pres">
      <dgm:prSet presAssocID="{1C44702C-190C-4192-8891-E30DAE43BD34}" presName="composite" presStyleCnt="0"/>
      <dgm:spPr/>
    </dgm:pt>
    <dgm:pt modelId="{F12FC1EB-46D9-46E5-9E7F-509F67056BAD}" type="pres">
      <dgm:prSet presAssocID="{1C44702C-190C-4192-8891-E30DAE43BD34}" presName="LShape" presStyleLbl="alignNode1" presStyleIdx="0" presStyleCnt="9"/>
      <dgm:spPr/>
    </dgm:pt>
    <dgm:pt modelId="{C970B215-961C-41DD-B7DA-753C44668163}" type="pres">
      <dgm:prSet presAssocID="{1C44702C-190C-4192-8891-E30DAE43BD34}" presName="ParentText" presStyleLbl="revTx" presStyleIdx="0" presStyleCnt="5" custScaleX="107659" custLinFactNeighborX="4137">
        <dgm:presLayoutVars>
          <dgm:chMax val="0"/>
          <dgm:chPref val="0"/>
          <dgm:bulletEnabled val="1"/>
        </dgm:presLayoutVars>
      </dgm:prSet>
      <dgm:spPr/>
    </dgm:pt>
    <dgm:pt modelId="{8CD4200D-4AC4-4510-BD5F-A29ABBCC968A}" type="pres">
      <dgm:prSet presAssocID="{1C44702C-190C-4192-8891-E30DAE43BD34}" presName="Triangle" presStyleLbl="alignNode1" presStyleIdx="1" presStyleCnt="9"/>
      <dgm:spPr/>
    </dgm:pt>
    <dgm:pt modelId="{CA66063D-7DE3-4A22-8448-8AE4048296C4}" type="pres">
      <dgm:prSet presAssocID="{48057B18-0B69-4C44-9FE7-842A9A72DB0F}" presName="sibTrans" presStyleCnt="0"/>
      <dgm:spPr/>
    </dgm:pt>
    <dgm:pt modelId="{2E167B2B-09E8-47D8-881E-1726ACF86713}" type="pres">
      <dgm:prSet presAssocID="{48057B18-0B69-4C44-9FE7-842A9A72DB0F}" presName="space" presStyleCnt="0"/>
      <dgm:spPr/>
    </dgm:pt>
    <dgm:pt modelId="{802DE4A8-6C93-493B-B7C9-38524255475D}" type="pres">
      <dgm:prSet presAssocID="{96CD188E-E53D-4AA6-8CC8-75D07B6A98B6}" presName="composite" presStyleCnt="0"/>
      <dgm:spPr/>
    </dgm:pt>
    <dgm:pt modelId="{704AE092-116C-4ADA-99BD-BAF91BC351A8}" type="pres">
      <dgm:prSet presAssocID="{96CD188E-E53D-4AA6-8CC8-75D07B6A98B6}" presName="LShape" presStyleLbl="alignNode1" presStyleIdx="2" presStyleCnt="9"/>
      <dgm:spPr/>
    </dgm:pt>
    <dgm:pt modelId="{F39FB243-EB44-46C5-A123-424D01958268}" type="pres">
      <dgm:prSet presAssocID="{96CD188E-E53D-4AA6-8CC8-75D07B6A98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999161A-BAD4-4B31-A7B4-7FB3B76F1E44}" type="pres">
      <dgm:prSet presAssocID="{96CD188E-E53D-4AA6-8CC8-75D07B6A98B6}" presName="Triangle" presStyleLbl="alignNode1" presStyleIdx="3" presStyleCnt="9"/>
      <dgm:spPr/>
    </dgm:pt>
    <dgm:pt modelId="{CB0479D2-412B-45A7-B9DF-3DE5B2A547D2}" type="pres">
      <dgm:prSet presAssocID="{B2E31B68-9FB4-4252-874C-9F2D824CEF59}" presName="sibTrans" presStyleCnt="0"/>
      <dgm:spPr/>
    </dgm:pt>
    <dgm:pt modelId="{A84266B7-9BD3-4F08-923C-275F33FB8135}" type="pres">
      <dgm:prSet presAssocID="{B2E31B68-9FB4-4252-874C-9F2D824CEF59}" presName="space" presStyleCnt="0"/>
      <dgm:spPr/>
    </dgm:pt>
    <dgm:pt modelId="{D9CA260C-AC2E-4021-965A-5D1F4483C9BB}" type="pres">
      <dgm:prSet presAssocID="{9E33031F-565F-4AD9-9687-2F1E9E0D7E64}" presName="composite" presStyleCnt="0"/>
      <dgm:spPr/>
    </dgm:pt>
    <dgm:pt modelId="{057BA9E3-20BF-4BA8-B50F-58345D79CC6C}" type="pres">
      <dgm:prSet presAssocID="{9E33031F-565F-4AD9-9687-2F1E9E0D7E64}" presName="LShape" presStyleLbl="alignNode1" presStyleIdx="4" presStyleCnt="9"/>
      <dgm:spPr/>
    </dgm:pt>
    <dgm:pt modelId="{90DFA1D4-A736-429B-B9FF-95A1E660FE8A}" type="pres">
      <dgm:prSet presAssocID="{9E33031F-565F-4AD9-9687-2F1E9E0D7E64}" presName="ParentText" presStyleLbl="revTx" presStyleIdx="2" presStyleCnt="5" custScaleX="104097" custLinFactNeighborX="1972">
        <dgm:presLayoutVars>
          <dgm:chMax val="0"/>
          <dgm:chPref val="0"/>
          <dgm:bulletEnabled val="1"/>
        </dgm:presLayoutVars>
      </dgm:prSet>
      <dgm:spPr/>
    </dgm:pt>
    <dgm:pt modelId="{41B367C2-8186-4C3B-9784-15C644810376}" type="pres">
      <dgm:prSet presAssocID="{9E33031F-565F-4AD9-9687-2F1E9E0D7E64}" presName="Triangle" presStyleLbl="alignNode1" presStyleIdx="5" presStyleCnt="9"/>
      <dgm:spPr/>
    </dgm:pt>
    <dgm:pt modelId="{CBE3E77F-86E5-4C7D-A0D6-927758E1D74B}" type="pres">
      <dgm:prSet presAssocID="{2661A168-079E-4008-9D6F-5CE34D8B3552}" presName="sibTrans" presStyleCnt="0"/>
      <dgm:spPr/>
    </dgm:pt>
    <dgm:pt modelId="{0843B680-BB3E-43B1-AB97-9B3B1E4BF050}" type="pres">
      <dgm:prSet presAssocID="{2661A168-079E-4008-9D6F-5CE34D8B3552}" presName="space" presStyleCnt="0"/>
      <dgm:spPr/>
    </dgm:pt>
    <dgm:pt modelId="{241A919C-A742-4DA3-BC2B-523CFAA60535}" type="pres">
      <dgm:prSet presAssocID="{8EFBA985-D72E-446E-8A8F-9169933BD3FD}" presName="composite" presStyleCnt="0"/>
      <dgm:spPr/>
    </dgm:pt>
    <dgm:pt modelId="{A0AACF28-FED1-4230-A35A-35D018EAFC7F}" type="pres">
      <dgm:prSet presAssocID="{8EFBA985-D72E-446E-8A8F-9169933BD3FD}" presName="LShape" presStyleLbl="alignNode1" presStyleIdx="6" presStyleCnt="9"/>
      <dgm:spPr/>
    </dgm:pt>
    <dgm:pt modelId="{2126B06C-744D-434A-9E88-55DF5B16F7D0}" type="pres">
      <dgm:prSet presAssocID="{8EFBA985-D72E-446E-8A8F-9169933BD3FD}" presName="ParentText" presStyleLbl="revTx" presStyleIdx="3" presStyleCnt="5" custScaleX="110555" custScaleY="139745" custLinFactNeighborX="6161" custLinFactNeighborY="20382">
        <dgm:presLayoutVars>
          <dgm:chMax val="0"/>
          <dgm:chPref val="0"/>
          <dgm:bulletEnabled val="1"/>
        </dgm:presLayoutVars>
      </dgm:prSet>
      <dgm:spPr/>
    </dgm:pt>
    <dgm:pt modelId="{9685CF40-1C1F-4FDB-A49C-F3153C076FC3}" type="pres">
      <dgm:prSet presAssocID="{8EFBA985-D72E-446E-8A8F-9169933BD3FD}" presName="Triangle" presStyleLbl="alignNode1" presStyleIdx="7" presStyleCnt="9"/>
      <dgm:spPr/>
    </dgm:pt>
    <dgm:pt modelId="{0984E964-346F-4AD8-AFB7-60F6AE85A1B6}" type="pres">
      <dgm:prSet presAssocID="{99B76295-8719-4407-800B-F0AF7E220C8B}" presName="sibTrans" presStyleCnt="0"/>
      <dgm:spPr/>
    </dgm:pt>
    <dgm:pt modelId="{D4664447-E7CF-4196-9C79-9C6895EF8054}" type="pres">
      <dgm:prSet presAssocID="{99B76295-8719-4407-800B-F0AF7E220C8B}" presName="space" presStyleCnt="0"/>
      <dgm:spPr/>
    </dgm:pt>
    <dgm:pt modelId="{F0E65F00-060D-4068-B877-66160D2B1B85}" type="pres">
      <dgm:prSet presAssocID="{B1241991-6B4A-4CC5-BB7B-E631C446B416}" presName="composite" presStyleCnt="0"/>
      <dgm:spPr/>
    </dgm:pt>
    <dgm:pt modelId="{F2C19056-CF05-484F-9B98-A50361D3FD65}" type="pres">
      <dgm:prSet presAssocID="{B1241991-6B4A-4CC5-BB7B-E631C446B416}" presName="LShape" presStyleLbl="alignNode1" presStyleIdx="8" presStyleCnt="9" custLinFactNeighborY="38192"/>
      <dgm:spPr/>
    </dgm:pt>
    <dgm:pt modelId="{65B0478B-79F1-4FA7-A746-87E4FD66A195}" type="pres">
      <dgm:prSet presAssocID="{B1241991-6B4A-4CC5-BB7B-E631C446B416}" presName="ParentText" presStyleLbl="revTx" presStyleIdx="4" presStyleCnt="5" custScaleX="105247" custScaleY="162835" custLinFactNeighborX="5387" custLinFactNeighborY="62826">
        <dgm:presLayoutVars>
          <dgm:chMax val="0"/>
          <dgm:chPref val="0"/>
          <dgm:bulletEnabled val="1"/>
        </dgm:presLayoutVars>
      </dgm:prSet>
      <dgm:spPr/>
    </dgm:pt>
  </dgm:ptLst>
  <dgm:cxnLst>
    <dgm:cxn modelId="{C57CCD02-CDDE-4FEB-9337-2FCE4D387649}" type="presOf" srcId="{B1241991-6B4A-4CC5-BB7B-E631C446B416}" destId="{65B0478B-79F1-4FA7-A746-87E4FD66A195}" srcOrd="0" destOrd="0" presId="urn:microsoft.com/office/officeart/2009/3/layout/StepUpProcess"/>
    <dgm:cxn modelId="{DB36810C-FDDB-40D9-9998-35DD865858A4}" srcId="{1F9FED56-6F6E-46C7-9F5E-DDD2E96D8222}" destId="{B1241991-6B4A-4CC5-BB7B-E631C446B416}" srcOrd="4" destOrd="0" parTransId="{CA0E900A-C49A-4B65-8ACD-D83B1866E1BD}" sibTransId="{E083BD25-2319-40F9-8C3F-4A882B08DDCC}"/>
    <dgm:cxn modelId="{0198EA32-4F04-4C09-9D5E-1277DC356D3A}" srcId="{1F9FED56-6F6E-46C7-9F5E-DDD2E96D8222}" destId="{9E33031F-565F-4AD9-9687-2F1E9E0D7E64}" srcOrd="2" destOrd="0" parTransId="{E20FF618-DF91-4D4F-8CE6-93A708F9EF9E}" sibTransId="{2661A168-079E-4008-9D6F-5CE34D8B3552}"/>
    <dgm:cxn modelId="{4AF89735-37A3-419D-81E7-1E3F8503D73D}" srcId="{1F9FED56-6F6E-46C7-9F5E-DDD2E96D8222}" destId="{8EFBA985-D72E-446E-8A8F-9169933BD3FD}" srcOrd="3" destOrd="0" parTransId="{0EBE63AE-BAE9-4C5F-A3C7-FB03BAA45631}" sibTransId="{99B76295-8719-4407-800B-F0AF7E220C8B}"/>
    <dgm:cxn modelId="{CE29153B-D9E3-42F5-81E1-2C03B767E318}" srcId="{1F9FED56-6F6E-46C7-9F5E-DDD2E96D8222}" destId="{1C44702C-190C-4192-8891-E30DAE43BD34}" srcOrd="0" destOrd="0" parTransId="{2DC435DB-0A09-434A-9183-5CE6BB7D1024}" sibTransId="{48057B18-0B69-4C44-9FE7-842A9A72DB0F}"/>
    <dgm:cxn modelId="{3C332E46-1DA8-45D3-9C4E-8FFCF100F48F}" srcId="{1F9FED56-6F6E-46C7-9F5E-DDD2E96D8222}" destId="{96CD188E-E53D-4AA6-8CC8-75D07B6A98B6}" srcOrd="1" destOrd="0" parTransId="{6123F790-3436-4F73-A452-39C776CBFACD}" sibTransId="{B2E31B68-9FB4-4252-874C-9F2D824CEF59}"/>
    <dgm:cxn modelId="{B830D759-1639-42C4-8F6F-5EDC1AE01225}" type="presOf" srcId="{8EFBA985-D72E-446E-8A8F-9169933BD3FD}" destId="{2126B06C-744D-434A-9E88-55DF5B16F7D0}" srcOrd="0" destOrd="0" presId="urn:microsoft.com/office/officeart/2009/3/layout/StepUpProcess"/>
    <dgm:cxn modelId="{9037D5A4-637B-4D55-8D53-02A76DF003B0}" type="presOf" srcId="{1F9FED56-6F6E-46C7-9F5E-DDD2E96D8222}" destId="{789F7349-A9E3-4123-BAC0-7EBC411B0D93}" srcOrd="0" destOrd="0" presId="urn:microsoft.com/office/officeart/2009/3/layout/StepUpProcess"/>
    <dgm:cxn modelId="{D94FD4AF-8CB0-4EF8-8F7E-1AC76E47FD50}" type="presOf" srcId="{1C44702C-190C-4192-8891-E30DAE43BD34}" destId="{C970B215-961C-41DD-B7DA-753C44668163}" srcOrd="0" destOrd="0" presId="urn:microsoft.com/office/officeart/2009/3/layout/StepUpProcess"/>
    <dgm:cxn modelId="{5EA4F2E4-5143-4860-841C-0DF3F7E74C38}" type="presOf" srcId="{9E33031F-565F-4AD9-9687-2F1E9E0D7E64}" destId="{90DFA1D4-A736-429B-B9FF-95A1E660FE8A}" srcOrd="0" destOrd="0" presId="urn:microsoft.com/office/officeart/2009/3/layout/StepUpProcess"/>
    <dgm:cxn modelId="{245278E9-6CFD-4DA4-AD78-1581C7721A2F}" type="presOf" srcId="{96CD188E-E53D-4AA6-8CC8-75D07B6A98B6}" destId="{F39FB243-EB44-46C5-A123-424D01958268}" srcOrd="0" destOrd="0" presId="urn:microsoft.com/office/officeart/2009/3/layout/StepUpProcess"/>
    <dgm:cxn modelId="{6D3701D0-996A-4FEA-9E81-62471B27C1A8}" type="presParOf" srcId="{789F7349-A9E3-4123-BAC0-7EBC411B0D93}" destId="{7AB570E8-D21C-46BA-B11F-04485439EAFA}" srcOrd="0" destOrd="0" presId="urn:microsoft.com/office/officeart/2009/3/layout/StepUpProcess"/>
    <dgm:cxn modelId="{13BA7F42-BB6D-4CCB-9E3B-0B94F4ECE7CE}" type="presParOf" srcId="{7AB570E8-D21C-46BA-B11F-04485439EAFA}" destId="{F12FC1EB-46D9-46E5-9E7F-509F67056BAD}" srcOrd="0" destOrd="0" presId="urn:microsoft.com/office/officeart/2009/3/layout/StepUpProcess"/>
    <dgm:cxn modelId="{6202EC6A-281F-4EC1-8C7D-8A59EAAED29F}" type="presParOf" srcId="{7AB570E8-D21C-46BA-B11F-04485439EAFA}" destId="{C970B215-961C-41DD-B7DA-753C44668163}" srcOrd="1" destOrd="0" presId="urn:microsoft.com/office/officeart/2009/3/layout/StepUpProcess"/>
    <dgm:cxn modelId="{8DA276AD-F6A4-4ACA-94DE-E24C2D71EB28}" type="presParOf" srcId="{7AB570E8-D21C-46BA-B11F-04485439EAFA}" destId="{8CD4200D-4AC4-4510-BD5F-A29ABBCC968A}" srcOrd="2" destOrd="0" presId="urn:microsoft.com/office/officeart/2009/3/layout/StepUpProcess"/>
    <dgm:cxn modelId="{B6D3FCA1-E78A-4421-BE15-992713355868}" type="presParOf" srcId="{789F7349-A9E3-4123-BAC0-7EBC411B0D93}" destId="{CA66063D-7DE3-4A22-8448-8AE4048296C4}" srcOrd="1" destOrd="0" presId="urn:microsoft.com/office/officeart/2009/3/layout/StepUpProcess"/>
    <dgm:cxn modelId="{D045BA2E-B2AB-44E2-A8D9-A8BAEF3899D0}" type="presParOf" srcId="{CA66063D-7DE3-4A22-8448-8AE4048296C4}" destId="{2E167B2B-09E8-47D8-881E-1726ACF86713}" srcOrd="0" destOrd="0" presId="urn:microsoft.com/office/officeart/2009/3/layout/StepUpProcess"/>
    <dgm:cxn modelId="{540E9137-F980-4CD0-8AAA-E51855CFB153}" type="presParOf" srcId="{789F7349-A9E3-4123-BAC0-7EBC411B0D93}" destId="{802DE4A8-6C93-493B-B7C9-38524255475D}" srcOrd="2" destOrd="0" presId="urn:microsoft.com/office/officeart/2009/3/layout/StepUpProcess"/>
    <dgm:cxn modelId="{9A756F8E-816F-4F23-B0F5-2B84E0E678BD}" type="presParOf" srcId="{802DE4A8-6C93-493B-B7C9-38524255475D}" destId="{704AE092-116C-4ADA-99BD-BAF91BC351A8}" srcOrd="0" destOrd="0" presId="urn:microsoft.com/office/officeart/2009/3/layout/StepUpProcess"/>
    <dgm:cxn modelId="{7840CEF4-D2AC-4752-A55A-2D7AEF3731C5}" type="presParOf" srcId="{802DE4A8-6C93-493B-B7C9-38524255475D}" destId="{F39FB243-EB44-46C5-A123-424D01958268}" srcOrd="1" destOrd="0" presId="urn:microsoft.com/office/officeart/2009/3/layout/StepUpProcess"/>
    <dgm:cxn modelId="{62F55930-E5CD-4EF6-9170-3A8474169998}" type="presParOf" srcId="{802DE4A8-6C93-493B-B7C9-38524255475D}" destId="{A999161A-BAD4-4B31-A7B4-7FB3B76F1E44}" srcOrd="2" destOrd="0" presId="urn:microsoft.com/office/officeart/2009/3/layout/StepUpProcess"/>
    <dgm:cxn modelId="{2A9EEA46-2973-4127-B174-E8C726FDFB79}" type="presParOf" srcId="{789F7349-A9E3-4123-BAC0-7EBC411B0D93}" destId="{CB0479D2-412B-45A7-B9DF-3DE5B2A547D2}" srcOrd="3" destOrd="0" presId="urn:microsoft.com/office/officeart/2009/3/layout/StepUpProcess"/>
    <dgm:cxn modelId="{1762F950-86E0-488D-8223-CCFDDFF877E9}" type="presParOf" srcId="{CB0479D2-412B-45A7-B9DF-3DE5B2A547D2}" destId="{A84266B7-9BD3-4F08-923C-275F33FB8135}" srcOrd="0" destOrd="0" presId="urn:microsoft.com/office/officeart/2009/3/layout/StepUpProcess"/>
    <dgm:cxn modelId="{DE0CDB97-7417-42FE-B286-95D68126580C}" type="presParOf" srcId="{789F7349-A9E3-4123-BAC0-7EBC411B0D93}" destId="{D9CA260C-AC2E-4021-965A-5D1F4483C9BB}" srcOrd="4" destOrd="0" presId="urn:microsoft.com/office/officeart/2009/3/layout/StepUpProcess"/>
    <dgm:cxn modelId="{9C3EB3E9-F90F-4AAA-809B-D087BE72F4ED}" type="presParOf" srcId="{D9CA260C-AC2E-4021-965A-5D1F4483C9BB}" destId="{057BA9E3-20BF-4BA8-B50F-58345D79CC6C}" srcOrd="0" destOrd="0" presId="urn:microsoft.com/office/officeart/2009/3/layout/StepUpProcess"/>
    <dgm:cxn modelId="{9AAB3CB5-FA45-4A60-92BA-FAB882C869E9}" type="presParOf" srcId="{D9CA260C-AC2E-4021-965A-5D1F4483C9BB}" destId="{90DFA1D4-A736-429B-B9FF-95A1E660FE8A}" srcOrd="1" destOrd="0" presId="urn:microsoft.com/office/officeart/2009/3/layout/StepUpProcess"/>
    <dgm:cxn modelId="{E1892EB0-BFCD-4925-B6DB-87018F786FE0}" type="presParOf" srcId="{D9CA260C-AC2E-4021-965A-5D1F4483C9BB}" destId="{41B367C2-8186-4C3B-9784-15C644810376}" srcOrd="2" destOrd="0" presId="urn:microsoft.com/office/officeart/2009/3/layout/StepUpProcess"/>
    <dgm:cxn modelId="{0315E8BF-CDA5-4C06-9C0F-C1A629606171}" type="presParOf" srcId="{789F7349-A9E3-4123-BAC0-7EBC411B0D93}" destId="{CBE3E77F-86E5-4C7D-A0D6-927758E1D74B}" srcOrd="5" destOrd="0" presId="urn:microsoft.com/office/officeart/2009/3/layout/StepUpProcess"/>
    <dgm:cxn modelId="{D457412A-D404-47A7-98FA-BF02BDBE0E56}" type="presParOf" srcId="{CBE3E77F-86E5-4C7D-A0D6-927758E1D74B}" destId="{0843B680-BB3E-43B1-AB97-9B3B1E4BF050}" srcOrd="0" destOrd="0" presId="urn:microsoft.com/office/officeart/2009/3/layout/StepUpProcess"/>
    <dgm:cxn modelId="{81E8D42F-82FC-4215-94E2-97BF08A3DF79}" type="presParOf" srcId="{789F7349-A9E3-4123-BAC0-7EBC411B0D93}" destId="{241A919C-A742-4DA3-BC2B-523CFAA60535}" srcOrd="6" destOrd="0" presId="urn:microsoft.com/office/officeart/2009/3/layout/StepUpProcess"/>
    <dgm:cxn modelId="{B7FF1A4D-4BB9-48FD-9779-B669FCD6EF76}" type="presParOf" srcId="{241A919C-A742-4DA3-BC2B-523CFAA60535}" destId="{A0AACF28-FED1-4230-A35A-35D018EAFC7F}" srcOrd="0" destOrd="0" presId="urn:microsoft.com/office/officeart/2009/3/layout/StepUpProcess"/>
    <dgm:cxn modelId="{169F75E4-7B81-4E9E-B9CE-DC9F903FC335}" type="presParOf" srcId="{241A919C-A742-4DA3-BC2B-523CFAA60535}" destId="{2126B06C-744D-434A-9E88-55DF5B16F7D0}" srcOrd="1" destOrd="0" presId="urn:microsoft.com/office/officeart/2009/3/layout/StepUpProcess"/>
    <dgm:cxn modelId="{96AA59E2-E524-48D5-B44E-FBAF62D208E7}" type="presParOf" srcId="{241A919C-A742-4DA3-BC2B-523CFAA60535}" destId="{9685CF40-1C1F-4FDB-A49C-F3153C076FC3}" srcOrd="2" destOrd="0" presId="urn:microsoft.com/office/officeart/2009/3/layout/StepUpProcess"/>
    <dgm:cxn modelId="{AC325A55-ABEC-45FB-A063-0AB407F12DE3}" type="presParOf" srcId="{789F7349-A9E3-4123-BAC0-7EBC411B0D93}" destId="{0984E964-346F-4AD8-AFB7-60F6AE85A1B6}" srcOrd="7" destOrd="0" presId="urn:microsoft.com/office/officeart/2009/3/layout/StepUpProcess"/>
    <dgm:cxn modelId="{1EF3339F-3C5A-4A55-8230-8CBC1DCBBB35}" type="presParOf" srcId="{0984E964-346F-4AD8-AFB7-60F6AE85A1B6}" destId="{D4664447-E7CF-4196-9C79-9C6895EF8054}" srcOrd="0" destOrd="0" presId="urn:microsoft.com/office/officeart/2009/3/layout/StepUpProcess"/>
    <dgm:cxn modelId="{CBAEFDA7-DF73-4771-BEF9-2C8A6E7C5419}" type="presParOf" srcId="{789F7349-A9E3-4123-BAC0-7EBC411B0D93}" destId="{F0E65F00-060D-4068-B877-66160D2B1B85}" srcOrd="8" destOrd="0" presId="urn:microsoft.com/office/officeart/2009/3/layout/StepUpProcess"/>
    <dgm:cxn modelId="{31C02702-0E66-45FA-86E3-B9CB51D988BF}" type="presParOf" srcId="{F0E65F00-060D-4068-B877-66160D2B1B85}" destId="{F2C19056-CF05-484F-9B98-A50361D3FD65}" srcOrd="0" destOrd="0" presId="urn:microsoft.com/office/officeart/2009/3/layout/StepUpProcess"/>
    <dgm:cxn modelId="{1E3656A1-2F57-473D-9E4A-478792DDD011}" type="presParOf" srcId="{F0E65F00-060D-4068-B877-66160D2B1B85}" destId="{65B0478B-79F1-4FA7-A746-87E4FD66A19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4937AC-9A9F-4D5D-9CC2-1A55B02C46D5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b-NO"/>
        </a:p>
      </dgm:t>
    </dgm:pt>
    <dgm:pt modelId="{005B4E1D-D074-4765-9259-7E584CA18197}">
      <dgm:prSet phldrT="[Tekst]"/>
      <dgm:spPr/>
      <dgm:t>
        <a:bodyPr/>
        <a:lstStyle/>
        <a:p>
          <a:r>
            <a:rPr lang="nb-NO"/>
            <a:t> </a:t>
          </a:r>
        </a:p>
      </dgm:t>
    </dgm:pt>
    <dgm:pt modelId="{01157FB6-9FB7-4CF2-B9BA-926BDFDC0CBC}" type="parTrans" cxnId="{F9FF108C-837B-4112-A46E-BA80DBDA5FFD}">
      <dgm:prSet/>
      <dgm:spPr/>
      <dgm:t>
        <a:bodyPr/>
        <a:lstStyle/>
        <a:p>
          <a:endParaRPr lang="nb-NO"/>
        </a:p>
      </dgm:t>
    </dgm:pt>
    <dgm:pt modelId="{4EABC216-C5F9-4F34-8E95-2280039BE7B8}" type="sibTrans" cxnId="{F9FF108C-837B-4112-A46E-BA80DBDA5FFD}">
      <dgm:prSet/>
      <dgm:spPr/>
      <dgm:t>
        <a:bodyPr/>
        <a:lstStyle/>
        <a:p>
          <a:endParaRPr lang="nb-NO"/>
        </a:p>
      </dgm:t>
    </dgm:pt>
    <dgm:pt modelId="{327ED7E5-F6E4-48A0-9B51-F48564415224}">
      <dgm:prSet phldrT="[Tekst]"/>
      <dgm:spPr/>
      <dgm:t>
        <a:bodyPr/>
        <a:lstStyle/>
        <a:p>
          <a:r>
            <a:rPr lang="nb-NO"/>
            <a:t> </a:t>
          </a:r>
        </a:p>
      </dgm:t>
    </dgm:pt>
    <dgm:pt modelId="{DCFC3960-8BB5-4CA1-9C84-C205F6031D52}" type="parTrans" cxnId="{DB8A09D4-ADCE-4965-8F36-FD9B715FCAF6}">
      <dgm:prSet/>
      <dgm:spPr/>
      <dgm:t>
        <a:bodyPr/>
        <a:lstStyle/>
        <a:p>
          <a:endParaRPr lang="nb-NO"/>
        </a:p>
      </dgm:t>
    </dgm:pt>
    <dgm:pt modelId="{8F674D4E-FA0D-40AC-A721-DA227DB331CE}" type="sibTrans" cxnId="{DB8A09D4-ADCE-4965-8F36-FD9B715FCAF6}">
      <dgm:prSet/>
      <dgm:spPr/>
      <dgm:t>
        <a:bodyPr/>
        <a:lstStyle/>
        <a:p>
          <a:endParaRPr lang="nb-NO"/>
        </a:p>
      </dgm:t>
    </dgm:pt>
    <dgm:pt modelId="{CBA47AB7-6EB0-4CCE-A741-9A5F0E11839F}">
      <dgm:prSet phldrT="[Tekst]"/>
      <dgm:spPr/>
      <dgm:t>
        <a:bodyPr/>
        <a:lstStyle/>
        <a:p>
          <a:r>
            <a:rPr lang="nb-NO"/>
            <a:t> </a:t>
          </a:r>
        </a:p>
      </dgm:t>
    </dgm:pt>
    <dgm:pt modelId="{3CB70A9D-7025-4426-A474-164385C48C5C}" type="parTrans" cxnId="{B2BD4F5A-E629-41C9-B294-8FD6BF2D1B9B}">
      <dgm:prSet/>
      <dgm:spPr/>
      <dgm:t>
        <a:bodyPr/>
        <a:lstStyle/>
        <a:p>
          <a:endParaRPr lang="nb-NO"/>
        </a:p>
      </dgm:t>
    </dgm:pt>
    <dgm:pt modelId="{39557923-EEFA-48F2-B61A-3E9F20EEABEA}" type="sibTrans" cxnId="{B2BD4F5A-E629-41C9-B294-8FD6BF2D1B9B}">
      <dgm:prSet/>
      <dgm:spPr/>
      <dgm:t>
        <a:bodyPr/>
        <a:lstStyle/>
        <a:p>
          <a:endParaRPr lang="nb-NO"/>
        </a:p>
      </dgm:t>
    </dgm:pt>
    <dgm:pt modelId="{F5170901-1351-4A88-A54B-53C838542FA4}">
      <dgm:prSet phldrT="[Tekst]"/>
      <dgm:spPr/>
      <dgm:t>
        <a:bodyPr/>
        <a:lstStyle/>
        <a:p>
          <a:r>
            <a:rPr lang="nb-NO"/>
            <a:t> </a:t>
          </a:r>
        </a:p>
      </dgm:t>
    </dgm:pt>
    <dgm:pt modelId="{81873824-6474-4185-9B26-C05415BCA131}" type="parTrans" cxnId="{A7206804-9311-418D-8586-1ECA18308D91}">
      <dgm:prSet/>
      <dgm:spPr/>
      <dgm:t>
        <a:bodyPr/>
        <a:lstStyle/>
        <a:p>
          <a:endParaRPr lang="nb-NO"/>
        </a:p>
      </dgm:t>
    </dgm:pt>
    <dgm:pt modelId="{38041426-2AD0-47E8-88A2-E1B439B0CBA7}" type="sibTrans" cxnId="{A7206804-9311-418D-8586-1ECA18308D91}">
      <dgm:prSet/>
      <dgm:spPr/>
      <dgm:t>
        <a:bodyPr/>
        <a:lstStyle/>
        <a:p>
          <a:endParaRPr lang="nb-NO"/>
        </a:p>
      </dgm:t>
    </dgm:pt>
    <dgm:pt modelId="{EA282C03-23AA-4F6F-9414-71600A14B300}" type="pres">
      <dgm:prSet presAssocID="{114937AC-9A9F-4D5D-9CC2-1A55B02C46D5}" presName="cycle" presStyleCnt="0">
        <dgm:presLayoutVars>
          <dgm:dir/>
          <dgm:resizeHandles val="exact"/>
        </dgm:presLayoutVars>
      </dgm:prSet>
      <dgm:spPr/>
    </dgm:pt>
    <dgm:pt modelId="{184E971E-5184-4FA5-8CBA-49D289B3A1DB}" type="pres">
      <dgm:prSet presAssocID="{005B4E1D-D074-4765-9259-7E584CA18197}" presName="dummy" presStyleCnt="0"/>
      <dgm:spPr/>
    </dgm:pt>
    <dgm:pt modelId="{EE9C8C2A-21FF-4430-A7B4-6D99E968DEFD}" type="pres">
      <dgm:prSet presAssocID="{005B4E1D-D074-4765-9259-7E584CA18197}" presName="node" presStyleLbl="revTx" presStyleIdx="0" presStyleCnt="4">
        <dgm:presLayoutVars>
          <dgm:bulletEnabled val="1"/>
        </dgm:presLayoutVars>
      </dgm:prSet>
      <dgm:spPr/>
    </dgm:pt>
    <dgm:pt modelId="{59CEE562-FE79-4969-B12D-F409A469F8E6}" type="pres">
      <dgm:prSet presAssocID="{4EABC216-C5F9-4F34-8E95-2280039BE7B8}" presName="sibTrans" presStyleLbl="node1" presStyleIdx="0" presStyleCnt="4"/>
      <dgm:spPr/>
    </dgm:pt>
    <dgm:pt modelId="{61EAB55A-31B5-466D-8C48-D6C6B7FC663B}" type="pres">
      <dgm:prSet presAssocID="{327ED7E5-F6E4-48A0-9B51-F48564415224}" presName="dummy" presStyleCnt="0"/>
      <dgm:spPr/>
    </dgm:pt>
    <dgm:pt modelId="{C8EB7B80-190A-4441-BDB3-6F4EBC0D2F42}" type="pres">
      <dgm:prSet presAssocID="{327ED7E5-F6E4-48A0-9B51-F48564415224}" presName="node" presStyleLbl="revTx" presStyleIdx="1" presStyleCnt="4">
        <dgm:presLayoutVars>
          <dgm:bulletEnabled val="1"/>
        </dgm:presLayoutVars>
      </dgm:prSet>
      <dgm:spPr/>
    </dgm:pt>
    <dgm:pt modelId="{5FF57946-A2FA-4534-80EF-8C9D8A3A0925}" type="pres">
      <dgm:prSet presAssocID="{8F674D4E-FA0D-40AC-A721-DA227DB331CE}" presName="sibTrans" presStyleLbl="node1" presStyleIdx="1" presStyleCnt="4"/>
      <dgm:spPr/>
    </dgm:pt>
    <dgm:pt modelId="{43CE39C1-34DE-48EF-AC4F-E3BCE5B86BA9}" type="pres">
      <dgm:prSet presAssocID="{CBA47AB7-6EB0-4CCE-A741-9A5F0E11839F}" presName="dummy" presStyleCnt="0"/>
      <dgm:spPr/>
    </dgm:pt>
    <dgm:pt modelId="{58681D72-A9A0-48B8-8AF7-A24576F26FB7}" type="pres">
      <dgm:prSet presAssocID="{CBA47AB7-6EB0-4CCE-A741-9A5F0E11839F}" presName="node" presStyleLbl="revTx" presStyleIdx="2" presStyleCnt="4">
        <dgm:presLayoutVars>
          <dgm:bulletEnabled val="1"/>
        </dgm:presLayoutVars>
      </dgm:prSet>
      <dgm:spPr/>
    </dgm:pt>
    <dgm:pt modelId="{FAE36416-3485-4D1C-9A6E-B73CE49AC5F2}" type="pres">
      <dgm:prSet presAssocID="{39557923-EEFA-48F2-B61A-3E9F20EEABEA}" presName="sibTrans" presStyleLbl="node1" presStyleIdx="2" presStyleCnt="4"/>
      <dgm:spPr/>
    </dgm:pt>
    <dgm:pt modelId="{A02E441B-89EB-4C01-B426-70337964F686}" type="pres">
      <dgm:prSet presAssocID="{F5170901-1351-4A88-A54B-53C838542FA4}" presName="dummy" presStyleCnt="0"/>
      <dgm:spPr/>
    </dgm:pt>
    <dgm:pt modelId="{A265628A-BC1D-49DC-8F87-1AE8C8DEE4EC}" type="pres">
      <dgm:prSet presAssocID="{F5170901-1351-4A88-A54B-53C838542FA4}" presName="node" presStyleLbl="revTx" presStyleIdx="3" presStyleCnt="4">
        <dgm:presLayoutVars>
          <dgm:bulletEnabled val="1"/>
        </dgm:presLayoutVars>
      </dgm:prSet>
      <dgm:spPr/>
    </dgm:pt>
    <dgm:pt modelId="{13D400A8-DD36-4C3A-B6A5-A7A2F41DD75D}" type="pres">
      <dgm:prSet presAssocID="{38041426-2AD0-47E8-88A2-E1B439B0CBA7}" presName="sibTrans" presStyleLbl="node1" presStyleIdx="3" presStyleCnt="4"/>
      <dgm:spPr/>
    </dgm:pt>
  </dgm:ptLst>
  <dgm:cxnLst>
    <dgm:cxn modelId="{A7206804-9311-418D-8586-1ECA18308D91}" srcId="{114937AC-9A9F-4D5D-9CC2-1A55B02C46D5}" destId="{F5170901-1351-4A88-A54B-53C838542FA4}" srcOrd="3" destOrd="0" parTransId="{81873824-6474-4185-9B26-C05415BCA131}" sibTransId="{38041426-2AD0-47E8-88A2-E1B439B0CBA7}"/>
    <dgm:cxn modelId="{9167E31E-06AD-4F4B-9BE1-E3D4F2B60FFA}" type="presOf" srcId="{327ED7E5-F6E4-48A0-9B51-F48564415224}" destId="{C8EB7B80-190A-4441-BDB3-6F4EBC0D2F42}" srcOrd="0" destOrd="0" presId="urn:microsoft.com/office/officeart/2005/8/layout/cycle1"/>
    <dgm:cxn modelId="{23C51422-D4DE-41F9-A42D-E0D1A2EB7773}" type="presOf" srcId="{4EABC216-C5F9-4F34-8E95-2280039BE7B8}" destId="{59CEE562-FE79-4969-B12D-F409A469F8E6}" srcOrd="0" destOrd="0" presId="urn:microsoft.com/office/officeart/2005/8/layout/cycle1"/>
    <dgm:cxn modelId="{220BC42B-B7EF-4980-AEEE-BD4551EB21E9}" type="presOf" srcId="{38041426-2AD0-47E8-88A2-E1B439B0CBA7}" destId="{13D400A8-DD36-4C3A-B6A5-A7A2F41DD75D}" srcOrd="0" destOrd="0" presId="urn:microsoft.com/office/officeart/2005/8/layout/cycle1"/>
    <dgm:cxn modelId="{3FB2C337-33AE-40A7-A5C3-2DA7F1E9D35F}" type="presOf" srcId="{005B4E1D-D074-4765-9259-7E584CA18197}" destId="{EE9C8C2A-21FF-4430-A7B4-6D99E968DEFD}" srcOrd="0" destOrd="0" presId="urn:microsoft.com/office/officeart/2005/8/layout/cycle1"/>
    <dgm:cxn modelId="{E691BE63-FBAF-4C1A-B019-937F73098696}" type="presOf" srcId="{39557923-EEFA-48F2-B61A-3E9F20EEABEA}" destId="{FAE36416-3485-4D1C-9A6E-B73CE49AC5F2}" srcOrd="0" destOrd="0" presId="urn:microsoft.com/office/officeart/2005/8/layout/cycle1"/>
    <dgm:cxn modelId="{CC524873-2E1A-4008-B25C-CA7F07E70311}" type="presOf" srcId="{F5170901-1351-4A88-A54B-53C838542FA4}" destId="{A265628A-BC1D-49DC-8F87-1AE8C8DEE4EC}" srcOrd="0" destOrd="0" presId="urn:microsoft.com/office/officeart/2005/8/layout/cycle1"/>
    <dgm:cxn modelId="{B2BD4F5A-E629-41C9-B294-8FD6BF2D1B9B}" srcId="{114937AC-9A9F-4D5D-9CC2-1A55B02C46D5}" destId="{CBA47AB7-6EB0-4CCE-A741-9A5F0E11839F}" srcOrd="2" destOrd="0" parTransId="{3CB70A9D-7025-4426-A474-164385C48C5C}" sibTransId="{39557923-EEFA-48F2-B61A-3E9F20EEABEA}"/>
    <dgm:cxn modelId="{F9FF108C-837B-4112-A46E-BA80DBDA5FFD}" srcId="{114937AC-9A9F-4D5D-9CC2-1A55B02C46D5}" destId="{005B4E1D-D074-4765-9259-7E584CA18197}" srcOrd="0" destOrd="0" parTransId="{01157FB6-9FB7-4CF2-B9BA-926BDFDC0CBC}" sibTransId="{4EABC216-C5F9-4F34-8E95-2280039BE7B8}"/>
    <dgm:cxn modelId="{3AB926C7-92D9-4E29-A826-0BA47F093248}" type="presOf" srcId="{114937AC-9A9F-4D5D-9CC2-1A55B02C46D5}" destId="{EA282C03-23AA-4F6F-9414-71600A14B300}" srcOrd="0" destOrd="0" presId="urn:microsoft.com/office/officeart/2005/8/layout/cycle1"/>
    <dgm:cxn modelId="{DB8A09D4-ADCE-4965-8F36-FD9B715FCAF6}" srcId="{114937AC-9A9F-4D5D-9CC2-1A55B02C46D5}" destId="{327ED7E5-F6E4-48A0-9B51-F48564415224}" srcOrd="1" destOrd="0" parTransId="{DCFC3960-8BB5-4CA1-9C84-C205F6031D52}" sibTransId="{8F674D4E-FA0D-40AC-A721-DA227DB331CE}"/>
    <dgm:cxn modelId="{FAC765DD-8F0A-4260-80A5-8F418E306174}" type="presOf" srcId="{8F674D4E-FA0D-40AC-A721-DA227DB331CE}" destId="{5FF57946-A2FA-4534-80EF-8C9D8A3A0925}" srcOrd="0" destOrd="0" presId="urn:microsoft.com/office/officeart/2005/8/layout/cycle1"/>
    <dgm:cxn modelId="{3B6BA4E5-99DE-47FA-939F-228282310E72}" type="presOf" srcId="{CBA47AB7-6EB0-4CCE-A741-9A5F0E11839F}" destId="{58681D72-A9A0-48B8-8AF7-A24576F26FB7}" srcOrd="0" destOrd="0" presId="urn:microsoft.com/office/officeart/2005/8/layout/cycle1"/>
    <dgm:cxn modelId="{67AACD41-D225-44CB-A882-60A7358DC07F}" type="presParOf" srcId="{EA282C03-23AA-4F6F-9414-71600A14B300}" destId="{184E971E-5184-4FA5-8CBA-49D289B3A1DB}" srcOrd="0" destOrd="0" presId="urn:microsoft.com/office/officeart/2005/8/layout/cycle1"/>
    <dgm:cxn modelId="{03EECF5B-94E2-458D-B842-E6764F9B604E}" type="presParOf" srcId="{EA282C03-23AA-4F6F-9414-71600A14B300}" destId="{EE9C8C2A-21FF-4430-A7B4-6D99E968DEFD}" srcOrd="1" destOrd="0" presId="urn:microsoft.com/office/officeart/2005/8/layout/cycle1"/>
    <dgm:cxn modelId="{CAB441FD-13AA-4209-945E-117013FFB49A}" type="presParOf" srcId="{EA282C03-23AA-4F6F-9414-71600A14B300}" destId="{59CEE562-FE79-4969-B12D-F409A469F8E6}" srcOrd="2" destOrd="0" presId="urn:microsoft.com/office/officeart/2005/8/layout/cycle1"/>
    <dgm:cxn modelId="{16F252BB-E723-4BDD-8CDF-1F169FD0C9B5}" type="presParOf" srcId="{EA282C03-23AA-4F6F-9414-71600A14B300}" destId="{61EAB55A-31B5-466D-8C48-D6C6B7FC663B}" srcOrd="3" destOrd="0" presId="urn:microsoft.com/office/officeart/2005/8/layout/cycle1"/>
    <dgm:cxn modelId="{06A4D4E6-7C4C-4448-A8C6-E857CDFE176D}" type="presParOf" srcId="{EA282C03-23AA-4F6F-9414-71600A14B300}" destId="{C8EB7B80-190A-4441-BDB3-6F4EBC0D2F42}" srcOrd="4" destOrd="0" presId="urn:microsoft.com/office/officeart/2005/8/layout/cycle1"/>
    <dgm:cxn modelId="{3B50584C-30CB-40A3-861D-7982E5C12C7A}" type="presParOf" srcId="{EA282C03-23AA-4F6F-9414-71600A14B300}" destId="{5FF57946-A2FA-4534-80EF-8C9D8A3A0925}" srcOrd="5" destOrd="0" presId="urn:microsoft.com/office/officeart/2005/8/layout/cycle1"/>
    <dgm:cxn modelId="{092B9C78-3E7F-4287-B39B-FE9806F57474}" type="presParOf" srcId="{EA282C03-23AA-4F6F-9414-71600A14B300}" destId="{43CE39C1-34DE-48EF-AC4F-E3BCE5B86BA9}" srcOrd="6" destOrd="0" presId="urn:microsoft.com/office/officeart/2005/8/layout/cycle1"/>
    <dgm:cxn modelId="{2163F56F-7C1A-4C22-B7FF-1205104E9F3C}" type="presParOf" srcId="{EA282C03-23AA-4F6F-9414-71600A14B300}" destId="{58681D72-A9A0-48B8-8AF7-A24576F26FB7}" srcOrd="7" destOrd="0" presId="urn:microsoft.com/office/officeart/2005/8/layout/cycle1"/>
    <dgm:cxn modelId="{F498B8A7-AB5E-44EA-9695-0186524BF750}" type="presParOf" srcId="{EA282C03-23AA-4F6F-9414-71600A14B300}" destId="{FAE36416-3485-4D1C-9A6E-B73CE49AC5F2}" srcOrd="8" destOrd="0" presId="urn:microsoft.com/office/officeart/2005/8/layout/cycle1"/>
    <dgm:cxn modelId="{0AE9397F-7A56-4681-9CCB-EF27C994B7B1}" type="presParOf" srcId="{EA282C03-23AA-4F6F-9414-71600A14B300}" destId="{A02E441B-89EB-4C01-B426-70337964F686}" srcOrd="9" destOrd="0" presId="urn:microsoft.com/office/officeart/2005/8/layout/cycle1"/>
    <dgm:cxn modelId="{E26A4030-1E71-4F24-BFE4-94982301E3BA}" type="presParOf" srcId="{EA282C03-23AA-4F6F-9414-71600A14B300}" destId="{A265628A-BC1D-49DC-8F87-1AE8C8DEE4EC}" srcOrd="10" destOrd="0" presId="urn:microsoft.com/office/officeart/2005/8/layout/cycle1"/>
    <dgm:cxn modelId="{3D4A74A6-7A95-447C-A69C-385A6A34F090}" type="presParOf" srcId="{EA282C03-23AA-4F6F-9414-71600A14B300}" destId="{13D400A8-DD36-4C3A-B6A5-A7A2F41DD75D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9FED56-6F6E-46C7-9F5E-DDD2E96D8222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1C44702C-190C-4192-8891-E30DAE43BD34}">
      <dgm:prSet phldrT="[Tekst]" custT="1"/>
      <dgm:spPr/>
      <dgm:t>
        <a:bodyPr/>
        <a:lstStyle/>
        <a:p>
          <a:r>
            <a:rPr lang="nb-NO" sz="1800" b="1"/>
            <a:t>1. Bruk av plan</a:t>
          </a:r>
        </a:p>
      </dgm:t>
    </dgm:pt>
    <dgm:pt modelId="{2DC435DB-0A09-434A-9183-5CE6BB7D1024}" type="parTrans" cxnId="{CE29153B-D9E3-42F5-81E1-2C03B767E318}">
      <dgm:prSet/>
      <dgm:spPr/>
      <dgm:t>
        <a:bodyPr/>
        <a:lstStyle/>
        <a:p>
          <a:endParaRPr lang="nb-NO"/>
        </a:p>
      </dgm:t>
    </dgm:pt>
    <dgm:pt modelId="{48057B18-0B69-4C44-9FE7-842A9A72DB0F}" type="sibTrans" cxnId="{CE29153B-D9E3-42F5-81E1-2C03B767E318}">
      <dgm:prSet/>
      <dgm:spPr/>
      <dgm:t>
        <a:bodyPr/>
        <a:lstStyle/>
        <a:p>
          <a:endParaRPr lang="nb-NO"/>
        </a:p>
      </dgm:t>
    </dgm:pt>
    <dgm:pt modelId="{96CD188E-E53D-4AA6-8CC8-75D07B6A98B6}">
      <dgm:prSet phldrT="[Tekst]" custT="1"/>
      <dgm:spPr/>
      <dgm:t>
        <a:bodyPr/>
        <a:lstStyle/>
        <a:p>
          <a:r>
            <a:rPr lang="nb-NO" sz="1800" b="1"/>
            <a:t>2. Gjenbruk av plan</a:t>
          </a:r>
        </a:p>
      </dgm:t>
    </dgm:pt>
    <dgm:pt modelId="{6123F790-3436-4F73-A452-39C776CBFACD}" type="parTrans" cxnId="{3C332E46-1DA8-45D3-9C4E-8FFCF100F48F}">
      <dgm:prSet/>
      <dgm:spPr/>
      <dgm:t>
        <a:bodyPr/>
        <a:lstStyle/>
        <a:p>
          <a:endParaRPr lang="nb-NO"/>
        </a:p>
      </dgm:t>
    </dgm:pt>
    <dgm:pt modelId="{B2E31B68-9FB4-4252-874C-9F2D824CEF59}" type="sibTrans" cxnId="{3C332E46-1DA8-45D3-9C4E-8FFCF100F48F}">
      <dgm:prSet/>
      <dgm:spPr/>
      <dgm:t>
        <a:bodyPr/>
        <a:lstStyle/>
        <a:p>
          <a:endParaRPr lang="nb-NO"/>
        </a:p>
      </dgm:t>
    </dgm:pt>
    <dgm:pt modelId="{9E33031F-565F-4AD9-9687-2F1E9E0D7E64}">
      <dgm:prSet phldrT="[Tekst]" custT="1"/>
      <dgm:spPr/>
      <dgm:t>
        <a:bodyPr/>
        <a:lstStyle/>
        <a:p>
          <a:r>
            <a:rPr lang="nb-NO" sz="1800" b="1"/>
            <a:t>3. Felles språk </a:t>
          </a:r>
        </a:p>
      </dgm:t>
    </dgm:pt>
    <dgm:pt modelId="{E20FF618-DF91-4D4F-8CE6-93A708F9EF9E}" type="parTrans" cxnId="{0198EA32-4F04-4C09-9D5E-1277DC356D3A}">
      <dgm:prSet/>
      <dgm:spPr/>
      <dgm:t>
        <a:bodyPr/>
        <a:lstStyle/>
        <a:p>
          <a:endParaRPr lang="nb-NO"/>
        </a:p>
      </dgm:t>
    </dgm:pt>
    <dgm:pt modelId="{2661A168-079E-4008-9D6F-5CE34D8B3552}" type="sibTrans" cxnId="{0198EA32-4F04-4C09-9D5E-1277DC356D3A}">
      <dgm:prSet/>
      <dgm:spPr/>
      <dgm:t>
        <a:bodyPr/>
        <a:lstStyle/>
        <a:p>
          <a:endParaRPr lang="nb-NO"/>
        </a:p>
      </dgm:t>
    </dgm:pt>
    <dgm:pt modelId="{8EFBA985-D72E-446E-8A8F-9169933BD3FD}">
      <dgm:prSet custT="1"/>
      <dgm:spPr/>
      <dgm:t>
        <a:bodyPr/>
        <a:lstStyle/>
        <a:p>
          <a:r>
            <a:rPr lang="nb-NO" sz="1800" b="1"/>
            <a:t>4. Veiledende planer </a:t>
          </a:r>
        </a:p>
      </dgm:t>
    </dgm:pt>
    <dgm:pt modelId="{0EBE63AE-BAE9-4C5F-A3C7-FB03BAA45631}" type="parTrans" cxnId="{4AF89735-37A3-419D-81E7-1E3F8503D73D}">
      <dgm:prSet/>
      <dgm:spPr/>
      <dgm:t>
        <a:bodyPr/>
        <a:lstStyle/>
        <a:p>
          <a:endParaRPr lang="nb-NO"/>
        </a:p>
      </dgm:t>
    </dgm:pt>
    <dgm:pt modelId="{99B76295-8719-4407-800B-F0AF7E220C8B}" type="sibTrans" cxnId="{4AF89735-37A3-419D-81E7-1E3F8503D73D}">
      <dgm:prSet/>
      <dgm:spPr/>
      <dgm:t>
        <a:bodyPr/>
        <a:lstStyle/>
        <a:p>
          <a:endParaRPr lang="nb-NO"/>
        </a:p>
      </dgm:t>
    </dgm:pt>
    <dgm:pt modelId="{B1241991-6B4A-4CC5-BB7B-E631C446B416}">
      <dgm:prSet custT="1"/>
      <dgm:spPr/>
      <dgm:t>
        <a:bodyPr/>
        <a:lstStyle/>
        <a:p>
          <a:r>
            <a:rPr lang="nb-NO" sz="1800" b="1"/>
            <a:t>5. Samhandling</a:t>
          </a:r>
        </a:p>
      </dgm:t>
    </dgm:pt>
    <dgm:pt modelId="{CA0E900A-C49A-4B65-8ACD-D83B1866E1BD}" type="parTrans" cxnId="{DB36810C-FDDB-40D9-9998-35DD865858A4}">
      <dgm:prSet/>
      <dgm:spPr/>
      <dgm:t>
        <a:bodyPr/>
        <a:lstStyle/>
        <a:p>
          <a:endParaRPr lang="nb-NO"/>
        </a:p>
      </dgm:t>
    </dgm:pt>
    <dgm:pt modelId="{E083BD25-2319-40F9-8C3F-4A882B08DDCC}" type="sibTrans" cxnId="{DB36810C-FDDB-40D9-9998-35DD865858A4}">
      <dgm:prSet/>
      <dgm:spPr/>
      <dgm:t>
        <a:bodyPr/>
        <a:lstStyle/>
        <a:p>
          <a:endParaRPr lang="nb-NO"/>
        </a:p>
      </dgm:t>
    </dgm:pt>
    <dgm:pt modelId="{789F7349-A9E3-4123-BAC0-7EBC411B0D93}" type="pres">
      <dgm:prSet presAssocID="{1F9FED56-6F6E-46C7-9F5E-DDD2E96D8222}" presName="rootnode" presStyleCnt="0">
        <dgm:presLayoutVars>
          <dgm:chMax/>
          <dgm:chPref/>
          <dgm:dir/>
          <dgm:animLvl val="lvl"/>
        </dgm:presLayoutVars>
      </dgm:prSet>
      <dgm:spPr/>
    </dgm:pt>
    <dgm:pt modelId="{7AB570E8-D21C-46BA-B11F-04485439EAFA}" type="pres">
      <dgm:prSet presAssocID="{1C44702C-190C-4192-8891-E30DAE43BD34}" presName="composite" presStyleCnt="0"/>
      <dgm:spPr/>
    </dgm:pt>
    <dgm:pt modelId="{F12FC1EB-46D9-46E5-9E7F-509F67056BAD}" type="pres">
      <dgm:prSet presAssocID="{1C44702C-190C-4192-8891-E30DAE43BD34}" presName="LShape" presStyleLbl="alignNode1" presStyleIdx="0" presStyleCnt="9"/>
      <dgm:spPr/>
    </dgm:pt>
    <dgm:pt modelId="{C970B215-961C-41DD-B7DA-753C44668163}" type="pres">
      <dgm:prSet presAssocID="{1C44702C-190C-4192-8891-E30DAE43BD34}" presName="ParentText" presStyleLbl="revTx" presStyleIdx="0" presStyleCnt="5" custScaleX="107659" custLinFactNeighborX="4137">
        <dgm:presLayoutVars>
          <dgm:chMax val="0"/>
          <dgm:chPref val="0"/>
          <dgm:bulletEnabled val="1"/>
        </dgm:presLayoutVars>
      </dgm:prSet>
      <dgm:spPr/>
    </dgm:pt>
    <dgm:pt modelId="{8CD4200D-4AC4-4510-BD5F-A29ABBCC968A}" type="pres">
      <dgm:prSet presAssocID="{1C44702C-190C-4192-8891-E30DAE43BD34}" presName="Triangle" presStyleLbl="alignNode1" presStyleIdx="1" presStyleCnt="9"/>
      <dgm:spPr/>
    </dgm:pt>
    <dgm:pt modelId="{CA66063D-7DE3-4A22-8448-8AE4048296C4}" type="pres">
      <dgm:prSet presAssocID="{48057B18-0B69-4C44-9FE7-842A9A72DB0F}" presName="sibTrans" presStyleCnt="0"/>
      <dgm:spPr/>
    </dgm:pt>
    <dgm:pt modelId="{2E167B2B-09E8-47D8-881E-1726ACF86713}" type="pres">
      <dgm:prSet presAssocID="{48057B18-0B69-4C44-9FE7-842A9A72DB0F}" presName="space" presStyleCnt="0"/>
      <dgm:spPr/>
    </dgm:pt>
    <dgm:pt modelId="{802DE4A8-6C93-493B-B7C9-38524255475D}" type="pres">
      <dgm:prSet presAssocID="{96CD188E-E53D-4AA6-8CC8-75D07B6A98B6}" presName="composite" presStyleCnt="0"/>
      <dgm:spPr/>
    </dgm:pt>
    <dgm:pt modelId="{704AE092-116C-4ADA-99BD-BAF91BC351A8}" type="pres">
      <dgm:prSet presAssocID="{96CD188E-E53D-4AA6-8CC8-75D07B6A98B6}" presName="LShape" presStyleLbl="alignNode1" presStyleIdx="2" presStyleCnt="9"/>
      <dgm:spPr/>
    </dgm:pt>
    <dgm:pt modelId="{F39FB243-EB44-46C5-A123-424D01958268}" type="pres">
      <dgm:prSet presAssocID="{96CD188E-E53D-4AA6-8CC8-75D07B6A98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999161A-BAD4-4B31-A7B4-7FB3B76F1E44}" type="pres">
      <dgm:prSet presAssocID="{96CD188E-E53D-4AA6-8CC8-75D07B6A98B6}" presName="Triangle" presStyleLbl="alignNode1" presStyleIdx="3" presStyleCnt="9"/>
      <dgm:spPr/>
    </dgm:pt>
    <dgm:pt modelId="{CB0479D2-412B-45A7-B9DF-3DE5B2A547D2}" type="pres">
      <dgm:prSet presAssocID="{B2E31B68-9FB4-4252-874C-9F2D824CEF59}" presName="sibTrans" presStyleCnt="0"/>
      <dgm:spPr/>
    </dgm:pt>
    <dgm:pt modelId="{A84266B7-9BD3-4F08-923C-275F33FB8135}" type="pres">
      <dgm:prSet presAssocID="{B2E31B68-9FB4-4252-874C-9F2D824CEF59}" presName="space" presStyleCnt="0"/>
      <dgm:spPr/>
    </dgm:pt>
    <dgm:pt modelId="{D9CA260C-AC2E-4021-965A-5D1F4483C9BB}" type="pres">
      <dgm:prSet presAssocID="{9E33031F-565F-4AD9-9687-2F1E9E0D7E64}" presName="composite" presStyleCnt="0"/>
      <dgm:spPr/>
    </dgm:pt>
    <dgm:pt modelId="{057BA9E3-20BF-4BA8-B50F-58345D79CC6C}" type="pres">
      <dgm:prSet presAssocID="{9E33031F-565F-4AD9-9687-2F1E9E0D7E64}" presName="LShape" presStyleLbl="alignNode1" presStyleIdx="4" presStyleCnt="9"/>
      <dgm:spPr/>
    </dgm:pt>
    <dgm:pt modelId="{90DFA1D4-A736-429B-B9FF-95A1E660FE8A}" type="pres">
      <dgm:prSet presAssocID="{9E33031F-565F-4AD9-9687-2F1E9E0D7E64}" presName="ParentText" presStyleLbl="revTx" presStyleIdx="2" presStyleCnt="5" custScaleX="104097" custLinFactNeighborX="1972">
        <dgm:presLayoutVars>
          <dgm:chMax val="0"/>
          <dgm:chPref val="0"/>
          <dgm:bulletEnabled val="1"/>
        </dgm:presLayoutVars>
      </dgm:prSet>
      <dgm:spPr/>
    </dgm:pt>
    <dgm:pt modelId="{41B367C2-8186-4C3B-9784-15C644810376}" type="pres">
      <dgm:prSet presAssocID="{9E33031F-565F-4AD9-9687-2F1E9E0D7E64}" presName="Triangle" presStyleLbl="alignNode1" presStyleIdx="5" presStyleCnt="9"/>
      <dgm:spPr/>
    </dgm:pt>
    <dgm:pt modelId="{CBE3E77F-86E5-4C7D-A0D6-927758E1D74B}" type="pres">
      <dgm:prSet presAssocID="{2661A168-079E-4008-9D6F-5CE34D8B3552}" presName="sibTrans" presStyleCnt="0"/>
      <dgm:spPr/>
    </dgm:pt>
    <dgm:pt modelId="{0843B680-BB3E-43B1-AB97-9B3B1E4BF050}" type="pres">
      <dgm:prSet presAssocID="{2661A168-079E-4008-9D6F-5CE34D8B3552}" presName="space" presStyleCnt="0"/>
      <dgm:spPr/>
    </dgm:pt>
    <dgm:pt modelId="{241A919C-A742-4DA3-BC2B-523CFAA60535}" type="pres">
      <dgm:prSet presAssocID="{8EFBA985-D72E-446E-8A8F-9169933BD3FD}" presName="composite" presStyleCnt="0"/>
      <dgm:spPr/>
    </dgm:pt>
    <dgm:pt modelId="{A0AACF28-FED1-4230-A35A-35D018EAFC7F}" type="pres">
      <dgm:prSet presAssocID="{8EFBA985-D72E-446E-8A8F-9169933BD3FD}" presName="LShape" presStyleLbl="alignNode1" presStyleIdx="6" presStyleCnt="9"/>
      <dgm:spPr/>
    </dgm:pt>
    <dgm:pt modelId="{2126B06C-744D-434A-9E88-55DF5B16F7D0}" type="pres">
      <dgm:prSet presAssocID="{8EFBA985-D72E-446E-8A8F-9169933BD3FD}" presName="ParentText" presStyleLbl="revTx" presStyleIdx="3" presStyleCnt="5" custScaleX="110555" custScaleY="139745" custLinFactNeighborX="6161" custLinFactNeighborY="20382">
        <dgm:presLayoutVars>
          <dgm:chMax val="0"/>
          <dgm:chPref val="0"/>
          <dgm:bulletEnabled val="1"/>
        </dgm:presLayoutVars>
      </dgm:prSet>
      <dgm:spPr/>
    </dgm:pt>
    <dgm:pt modelId="{9685CF40-1C1F-4FDB-A49C-F3153C076FC3}" type="pres">
      <dgm:prSet presAssocID="{8EFBA985-D72E-446E-8A8F-9169933BD3FD}" presName="Triangle" presStyleLbl="alignNode1" presStyleIdx="7" presStyleCnt="9"/>
      <dgm:spPr/>
    </dgm:pt>
    <dgm:pt modelId="{0984E964-346F-4AD8-AFB7-60F6AE85A1B6}" type="pres">
      <dgm:prSet presAssocID="{99B76295-8719-4407-800B-F0AF7E220C8B}" presName="sibTrans" presStyleCnt="0"/>
      <dgm:spPr/>
    </dgm:pt>
    <dgm:pt modelId="{D4664447-E7CF-4196-9C79-9C6895EF8054}" type="pres">
      <dgm:prSet presAssocID="{99B76295-8719-4407-800B-F0AF7E220C8B}" presName="space" presStyleCnt="0"/>
      <dgm:spPr/>
    </dgm:pt>
    <dgm:pt modelId="{F0E65F00-060D-4068-B877-66160D2B1B85}" type="pres">
      <dgm:prSet presAssocID="{B1241991-6B4A-4CC5-BB7B-E631C446B416}" presName="composite" presStyleCnt="0"/>
      <dgm:spPr/>
    </dgm:pt>
    <dgm:pt modelId="{F2C19056-CF05-484F-9B98-A50361D3FD65}" type="pres">
      <dgm:prSet presAssocID="{B1241991-6B4A-4CC5-BB7B-E631C446B416}" presName="LShape" presStyleLbl="alignNode1" presStyleIdx="8" presStyleCnt="9" custLinFactNeighborY="38192"/>
      <dgm:spPr/>
    </dgm:pt>
    <dgm:pt modelId="{65B0478B-79F1-4FA7-A746-87E4FD66A195}" type="pres">
      <dgm:prSet presAssocID="{B1241991-6B4A-4CC5-BB7B-E631C446B416}" presName="ParentText" presStyleLbl="revTx" presStyleIdx="4" presStyleCnt="5" custScaleX="105247" custScaleY="162835" custLinFactNeighborX="5387" custLinFactNeighborY="62826">
        <dgm:presLayoutVars>
          <dgm:chMax val="0"/>
          <dgm:chPref val="0"/>
          <dgm:bulletEnabled val="1"/>
        </dgm:presLayoutVars>
      </dgm:prSet>
      <dgm:spPr/>
    </dgm:pt>
  </dgm:ptLst>
  <dgm:cxnLst>
    <dgm:cxn modelId="{C57CCD02-CDDE-4FEB-9337-2FCE4D387649}" type="presOf" srcId="{B1241991-6B4A-4CC5-BB7B-E631C446B416}" destId="{65B0478B-79F1-4FA7-A746-87E4FD66A195}" srcOrd="0" destOrd="0" presId="urn:microsoft.com/office/officeart/2009/3/layout/StepUpProcess"/>
    <dgm:cxn modelId="{DB36810C-FDDB-40D9-9998-35DD865858A4}" srcId="{1F9FED56-6F6E-46C7-9F5E-DDD2E96D8222}" destId="{B1241991-6B4A-4CC5-BB7B-E631C446B416}" srcOrd="4" destOrd="0" parTransId="{CA0E900A-C49A-4B65-8ACD-D83B1866E1BD}" sibTransId="{E083BD25-2319-40F9-8C3F-4A882B08DDCC}"/>
    <dgm:cxn modelId="{0198EA32-4F04-4C09-9D5E-1277DC356D3A}" srcId="{1F9FED56-6F6E-46C7-9F5E-DDD2E96D8222}" destId="{9E33031F-565F-4AD9-9687-2F1E9E0D7E64}" srcOrd="2" destOrd="0" parTransId="{E20FF618-DF91-4D4F-8CE6-93A708F9EF9E}" sibTransId="{2661A168-079E-4008-9D6F-5CE34D8B3552}"/>
    <dgm:cxn modelId="{4AF89735-37A3-419D-81E7-1E3F8503D73D}" srcId="{1F9FED56-6F6E-46C7-9F5E-DDD2E96D8222}" destId="{8EFBA985-D72E-446E-8A8F-9169933BD3FD}" srcOrd="3" destOrd="0" parTransId="{0EBE63AE-BAE9-4C5F-A3C7-FB03BAA45631}" sibTransId="{99B76295-8719-4407-800B-F0AF7E220C8B}"/>
    <dgm:cxn modelId="{CE29153B-D9E3-42F5-81E1-2C03B767E318}" srcId="{1F9FED56-6F6E-46C7-9F5E-DDD2E96D8222}" destId="{1C44702C-190C-4192-8891-E30DAE43BD34}" srcOrd="0" destOrd="0" parTransId="{2DC435DB-0A09-434A-9183-5CE6BB7D1024}" sibTransId="{48057B18-0B69-4C44-9FE7-842A9A72DB0F}"/>
    <dgm:cxn modelId="{3C332E46-1DA8-45D3-9C4E-8FFCF100F48F}" srcId="{1F9FED56-6F6E-46C7-9F5E-DDD2E96D8222}" destId="{96CD188E-E53D-4AA6-8CC8-75D07B6A98B6}" srcOrd="1" destOrd="0" parTransId="{6123F790-3436-4F73-A452-39C776CBFACD}" sibTransId="{B2E31B68-9FB4-4252-874C-9F2D824CEF59}"/>
    <dgm:cxn modelId="{B830D759-1639-42C4-8F6F-5EDC1AE01225}" type="presOf" srcId="{8EFBA985-D72E-446E-8A8F-9169933BD3FD}" destId="{2126B06C-744D-434A-9E88-55DF5B16F7D0}" srcOrd="0" destOrd="0" presId="urn:microsoft.com/office/officeart/2009/3/layout/StepUpProcess"/>
    <dgm:cxn modelId="{9037D5A4-637B-4D55-8D53-02A76DF003B0}" type="presOf" srcId="{1F9FED56-6F6E-46C7-9F5E-DDD2E96D8222}" destId="{789F7349-A9E3-4123-BAC0-7EBC411B0D93}" srcOrd="0" destOrd="0" presId="urn:microsoft.com/office/officeart/2009/3/layout/StepUpProcess"/>
    <dgm:cxn modelId="{D94FD4AF-8CB0-4EF8-8F7E-1AC76E47FD50}" type="presOf" srcId="{1C44702C-190C-4192-8891-E30DAE43BD34}" destId="{C970B215-961C-41DD-B7DA-753C44668163}" srcOrd="0" destOrd="0" presId="urn:microsoft.com/office/officeart/2009/3/layout/StepUpProcess"/>
    <dgm:cxn modelId="{5EA4F2E4-5143-4860-841C-0DF3F7E74C38}" type="presOf" srcId="{9E33031F-565F-4AD9-9687-2F1E9E0D7E64}" destId="{90DFA1D4-A736-429B-B9FF-95A1E660FE8A}" srcOrd="0" destOrd="0" presId="urn:microsoft.com/office/officeart/2009/3/layout/StepUpProcess"/>
    <dgm:cxn modelId="{245278E9-6CFD-4DA4-AD78-1581C7721A2F}" type="presOf" srcId="{96CD188E-E53D-4AA6-8CC8-75D07B6A98B6}" destId="{F39FB243-EB44-46C5-A123-424D01958268}" srcOrd="0" destOrd="0" presId="urn:microsoft.com/office/officeart/2009/3/layout/StepUpProcess"/>
    <dgm:cxn modelId="{6D3701D0-996A-4FEA-9E81-62471B27C1A8}" type="presParOf" srcId="{789F7349-A9E3-4123-BAC0-7EBC411B0D93}" destId="{7AB570E8-D21C-46BA-B11F-04485439EAFA}" srcOrd="0" destOrd="0" presId="urn:microsoft.com/office/officeart/2009/3/layout/StepUpProcess"/>
    <dgm:cxn modelId="{13BA7F42-BB6D-4CCB-9E3B-0B94F4ECE7CE}" type="presParOf" srcId="{7AB570E8-D21C-46BA-B11F-04485439EAFA}" destId="{F12FC1EB-46D9-46E5-9E7F-509F67056BAD}" srcOrd="0" destOrd="0" presId="urn:microsoft.com/office/officeart/2009/3/layout/StepUpProcess"/>
    <dgm:cxn modelId="{6202EC6A-281F-4EC1-8C7D-8A59EAAED29F}" type="presParOf" srcId="{7AB570E8-D21C-46BA-B11F-04485439EAFA}" destId="{C970B215-961C-41DD-B7DA-753C44668163}" srcOrd="1" destOrd="0" presId="urn:microsoft.com/office/officeart/2009/3/layout/StepUpProcess"/>
    <dgm:cxn modelId="{8DA276AD-F6A4-4ACA-94DE-E24C2D71EB28}" type="presParOf" srcId="{7AB570E8-D21C-46BA-B11F-04485439EAFA}" destId="{8CD4200D-4AC4-4510-BD5F-A29ABBCC968A}" srcOrd="2" destOrd="0" presId="urn:microsoft.com/office/officeart/2009/3/layout/StepUpProcess"/>
    <dgm:cxn modelId="{B6D3FCA1-E78A-4421-BE15-992713355868}" type="presParOf" srcId="{789F7349-A9E3-4123-BAC0-7EBC411B0D93}" destId="{CA66063D-7DE3-4A22-8448-8AE4048296C4}" srcOrd="1" destOrd="0" presId="urn:microsoft.com/office/officeart/2009/3/layout/StepUpProcess"/>
    <dgm:cxn modelId="{D045BA2E-B2AB-44E2-A8D9-A8BAEF3899D0}" type="presParOf" srcId="{CA66063D-7DE3-4A22-8448-8AE4048296C4}" destId="{2E167B2B-09E8-47D8-881E-1726ACF86713}" srcOrd="0" destOrd="0" presId="urn:microsoft.com/office/officeart/2009/3/layout/StepUpProcess"/>
    <dgm:cxn modelId="{540E9137-F980-4CD0-8AAA-E51855CFB153}" type="presParOf" srcId="{789F7349-A9E3-4123-BAC0-7EBC411B0D93}" destId="{802DE4A8-6C93-493B-B7C9-38524255475D}" srcOrd="2" destOrd="0" presId="urn:microsoft.com/office/officeart/2009/3/layout/StepUpProcess"/>
    <dgm:cxn modelId="{9A756F8E-816F-4F23-B0F5-2B84E0E678BD}" type="presParOf" srcId="{802DE4A8-6C93-493B-B7C9-38524255475D}" destId="{704AE092-116C-4ADA-99BD-BAF91BC351A8}" srcOrd="0" destOrd="0" presId="urn:microsoft.com/office/officeart/2009/3/layout/StepUpProcess"/>
    <dgm:cxn modelId="{7840CEF4-D2AC-4752-A55A-2D7AEF3731C5}" type="presParOf" srcId="{802DE4A8-6C93-493B-B7C9-38524255475D}" destId="{F39FB243-EB44-46C5-A123-424D01958268}" srcOrd="1" destOrd="0" presId="urn:microsoft.com/office/officeart/2009/3/layout/StepUpProcess"/>
    <dgm:cxn modelId="{62F55930-E5CD-4EF6-9170-3A8474169998}" type="presParOf" srcId="{802DE4A8-6C93-493B-B7C9-38524255475D}" destId="{A999161A-BAD4-4B31-A7B4-7FB3B76F1E44}" srcOrd="2" destOrd="0" presId="urn:microsoft.com/office/officeart/2009/3/layout/StepUpProcess"/>
    <dgm:cxn modelId="{2A9EEA46-2973-4127-B174-E8C726FDFB79}" type="presParOf" srcId="{789F7349-A9E3-4123-BAC0-7EBC411B0D93}" destId="{CB0479D2-412B-45A7-B9DF-3DE5B2A547D2}" srcOrd="3" destOrd="0" presId="urn:microsoft.com/office/officeart/2009/3/layout/StepUpProcess"/>
    <dgm:cxn modelId="{1762F950-86E0-488D-8223-CCFDDFF877E9}" type="presParOf" srcId="{CB0479D2-412B-45A7-B9DF-3DE5B2A547D2}" destId="{A84266B7-9BD3-4F08-923C-275F33FB8135}" srcOrd="0" destOrd="0" presId="urn:microsoft.com/office/officeart/2009/3/layout/StepUpProcess"/>
    <dgm:cxn modelId="{DE0CDB97-7417-42FE-B286-95D68126580C}" type="presParOf" srcId="{789F7349-A9E3-4123-BAC0-7EBC411B0D93}" destId="{D9CA260C-AC2E-4021-965A-5D1F4483C9BB}" srcOrd="4" destOrd="0" presId="urn:microsoft.com/office/officeart/2009/3/layout/StepUpProcess"/>
    <dgm:cxn modelId="{9C3EB3E9-F90F-4AAA-809B-D087BE72F4ED}" type="presParOf" srcId="{D9CA260C-AC2E-4021-965A-5D1F4483C9BB}" destId="{057BA9E3-20BF-4BA8-B50F-58345D79CC6C}" srcOrd="0" destOrd="0" presId="urn:microsoft.com/office/officeart/2009/3/layout/StepUpProcess"/>
    <dgm:cxn modelId="{9AAB3CB5-FA45-4A60-92BA-FAB882C869E9}" type="presParOf" srcId="{D9CA260C-AC2E-4021-965A-5D1F4483C9BB}" destId="{90DFA1D4-A736-429B-B9FF-95A1E660FE8A}" srcOrd="1" destOrd="0" presId="urn:microsoft.com/office/officeart/2009/3/layout/StepUpProcess"/>
    <dgm:cxn modelId="{E1892EB0-BFCD-4925-B6DB-87018F786FE0}" type="presParOf" srcId="{D9CA260C-AC2E-4021-965A-5D1F4483C9BB}" destId="{41B367C2-8186-4C3B-9784-15C644810376}" srcOrd="2" destOrd="0" presId="urn:microsoft.com/office/officeart/2009/3/layout/StepUpProcess"/>
    <dgm:cxn modelId="{0315E8BF-CDA5-4C06-9C0F-C1A629606171}" type="presParOf" srcId="{789F7349-A9E3-4123-BAC0-7EBC411B0D93}" destId="{CBE3E77F-86E5-4C7D-A0D6-927758E1D74B}" srcOrd="5" destOrd="0" presId="urn:microsoft.com/office/officeart/2009/3/layout/StepUpProcess"/>
    <dgm:cxn modelId="{D457412A-D404-47A7-98FA-BF02BDBE0E56}" type="presParOf" srcId="{CBE3E77F-86E5-4C7D-A0D6-927758E1D74B}" destId="{0843B680-BB3E-43B1-AB97-9B3B1E4BF050}" srcOrd="0" destOrd="0" presId="urn:microsoft.com/office/officeart/2009/3/layout/StepUpProcess"/>
    <dgm:cxn modelId="{81E8D42F-82FC-4215-94E2-97BF08A3DF79}" type="presParOf" srcId="{789F7349-A9E3-4123-BAC0-7EBC411B0D93}" destId="{241A919C-A742-4DA3-BC2B-523CFAA60535}" srcOrd="6" destOrd="0" presId="urn:microsoft.com/office/officeart/2009/3/layout/StepUpProcess"/>
    <dgm:cxn modelId="{B7FF1A4D-4BB9-48FD-9779-B669FCD6EF76}" type="presParOf" srcId="{241A919C-A742-4DA3-BC2B-523CFAA60535}" destId="{A0AACF28-FED1-4230-A35A-35D018EAFC7F}" srcOrd="0" destOrd="0" presId="urn:microsoft.com/office/officeart/2009/3/layout/StepUpProcess"/>
    <dgm:cxn modelId="{169F75E4-7B81-4E9E-B9CE-DC9F903FC335}" type="presParOf" srcId="{241A919C-A742-4DA3-BC2B-523CFAA60535}" destId="{2126B06C-744D-434A-9E88-55DF5B16F7D0}" srcOrd="1" destOrd="0" presId="urn:microsoft.com/office/officeart/2009/3/layout/StepUpProcess"/>
    <dgm:cxn modelId="{96AA59E2-E524-48D5-B44E-FBAF62D208E7}" type="presParOf" srcId="{241A919C-A742-4DA3-BC2B-523CFAA60535}" destId="{9685CF40-1C1F-4FDB-A49C-F3153C076FC3}" srcOrd="2" destOrd="0" presId="urn:microsoft.com/office/officeart/2009/3/layout/StepUpProcess"/>
    <dgm:cxn modelId="{AC325A55-ABEC-45FB-A063-0AB407F12DE3}" type="presParOf" srcId="{789F7349-A9E3-4123-BAC0-7EBC411B0D93}" destId="{0984E964-346F-4AD8-AFB7-60F6AE85A1B6}" srcOrd="7" destOrd="0" presId="urn:microsoft.com/office/officeart/2009/3/layout/StepUpProcess"/>
    <dgm:cxn modelId="{1EF3339F-3C5A-4A55-8230-8CBC1DCBBB35}" type="presParOf" srcId="{0984E964-346F-4AD8-AFB7-60F6AE85A1B6}" destId="{D4664447-E7CF-4196-9C79-9C6895EF8054}" srcOrd="0" destOrd="0" presId="urn:microsoft.com/office/officeart/2009/3/layout/StepUpProcess"/>
    <dgm:cxn modelId="{CBAEFDA7-DF73-4771-BEF9-2C8A6E7C5419}" type="presParOf" srcId="{789F7349-A9E3-4123-BAC0-7EBC411B0D93}" destId="{F0E65F00-060D-4068-B877-66160D2B1B85}" srcOrd="8" destOrd="0" presId="urn:microsoft.com/office/officeart/2009/3/layout/StepUpProcess"/>
    <dgm:cxn modelId="{31C02702-0E66-45FA-86E3-B9CB51D988BF}" type="presParOf" srcId="{F0E65F00-060D-4068-B877-66160D2B1B85}" destId="{F2C19056-CF05-484F-9B98-A50361D3FD65}" srcOrd="0" destOrd="0" presId="urn:microsoft.com/office/officeart/2009/3/layout/StepUpProcess"/>
    <dgm:cxn modelId="{1E3656A1-2F57-473D-9E4A-478792DDD011}" type="presParOf" srcId="{F0E65F00-060D-4068-B877-66160D2B1B85}" destId="{65B0478B-79F1-4FA7-A746-87E4FD66A19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9FED56-6F6E-46C7-9F5E-DDD2E96D8222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1C44702C-190C-4192-8891-E30DAE43BD34}">
      <dgm:prSet phldrT="[Tekst]" custT="1"/>
      <dgm:spPr/>
      <dgm:t>
        <a:bodyPr/>
        <a:lstStyle/>
        <a:p>
          <a:r>
            <a:rPr lang="nb-NO" sz="1800" b="1"/>
            <a:t>1. Bruk av plan</a:t>
          </a:r>
        </a:p>
      </dgm:t>
    </dgm:pt>
    <dgm:pt modelId="{2DC435DB-0A09-434A-9183-5CE6BB7D1024}" type="parTrans" cxnId="{CE29153B-D9E3-42F5-81E1-2C03B767E318}">
      <dgm:prSet/>
      <dgm:spPr/>
      <dgm:t>
        <a:bodyPr/>
        <a:lstStyle/>
        <a:p>
          <a:endParaRPr lang="nb-NO"/>
        </a:p>
      </dgm:t>
    </dgm:pt>
    <dgm:pt modelId="{48057B18-0B69-4C44-9FE7-842A9A72DB0F}" type="sibTrans" cxnId="{CE29153B-D9E3-42F5-81E1-2C03B767E318}">
      <dgm:prSet/>
      <dgm:spPr/>
      <dgm:t>
        <a:bodyPr/>
        <a:lstStyle/>
        <a:p>
          <a:endParaRPr lang="nb-NO"/>
        </a:p>
      </dgm:t>
    </dgm:pt>
    <dgm:pt modelId="{96CD188E-E53D-4AA6-8CC8-75D07B6A98B6}">
      <dgm:prSet phldrT="[Tekst]" custT="1"/>
      <dgm:spPr/>
      <dgm:t>
        <a:bodyPr/>
        <a:lstStyle/>
        <a:p>
          <a:r>
            <a:rPr lang="nb-NO" sz="1800" b="1"/>
            <a:t>2. Gjenbruk av plan</a:t>
          </a:r>
        </a:p>
      </dgm:t>
    </dgm:pt>
    <dgm:pt modelId="{6123F790-3436-4F73-A452-39C776CBFACD}" type="parTrans" cxnId="{3C332E46-1DA8-45D3-9C4E-8FFCF100F48F}">
      <dgm:prSet/>
      <dgm:spPr/>
      <dgm:t>
        <a:bodyPr/>
        <a:lstStyle/>
        <a:p>
          <a:endParaRPr lang="nb-NO"/>
        </a:p>
      </dgm:t>
    </dgm:pt>
    <dgm:pt modelId="{B2E31B68-9FB4-4252-874C-9F2D824CEF59}" type="sibTrans" cxnId="{3C332E46-1DA8-45D3-9C4E-8FFCF100F48F}">
      <dgm:prSet/>
      <dgm:spPr/>
      <dgm:t>
        <a:bodyPr/>
        <a:lstStyle/>
        <a:p>
          <a:endParaRPr lang="nb-NO"/>
        </a:p>
      </dgm:t>
    </dgm:pt>
    <dgm:pt modelId="{9E33031F-565F-4AD9-9687-2F1E9E0D7E64}">
      <dgm:prSet phldrT="[Tekst]" custT="1"/>
      <dgm:spPr/>
      <dgm:t>
        <a:bodyPr/>
        <a:lstStyle/>
        <a:p>
          <a:r>
            <a:rPr lang="nb-NO" sz="1800" b="1"/>
            <a:t>3. Felles språk </a:t>
          </a:r>
        </a:p>
      </dgm:t>
    </dgm:pt>
    <dgm:pt modelId="{E20FF618-DF91-4D4F-8CE6-93A708F9EF9E}" type="parTrans" cxnId="{0198EA32-4F04-4C09-9D5E-1277DC356D3A}">
      <dgm:prSet/>
      <dgm:spPr/>
      <dgm:t>
        <a:bodyPr/>
        <a:lstStyle/>
        <a:p>
          <a:endParaRPr lang="nb-NO"/>
        </a:p>
      </dgm:t>
    </dgm:pt>
    <dgm:pt modelId="{2661A168-079E-4008-9D6F-5CE34D8B3552}" type="sibTrans" cxnId="{0198EA32-4F04-4C09-9D5E-1277DC356D3A}">
      <dgm:prSet/>
      <dgm:spPr/>
      <dgm:t>
        <a:bodyPr/>
        <a:lstStyle/>
        <a:p>
          <a:endParaRPr lang="nb-NO"/>
        </a:p>
      </dgm:t>
    </dgm:pt>
    <dgm:pt modelId="{8EFBA985-D72E-446E-8A8F-9169933BD3FD}">
      <dgm:prSet custT="1"/>
      <dgm:spPr/>
      <dgm:t>
        <a:bodyPr/>
        <a:lstStyle/>
        <a:p>
          <a:r>
            <a:rPr lang="nb-NO" sz="1800" b="1"/>
            <a:t>4. Veiledende planer </a:t>
          </a:r>
        </a:p>
      </dgm:t>
    </dgm:pt>
    <dgm:pt modelId="{0EBE63AE-BAE9-4C5F-A3C7-FB03BAA45631}" type="parTrans" cxnId="{4AF89735-37A3-419D-81E7-1E3F8503D73D}">
      <dgm:prSet/>
      <dgm:spPr/>
      <dgm:t>
        <a:bodyPr/>
        <a:lstStyle/>
        <a:p>
          <a:endParaRPr lang="nb-NO"/>
        </a:p>
      </dgm:t>
    </dgm:pt>
    <dgm:pt modelId="{99B76295-8719-4407-800B-F0AF7E220C8B}" type="sibTrans" cxnId="{4AF89735-37A3-419D-81E7-1E3F8503D73D}">
      <dgm:prSet/>
      <dgm:spPr/>
      <dgm:t>
        <a:bodyPr/>
        <a:lstStyle/>
        <a:p>
          <a:endParaRPr lang="nb-NO"/>
        </a:p>
      </dgm:t>
    </dgm:pt>
    <dgm:pt modelId="{B1241991-6B4A-4CC5-BB7B-E631C446B416}">
      <dgm:prSet custT="1"/>
      <dgm:spPr/>
      <dgm:t>
        <a:bodyPr/>
        <a:lstStyle/>
        <a:p>
          <a:r>
            <a:rPr lang="nb-NO" sz="1800" b="1"/>
            <a:t>5. Samhandling</a:t>
          </a:r>
        </a:p>
      </dgm:t>
    </dgm:pt>
    <dgm:pt modelId="{CA0E900A-C49A-4B65-8ACD-D83B1866E1BD}" type="parTrans" cxnId="{DB36810C-FDDB-40D9-9998-35DD865858A4}">
      <dgm:prSet/>
      <dgm:spPr/>
      <dgm:t>
        <a:bodyPr/>
        <a:lstStyle/>
        <a:p>
          <a:endParaRPr lang="nb-NO"/>
        </a:p>
      </dgm:t>
    </dgm:pt>
    <dgm:pt modelId="{E083BD25-2319-40F9-8C3F-4A882B08DDCC}" type="sibTrans" cxnId="{DB36810C-FDDB-40D9-9998-35DD865858A4}">
      <dgm:prSet/>
      <dgm:spPr/>
      <dgm:t>
        <a:bodyPr/>
        <a:lstStyle/>
        <a:p>
          <a:endParaRPr lang="nb-NO"/>
        </a:p>
      </dgm:t>
    </dgm:pt>
    <dgm:pt modelId="{789F7349-A9E3-4123-BAC0-7EBC411B0D93}" type="pres">
      <dgm:prSet presAssocID="{1F9FED56-6F6E-46C7-9F5E-DDD2E96D8222}" presName="rootnode" presStyleCnt="0">
        <dgm:presLayoutVars>
          <dgm:chMax/>
          <dgm:chPref/>
          <dgm:dir/>
          <dgm:animLvl val="lvl"/>
        </dgm:presLayoutVars>
      </dgm:prSet>
      <dgm:spPr/>
    </dgm:pt>
    <dgm:pt modelId="{7AB570E8-D21C-46BA-B11F-04485439EAFA}" type="pres">
      <dgm:prSet presAssocID="{1C44702C-190C-4192-8891-E30DAE43BD34}" presName="composite" presStyleCnt="0"/>
      <dgm:spPr/>
    </dgm:pt>
    <dgm:pt modelId="{F12FC1EB-46D9-46E5-9E7F-509F67056BAD}" type="pres">
      <dgm:prSet presAssocID="{1C44702C-190C-4192-8891-E30DAE43BD34}" presName="LShape" presStyleLbl="alignNode1" presStyleIdx="0" presStyleCnt="9"/>
      <dgm:spPr/>
    </dgm:pt>
    <dgm:pt modelId="{C970B215-961C-41DD-B7DA-753C44668163}" type="pres">
      <dgm:prSet presAssocID="{1C44702C-190C-4192-8891-E30DAE43BD34}" presName="ParentText" presStyleLbl="revTx" presStyleIdx="0" presStyleCnt="5" custScaleX="107659" custLinFactNeighborX="4137">
        <dgm:presLayoutVars>
          <dgm:chMax val="0"/>
          <dgm:chPref val="0"/>
          <dgm:bulletEnabled val="1"/>
        </dgm:presLayoutVars>
      </dgm:prSet>
      <dgm:spPr/>
    </dgm:pt>
    <dgm:pt modelId="{8CD4200D-4AC4-4510-BD5F-A29ABBCC968A}" type="pres">
      <dgm:prSet presAssocID="{1C44702C-190C-4192-8891-E30DAE43BD34}" presName="Triangle" presStyleLbl="alignNode1" presStyleIdx="1" presStyleCnt="9"/>
      <dgm:spPr/>
    </dgm:pt>
    <dgm:pt modelId="{CA66063D-7DE3-4A22-8448-8AE4048296C4}" type="pres">
      <dgm:prSet presAssocID="{48057B18-0B69-4C44-9FE7-842A9A72DB0F}" presName="sibTrans" presStyleCnt="0"/>
      <dgm:spPr/>
    </dgm:pt>
    <dgm:pt modelId="{2E167B2B-09E8-47D8-881E-1726ACF86713}" type="pres">
      <dgm:prSet presAssocID="{48057B18-0B69-4C44-9FE7-842A9A72DB0F}" presName="space" presStyleCnt="0"/>
      <dgm:spPr/>
    </dgm:pt>
    <dgm:pt modelId="{802DE4A8-6C93-493B-B7C9-38524255475D}" type="pres">
      <dgm:prSet presAssocID="{96CD188E-E53D-4AA6-8CC8-75D07B6A98B6}" presName="composite" presStyleCnt="0"/>
      <dgm:spPr/>
    </dgm:pt>
    <dgm:pt modelId="{704AE092-116C-4ADA-99BD-BAF91BC351A8}" type="pres">
      <dgm:prSet presAssocID="{96CD188E-E53D-4AA6-8CC8-75D07B6A98B6}" presName="LShape" presStyleLbl="alignNode1" presStyleIdx="2" presStyleCnt="9"/>
      <dgm:spPr/>
    </dgm:pt>
    <dgm:pt modelId="{F39FB243-EB44-46C5-A123-424D01958268}" type="pres">
      <dgm:prSet presAssocID="{96CD188E-E53D-4AA6-8CC8-75D07B6A98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999161A-BAD4-4B31-A7B4-7FB3B76F1E44}" type="pres">
      <dgm:prSet presAssocID="{96CD188E-E53D-4AA6-8CC8-75D07B6A98B6}" presName="Triangle" presStyleLbl="alignNode1" presStyleIdx="3" presStyleCnt="9"/>
      <dgm:spPr/>
    </dgm:pt>
    <dgm:pt modelId="{CB0479D2-412B-45A7-B9DF-3DE5B2A547D2}" type="pres">
      <dgm:prSet presAssocID="{B2E31B68-9FB4-4252-874C-9F2D824CEF59}" presName="sibTrans" presStyleCnt="0"/>
      <dgm:spPr/>
    </dgm:pt>
    <dgm:pt modelId="{A84266B7-9BD3-4F08-923C-275F33FB8135}" type="pres">
      <dgm:prSet presAssocID="{B2E31B68-9FB4-4252-874C-9F2D824CEF59}" presName="space" presStyleCnt="0"/>
      <dgm:spPr/>
    </dgm:pt>
    <dgm:pt modelId="{D9CA260C-AC2E-4021-965A-5D1F4483C9BB}" type="pres">
      <dgm:prSet presAssocID="{9E33031F-565F-4AD9-9687-2F1E9E0D7E64}" presName="composite" presStyleCnt="0"/>
      <dgm:spPr/>
    </dgm:pt>
    <dgm:pt modelId="{057BA9E3-20BF-4BA8-B50F-58345D79CC6C}" type="pres">
      <dgm:prSet presAssocID="{9E33031F-565F-4AD9-9687-2F1E9E0D7E64}" presName="LShape" presStyleLbl="alignNode1" presStyleIdx="4" presStyleCnt="9"/>
      <dgm:spPr/>
    </dgm:pt>
    <dgm:pt modelId="{90DFA1D4-A736-429B-B9FF-95A1E660FE8A}" type="pres">
      <dgm:prSet presAssocID="{9E33031F-565F-4AD9-9687-2F1E9E0D7E64}" presName="ParentText" presStyleLbl="revTx" presStyleIdx="2" presStyleCnt="5" custScaleX="104097" custLinFactNeighborX="1972">
        <dgm:presLayoutVars>
          <dgm:chMax val="0"/>
          <dgm:chPref val="0"/>
          <dgm:bulletEnabled val="1"/>
        </dgm:presLayoutVars>
      </dgm:prSet>
      <dgm:spPr/>
    </dgm:pt>
    <dgm:pt modelId="{41B367C2-8186-4C3B-9784-15C644810376}" type="pres">
      <dgm:prSet presAssocID="{9E33031F-565F-4AD9-9687-2F1E9E0D7E64}" presName="Triangle" presStyleLbl="alignNode1" presStyleIdx="5" presStyleCnt="9"/>
      <dgm:spPr/>
    </dgm:pt>
    <dgm:pt modelId="{CBE3E77F-86E5-4C7D-A0D6-927758E1D74B}" type="pres">
      <dgm:prSet presAssocID="{2661A168-079E-4008-9D6F-5CE34D8B3552}" presName="sibTrans" presStyleCnt="0"/>
      <dgm:spPr/>
    </dgm:pt>
    <dgm:pt modelId="{0843B680-BB3E-43B1-AB97-9B3B1E4BF050}" type="pres">
      <dgm:prSet presAssocID="{2661A168-079E-4008-9D6F-5CE34D8B3552}" presName="space" presStyleCnt="0"/>
      <dgm:spPr/>
    </dgm:pt>
    <dgm:pt modelId="{241A919C-A742-4DA3-BC2B-523CFAA60535}" type="pres">
      <dgm:prSet presAssocID="{8EFBA985-D72E-446E-8A8F-9169933BD3FD}" presName="composite" presStyleCnt="0"/>
      <dgm:spPr/>
    </dgm:pt>
    <dgm:pt modelId="{A0AACF28-FED1-4230-A35A-35D018EAFC7F}" type="pres">
      <dgm:prSet presAssocID="{8EFBA985-D72E-446E-8A8F-9169933BD3FD}" presName="LShape" presStyleLbl="alignNode1" presStyleIdx="6" presStyleCnt="9"/>
      <dgm:spPr/>
    </dgm:pt>
    <dgm:pt modelId="{2126B06C-744D-434A-9E88-55DF5B16F7D0}" type="pres">
      <dgm:prSet presAssocID="{8EFBA985-D72E-446E-8A8F-9169933BD3FD}" presName="ParentText" presStyleLbl="revTx" presStyleIdx="3" presStyleCnt="5" custScaleX="110555" custScaleY="139745" custLinFactNeighborX="6161" custLinFactNeighborY="20382">
        <dgm:presLayoutVars>
          <dgm:chMax val="0"/>
          <dgm:chPref val="0"/>
          <dgm:bulletEnabled val="1"/>
        </dgm:presLayoutVars>
      </dgm:prSet>
      <dgm:spPr/>
    </dgm:pt>
    <dgm:pt modelId="{9685CF40-1C1F-4FDB-A49C-F3153C076FC3}" type="pres">
      <dgm:prSet presAssocID="{8EFBA985-D72E-446E-8A8F-9169933BD3FD}" presName="Triangle" presStyleLbl="alignNode1" presStyleIdx="7" presStyleCnt="9"/>
      <dgm:spPr/>
    </dgm:pt>
    <dgm:pt modelId="{0984E964-346F-4AD8-AFB7-60F6AE85A1B6}" type="pres">
      <dgm:prSet presAssocID="{99B76295-8719-4407-800B-F0AF7E220C8B}" presName="sibTrans" presStyleCnt="0"/>
      <dgm:spPr/>
    </dgm:pt>
    <dgm:pt modelId="{D4664447-E7CF-4196-9C79-9C6895EF8054}" type="pres">
      <dgm:prSet presAssocID="{99B76295-8719-4407-800B-F0AF7E220C8B}" presName="space" presStyleCnt="0"/>
      <dgm:spPr/>
    </dgm:pt>
    <dgm:pt modelId="{F0E65F00-060D-4068-B877-66160D2B1B85}" type="pres">
      <dgm:prSet presAssocID="{B1241991-6B4A-4CC5-BB7B-E631C446B416}" presName="composite" presStyleCnt="0"/>
      <dgm:spPr/>
    </dgm:pt>
    <dgm:pt modelId="{F2C19056-CF05-484F-9B98-A50361D3FD65}" type="pres">
      <dgm:prSet presAssocID="{B1241991-6B4A-4CC5-BB7B-E631C446B416}" presName="LShape" presStyleLbl="alignNode1" presStyleIdx="8" presStyleCnt="9" custLinFactNeighborY="38192"/>
      <dgm:spPr/>
    </dgm:pt>
    <dgm:pt modelId="{65B0478B-79F1-4FA7-A746-87E4FD66A195}" type="pres">
      <dgm:prSet presAssocID="{B1241991-6B4A-4CC5-BB7B-E631C446B416}" presName="ParentText" presStyleLbl="revTx" presStyleIdx="4" presStyleCnt="5" custScaleX="105247" custScaleY="162835" custLinFactNeighborX="5387" custLinFactNeighborY="62826">
        <dgm:presLayoutVars>
          <dgm:chMax val="0"/>
          <dgm:chPref val="0"/>
          <dgm:bulletEnabled val="1"/>
        </dgm:presLayoutVars>
      </dgm:prSet>
      <dgm:spPr/>
    </dgm:pt>
  </dgm:ptLst>
  <dgm:cxnLst>
    <dgm:cxn modelId="{C57CCD02-CDDE-4FEB-9337-2FCE4D387649}" type="presOf" srcId="{B1241991-6B4A-4CC5-BB7B-E631C446B416}" destId="{65B0478B-79F1-4FA7-A746-87E4FD66A195}" srcOrd="0" destOrd="0" presId="urn:microsoft.com/office/officeart/2009/3/layout/StepUpProcess"/>
    <dgm:cxn modelId="{DB36810C-FDDB-40D9-9998-35DD865858A4}" srcId="{1F9FED56-6F6E-46C7-9F5E-DDD2E96D8222}" destId="{B1241991-6B4A-4CC5-BB7B-E631C446B416}" srcOrd="4" destOrd="0" parTransId="{CA0E900A-C49A-4B65-8ACD-D83B1866E1BD}" sibTransId="{E083BD25-2319-40F9-8C3F-4A882B08DDCC}"/>
    <dgm:cxn modelId="{0198EA32-4F04-4C09-9D5E-1277DC356D3A}" srcId="{1F9FED56-6F6E-46C7-9F5E-DDD2E96D8222}" destId="{9E33031F-565F-4AD9-9687-2F1E9E0D7E64}" srcOrd="2" destOrd="0" parTransId="{E20FF618-DF91-4D4F-8CE6-93A708F9EF9E}" sibTransId="{2661A168-079E-4008-9D6F-5CE34D8B3552}"/>
    <dgm:cxn modelId="{4AF89735-37A3-419D-81E7-1E3F8503D73D}" srcId="{1F9FED56-6F6E-46C7-9F5E-DDD2E96D8222}" destId="{8EFBA985-D72E-446E-8A8F-9169933BD3FD}" srcOrd="3" destOrd="0" parTransId="{0EBE63AE-BAE9-4C5F-A3C7-FB03BAA45631}" sibTransId="{99B76295-8719-4407-800B-F0AF7E220C8B}"/>
    <dgm:cxn modelId="{CE29153B-D9E3-42F5-81E1-2C03B767E318}" srcId="{1F9FED56-6F6E-46C7-9F5E-DDD2E96D8222}" destId="{1C44702C-190C-4192-8891-E30DAE43BD34}" srcOrd="0" destOrd="0" parTransId="{2DC435DB-0A09-434A-9183-5CE6BB7D1024}" sibTransId="{48057B18-0B69-4C44-9FE7-842A9A72DB0F}"/>
    <dgm:cxn modelId="{3C332E46-1DA8-45D3-9C4E-8FFCF100F48F}" srcId="{1F9FED56-6F6E-46C7-9F5E-DDD2E96D8222}" destId="{96CD188E-E53D-4AA6-8CC8-75D07B6A98B6}" srcOrd="1" destOrd="0" parTransId="{6123F790-3436-4F73-A452-39C776CBFACD}" sibTransId="{B2E31B68-9FB4-4252-874C-9F2D824CEF59}"/>
    <dgm:cxn modelId="{B830D759-1639-42C4-8F6F-5EDC1AE01225}" type="presOf" srcId="{8EFBA985-D72E-446E-8A8F-9169933BD3FD}" destId="{2126B06C-744D-434A-9E88-55DF5B16F7D0}" srcOrd="0" destOrd="0" presId="urn:microsoft.com/office/officeart/2009/3/layout/StepUpProcess"/>
    <dgm:cxn modelId="{9037D5A4-637B-4D55-8D53-02A76DF003B0}" type="presOf" srcId="{1F9FED56-6F6E-46C7-9F5E-DDD2E96D8222}" destId="{789F7349-A9E3-4123-BAC0-7EBC411B0D93}" srcOrd="0" destOrd="0" presId="urn:microsoft.com/office/officeart/2009/3/layout/StepUpProcess"/>
    <dgm:cxn modelId="{D94FD4AF-8CB0-4EF8-8F7E-1AC76E47FD50}" type="presOf" srcId="{1C44702C-190C-4192-8891-E30DAE43BD34}" destId="{C970B215-961C-41DD-B7DA-753C44668163}" srcOrd="0" destOrd="0" presId="urn:microsoft.com/office/officeart/2009/3/layout/StepUpProcess"/>
    <dgm:cxn modelId="{5EA4F2E4-5143-4860-841C-0DF3F7E74C38}" type="presOf" srcId="{9E33031F-565F-4AD9-9687-2F1E9E0D7E64}" destId="{90DFA1D4-A736-429B-B9FF-95A1E660FE8A}" srcOrd="0" destOrd="0" presId="urn:microsoft.com/office/officeart/2009/3/layout/StepUpProcess"/>
    <dgm:cxn modelId="{245278E9-6CFD-4DA4-AD78-1581C7721A2F}" type="presOf" srcId="{96CD188E-E53D-4AA6-8CC8-75D07B6A98B6}" destId="{F39FB243-EB44-46C5-A123-424D01958268}" srcOrd="0" destOrd="0" presId="urn:microsoft.com/office/officeart/2009/3/layout/StepUpProcess"/>
    <dgm:cxn modelId="{6D3701D0-996A-4FEA-9E81-62471B27C1A8}" type="presParOf" srcId="{789F7349-A9E3-4123-BAC0-7EBC411B0D93}" destId="{7AB570E8-D21C-46BA-B11F-04485439EAFA}" srcOrd="0" destOrd="0" presId="urn:microsoft.com/office/officeart/2009/3/layout/StepUpProcess"/>
    <dgm:cxn modelId="{13BA7F42-BB6D-4CCB-9E3B-0B94F4ECE7CE}" type="presParOf" srcId="{7AB570E8-D21C-46BA-B11F-04485439EAFA}" destId="{F12FC1EB-46D9-46E5-9E7F-509F67056BAD}" srcOrd="0" destOrd="0" presId="urn:microsoft.com/office/officeart/2009/3/layout/StepUpProcess"/>
    <dgm:cxn modelId="{6202EC6A-281F-4EC1-8C7D-8A59EAAED29F}" type="presParOf" srcId="{7AB570E8-D21C-46BA-B11F-04485439EAFA}" destId="{C970B215-961C-41DD-B7DA-753C44668163}" srcOrd="1" destOrd="0" presId="urn:microsoft.com/office/officeart/2009/3/layout/StepUpProcess"/>
    <dgm:cxn modelId="{8DA276AD-F6A4-4ACA-94DE-E24C2D71EB28}" type="presParOf" srcId="{7AB570E8-D21C-46BA-B11F-04485439EAFA}" destId="{8CD4200D-4AC4-4510-BD5F-A29ABBCC968A}" srcOrd="2" destOrd="0" presId="urn:microsoft.com/office/officeart/2009/3/layout/StepUpProcess"/>
    <dgm:cxn modelId="{B6D3FCA1-E78A-4421-BE15-992713355868}" type="presParOf" srcId="{789F7349-A9E3-4123-BAC0-7EBC411B0D93}" destId="{CA66063D-7DE3-4A22-8448-8AE4048296C4}" srcOrd="1" destOrd="0" presId="urn:microsoft.com/office/officeart/2009/3/layout/StepUpProcess"/>
    <dgm:cxn modelId="{D045BA2E-B2AB-44E2-A8D9-A8BAEF3899D0}" type="presParOf" srcId="{CA66063D-7DE3-4A22-8448-8AE4048296C4}" destId="{2E167B2B-09E8-47D8-881E-1726ACF86713}" srcOrd="0" destOrd="0" presId="urn:microsoft.com/office/officeart/2009/3/layout/StepUpProcess"/>
    <dgm:cxn modelId="{540E9137-F980-4CD0-8AAA-E51855CFB153}" type="presParOf" srcId="{789F7349-A9E3-4123-BAC0-7EBC411B0D93}" destId="{802DE4A8-6C93-493B-B7C9-38524255475D}" srcOrd="2" destOrd="0" presId="urn:microsoft.com/office/officeart/2009/3/layout/StepUpProcess"/>
    <dgm:cxn modelId="{9A756F8E-816F-4F23-B0F5-2B84E0E678BD}" type="presParOf" srcId="{802DE4A8-6C93-493B-B7C9-38524255475D}" destId="{704AE092-116C-4ADA-99BD-BAF91BC351A8}" srcOrd="0" destOrd="0" presId="urn:microsoft.com/office/officeart/2009/3/layout/StepUpProcess"/>
    <dgm:cxn modelId="{7840CEF4-D2AC-4752-A55A-2D7AEF3731C5}" type="presParOf" srcId="{802DE4A8-6C93-493B-B7C9-38524255475D}" destId="{F39FB243-EB44-46C5-A123-424D01958268}" srcOrd="1" destOrd="0" presId="urn:microsoft.com/office/officeart/2009/3/layout/StepUpProcess"/>
    <dgm:cxn modelId="{62F55930-E5CD-4EF6-9170-3A8474169998}" type="presParOf" srcId="{802DE4A8-6C93-493B-B7C9-38524255475D}" destId="{A999161A-BAD4-4B31-A7B4-7FB3B76F1E44}" srcOrd="2" destOrd="0" presId="urn:microsoft.com/office/officeart/2009/3/layout/StepUpProcess"/>
    <dgm:cxn modelId="{2A9EEA46-2973-4127-B174-E8C726FDFB79}" type="presParOf" srcId="{789F7349-A9E3-4123-BAC0-7EBC411B0D93}" destId="{CB0479D2-412B-45A7-B9DF-3DE5B2A547D2}" srcOrd="3" destOrd="0" presId="urn:microsoft.com/office/officeart/2009/3/layout/StepUpProcess"/>
    <dgm:cxn modelId="{1762F950-86E0-488D-8223-CCFDDFF877E9}" type="presParOf" srcId="{CB0479D2-412B-45A7-B9DF-3DE5B2A547D2}" destId="{A84266B7-9BD3-4F08-923C-275F33FB8135}" srcOrd="0" destOrd="0" presId="urn:microsoft.com/office/officeart/2009/3/layout/StepUpProcess"/>
    <dgm:cxn modelId="{DE0CDB97-7417-42FE-B286-95D68126580C}" type="presParOf" srcId="{789F7349-A9E3-4123-BAC0-7EBC411B0D93}" destId="{D9CA260C-AC2E-4021-965A-5D1F4483C9BB}" srcOrd="4" destOrd="0" presId="urn:microsoft.com/office/officeart/2009/3/layout/StepUpProcess"/>
    <dgm:cxn modelId="{9C3EB3E9-F90F-4AAA-809B-D087BE72F4ED}" type="presParOf" srcId="{D9CA260C-AC2E-4021-965A-5D1F4483C9BB}" destId="{057BA9E3-20BF-4BA8-B50F-58345D79CC6C}" srcOrd="0" destOrd="0" presId="urn:microsoft.com/office/officeart/2009/3/layout/StepUpProcess"/>
    <dgm:cxn modelId="{9AAB3CB5-FA45-4A60-92BA-FAB882C869E9}" type="presParOf" srcId="{D9CA260C-AC2E-4021-965A-5D1F4483C9BB}" destId="{90DFA1D4-A736-429B-B9FF-95A1E660FE8A}" srcOrd="1" destOrd="0" presId="urn:microsoft.com/office/officeart/2009/3/layout/StepUpProcess"/>
    <dgm:cxn modelId="{E1892EB0-BFCD-4925-B6DB-87018F786FE0}" type="presParOf" srcId="{D9CA260C-AC2E-4021-965A-5D1F4483C9BB}" destId="{41B367C2-8186-4C3B-9784-15C644810376}" srcOrd="2" destOrd="0" presId="urn:microsoft.com/office/officeart/2009/3/layout/StepUpProcess"/>
    <dgm:cxn modelId="{0315E8BF-CDA5-4C06-9C0F-C1A629606171}" type="presParOf" srcId="{789F7349-A9E3-4123-BAC0-7EBC411B0D93}" destId="{CBE3E77F-86E5-4C7D-A0D6-927758E1D74B}" srcOrd="5" destOrd="0" presId="urn:microsoft.com/office/officeart/2009/3/layout/StepUpProcess"/>
    <dgm:cxn modelId="{D457412A-D404-47A7-98FA-BF02BDBE0E56}" type="presParOf" srcId="{CBE3E77F-86E5-4C7D-A0D6-927758E1D74B}" destId="{0843B680-BB3E-43B1-AB97-9B3B1E4BF050}" srcOrd="0" destOrd="0" presId="urn:microsoft.com/office/officeart/2009/3/layout/StepUpProcess"/>
    <dgm:cxn modelId="{81E8D42F-82FC-4215-94E2-97BF08A3DF79}" type="presParOf" srcId="{789F7349-A9E3-4123-BAC0-7EBC411B0D93}" destId="{241A919C-A742-4DA3-BC2B-523CFAA60535}" srcOrd="6" destOrd="0" presId="urn:microsoft.com/office/officeart/2009/3/layout/StepUpProcess"/>
    <dgm:cxn modelId="{B7FF1A4D-4BB9-48FD-9779-B669FCD6EF76}" type="presParOf" srcId="{241A919C-A742-4DA3-BC2B-523CFAA60535}" destId="{A0AACF28-FED1-4230-A35A-35D018EAFC7F}" srcOrd="0" destOrd="0" presId="urn:microsoft.com/office/officeart/2009/3/layout/StepUpProcess"/>
    <dgm:cxn modelId="{169F75E4-7B81-4E9E-B9CE-DC9F903FC335}" type="presParOf" srcId="{241A919C-A742-4DA3-BC2B-523CFAA60535}" destId="{2126B06C-744D-434A-9E88-55DF5B16F7D0}" srcOrd="1" destOrd="0" presId="urn:microsoft.com/office/officeart/2009/3/layout/StepUpProcess"/>
    <dgm:cxn modelId="{96AA59E2-E524-48D5-B44E-FBAF62D208E7}" type="presParOf" srcId="{241A919C-A742-4DA3-BC2B-523CFAA60535}" destId="{9685CF40-1C1F-4FDB-A49C-F3153C076FC3}" srcOrd="2" destOrd="0" presId="urn:microsoft.com/office/officeart/2009/3/layout/StepUpProcess"/>
    <dgm:cxn modelId="{AC325A55-ABEC-45FB-A063-0AB407F12DE3}" type="presParOf" srcId="{789F7349-A9E3-4123-BAC0-7EBC411B0D93}" destId="{0984E964-346F-4AD8-AFB7-60F6AE85A1B6}" srcOrd="7" destOrd="0" presId="urn:microsoft.com/office/officeart/2009/3/layout/StepUpProcess"/>
    <dgm:cxn modelId="{1EF3339F-3C5A-4A55-8230-8CBC1DCBBB35}" type="presParOf" srcId="{0984E964-346F-4AD8-AFB7-60F6AE85A1B6}" destId="{D4664447-E7CF-4196-9C79-9C6895EF8054}" srcOrd="0" destOrd="0" presId="urn:microsoft.com/office/officeart/2009/3/layout/StepUpProcess"/>
    <dgm:cxn modelId="{CBAEFDA7-DF73-4771-BEF9-2C8A6E7C5419}" type="presParOf" srcId="{789F7349-A9E3-4123-BAC0-7EBC411B0D93}" destId="{F0E65F00-060D-4068-B877-66160D2B1B85}" srcOrd="8" destOrd="0" presId="urn:microsoft.com/office/officeart/2009/3/layout/StepUpProcess"/>
    <dgm:cxn modelId="{31C02702-0E66-45FA-86E3-B9CB51D988BF}" type="presParOf" srcId="{F0E65F00-060D-4068-B877-66160D2B1B85}" destId="{F2C19056-CF05-484F-9B98-A50361D3FD65}" srcOrd="0" destOrd="0" presId="urn:microsoft.com/office/officeart/2009/3/layout/StepUpProcess"/>
    <dgm:cxn modelId="{1E3656A1-2F57-473D-9E4A-478792DDD011}" type="presParOf" srcId="{F0E65F00-060D-4068-B877-66160D2B1B85}" destId="{65B0478B-79F1-4FA7-A746-87E4FD66A19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9FED56-6F6E-46C7-9F5E-DDD2E96D8222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1C44702C-190C-4192-8891-E30DAE43BD34}">
      <dgm:prSet phldrT="[Tekst]" custT="1"/>
      <dgm:spPr/>
      <dgm:t>
        <a:bodyPr/>
        <a:lstStyle/>
        <a:p>
          <a:r>
            <a:rPr lang="nb-NO" sz="1800" b="1"/>
            <a:t>1. Bruk av plan</a:t>
          </a:r>
        </a:p>
      </dgm:t>
    </dgm:pt>
    <dgm:pt modelId="{2DC435DB-0A09-434A-9183-5CE6BB7D1024}" type="parTrans" cxnId="{CE29153B-D9E3-42F5-81E1-2C03B767E318}">
      <dgm:prSet/>
      <dgm:spPr/>
      <dgm:t>
        <a:bodyPr/>
        <a:lstStyle/>
        <a:p>
          <a:endParaRPr lang="nb-NO"/>
        </a:p>
      </dgm:t>
    </dgm:pt>
    <dgm:pt modelId="{48057B18-0B69-4C44-9FE7-842A9A72DB0F}" type="sibTrans" cxnId="{CE29153B-D9E3-42F5-81E1-2C03B767E318}">
      <dgm:prSet/>
      <dgm:spPr/>
      <dgm:t>
        <a:bodyPr/>
        <a:lstStyle/>
        <a:p>
          <a:endParaRPr lang="nb-NO"/>
        </a:p>
      </dgm:t>
    </dgm:pt>
    <dgm:pt modelId="{96CD188E-E53D-4AA6-8CC8-75D07B6A98B6}">
      <dgm:prSet phldrT="[Tekst]" custT="1"/>
      <dgm:spPr/>
      <dgm:t>
        <a:bodyPr/>
        <a:lstStyle/>
        <a:p>
          <a:r>
            <a:rPr lang="nb-NO" sz="1800" b="1"/>
            <a:t>2. Gjenbruk av plan</a:t>
          </a:r>
        </a:p>
      </dgm:t>
    </dgm:pt>
    <dgm:pt modelId="{6123F790-3436-4F73-A452-39C776CBFACD}" type="parTrans" cxnId="{3C332E46-1DA8-45D3-9C4E-8FFCF100F48F}">
      <dgm:prSet/>
      <dgm:spPr/>
      <dgm:t>
        <a:bodyPr/>
        <a:lstStyle/>
        <a:p>
          <a:endParaRPr lang="nb-NO"/>
        </a:p>
      </dgm:t>
    </dgm:pt>
    <dgm:pt modelId="{B2E31B68-9FB4-4252-874C-9F2D824CEF59}" type="sibTrans" cxnId="{3C332E46-1DA8-45D3-9C4E-8FFCF100F48F}">
      <dgm:prSet/>
      <dgm:spPr/>
      <dgm:t>
        <a:bodyPr/>
        <a:lstStyle/>
        <a:p>
          <a:endParaRPr lang="nb-NO"/>
        </a:p>
      </dgm:t>
    </dgm:pt>
    <dgm:pt modelId="{9E33031F-565F-4AD9-9687-2F1E9E0D7E64}">
      <dgm:prSet phldrT="[Tekst]" custT="1"/>
      <dgm:spPr/>
      <dgm:t>
        <a:bodyPr/>
        <a:lstStyle/>
        <a:p>
          <a:r>
            <a:rPr lang="nb-NO" sz="1800" b="1"/>
            <a:t>3. Felles språk </a:t>
          </a:r>
        </a:p>
      </dgm:t>
    </dgm:pt>
    <dgm:pt modelId="{E20FF618-DF91-4D4F-8CE6-93A708F9EF9E}" type="parTrans" cxnId="{0198EA32-4F04-4C09-9D5E-1277DC356D3A}">
      <dgm:prSet/>
      <dgm:spPr/>
      <dgm:t>
        <a:bodyPr/>
        <a:lstStyle/>
        <a:p>
          <a:endParaRPr lang="nb-NO"/>
        </a:p>
      </dgm:t>
    </dgm:pt>
    <dgm:pt modelId="{2661A168-079E-4008-9D6F-5CE34D8B3552}" type="sibTrans" cxnId="{0198EA32-4F04-4C09-9D5E-1277DC356D3A}">
      <dgm:prSet/>
      <dgm:spPr/>
      <dgm:t>
        <a:bodyPr/>
        <a:lstStyle/>
        <a:p>
          <a:endParaRPr lang="nb-NO"/>
        </a:p>
      </dgm:t>
    </dgm:pt>
    <dgm:pt modelId="{8EFBA985-D72E-446E-8A8F-9169933BD3FD}">
      <dgm:prSet custT="1"/>
      <dgm:spPr/>
      <dgm:t>
        <a:bodyPr/>
        <a:lstStyle/>
        <a:p>
          <a:r>
            <a:rPr lang="nb-NO" sz="1800" b="1"/>
            <a:t>4. Veiledende planer </a:t>
          </a:r>
        </a:p>
      </dgm:t>
    </dgm:pt>
    <dgm:pt modelId="{0EBE63AE-BAE9-4C5F-A3C7-FB03BAA45631}" type="parTrans" cxnId="{4AF89735-37A3-419D-81E7-1E3F8503D73D}">
      <dgm:prSet/>
      <dgm:spPr/>
      <dgm:t>
        <a:bodyPr/>
        <a:lstStyle/>
        <a:p>
          <a:endParaRPr lang="nb-NO"/>
        </a:p>
      </dgm:t>
    </dgm:pt>
    <dgm:pt modelId="{99B76295-8719-4407-800B-F0AF7E220C8B}" type="sibTrans" cxnId="{4AF89735-37A3-419D-81E7-1E3F8503D73D}">
      <dgm:prSet/>
      <dgm:spPr/>
      <dgm:t>
        <a:bodyPr/>
        <a:lstStyle/>
        <a:p>
          <a:endParaRPr lang="nb-NO"/>
        </a:p>
      </dgm:t>
    </dgm:pt>
    <dgm:pt modelId="{B1241991-6B4A-4CC5-BB7B-E631C446B416}">
      <dgm:prSet custT="1"/>
      <dgm:spPr/>
      <dgm:t>
        <a:bodyPr/>
        <a:lstStyle/>
        <a:p>
          <a:r>
            <a:rPr lang="nb-NO" sz="1800" b="1"/>
            <a:t>5. Samhandling</a:t>
          </a:r>
        </a:p>
      </dgm:t>
    </dgm:pt>
    <dgm:pt modelId="{CA0E900A-C49A-4B65-8ACD-D83B1866E1BD}" type="parTrans" cxnId="{DB36810C-FDDB-40D9-9998-35DD865858A4}">
      <dgm:prSet/>
      <dgm:spPr/>
      <dgm:t>
        <a:bodyPr/>
        <a:lstStyle/>
        <a:p>
          <a:endParaRPr lang="nb-NO"/>
        </a:p>
      </dgm:t>
    </dgm:pt>
    <dgm:pt modelId="{E083BD25-2319-40F9-8C3F-4A882B08DDCC}" type="sibTrans" cxnId="{DB36810C-FDDB-40D9-9998-35DD865858A4}">
      <dgm:prSet/>
      <dgm:spPr/>
      <dgm:t>
        <a:bodyPr/>
        <a:lstStyle/>
        <a:p>
          <a:endParaRPr lang="nb-NO"/>
        </a:p>
      </dgm:t>
    </dgm:pt>
    <dgm:pt modelId="{789F7349-A9E3-4123-BAC0-7EBC411B0D93}" type="pres">
      <dgm:prSet presAssocID="{1F9FED56-6F6E-46C7-9F5E-DDD2E96D8222}" presName="rootnode" presStyleCnt="0">
        <dgm:presLayoutVars>
          <dgm:chMax/>
          <dgm:chPref/>
          <dgm:dir/>
          <dgm:animLvl val="lvl"/>
        </dgm:presLayoutVars>
      </dgm:prSet>
      <dgm:spPr/>
    </dgm:pt>
    <dgm:pt modelId="{7AB570E8-D21C-46BA-B11F-04485439EAFA}" type="pres">
      <dgm:prSet presAssocID="{1C44702C-190C-4192-8891-E30DAE43BD34}" presName="composite" presStyleCnt="0"/>
      <dgm:spPr/>
    </dgm:pt>
    <dgm:pt modelId="{F12FC1EB-46D9-46E5-9E7F-509F67056BAD}" type="pres">
      <dgm:prSet presAssocID="{1C44702C-190C-4192-8891-E30DAE43BD34}" presName="LShape" presStyleLbl="alignNode1" presStyleIdx="0" presStyleCnt="9"/>
      <dgm:spPr/>
    </dgm:pt>
    <dgm:pt modelId="{C970B215-961C-41DD-B7DA-753C44668163}" type="pres">
      <dgm:prSet presAssocID="{1C44702C-190C-4192-8891-E30DAE43BD34}" presName="ParentText" presStyleLbl="revTx" presStyleIdx="0" presStyleCnt="5" custScaleX="107659" custLinFactNeighborX="4137">
        <dgm:presLayoutVars>
          <dgm:chMax val="0"/>
          <dgm:chPref val="0"/>
          <dgm:bulletEnabled val="1"/>
        </dgm:presLayoutVars>
      </dgm:prSet>
      <dgm:spPr/>
    </dgm:pt>
    <dgm:pt modelId="{8CD4200D-4AC4-4510-BD5F-A29ABBCC968A}" type="pres">
      <dgm:prSet presAssocID="{1C44702C-190C-4192-8891-E30DAE43BD34}" presName="Triangle" presStyleLbl="alignNode1" presStyleIdx="1" presStyleCnt="9"/>
      <dgm:spPr/>
    </dgm:pt>
    <dgm:pt modelId="{CA66063D-7DE3-4A22-8448-8AE4048296C4}" type="pres">
      <dgm:prSet presAssocID="{48057B18-0B69-4C44-9FE7-842A9A72DB0F}" presName="sibTrans" presStyleCnt="0"/>
      <dgm:spPr/>
    </dgm:pt>
    <dgm:pt modelId="{2E167B2B-09E8-47D8-881E-1726ACF86713}" type="pres">
      <dgm:prSet presAssocID="{48057B18-0B69-4C44-9FE7-842A9A72DB0F}" presName="space" presStyleCnt="0"/>
      <dgm:spPr/>
    </dgm:pt>
    <dgm:pt modelId="{802DE4A8-6C93-493B-B7C9-38524255475D}" type="pres">
      <dgm:prSet presAssocID="{96CD188E-E53D-4AA6-8CC8-75D07B6A98B6}" presName="composite" presStyleCnt="0"/>
      <dgm:spPr/>
    </dgm:pt>
    <dgm:pt modelId="{704AE092-116C-4ADA-99BD-BAF91BC351A8}" type="pres">
      <dgm:prSet presAssocID="{96CD188E-E53D-4AA6-8CC8-75D07B6A98B6}" presName="LShape" presStyleLbl="alignNode1" presStyleIdx="2" presStyleCnt="9"/>
      <dgm:spPr/>
    </dgm:pt>
    <dgm:pt modelId="{F39FB243-EB44-46C5-A123-424D01958268}" type="pres">
      <dgm:prSet presAssocID="{96CD188E-E53D-4AA6-8CC8-75D07B6A98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999161A-BAD4-4B31-A7B4-7FB3B76F1E44}" type="pres">
      <dgm:prSet presAssocID="{96CD188E-E53D-4AA6-8CC8-75D07B6A98B6}" presName="Triangle" presStyleLbl="alignNode1" presStyleIdx="3" presStyleCnt="9"/>
      <dgm:spPr/>
    </dgm:pt>
    <dgm:pt modelId="{CB0479D2-412B-45A7-B9DF-3DE5B2A547D2}" type="pres">
      <dgm:prSet presAssocID="{B2E31B68-9FB4-4252-874C-9F2D824CEF59}" presName="sibTrans" presStyleCnt="0"/>
      <dgm:spPr/>
    </dgm:pt>
    <dgm:pt modelId="{A84266B7-9BD3-4F08-923C-275F33FB8135}" type="pres">
      <dgm:prSet presAssocID="{B2E31B68-9FB4-4252-874C-9F2D824CEF59}" presName="space" presStyleCnt="0"/>
      <dgm:spPr/>
    </dgm:pt>
    <dgm:pt modelId="{D9CA260C-AC2E-4021-965A-5D1F4483C9BB}" type="pres">
      <dgm:prSet presAssocID="{9E33031F-565F-4AD9-9687-2F1E9E0D7E64}" presName="composite" presStyleCnt="0"/>
      <dgm:spPr/>
    </dgm:pt>
    <dgm:pt modelId="{057BA9E3-20BF-4BA8-B50F-58345D79CC6C}" type="pres">
      <dgm:prSet presAssocID="{9E33031F-565F-4AD9-9687-2F1E9E0D7E64}" presName="LShape" presStyleLbl="alignNode1" presStyleIdx="4" presStyleCnt="9"/>
      <dgm:spPr/>
    </dgm:pt>
    <dgm:pt modelId="{90DFA1D4-A736-429B-B9FF-95A1E660FE8A}" type="pres">
      <dgm:prSet presAssocID="{9E33031F-565F-4AD9-9687-2F1E9E0D7E64}" presName="ParentText" presStyleLbl="revTx" presStyleIdx="2" presStyleCnt="5" custScaleX="104097" custLinFactNeighborX="1972">
        <dgm:presLayoutVars>
          <dgm:chMax val="0"/>
          <dgm:chPref val="0"/>
          <dgm:bulletEnabled val="1"/>
        </dgm:presLayoutVars>
      </dgm:prSet>
      <dgm:spPr/>
    </dgm:pt>
    <dgm:pt modelId="{41B367C2-8186-4C3B-9784-15C644810376}" type="pres">
      <dgm:prSet presAssocID="{9E33031F-565F-4AD9-9687-2F1E9E0D7E64}" presName="Triangle" presStyleLbl="alignNode1" presStyleIdx="5" presStyleCnt="9"/>
      <dgm:spPr/>
    </dgm:pt>
    <dgm:pt modelId="{CBE3E77F-86E5-4C7D-A0D6-927758E1D74B}" type="pres">
      <dgm:prSet presAssocID="{2661A168-079E-4008-9D6F-5CE34D8B3552}" presName="sibTrans" presStyleCnt="0"/>
      <dgm:spPr/>
    </dgm:pt>
    <dgm:pt modelId="{0843B680-BB3E-43B1-AB97-9B3B1E4BF050}" type="pres">
      <dgm:prSet presAssocID="{2661A168-079E-4008-9D6F-5CE34D8B3552}" presName="space" presStyleCnt="0"/>
      <dgm:spPr/>
    </dgm:pt>
    <dgm:pt modelId="{241A919C-A742-4DA3-BC2B-523CFAA60535}" type="pres">
      <dgm:prSet presAssocID="{8EFBA985-D72E-446E-8A8F-9169933BD3FD}" presName="composite" presStyleCnt="0"/>
      <dgm:spPr/>
    </dgm:pt>
    <dgm:pt modelId="{A0AACF28-FED1-4230-A35A-35D018EAFC7F}" type="pres">
      <dgm:prSet presAssocID="{8EFBA985-D72E-446E-8A8F-9169933BD3FD}" presName="LShape" presStyleLbl="alignNode1" presStyleIdx="6" presStyleCnt="9"/>
      <dgm:spPr/>
    </dgm:pt>
    <dgm:pt modelId="{2126B06C-744D-434A-9E88-55DF5B16F7D0}" type="pres">
      <dgm:prSet presAssocID="{8EFBA985-D72E-446E-8A8F-9169933BD3FD}" presName="ParentText" presStyleLbl="revTx" presStyleIdx="3" presStyleCnt="5" custScaleX="110555" custScaleY="139745" custLinFactNeighborX="6161" custLinFactNeighborY="20382">
        <dgm:presLayoutVars>
          <dgm:chMax val="0"/>
          <dgm:chPref val="0"/>
          <dgm:bulletEnabled val="1"/>
        </dgm:presLayoutVars>
      </dgm:prSet>
      <dgm:spPr/>
    </dgm:pt>
    <dgm:pt modelId="{9685CF40-1C1F-4FDB-A49C-F3153C076FC3}" type="pres">
      <dgm:prSet presAssocID="{8EFBA985-D72E-446E-8A8F-9169933BD3FD}" presName="Triangle" presStyleLbl="alignNode1" presStyleIdx="7" presStyleCnt="9"/>
      <dgm:spPr/>
    </dgm:pt>
    <dgm:pt modelId="{0984E964-346F-4AD8-AFB7-60F6AE85A1B6}" type="pres">
      <dgm:prSet presAssocID="{99B76295-8719-4407-800B-F0AF7E220C8B}" presName="sibTrans" presStyleCnt="0"/>
      <dgm:spPr/>
    </dgm:pt>
    <dgm:pt modelId="{D4664447-E7CF-4196-9C79-9C6895EF8054}" type="pres">
      <dgm:prSet presAssocID="{99B76295-8719-4407-800B-F0AF7E220C8B}" presName="space" presStyleCnt="0"/>
      <dgm:spPr/>
    </dgm:pt>
    <dgm:pt modelId="{F0E65F00-060D-4068-B877-66160D2B1B85}" type="pres">
      <dgm:prSet presAssocID="{B1241991-6B4A-4CC5-BB7B-E631C446B416}" presName="composite" presStyleCnt="0"/>
      <dgm:spPr/>
    </dgm:pt>
    <dgm:pt modelId="{F2C19056-CF05-484F-9B98-A50361D3FD65}" type="pres">
      <dgm:prSet presAssocID="{B1241991-6B4A-4CC5-BB7B-E631C446B416}" presName="LShape" presStyleLbl="alignNode1" presStyleIdx="8" presStyleCnt="9" custLinFactNeighborY="38192"/>
      <dgm:spPr/>
    </dgm:pt>
    <dgm:pt modelId="{65B0478B-79F1-4FA7-A746-87E4FD66A195}" type="pres">
      <dgm:prSet presAssocID="{B1241991-6B4A-4CC5-BB7B-E631C446B416}" presName="ParentText" presStyleLbl="revTx" presStyleIdx="4" presStyleCnt="5" custScaleX="105247" custScaleY="162835" custLinFactNeighborX="5387" custLinFactNeighborY="62826">
        <dgm:presLayoutVars>
          <dgm:chMax val="0"/>
          <dgm:chPref val="0"/>
          <dgm:bulletEnabled val="1"/>
        </dgm:presLayoutVars>
      </dgm:prSet>
      <dgm:spPr/>
    </dgm:pt>
  </dgm:ptLst>
  <dgm:cxnLst>
    <dgm:cxn modelId="{C57CCD02-CDDE-4FEB-9337-2FCE4D387649}" type="presOf" srcId="{B1241991-6B4A-4CC5-BB7B-E631C446B416}" destId="{65B0478B-79F1-4FA7-A746-87E4FD66A195}" srcOrd="0" destOrd="0" presId="urn:microsoft.com/office/officeart/2009/3/layout/StepUpProcess"/>
    <dgm:cxn modelId="{DB36810C-FDDB-40D9-9998-35DD865858A4}" srcId="{1F9FED56-6F6E-46C7-9F5E-DDD2E96D8222}" destId="{B1241991-6B4A-4CC5-BB7B-E631C446B416}" srcOrd="4" destOrd="0" parTransId="{CA0E900A-C49A-4B65-8ACD-D83B1866E1BD}" sibTransId="{E083BD25-2319-40F9-8C3F-4A882B08DDCC}"/>
    <dgm:cxn modelId="{0198EA32-4F04-4C09-9D5E-1277DC356D3A}" srcId="{1F9FED56-6F6E-46C7-9F5E-DDD2E96D8222}" destId="{9E33031F-565F-4AD9-9687-2F1E9E0D7E64}" srcOrd="2" destOrd="0" parTransId="{E20FF618-DF91-4D4F-8CE6-93A708F9EF9E}" sibTransId="{2661A168-079E-4008-9D6F-5CE34D8B3552}"/>
    <dgm:cxn modelId="{4AF89735-37A3-419D-81E7-1E3F8503D73D}" srcId="{1F9FED56-6F6E-46C7-9F5E-DDD2E96D8222}" destId="{8EFBA985-D72E-446E-8A8F-9169933BD3FD}" srcOrd="3" destOrd="0" parTransId="{0EBE63AE-BAE9-4C5F-A3C7-FB03BAA45631}" sibTransId="{99B76295-8719-4407-800B-F0AF7E220C8B}"/>
    <dgm:cxn modelId="{CE29153B-D9E3-42F5-81E1-2C03B767E318}" srcId="{1F9FED56-6F6E-46C7-9F5E-DDD2E96D8222}" destId="{1C44702C-190C-4192-8891-E30DAE43BD34}" srcOrd="0" destOrd="0" parTransId="{2DC435DB-0A09-434A-9183-5CE6BB7D1024}" sibTransId="{48057B18-0B69-4C44-9FE7-842A9A72DB0F}"/>
    <dgm:cxn modelId="{3C332E46-1DA8-45D3-9C4E-8FFCF100F48F}" srcId="{1F9FED56-6F6E-46C7-9F5E-DDD2E96D8222}" destId="{96CD188E-E53D-4AA6-8CC8-75D07B6A98B6}" srcOrd="1" destOrd="0" parTransId="{6123F790-3436-4F73-A452-39C776CBFACD}" sibTransId="{B2E31B68-9FB4-4252-874C-9F2D824CEF59}"/>
    <dgm:cxn modelId="{B830D759-1639-42C4-8F6F-5EDC1AE01225}" type="presOf" srcId="{8EFBA985-D72E-446E-8A8F-9169933BD3FD}" destId="{2126B06C-744D-434A-9E88-55DF5B16F7D0}" srcOrd="0" destOrd="0" presId="urn:microsoft.com/office/officeart/2009/3/layout/StepUpProcess"/>
    <dgm:cxn modelId="{9037D5A4-637B-4D55-8D53-02A76DF003B0}" type="presOf" srcId="{1F9FED56-6F6E-46C7-9F5E-DDD2E96D8222}" destId="{789F7349-A9E3-4123-BAC0-7EBC411B0D93}" srcOrd="0" destOrd="0" presId="urn:microsoft.com/office/officeart/2009/3/layout/StepUpProcess"/>
    <dgm:cxn modelId="{D94FD4AF-8CB0-4EF8-8F7E-1AC76E47FD50}" type="presOf" srcId="{1C44702C-190C-4192-8891-E30DAE43BD34}" destId="{C970B215-961C-41DD-B7DA-753C44668163}" srcOrd="0" destOrd="0" presId="urn:microsoft.com/office/officeart/2009/3/layout/StepUpProcess"/>
    <dgm:cxn modelId="{5EA4F2E4-5143-4860-841C-0DF3F7E74C38}" type="presOf" srcId="{9E33031F-565F-4AD9-9687-2F1E9E0D7E64}" destId="{90DFA1D4-A736-429B-B9FF-95A1E660FE8A}" srcOrd="0" destOrd="0" presId="urn:microsoft.com/office/officeart/2009/3/layout/StepUpProcess"/>
    <dgm:cxn modelId="{245278E9-6CFD-4DA4-AD78-1581C7721A2F}" type="presOf" srcId="{96CD188E-E53D-4AA6-8CC8-75D07B6A98B6}" destId="{F39FB243-EB44-46C5-A123-424D01958268}" srcOrd="0" destOrd="0" presId="urn:microsoft.com/office/officeart/2009/3/layout/StepUpProcess"/>
    <dgm:cxn modelId="{6D3701D0-996A-4FEA-9E81-62471B27C1A8}" type="presParOf" srcId="{789F7349-A9E3-4123-BAC0-7EBC411B0D93}" destId="{7AB570E8-D21C-46BA-B11F-04485439EAFA}" srcOrd="0" destOrd="0" presId="urn:microsoft.com/office/officeart/2009/3/layout/StepUpProcess"/>
    <dgm:cxn modelId="{13BA7F42-BB6D-4CCB-9E3B-0B94F4ECE7CE}" type="presParOf" srcId="{7AB570E8-D21C-46BA-B11F-04485439EAFA}" destId="{F12FC1EB-46D9-46E5-9E7F-509F67056BAD}" srcOrd="0" destOrd="0" presId="urn:microsoft.com/office/officeart/2009/3/layout/StepUpProcess"/>
    <dgm:cxn modelId="{6202EC6A-281F-4EC1-8C7D-8A59EAAED29F}" type="presParOf" srcId="{7AB570E8-D21C-46BA-B11F-04485439EAFA}" destId="{C970B215-961C-41DD-B7DA-753C44668163}" srcOrd="1" destOrd="0" presId="urn:microsoft.com/office/officeart/2009/3/layout/StepUpProcess"/>
    <dgm:cxn modelId="{8DA276AD-F6A4-4ACA-94DE-E24C2D71EB28}" type="presParOf" srcId="{7AB570E8-D21C-46BA-B11F-04485439EAFA}" destId="{8CD4200D-4AC4-4510-BD5F-A29ABBCC968A}" srcOrd="2" destOrd="0" presId="urn:microsoft.com/office/officeart/2009/3/layout/StepUpProcess"/>
    <dgm:cxn modelId="{B6D3FCA1-E78A-4421-BE15-992713355868}" type="presParOf" srcId="{789F7349-A9E3-4123-BAC0-7EBC411B0D93}" destId="{CA66063D-7DE3-4A22-8448-8AE4048296C4}" srcOrd="1" destOrd="0" presId="urn:microsoft.com/office/officeart/2009/3/layout/StepUpProcess"/>
    <dgm:cxn modelId="{D045BA2E-B2AB-44E2-A8D9-A8BAEF3899D0}" type="presParOf" srcId="{CA66063D-7DE3-4A22-8448-8AE4048296C4}" destId="{2E167B2B-09E8-47D8-881E-1726ACF86713}" srcOrd="0" destOrd="0" presId="urn:microsoft.com/office/officeart/2009/3/layout/StepUpProcess"/>
    <dgm:cxn modelId="{540E9137-F980-4CD0-8AAA-E51855CFB153}" type="presParOf" srcId="{789F7349-A9E3-4123-BAC0-7EBC411B0D93}" destId="{802DE4A8-6C93-493B-B7C9-38524255475D}" srcOrd="2" destOrd="0" presId="urn:microsoft.com/office/officeart/2009/3/layout/StepUpProcess"/>
    <dgm:cxn modelId="{9A756F8E-816F-4F23-B0F5-2B84E0E678BD}" type="presParOf" srcId="{802DE4A8-6C93-493B-B7C9-38524255475D}" destId="{704AE092-116C-4ADA-99BD-BAF91BC351A8}" srcOrd="0" destOrd="0" presId="urn:microsoft.com/office/officeart/2009/3/layout/StepUpProcess"/>
    <dgm:cxn modelId="{7840CEF4-D2AC-4752-A55A-2D7AEF3731C5}" type="presParOf" srcId="{802DE4A8-6C93-493B-B7C9-38524255475D}" destId="{F39FB243-EB44-46C5-A123-424D01958268}" srcOrd="1" destOrd="0" presId="urn:microsoft.com/office/officeart/2009/3/layout/StepUpProcess"/>
    <dgm:cxn modelId="{62F55930-E5CD-4EF6-9170-3A8474169998}" type="presParOf" srcId="{802DE4A8-6C93-493B-B7C9-38524255475D}" destId="{A999161A-BAD4-4B31-A7B4-7FB3B76F1E44}" srcOrd="2" destOrd="0" presId="urn:microsoft.com/office/officeart/2009/3/layout/StepUpProcess"/>
    <dgm:cxn modelId="{2A9EEA46-2973-4127-B174-E8C726FDFB79}" type="presParOf" srcId="{789F7349-A9E3-4123-BAC0-7EBC411B0D93}" destId="{CB0479D2-412B-45A7-B9DF-3DE5B2A547D2}" srcOrd="3" destOrd="0" presId="urn:microsoft.com/office/officeart/2009/3/layout/StepUpProcess"/>
    <dgm:cxn modelId="{1762F950-86E0-488D-8223-CCFDDFF877E9}" type="presParOf" srcId="{CB0479D2-412B-45A7-B9DF-3DE5B2A547D2}" destId="{A84266B7-9BD3-4F08-923C-275F33FB8135}" srcOrd="0" destOrd="0" presId="urn:microsoft.com/office/officeart/2009/3/layout/StepUpProcess"/>
    <dgm:cxn modelId="{DE0CDB97-7417-42FE-B286-95D68126580C}" type="presParOf" srcId="{789F7349-A9E3-4123-BAC0-7EBC411B0D93}" destId="{D9CA260C-AC2E-4021-965A-5D1F4483C9BB}" srcOrd="4" destOrd="0" presId="urn:microsoft.com/office/officeart/2009/3/layout/StepUpProcess"/>
    <dgm:cxn modelId="{9C3EB3E9-F90F-4AAA-809B-D087BE72F4ED}" type="presParOf" srcId="{D9CA260C-AC2E-4021-965A-5D1F4483C9BB}" destId="{057BA9E3-20BF-4BA8-B50F-58345D79CC6C}" srcOrd="0" destOrd="0" presId="urn:microsoft.com/office/officeart/2009/3/layout/StepUpProcess"/>
    <dgm:cxn modelId="{9AAB3CB5-FA45-4A60-92BA-FAB882C869E9}" type="presParOf" srcId="{D9CA260C-AC2E-4021-965A-5D1F4483C9BB}" destId="{90DFA1D4-A736-429B-B9FF-95A1E660FE8A}" srcOrd="1" destOrd="0" presId="urn:microsoft.com/office/officeart/2009/3/layout/StepUpProcess"/>
    <dgm:cxn modelId="{E1892EB0-BFCD-4925-B6DB-87018F786FE0}" type="presParOf" srcId="{D9CA260C-AC2E-4021-965A-5D1F4483C9BB}" destId="{41B367C2-8186-4C3B-9784-15C644810376}" srcOrd="2" destOrd="0" presId="urn:microsoft.com/office/officeart/2009/3/layout/StepUpProcess"/>
    <dgm:cxn modelId="{0315E8BF-CDA5-4C06-9C0F-C1A629606171}" type="presParOf" srcId="{789F7349-A9E3-4123-BAC0-7EBC411B0D93}" destId="{CBE3E77F-86E5-4C7D-A0D6-927758E1D74B}" srcOrd="5" destOrd="0" presId="urn:microsoft.com/office/officeart/2009/3/layout/StepUpProcess"/>
    <dgm:cxn modelId="{D457412A-D404-47A7-98FA-BF02BDBE0E56}" type="presParOf" srcId="{CBE3E77F-86E5-4C7D-A0D6-927758E1D74B}" destId="{0843B680-BB3E-43B1-AB97-9B3B1E4BF050}" srcOrd="0" destOrd="0" presId="urn:microsoft.com/office/officeart/2009/3/layout/StepUpProcess"/>
    <dgm:cxn modelId="{81E8D42F-82FC-4215-94E2-97BF08A3DF79}" type="presParOf" srcId="{789F7349-A9E3-4123-BAC0-7EBC411B0D93}" destId="{241A919C-A742-4DA3-BC2B-523CFAA60535}" srcOrd="6" destOrd="0" presId="urn:microsoft.com/office/officeart/2009/3/layout/StepUpProcess"/>
    <dgm:cxn modelId="{B7FF1A4D-4BB9-48FD-9779-B669FCD6EF76}" type="presParOf" srcId="{241A919C-A742-4DA3-BC2B-523CFAA60535}" destId="{A0AACF28-FED1-4230-A35A-35D018EAFC7F}" srcOrd="0" destOrd="0" presId="urn:microsoft.com/office/officeart/2009/3/layout/StepUpProcess"/>
    <dgm:cxn modelId="{169F75E4-7B81-4E9E-B9CE-DC9F903FC335}" type="presParOf" srcId="{241A919C-A742-4DA3-BC2B-523CFAA60535}" destId="{2126B06C-744D-434A-9E88-55DF5B16F7D0}" srcOrd="1" destOrd="0" presId="urn:microsoft.com/office/officeart/2009/3/layout/StepUpProcess"/>
    <dgm:cxn modelId="{96AA59E2-E524-48D5-B44E-FBAF62D208E7}" type="presParOf" srcId="{241A919C-A742-4DA3-BC2B-523CFAA60535}" destId="{9685CF40-1C1F-4FDB-A49C-F3153C076FC3}" srcOrd="2" destOrd="0" presId="urn:microsoft.com/office/officeart/2009/3/layout/StepUpProcess"/>
    <dgm:cxn modelId="{AC325A55-ABEC-45FB-A063-0AB407F12DE3}" type="presParOf" srcId="{789F7349-A9E3-4123-BAC0-7EBC411B0D93}" destId="{0984E964-346F-4AD8-AFB7-60F6AE85A1B6}" srcOrd="7" destOrd="0" presId="urn:microsoft.com/office/officeart/2009/3/layout/StepUpProcess"/>
    <dgm:cxn modelId="{1EF3339F-3C5A-4A55-8230-8CBC1DCBBB35}" type="presParOf" srcId="{0984E964-346F-4AD8-AFB7-60F6AE85A1B6}" destId="{D4664447-E7CF-4196-9C79-9C6895EF8054}" srcOrd="0" destOrd="0" presId="urn:microsoft.com/office/officeart/2009/3/layout/StepUpProcess"/>
    <dgm:cxn modelId="{CBAEFDA7-DF73-4771-BEF9-2C8A6E7C5419}" type="presParOf" srcId="{789F7349-A9E3-4123-BAC0-7EBC411B0D93}" destId="{F0E65F00-060D-4068-B877-66160D2B1B85}" srcOrd="8" destOrd="0" presId="urn:microsoft.com/office/officeart/2009/3/layout/StepUpProcess"/>
    <dgm:cxn modelId="{31C02702-0E66-45FA-86E3-B9CB51D988BF}" type="presParOf" srcId="{F0E65F00-060D-4068-B877-66160D2B1B85}" destId="{F2C19056-CF05-484F-9B98-A50361D3FD65}" srcOrd="0" destOrd="0" presId="urn:microsoft.com/office/officeart/2009/3/layout/StepUpProcess"/>
    <dgm:cxn modelId="{1E3656A1-2F57-473D-9E4A-478792DDD011}" type="presParOf" srcId="{F0E65F00-060D-4068-B877-66160D2B1B85}" destId="{65B0478B-79F1-4FA7-A746-87E4FD66A195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9FED56-6F6E-46C7-9F5E-DDD2E96D8222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1C44702C-190C-4192-8891-E30DAE43BD34}">
      <dgm:prSet phldrT="[Tekst]" custT="1"/>
      <dgm:spPr/>
      <dgm:t>
        <a:bodyPr/>
        <a:lstStyle/>
        <a:p>
          <a:r>
            <a:rPr lang="nb-NO" sz="1800" b="1"/>
            <a:t>1. Bruk av plan</a:t>
          </a:r>
        </a:p>
      </dgm:t>
    </dgm:pt>
    <dgm:pt modelId="{2DC435DB-0A09-434A-9183-5CE6BB7D1024}" type="parTrans" cxnId="{CE29153B-D9E3-42F5-81E1-2C03B767E318}">
      <dgm:prSet/>
      <dgm:spPr/>
      <dgm:t>
        <a:bodyPr/>
        <a:lstStyle/>
        <a:p>
          <a:endParaRPr lang="nb-NO"/>
        </a:p>
      </dgm:t>
    </dgm:pt>
    <dgm:pt modelId="{48057B18-0B69-4C44-9FE7-842A9A72DB0F}" type="sibTrans" cxnId="{CE29153B-D9E3-42F5-81E1-2C03B767E318}">
      <dgm:prSet/>
      <dgm:spPr/>
      <dgm:t>
        <a:bodyPr/>
        <a:lstStyle/>
        <a:p>
          <a:endParaRPr lang="nb-NO"/>
        </a:p>
      </dgm:t>
    </dgm:pt>
    <dgm:pt modelId="{96CD188E-E53D-4AA6-8CC8-75D07B6A98B6}">
      <dgm:prSet phldrT="[Tekst]" custT="1"/>
      <dgm:spPr/>
      <dgm:t>
        <a:bodyPr/>
        <a:lstStyle/>
        <a:p>
          <a:r>
            <a:rPr lang="nb-NO" sz="1800" b="1"/>
            <a:t>2. Gjenbruk av plan</a:t>
          </a:r>
        </a:p>
      </dgm:t>
    </dgm:pt>
    <dgm:pt modelId="{6123F790-3436-4F73-A452-39C776CBFACD}" type="parTrans" cxnId="{3C332E46-1DA8-45D3-9C4E-8FFCF100F48F}">
      <dgm:prSet/>
      <dgm:spPr/>
      <dgm:t>
        <a:bodyPr/>
        <a:lstStyle/>
        <a:p>
          <a:endParaRPr lang="nb-NO"/>
        </a:p>
      </dgm:t>
    </dgm:pt>
    <dgm:pt modelId="{B2E31B68-9FB4-4252-874C-9F2D824CEF59}" type="sibTrans" cxnId="{3C332E46-1DA8-45D3-9C4E-8FFCF100F48F}">
      <dgm:prSet/>
      <dgm:spPr/>
      <dgm:t>
        <a:bodyPr/>
        <a:lstStyle/>
        <a:p>
          <a:endParaRPr lang="nb-NO"/>
        </a:p>
      </dgm:t>
    </dgm:pt>
    <dgm:pt modelId="{9E33031F-565F-4AD9-9687-2F1E9E0D7E64}">
      <dgm:prSet phldrT="[Tekst]" custT="1"/>
      <dgm:spPr/>
      <dgm:t>
        <a:bodyPr/>
        <a:lstStyle/>
        <a:p>
          <a:r>
            <a:rPr lang="nb-NO" sz="1800" b="1"/>
            <a:t>3. Felles språk </a:t>
          </a:r>
        </a:p>
      </dgm:t>
    </dgm:pt>
    <dgm:pt modelId="{E20FF618-DF91-4D4F-8CE6-93A708F9EF9E}" type="parTrans" cxnId="{0198EA32-4F04-4C09-9D5E-1277DC356D3A}">
      <dgm:prSet/>
      <dgm:spPr/>
      <dgm:t>
        <a:bodyPr/>
        <a:lstStyle/>
        <a:p>
          <a:endParaRPr lang="nb-NO"/>
        </a:p>
      </dgm:t>
    </dgm:pt>
    <dgm:pt modelId="{2661A168-079E-4008-9D6F-5CE34D8B3552}" type="sibTrans" cxnId="{0198EA32-4F04-4C09-9D5E-1277DC356D3A}">
      <dgm:prSet/>
      <dgm:spPr/>
      <dgm:t>
        <a:bodyPr/>
        <a:lstStyle/>
        <a:p>
          <a:endParaRPr lang="nb-NO"/>
        </a:p>
      </dgm:t>
    </dgm:pt>
    <dgm:pt modelId="{8EFBA985-D72E-446E-8A8F-9169933BD3FD}">
      <dgm:prSet custT="1"/>
      <dgm:spPr/>
      <dgm:t>
        <a:bodyPr/>
        <a:lstStyle/>
        <a:p>
          <a:r>
            <a:rPr lang="nb-NO" sz="1800" b="1"/>
            <a:t>4. Veiledende planer </a:t>
          </a:r>
        </a:p>
      </dgm:t>
    </dgm:pt>
    <dgm:pt modelId="{0EBE63AE-BAE9-4C5F-A3C7-FB03BAA45631}" type="parTrans" cxnId="{4AF89735-37A3-419D-81E7-1E3F8503D73D}">
      <dgm:prSet/>
      <dgm:spPr/>
      <dgm:t>
        <a:bodyPr/>
        <a:lstStyle/>
        <a:p>
          <a:endParaRPr lang="nb-NO"/>
        </a:p>
      </dgm:t>
    </dgm:pt>
    <dgm:pt modelId="{99B76295-8719-4407-800B-F0AF7E220C8B}" type="sibTrans" cxnId="{4AF89735-37A3-419D-81E7-1E3F8503D73D}">
      <dgm:prSet/>
      <dgm:spPr/>
      <dgm:t>
        <a:bodyPr/>
        <a:lstStyle/>
        <a:p>
          <a:endParaRPr lang="nb-NO"/>
        </a:p>
      </dgm:t>
    </dgm:pt>
    <dgm:pt modelId="{B1241991-6B4A-4CC5-BB7B-E631C446B416}">
      <dgm:prSet custT="1"/>
      <dgm:spPr/>
      <dgm:t>
        <a:bodyPr/>
        <a:lstStyle/>
        <a:p>
          <a:r>
            <a:rPr lang="nb-NO" sz="1800" b="1"/>
            <a:t>5. Samhandling</a:t>
          </a:r>
        </a:p>
      </dgm:t>
    </dgm:pt>
    <dgm:pt modelId="{CA0E900A-C49A-4B65-8ACD-D83B1866E1BD}" type="parTrans" cxnId="{DB36810C-FDDB-40D9-9998-35DD865858A4}">
      <dgm:prSet/>
      <dgm:spPr/>
      <dgm:t>
        <a:bodyPr/>
        <a:lstStyle/>
        <a:p>
          <a:endParaRPr lang="nb-NO"/>
        </a:p>
      </dgm:t>
    </dgm:pt>
    <dgm:pt modelId="{E083BD25-2319-40F9-8C3F-4A882B08DDCC}" type="sibTrans" cxnId="{DB36810C-FDDB-40D9-9998-35DD865858A4}">
      <dgm:prSet/>
      <dgm:spPr/>
      <dgm:t>
        <a:bodyPr/>
        <a:lstStyle/>
        <a:p>
          <a:endParaRPr lang="nb-NO"/>
        </a:p>
      </dgm:t>
    </dgm:pt>
    <dgm:pt modelId="{789F7349-A9E3-4123-BAC0-7EBC411B0D93}" type="pres">
      <dgm:prSet presAssocID="{1F9FED56-6F6E-46C7-9F5E-DDD2E96D8222}" presName="rootnode" presStyleCnt="0">
        <dgm:presLayoutVars>
          <dgm:chMax/>
          <dgm:chPref/>
          <dgm:dir/>
          <dgm:animLvl val="lvl"/>
        </dgm:presLayoutVars>
      </dgm:prSet>
      <dgm:spPr/>
    </dgm:pt>
    <dgm:pt modelId="{7AB570E8-D21C-46BA-B11F-04485439EAFA}" type="pres">
      <dgm:prSet presAssocID="{1C44702C-190C-4192-8891-E30DAE43BD34}" presName="composite" presStyleCnt="0"/>
      <dgm:spPr/>
    </dgm:pt>
    <dgm:pt modelId="{F12FC1EB-46D9-46E5-9E7F-509F67056BAD}" type="pres">
      <dgm:prSet presAssocID="{1C44702C-190C-4192-8891-E30DAE43BD34}" presName="LShape" presStyleLbl="alignNode1" presStyleIdx="0" presStyleCnt="9"/>
      <dgm:spPr/>
    </dgm:pt>
    <dgm:pt modelId="{C970B215-961C-41DD-B7DA-753C44668163}" type="pres">
      <dgm:prSet presAssocID="{1C44702C-190C-4192-8891-E30DAE43BD34}" presName="ParentText" presStyleLbl="revTx" presStyleIdx="0" presStyleCnt="5" custScaleX="107659" custLinFactNeighborX="4137">
        <dgm:presLayoutVars>
          <dgm:chMax val="0"/>
          <dgm:chPref val="0"/>
          <dgm:bulletEnabled val="1"/>
        </dgm:presLayoutVars>
      </dgm:prSet>
      <dgm:spPr/>
    </dgm:pt>
    <dgm:pt modelId="{8CD4200D-4AC4-4510-BD5F-A29ABBCC968A}" type="pres">
      <dgm:prSet presAssocID="{1C44702C-190C-4192-8891-E30DAE43BD34}" presName="Triangle" presStyleLbl="alignNode1" presStyleIdx="1" presStyleCnt="9"/>
      <dgm:spPr/>
    </dgm:pt>
    <dgm:pt modelId="{CA66063D-7DE3-4A22-8448-8AE4048296C4}" type="pres">
      <dgm:prSet presAssocID="{48057B18-0B69-4C44-9FE7-842A9A72DB0F}" presName="sibTrans" presStyleCnt="0"/>
      <dgm:spPr/>
    </dgm:pt>
    <dgm:pt modelId="{2E167B2B-09E8-47D8-881E-1726ACF86713}" type="pres">
      <dgm:prSet presAssocID="{48057B18-0B69-4C44-9FE7-842A9A72DB0F}" presName="space" presStyleCnt="0"/>
      <dgm:spPr/>
    </dgm:pt>
    <dgm:pt modelId="{802DE4A8-6C93-493B-B7C9-38524255475D}" type="pres">
      <dgm:prSet presAssocID="{96CD188E-E53D-4AA6-8CC8-75D07B6A98B6}" presName="composite" presStyleCnt="0"/>
      <dgm:spPr/>
    </dgm:pt>
    <dgm:pt modelId="{704AE092-116C-4ADA-99BD-BAF91BC351A8}" type="pres">
      <dgm:prSet presAssocID="{96CD188E-E53D-4AA6-8CC8-75D07B6A98B6}" presName="LShape" presStyleLbl="alignNode1" presStyleIdx="2" presStyleCnt="9"/>
      <dgm:spPr/>
    </dgm:pt>
    <dgm:pt modelId="{F39FB243-EB44-46C5-A123-424D01958268}" type="pres">
      <dgm:prSet presAssocID="{96CD188E-E53D-4AA6-8CC8-75D07B6A98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999161A-BAD4-4B31-A7B4-7FB3B76F1E44}" type="pres">
      <dgm:prSet presAssocID="{96CD188E-E53D-4AA6-8CC8-75D07B6A98B6}" presName="Triangle" presStyleLbl="alignNode1" presStyleIdx="3" presStyleCnt="9"/>
      <dgm:spPr/>
    </dgm:pt>
    <dgm:pt modelId="{CB0479D2-412B-45A7-B9DF-3DE5B2A547D2}" type="pres">
      <dgm:prSet presAssocID="{B2E31B68-9FB4-4252-874C-9F2D824CEF59}" presName="sibTrans" presStyleCnt="0"/>
      <dgm:spPr/>
    </dgm:pt>
    <dgm:pt modelId="{A84266B7-9BD3-4F08-923C-275F33FB8135}" type="pres">
      <dgm:prSet presAssocID="{B2E31B68-9FB4-4252-874C-9F2D824CEF59}" presName="space" presStyleCnt="0"/>
      <dgm:spPr/>
    </dgm:pt>
    <dgm:pt modelId="{D9CA260C-AC2E-4021-965A-5D1F4483C9BB}" type="pres">
      <dgm:prSet presAssocID="{9E33031F-565F-4AD9-9687-2F1E9E0D7E64}" presName="composite" presStyleCnt="0"/>
      <dgm:spPr/>
    </dgm:pt>
    <dgm:pt modelId="{057BA9E3-20BF-4BA8-B50F-58345D79CC6C}" type="pres">
      <dgm:prSet presAssocID="{9E33031F-565F-4AD9-9687-2F1E9E0D7E64}" presName="LShape" presStyleLbl="alignNode1" presStyleIdx="4" presStyleCnt="9"/>
      <dgm:spPr/>
    </dgm:pt>
    <dgm:pt modelId="{90DFA1D4-A736-429B-B9FF-95A1E660FE8A}" type="pres">
      <dgm:prSet presAssocID="{9E33031F-565F-4AD9-9687-2F1E9E0D7E64}" presName="ParentText" presStyleLbl="revTx" presStyleIdx="2" presStyleCnt="5" custScaleX="104097" custLinFactNeighborX="1972">
        <dgm:presLayoutVars>
          <dgm:chMax val="0"/>
          <dgm:chPref val="0"/>
          <dgm:bulletEnabled val="1"/>
        </dgm:presLayoutVars>
      </dgm:prSet>
      <dgm:spPr/>
    </dgm:pt>
    <dgm:pt modelId="{41B367C2-8186-4C3B-9784-15C644810376}" type="pres">
      <dgm:prSet presAssocID="{9E33031F-565F-4AD9-9687-2F1E9E0D7E64}" presName="Triangle" presStyleLbl="alignNode1" presStyleIdx="5" presStyleCnt="9"/>
      <dgm:spPr/>
    </dgm:pt>
    <dgm:pt modelId="{CBE3E77F-86E5-4C7D-A0D6-927758E1D74B}" type="pres">
      <dgm:prSet presAssocID="{2661A168-079E-4008-9D6F-5CE34D8B3552}" presName="sibTrans" presStyleCnt="0"/>
      <dgm:spPr/>
    </dgm:pt>
    <dgm:pt modelId="{0843B680-BB3E-43B1-AB97-9B3B1E4BF050}" type="pres">
      <dgm:prSet presAssocID="{2661A168-079E-4008-9D6F-5CE34D8B3552}" presName="space" presStyleCnt="0"/>
      <dgm:spPr/>
    </dgm:pt>
    <dgm:pt modelId="{241A919C-A742-4DA3-BC2B-523CFAA60535}" type="pres">
      <dgm:prSet presAssocID="{8EFBA985-D72E-446E-8A8F-9169933BD3FD}" presName="composite" presStyleCnt="0"/>
      <dgm:spPr/>
    </dgm:pt>
    <dgm:pt modelId="{A0AACF28-FED1-4230-A35A-35D018EAFC7F}" type="pres">
      <dgm:prSet presAssocID="{8EFBA985-D72E-446E-8A8F-9169933BD3FD}" presName="LShape" presStyleLbl="alignNode1" presStyleIdx="6" presStyleCnt="9"/>
      <dgm:spPr/>
    </dgm:pt>
    <dgm:pt modelId="{2126B06C-744D-434A-9E88-55DF5B16F7D0}" type="pres">
      <dgm:prSet presAssocID="{8EFBA985-D72E-446E-8A8F-9169933BD3FD}" presName="ParentText" presStyleLbl="revTx" presStyleIdx="3" presStyleCnt="5" custScaleX="110555" custScaleY="139745" custLinFactNeighborX="6161" custLinFactNeighborY="20382">
        <dgm:presLayoutVars>
          <dgm:chMax val="0"/>
          <dgm:chPref val="0"/>
          <dgm:bulletEnabled val="1"/>
        </dgm:presLayoutVars>
      </dgm:prSet>
      <dgm:spPr/>
    </dgm:pt>
    <dgm:pt modelId="{9685CF40-1C1F-4FDB-A49C-F3153C076FC3}" type="pres">
      <dgm:prSet presAssocID="{8EFBA985-D72E-446E-8A8F-9169933BD3FD}" presName="Triangle" presStyleLbl="alignNode1" presStyleIdx="7" presStyleCnt="9"/>
      <dgm:spPr/>
    </dgm:pt>
    <dgm:pt modelId="{0984E964-346F-4AD8-AFB7-60F6AE85A1B6}" type="pres">
      <dgm:prSet presAssocID="{99B76295-8719-4407-800B-F0AF7E220C8B}" presName="sibTrans" presStyleCnt="0"/>
      <dgm:spPr/>
    </dgm:pt>
    <dgm:pt modelId="{D4664447-E7CF-4196-9C79-9C6895EF8054}" type="pres">
      <dgm:prSet presAssocID="{99B76295-8719-4407-800B-F0AF7E220C8B}" presName="space" presStyleCnt="0"/>
      <dgm:spPr/>
    </dgm:pt>
    <dgm:pt modelId="{F0E65F00-060D-4068-B877-66160D2B1B85}" type="pres">
      <dgm:prSet presAssocID="{B1241991-6B4A-4CC5-BB7B-E631C446B416}" presName="composite" presStyleCnt="0"/>
      <dgm:spPr/>
    </dgm:pt>
    <dgm:pt modelId="{F2C19056-CF05-484F-9B98-A50361D3FD65}" type="pres">
      <dgm:prSet presAssocID="{B1241991-6B4A-4CC5-BB7B-E631C446B416}" presName="LShape" presStyleLbl="alignNode1" presStyleIdx="8" presStyleCnt="9" custLinFactNeighborY="38192"/>
      <dgm:spPr/>
    </dgm:pt>
    <dgm:pt modelId="{65B0478B-79F1-4FA7-A746-87E4FD66A195}" type="pres">
      <dgm:prSet presAssocID="{B1241991-6B4A-4CC5-BB7B-E631C446B416}" presName="ParentText" presStyleLbl="revTx" presStyleIdx="4" presStyleCnt="5" custScaleX="105247" custScaleY="162835" custLinFactNeighborX="5387" custLinFactNeighborY="62826">
        <dgm:presLayoutVars>
          <dgm:chMax val="0"/>
          <dgm:chPref val="0"/>
          <dgm:bulletEnabled val="1"/>
        </dgm:presLayoutVars>
      </dgm:prSet>
      <dgm:spPr/>
    </dgm:pt>
  </dgm:ptLst>
  <dgm:cxnLst>
    <dgm:cxn modelId="{C57CCD02-CDDE-4FEB-9337-2FCE4D387649}" type="presOf" srcId="{B1241991-6B4A-4CC5-BB7B-E631C446B416}" destId="{65B0478B-79F1-4FA7-A746-87E4FD66A195}" srcOrd="0" destOrd="0" presId="urn:microsoft.com/office/officeart/2009/3/layout/StepUpProcess"/>
    <dgm:cxn modelId="{DB36810C-FDDB-40D9-9998-35DD865858A4}" srcId="{1F9FED56-6F6E-46C7-9F5E-DDD2E96D8222}" destId="{B1241991-6B4A-4CC5-BB7B-E631C446B416}" srcOrd="4" destOrd="0" parTransId="{CA0E900A-C49A-4B65-8ACD-D83B1866E1BD}" sibTransId="{E083BD25-2319-40F9-8C3F-4A882B08DDCC}"/>
    <dgm:cxn modelId="{0198EA32-4F04-4C09-9D5E-1277DC356D3A}" srcId="{1F9FED56-6F6E-46C7-9F5E-DDD2E96D8222}" destId="{9E33031F-565F-4AD9-9687-2F1E9E0D7E64}" srcOrd="2" destOrd="0" parTransId="{E20FF618-DF91-4D4F-8CE6-93A708F9EF9E}" sibTransId="{2661A168-079E-4008-9D6F-5CE34D8B3552}"/>
    <dgm:cxn modelId="{4AF89735-37A3-419D-81E7-1E3F8503D73D}" srcId="{1F9FED56-6F6E-46C7-9F5E-DDD2E96D8222}" destId="{8EFBA985-D72E-446E-8A8F-9169933BD3FD}" srcOrd="3" destOrd="0" parTransId="{0EBE63AE-BAE9-4C5F-A3C7-FB03BAA45631}" sibTransId="{99B76295-8719-4407-800B-F0AF7E220C8B}"/>
    <dgm:cxn modelId="{CE29153B-D9E3-42F5-81E1-2C03B767E318}" srcId="{1F9FED56-6F6E-46C7-9F5E-DDD2E96D8222}" destId="{1C44702C-190C-4192-8891-E30DAE43BD34}" srcOrd="0" destOrd="0" parTransId="{2DC435DB-0A09-434A-9183-5CE6BB7D1024}" sibTransId="{48057B18-0B69-4C44-9FE7-842A9A72DB0F}"/>
    <dgm:cxn modelId="{3C332E46-1DA8-45D3-9C4E-8FFCF100F48F}" srcId="{1F9FED56-6F6E-46C7-9F5E-DDD2E96D8222}" destId="{96CD188E-E53D-4AA6-8CC8-75D07B6A98B6}" srcOrd="1" destOrd="0" parTransId="{6123F790-3436-4F73-A452-39C776CBFACD}" sibTransId="{B2E31B68-9FB4-4252-874C-9F2D824CEF59}"/>
    <dgm:cxn modelId="{B830D759-1639-42C4-8F6F-5EDC1AE01225}" type="presOf" srcId="{8EFBA985-D72E-446E-8A8F-9169933BD3FD}" destId="{2126B06C-744D-434A-9E88-55DF5B16F7D0}" srcOrd="0" destOrd="0" presId="urn:microsoft.com/office/officeart/2009/3/layout/StepUpProcess"/>
    <dgm:cxn modelId="{9037D5A4-637B-4D55-8D53-02A76DF003B0}" type="presOf" srcId="{1F9FED56-6F6E-46C7-9F5E-DDD2E96D8222}" destId="{789F7349-A9E3-4123-BAC0-7EBC411B0D93}" srcOrd="0" destOrd="0" presId="urn:microsoft.com/office/officeart/2009/3/layout/StepUpProcess"/>
    <dgm:cxn modelId="{D94FD4AF-8CB0-4EF8-8F7E-1AC76E47FD50}" type="presOf" srcId="{1C44702C-190C-4192-8891-E30DAE43BD34}" destId="{C970B215-961C-41DD-B7DA-753C44668163}" srcOrd="0" destOrd="0" presId="urn:microsoft.com/office/officeart/2009/3/layout/StepUpProcess"/>
    <dgm:cxn modelId="{5EA4F2E4-5143-4860-841C-0DF3F7E74C38}" type="presOf" srcId="{9E33031F-565F-4AD9-9687-2F1E9E0D7E64}" destId="{90DFA1D4-A736-429B-B9FF-95A1E660FE8A}" srcOrd="0" destOrd="0" presId="urn:microsoft.com/office/officeart/2009/3/layout/StepUpProcess"/>
    <dgm:cxn modelId="{245278E9-6CFD-4DA4-AD78-1581C7721A2F}" type="presOf" srcId="{96CD188E-E53D-4AA6-8CC8-75D07B6A98B6}" destId="{F39FB243-EB44-46C5-A123-424D01958268}" srcOrd="0" destOrd="0" presId="urn:microsoft.com/office/officeart/2009/3/layout/StepUpProcess"/>
    <dgm:cxn modelId="{6D3701D0-996A-4FEA-9E81-62471B27C1A8}" type="presParOf" srcId="{789F7349-A9E3-4123-BAC0-7EBC411B0D93}" destId="{7AB570E8-D21C-46BA-B11F-04485439EAFA}" srcOrd="0" destOrd="0" presId="urn:microsoft.com/office/officeart/2009/3/layout/StepUpProcess"/>
    <dgm:cxn modelId="{13BA7F42-BB6D-4CCB-9E3B-0B94F4ECE7CE}" type="presParOf" srcId="{7AB570E8-D21C-46BA-B11F-04485439EAFA}" destId="{F12FC1EB-46D9-46E5-9E7F-509F67056BAD}" srcOrd="0" destOrd="0" presId="urn:microsoft.com/office/officeart/2009/3/layout/StepUpProcess"/>
    <dgm:cxn modelId="{6202EC6A-281F-4EC1-8C7D-8A59EAAED29F}" type="presParOf" srcId="{7AB570E8-D21C-46BA-B11F-04485439EAFA}" destId="{C970B215-961C-41DD-B7DA-753C44668163}" srcOrd="1" destOrd="0" presId="urn:microsoft.com/office/officeart/2009/3/layout/StepUpProcess"/>
    <dgm:cxn modelId="{8DA276AD-F6A4-4ACA-94DE-E24C2D71EB28}" type="presParOf" srcId="{7AB570E8-D21C-46BA-B11F-04485439EAFA}" destId="{8CD4200D-4AC4-4510-BD5F-A29ABBCC968A}" srcOrd="2" destOrd="0" presId="urn:microsoft.com/office/officeart/2009/3/layout/StepUpProcess"/>
    <dgm:cxn modelId="{B6D3FCA1-E78A-4421-BE15-992713355868}" type="presParOf" srcId="{789F7349-A9E3-4123-BAC0-7EBC411B0D93}" destId="{CA66063D-7DE3-4A22-8448-8AE4048296C4}" srcOrd="1" destOrd="0" presId="urn:microsoft.com/office/officeart/2009/3/layout/StepUpProcess"/>
    <dgm:cxn modelId="{D045BA2E-B2AB-44E2-A8D9-A8BAEF3899D0}" type="presParOf" srcId="{CA66063D-7DE3-4A22-8448-8AE4048296C4}" destId="{2E167B2B-09E8-47D8-881E-1726ACF86713}" srcOrd="0" destOrd="0" presId="urn:microsoft.com/office/officeart/2009/3/layout/StepUpProcess"/>
    <dgm:cxn modelId="{540E9137-F980-4CD0-8AAA-E51855CFB153}" type="presParOf" srcId="{789F7349-A9E3-4123-BAC0-7EBC411B0D93}" destId="{802DE4A8-6C93-493B-B7C9-38524255475D}" srcOrd="2" destOrd="0" presId="urn:microsoft.com/office/officeart/2009/3/layout/StepUpProcess"/>
    <dgm:cxn modelId="{9A756F8E-816F-4F23-B0F5-2B84E0E678BD}" type="presParOf" srcId="{802DE4A8-6C93-493B-B7C9-38524255475D}" destId="{704AE092-116C-4ADA-99BD-BAF91BC351A8}" srcOrd="0" destOrd="0" presId="urn:microsoft.com/office/officeart/2009/3/layout/StepUpProcess"/>
    <dgm:cxn modelId="{7840CEF4-D2AC-4752-A55A-2D7AEF3731C5}" type="presParOf" srcId="{802DE4A8-6C93-493B-B7C9-38524255475D}" destId="{F39FB243-EB44-46C5-A123-424D01958268}" srcOrd="1" destOrd="0" presId="urn:microsoft.com/office/officeart/2009/3/layout/StepUpProcess"/>
    <dgm:cxn modelId="{62F55930-E5CD-4EF6-9170-3A8474169998}" type="presParOf" srcId="{802DE4A8-6C93-493B-B7C9-38524255475D}" destId="{A999161A-BAD4-4B31-A7B4-7FB3B76F1E44}" srcOrd="2" destOrd="0" presId="urn:microsoft.com/office/officeart/2009/3/layout/StepUpProcess"/>
    <dgm:cxn modelId="{2A9EEA46-2973-4127-B174-E8C726FDFB79}" type="presParOf" srcId="{789F7349-A9E3-4123-BAC0-7EBC411B0D93}" destId="{CB0479D2-412B-45A7-B9DF-3DE5B2A547D2}" srcOrd="3" destOrd="0" presId="urn:microsoft.com/office/officeart/2009/3/layout/StepUpProcess"/>
    <dgm:cxn modelId="{1762F950-86E0-488D-8223-CCFDDFF877E9}" type="presParOf" srcId="{CB0479D2-412B-45A7-B9DF-3DE5B2A547D2}" destId="{A84266B7-9BD3-4F08-923C-275F33FB8135}" srcOrd="0" destOrd="0" presId="urn:microsoft.com/office/officeart/2009/3/layout/StepUpProcess"/>
    <dgm:cxn modelId="{DE0CDB97-7417-42FE-B286-95D68126580C}" type="presParOf" srcId="{789F7349-A9E3-4123-BAC0-7EBC411B0D93}" destId="{D9CA260C-AC2E-4021-965A-5D1F4483C9BB}" srcOrd="4" destOrd="0" presId="urn:microsoft.com/office/officeart/2009/3/layout/StepUpProcess"/>
    <dgm:cxn modelId="{9C3EB3E9-F90F-4AAA-809B-D087BE72F4ED}" type="presParOf" srcId="{D9CA260C-AC2E-4021-965A-5D1F4483C9BB}" destId="{057BA9E3-20BF-4BA8-B50F-58345D79CC6C}" srcOrd="0" destOrd="0" presId="urn:microsoft.com/office/officeart/2009/3/layout/StepUpProcess"/>
    <dgm:cxn modelId="{9AAB3CB5-FA45-4A60-92BA-FAB882C869E9}" type="presParOf" srcId="{D9CA260C-AC2E-4021-965A-5D1F4483C9BB}" destId="{90DFA1D4-A736-429B-B9FF-95A1E660FE8A}" srcOrd="1" destOrd="0" presId="urn:microsoft.com/office/officeart/2009/3/layout/StepUpProcess"/>
    <dgm:cxn modelId="{E1892EB0-BFCD-4925-B6DB-87018F786FE0}" type="presParOf" srcId="{D9CA260C-AC2E-4021-965A-5D1F4483C9BB}" destId="{41B367C2-8186-4C3B-9784-15C644810376}" srcOrd="2" destOrd="0" presId="urn:microsoft.com/office/officeart/2009/3/layout/StepUpProcess"/>
    <dgm:cxn modelId="{0315E8BF-CDA5-4C06-9C0F-C1A629606171}" type="presParOf" srcId="{789F7349-A9E3-4123-BAC0-7EBC411B0D93}" destId="{CBE3E77F-86E5-4C7D-A0D6-927758E1D74B}" srcOrd="5" destOrd="0" presId="urn:microsoft.com/office/officeart/2009/3/layout/StepUpProcess"/>
    <dgm:cxn modelId="{D457412A-D404-47A7-98FA-BF02BDBE0E56}" type="presParOf" srcId="{CBE3E77F-86E5-4C7D-A0D6-927758E1D74B}" destId="{0843B680-BB3E-43B1-AB97-9B3B1E4BF050}" srcOrd="0" destOrd="0" presId="urn:microsoft.com/office/officeart/2009/3/layout/StepUpProcess"/>
    <dgm:cxn modelId="{81E8D42F-82FC-4215-94E2-97BF08A3DF79}" type="presParOf" srcId="{789F7349-A9E3-4123-BAC0-7EBC411B0D93}" destId="{241A919C-A742-4DA3-BC2B-523CFAA60535}" srcOrd="6" destOrd="0" presId="urn:microsoft.com/office/officeart/2009/3/layout/StepUpProcess"/>
    <dgm:cxn modelId="{B7FF1A4D-4BB9-48FD-9779-B669FCD6EF76}" type="presParOf" srcId="{241A919C-A742-4DA3-BC2B-523CFAA60535}" destId="{A0AACF28-FED1-4230-A35A-35D018EAFC7F}" srcOrd="0" destOrd="0" presId="urn:microsoft.com/office/officeart/2009/3/layout/StepUpProcess"/>
    <dgm:cxn modelId="{169F75E4-7B81-4E9E-B9CE-DC9F903FC335}" type="presParOf" srcId="{241A919C-A742-4DA3-BC2B-523CFAA60535}" destId="{2126B06C-744D-434A-9E88-55DF5B16F7D0}" srcOrd="1" destOrd="0" presId="urn:microsoft.com/office/officeart/2009/3/layout/StepUpProcess"/>
    <dgm:cxn modelId="{96AA59E2-E524-48D5-B44E-FBAF62D208E7}" type="presParOf" srcId="{241A919C-A742-4DA3-BC2B-523CFAA60535}" destId="{9685CF40-1C1F-4FDB-A49C-F3153C076FC3}" srcOrd="2" destOrd="0" presId="urn:microsoft.com/office/officeart/2009/3/layout/StepUpProcess"/>
    <dgm:cxn modelId="{AC325A55-ABEC-45FB-A063-0AB407F12DE3}" type="presParOf" srcId="{789F7349-A9E3-4123-BAC0-7EBC411B0D93}" destId="{0984E964-346F-4AD8-AFB7-60F6AE85A1B6}" srcOrd="7" destOrd="0" presId="urn:microsoft.com/office/officeart/2009/3/layout/StepUpProcess"/>
    <dgm:cxn modelId="{1EF3339F-3C5A-4A55-8230-8CBC1DCBBB35}" type="presParOf" srcId="{0984E964-346F-4AD8-AFB7-60F6AE85A1B6}" destId="{D4664447-E7CF-4196-9C79-9C6895EF8054}" srcOrd="0" destOrd="0" presId="urn:microsoft.com/office/officeart/2009/3/layout/StepUpProcess"/>
    <dgm:cxn modelId="{CBAEFDA7-DF73-4771-BEF9-2C8A6E7C5419}" type="presParOf" srcId="{789F7349-A9E3-4123-BAC0-7EBC411B0D93}" destId="{F0E65F00-060D-4068-B877-66160D2B1B85}" srcOrd="8" destOrd="0" presId="urn:microsoft.com/office/officeart/2009/3/layout/StepUpProcess"/>
    <dgm:cxn modelId="{31C02702-0E66-45FA-86E3-B9CB51D988BF}" type="presParOf" srcId="{F0E65F00-060D-4068-B877-66160D2B1B85}" destId="{F2C19056-CF05-484F-9B98-A50361D3FD65}" srcOrd="0" destOrd="0" presId="urn:microsoft.com/office/officeart/2009/3/layout/StepUpProcess"/>
    <dgm:cxn modelId="{1E3656A1-2F57-473D-9E4A-478792DDD011}" type="presParOf" srcId="{F0E65F00-060D-4068-B877-66160D2B1B85}" destId="{65B0478B-79F1-4FA7-A746-87E4FD66A19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9FED56-6F6E-46C7-9F5E-DDD2E96D8222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1C44702C-190C-4192-8891-E30DAE43BD34}">
      <dgm:prSet phldrT="[Tekst]" custT="1"/>
      <dgm:spPr/>
      <dgm:t>
        <a:bodyPr/>
        <a:lstStyle/>
        <a:p>
          <a:r>
            <a:rPr lang="nb-NO" sz="1800" b="1"/>
            <a:t>1. Bruk av plan</a:t>
          </a:r>
        </a:p>
      </dgm:t>
    </dgm:pt>
    <dgm:pt modelId="{2DC435DB-0A09-434A-9183-5CE6BB7D1024}" type="parTrans" cxnId="{CE29153B-D9E3-42F5-81E1-2C03B767E318}">
      <dgm:prSet/>
      <dgm:spPr/>
      <dgm:t>
        <a:bodyPr/>
        <a:lstStyle/>
        <a:p>
          <a:endParaRPr lang="nb-NO"/>
        </a:p>
      </dgm:t>
    </dgm:pt>
    <dgm:pt modelId="{48057B18-0B69-4C44-9FE7-842A9A72DB0F}" type="sibTrans" cxnId="{CE29153B-D9E3-42F5-81E1-2C03B767E318}">
      <dgm:prSet/>
      <dgm:spPr/>
      <dgm:t>
        <a:bodyPr/>
        <a:lstStyle/>
        <a:p>
          <a:endParaRPr lang="nb-NO"/>
        </a:p>
      </dgm:t>
    </dgm:pt>
    <dgm:pt modelId="{96CD188E-E53D-4AA6-8CC8-75D07B6A98B6}">
      <dgm:prSet phldrT="[Tekst]" custT="1"/>
      <dgm:spPr/>
      <dgm:t>
        <a:bodyPr/>
        <a:lstStyle/>
        <a:p>
          <a:r>
            <a:rPr lang="nb-NO" sz="1800" b="1"/>
            <a:t>2. Gjenbruk av plan</a:t>
          </a:r>
        </a:p>
      </dgm:t>
    </dgm:pt>
    <dgm:pt modelId="{6123F790-3436-4F73-A452-39C776CBFACD}" type="parTrans" cxnId="{3C332E46-1DA8-45D3-9C4E-8FFCF100F48F}">
      <dgm:prSet/>
      <dgm:spPr/>
      <dgm:t>
        <a:bodyPr/>
        <a:lstStyle/>
        <a:p>
          <a:endParaRPr lang="nb-NO"/>
        </a:p>
      </dgm:t>
    </dgm:pt>
    <dgm:pt modelId="{B2E31B68-9FB4-4252-874C-9F2D824CEF59}" type="sibTrans" cxnId="{3C332E46-1DA8-45D3-9C4E-8FFCF100F48F}">
      <dgm:prSet/>
      <dgm:spPr/>
      <dgm:t>
        <a:bodyPr/>
        <a:lstStyle/>
        <a:p>
          <a:endParaRPr lang="nb-NO"/>
        </a:p>
      </dgm:t>
    </dgm:pt>
    <dgm:pt modelId="{9E33031F-565F-4AD9-9687-2F1E9E0D7E64}">
      <dgm:prSet phldrT="[Tekst]" custT="1"/>
      <dgm:spPr/>
      <dgm:t>
        <a:bodyPr/>
        <a:lstStyle/>
        <a:p>
          <a:r>
            <a:rPr lang="nb-NO" sz="1800" b="1"/>
            <a:t>3. Felles språk </a:t>
          </a:r>
        </a:p>
      </dgm:t>
    </dgm:pt>
    <dgm:pt modelId="{E20FF618-DF91-4D4F-8CE6-93A708F9EF9E}" type="parTrans" cxnId="{0198EA32-4F04-4C09-9D5E-1277DC356D3A}">
      <dgm:prSet/>
      <dgm:spPr/>
      <dgm:t>
        <a:bodyPr/>
        <a:lstStyle/>
        <a:p>
          <a:endParaRPr lang="nb-NO"/>
        </a:p>
      </dgm:t>
    </dgm:pt>
    <dgm:pt modelId="{2661A168-079E-4008-9D6F-5CE34D8B3552}" type="sibTrans" cxnId="{0198EA32-4F04-4C09-9D5E-1277DC356D3A}">
      <dgm:prSet/>
      <dgm:spPr/>
      <dgm:t>
        <a:bodyPr/>
        <a:lstStyle/>
        <a:p>
          <a:endParaRPr lang="nb-NO"/>
        </a:p>
      </dgm:t>
    </dgm:pt>
    <dgm:pt modelId="{8EFBA985-D72E-446E-8A8F-9169933BD3FD}">
      <dgm:prSet custT="1"/>
      <dgm:spPr/>
      <dgm:t>
        <a:bodyPr/>
        <a:lstStyle/>
        <a:p>
          <a:r>
            <a:rPr lang="nb-NO" sz="1800" b="1"/>
            <a:t>4. Veiledende planer </a:t>
          </a:r>
        </a:p>
      </dgm:t>
    </dgm:pt>
    <dgm:pt modelId="{0EBE63AE-BAE9-4C5F-A3C7-FB03BAA45631}" type="parTrans" cxnId="{4AF89735-37A3-419D-81E7-1E3F8503D73D}">
      <dgm:prSet/>
      <dgm:spPr/>
      <dgm:t>
        <a:bodyPr/>
        <a:lstStyle/>
        <a:p>
          <a:endParaRPr lang="nb-NO"/>
        </a:p>
      </dgm:t>
    </dgm:pt>
    <dgm:pt modelId="{99B76295-8719-4407-800B-F0AF7E220C8B}" type="sibTrans" cxnId="{4AF89735-37A3-419D-81E7-1E3F8503D73D}">
      <dgm:prSet/>
      <dgm:spPr/>
      <dgm:t>
        <a:bodyPr/>
        <a:lstStyle/>
        <a:p>
          <a:endParaRPr lang="nb-NO"/>
        </a:p>
      </dgm:t>
    </dgm:pt>
    <dgm:pt modelId="{B1241991-6B4A-4CC5-BB7B-E631C446B416}">
      <dgm:prSet custT="1"/>
      <dgm:spPr/>
      <dgm:t>
        <a:bodyPr/>
        <a:lstStyle/>
        <a:p>
          <a:r>
            <a:rPr lang="nb-NO" sz="1800" b="1"/>
            <a:t>5. Samhandling</a:t>
          </a:r>
        </a:p>
      </dgm:t>
    </dgm:pt>
    <dgm:pt modelId="{CA0E900A-C49A-4B65-8ACD-D83B1866E1BD}" type="parTrans" cxnId="{DB36810C-FDDB-40D9-9998-35DD865858A4}">
      <dgm:prSet/>
      <dgm:spPr/>
      <dgm:t>
        <a:bodyPr/>
        <a:lstStyle/>
        <a:p>
          <a:endParaRPr lang="nb-NO"/>
        </a:p>
      </dgm:t>
    </dgm:pt>
    <dgm:pt modelId="{E083BD25-2319-40F9-8C3F-4A882B08DDCC}" type="sibTrans" cxnId="{DB36810C-FDDB-40D9-9998-35DD865858A4}">
      <dgm:prSet/>
      <dgm:spPr/>
      <dgm:t>
        <a:bodyPr/>
        <a:lstStyle/>
        <a:p>
          <a:endParaRPr lang="nb-NO"/>
        </a:p>
      </dgm:t>
    </dgm:pt>
    <dgm:pt modelId="{789F7349-A9E3-4123-BAC0-7EBC411B0D93}" type="pres">
      <dgm:prSet presAssocID="{1F9FED56-6F6E-46C7-9F5E-DDD2E96D8222}" presName="rootnode" presStyleCnt="0">
        <dgm:presLayoutVars>
          <dgm:chMax/>
          <dgm:chPref/>
          <dgm:dir/>
          <dgm:animLvl val="lvl"/>
        </dgm:presLayoutVars>
      </dgm:prSet>
      <dgm:spPr/>
    </dgm:pt>
    <dgm:pt modelId="{7AB570E8-D21C-46BA-B11F-04485439EAFA}" type="pres">
      <dgm:prSet presAssocID="{1C44702C-190C-4192-8891-E30DAE43BD34}" presName="composite" presStyleCnt="0"/>
      <dgm:spPr/>
    </dgm:pt>
    <dgm:pt modelId="{F12FC1EB-46D9-46E5-9E7F-509F67056BAD}" type="pres">
      <dgm:prSet presAssocID="{1C44702C-190C-4192-8891-E30DAE43BD34}" presName="LShape" presStyleLbl="alignNode1" presStyleIdx="0" presStyleCnt="9"/>
      <dgm:spPr/>
    </dgm:pt>
    <dgm:pt modelId="{C970B215-961C-41DD-B7DA-753C44668163}" type="pres">
      <dgm:prSet presAssocID="{1C44702C-190C-4192-8891-E30DAE43BD34}" presName="ParentText" presStyleLbl="revTx" presStyleIdx="0" presStyleCnt="5" custScaleX="107659" custLinFactNeighborX="4137">
        <dgm:presLayoutVars>
          <dgm:chMax val="0"/>
          <dgm:chPref val="0"/>
          <dgm:bulletEnabled val="1"/>
        </dgm:presLayoutVars>
      </dgm:prSet>
      <dgm:spPr/>
    </dgm:pt>
    <dgm:pt modelId="{8CD4200D-4AC4-4510-BD5F-A29ABBCC968A}" type="pres">
      <dgm:prSet presAssocID="{1C44702C-190C-4192-8891-E30DAE43BD34}" presName="Triangle" presStyleLbl="alignNode1" presStyleIdx="1" presStyleCnt="9"/>
      <dgm:spPr/>
    </dgm:pt>
    <dgm:pt modelId="{CA66063D-7DE3-4A22-8448-8AE4048296C4}" type="pres">
      <dgm:prSet presAssocID="{48057B18-0B69-4C44-9FE7-842A9A72DB0F}" presName="sibTrans" presStyleCnt="0"/>
      <dgm:spPr/>
    </dgm:pt>
    <dgm:pt modelId="{2E167B2B-09E8-47D8-881E-1726ACF86713}" type="pres">
      <dgm:prSet presAssocID="{48057B18-0B69-4C44-9FE7-842A9A72DB0F}" presName="space" presStyleCnt="0"/>
      <dgm:spPr/>
    </dgm:pt>
    <dgm:pt modelId="{802DE4A8-6C93-493B-B7C9-38524255475D}" type="pres">
      <dgm:prSet presAssocID="{96CD188E-E53D-4AA6-8CC8-75D07B6A98B6}" presName="composite" presStyleCnt="0"/>
      <dgm:spPr/>
    </dgm:pt>
    <dgm:pt modelId="{704AE092-116C-4ADA-99BD-BAF91BC351A8}" type="pres">
      <dgm:prSet presAssocID="{96CD188E-E53D-4AA6-8CC8-75D07B6A98B6}" presName="LShape" presStyleLbl="alignNode1" presStyleIdx="2" presStyleCnt="9"/>
      <dgm:spPr/>
    </dgm:pt>
    <dgm:pt modelId="{F39FB243-EB44-46C5-A123-424D01958268}" type="pres">
      <dgm:prSet presAssocID="{96CD188E-E53D-4AA6-8CC8-75D07B6A98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999161A-BAD4-4B31-A7B4-7FB3B76F1E44}" type="pres">
      <dgm:prSet presAssocID="{96CD188E-E53D-4AA6-8CC8-75D07B6A98B6}" presName="Triangle" presStyleLbl="alignNode1" presStyleIdx="3" presStyleCnt="9"/>
      <dgm:spPr/>
    </dgm:pt>
    <dgm:pt modelId="{CB0479D2-412B-45A7-B9DF-3DE5B2A547D2}" type="pres">
      <dgm:prSet presAssocID="{B2E31B68-9FB4-4252-874C-9F2D824CEF59}" presName="sibTrans" presStyleCnt="0"/>
      <dgm:spPr/>
    </dgm:pt>
    <dgm:pt modelId="{A84266B7-9BD3-4F08-923C-275F33FB8135}" type="pres">
      <dgm:prSet presAssocID="{B2E31B68-9FB4-4252-874C-9F2D824CEF59}" presName="space" presStyleCnt="0"/>
      <dgm:spPr/>
    </dgm:pt>
    <dgm:pt modelId="{D9CA260C-AC2E-4021-965A-5D1F4483C9BB}" type="pres">
      <dgm:prSet presAssocID="{9E33031F-565F-4AD9-9687-2F1E9E0D7E64}" presName="composite" presStyleCnt="0"/>
      <dgm:spPr/>
    </dgm:pt>
    <dgm:pt modelId="{057BA9E3-20BF-4BA8-B50F-58345D79CC6C}" type="pres">
      <dgm:prSet presAssocID="{9E33031F-565F-4AD9-9687-2F1E9E0D7E64}" presName="LShape" presStyleLbl="alignNode1" presStyleIdx="4" presStyleCnt="9"/>
      <dgm:spPr/>
    </dgm:pt>
    <dgm:pt modelId="{90DFA1D4-A736-429B-B9FF-95A1E660FE8A}" type="pres">
      <dgm:prSet presAssocID="{9E33031F-565F-4AD9-9687-2F1E9E0D7E64}" presName="ParentText" presStyleLbl="revTx" presStyleIdx="2" presStyleCnt="5" custScaleX="104097" custLinFactNeighborX="1972">
        <dgm:presLayoutVars>
          <dgm:chMax val="0"/>
          <dgm:chPref val="0"/>
          <dgm:bulletEnabled val="1"/>
        </dgm:presLayoutVars>
      </dgm:prSet>
      <dgm:spPr/>
    </dgm:pt>
    <dgm:pt modelId="{41B367C2-8186-4C3B-9784-15C644810376}" type="pres">
      <dgm:prSet presAssocID="{9E33031F-565F-4AD9-9687-2F1E9E0D7E64}" presName="Triangle" presStyleLbl="alignNode1" presStyleIdx="5" presStyleCnt="9"/>
      <dgm:spPr/>
    </dgm:pt>
    <dgm:pt modelId="{CBE3E77F-86E5-4C7D-A0D6-927758E1D74B}" type="pres">
      <dgm:prSet presAssocID="{2661A168-079E-4008-9D6F-5CE34D8B3552}" presName="sibTrans" presStyleCnt="0"/>
      <dgm:spPr/>
    </dgm:pt>
    <dgm:pt modelId="{0843B680-BB3E-43B1-AB97-9B3B1E4BF050}" type="pres">
      <dgm:prSet presAssocID="{2661A168-079E-4008-9D6F-5CE34D8B3552}" presName="space" presStyleCnt="0"/>
      <dgm:spPr/>
    </dgm:pt>
    <dgm:pt modelId="{241A919C-A742-4DA3-BC2B-523CFAA60535}" type="pres">
      <dgm:prSet presAssocID="{8EFBA985-D72E-446E-8A8F-9169933BD3FD}" presName="composite" presStyleCnt="0"/>
      <dgm:spPr/>
    </dgm:pt>
    <dgm:pt modelId="{A0AACF28-FED1-4230-A35A-35D018EAFC7F}" type="pres">
      <dgm:prSet presAssocID="{8EFBA985-D72E-446E-8A8F-9169933BD3FD}" presName="LShape" presStyleLbl="alignNode1" presStyleIdx="6" presStyleCnt="9"/>
      <dgm:spPr/>
    </dgm:pt>
    <dgm:pt modelId="{2126B06C-744D-434A-9E88-55DF5B16F7D0}" type="pres">
      <dgm:prSet presAssocID="{8EFBA985-D72E-446E-8A8F-9169933BD3FD}" presName="ParentText" presStyleLbl="revTx" presStyleIdx="3" presStyleCnt="5" custScaleX="110555" custScaleY="139745" custLinFactNeighborX="6161" custLinFactNeighborY="20382">
        <dgm:presLayoutVars>
          <dgm:chMax val="0"/>
          <dgm:chPref val="0"/>
          <dgm:bulletEnabled val="1"/>
        </dgm:presLayoutVars>
      </dgm:prSet>
      <dgm:spPr/>
    </dgm:pt>
    <dgm:pt modelId="{9685CF40-1C1F-4FDB-A49C-F3153C076FC3}" type="pres">
      <dgm:prSet presAssocID="{8EFBA985-D72E-446E-8A8F-9169933BD3FD}" presName="Triangle" presStyleLbl="alignNode1" presStyleIdx="7" presStyleCnt="9"/>
      <dgm:spPr/>
    </dgm:pt>
    <dgm:pt modelId="{0984E964-346F-4AD8-AFB7-60F6AE85A1B6}" type="pres">
      <dgm:prSet presAssocID="{99B76295-8719-4407-800B-F0AF7E220C8B}" presName="sibTrans" presStyleCnt="0"/>
      <dgm:spPr/>
    </dgm:pt>
    <dgm:pt modelId="{D4664447-E7CF-4196-9C79-9C6895EF8054}" type="pres">
      <dgm:prSet presAssocID="{99B76295-8719-4407-800B-F0AF7E220C8B}" presName="space" presStyleCnt="0"/>
      <dgm:spPr/>
    </dgm:pt>
    <dgm:pt modelId="{F0E65F00-060D-4068-B877-66160D2B1B85}" type="pres">
      <dgm:prSet presAssocID="{B1241991-6B4A-4CC5-BB7B-E631C446B416}" presName="composite" presStyleCnt="0"/>
      <dgm:spPr/>
    </dgm:pt>
    <dgm:pt modelId="{F2C19056-CF05-484F-9B98-A50361D3FD65}" type="pres">
      <dgm:prSet presAssocID="{B1241991-6B4A-4CC5-BB7B-E631C446B416}" presName="LShape" presStyleLbl="alignNode1" presStyleIdx="8" presStyleCnt="9" custLinFactNeighborY="38192"/>
      <dgm:spPr/>
    </dgm:pt>
    <dgm:pt modelId="{65B0478B-79F1-4FA7-A746-87E4FD66A195}" type="pres">
      <dgm:prSet presAssocID="{B1241991-6B4A-4CC5-BB7B-E631C446B416}" presName="ParentText" presStyleLbl="revTx" presStyleIdx="4" presStyleCnt="5" custScaleX="105247" custScaleY="162835" custLinFactNeighborX="5387" custLinFactNeighborY="62826">
        <dgm:presLayoutVars>
          <dgm:chMax val="0"/>
          <dgm:chPref val="0"/>
          <dgm:bulletEnabled val="1"/>
        </dgm:presLayoutVars>
      </dgm:prSet>
      <dgm:spPr/>
    </dgm:pt>
  </dgm:ptLst>
  <dgm:cxnLst>
    <dgm:cxn modelId="{C57CCD02-CDDE-4FEB-9337-2FCE4D387649}" type="presOf" srcId="{B1241991-6B4A-4CC5-BB7B-E631C446B416}" destId="{65B0478B-79F1-4FA7-A746-87E4FD66A195}" srcOrd="0" destOrd="0" presId="urn:microsoft.com/office/officeart/2009/3/layout/StepUpProcess"/>
    <dgm:cxn modelId="{DB36810C-FDDB-40D9-9998-35DD865858A4}" srcId="{1F9FED56-6F6E-46C7-9F5E-DDD2E96D8222}" destId="{B1241991-6B4A-4CC5-BB7B-E631C446B416}" srcOrd="4" destOrd="0" parTransId="{CA0E900A-C49A-4B65-8ACD-D83B1866E1BD}" sibTransId="{E083BD25-2319-40F9-8C3F-4A882B08DDCC}"/>
    <dgm:cxn modelId="{0198EA32-4F04-4C09-9D5E-1277DC356D3A}" srcId="{1F9FED56-6F6E-46C7-9F5E-DDD2E96D8222}" destId="{9E33031F-565F-4AD9-9687-2F1E9E0D7E64}" srcOrd="2" destOrd="0" parTransId="{E20FF618-DF91-4D4F-8CE6-93A708F9EF9E}" sibTransId="{2661A168-079E-4008-9D6F-5CE34D8B3552}"/>
    <dgm:cxn modelId="{4AF89735-37A3-419D-81E7-1E3F8503D73D}" srcId="{1F9FED56-6F6E-46C7-9F5E-DDD2E96D8222}" destId="{8EFBA985-D72E-446E-8A8F-9169933BD3FD}" srcOrd="3" destOrd="0" parTransId="{0EBE63AE-BAE9-4C5F-A3C7-FB03BAA45631}" sibTransId="{99B76295-8719-4407-800B-F0AF7E220C8B}"/>
    <dgm:cxn modelId="{CE29153B-D9E3-42F5-81E1-2C03B767E318}" srcId="{1F9FED56-6F6E-46C7-9F5E-DDD2E96D8222}" destId="{1C44702C-190C-4192-8891-E30DAE43BD34}" srcOrd="0" destOrd="0" parTransId="{2DC435DB-0A09-434A-9183-5CE6BB7D1024}" sibTransId="{48057B18-0B69-4C44-9FE7-842A9A72DB0F}"/>
    <dgm:cxn modelId="{3C332E46-1DA8-45D3-9C4E-8FFCF100F48F}" srcId="{1F9FED56-6F6E-46C7-9F5E-DDD2E96D8222}" destId="{96CD188E-E53D-4AA6-8CC8-75D07B6A98B6}" srcOrd="1" destOrd="0" parTransId="{6123F790-3436-4F73-A452-39C776CBFACD}" sibTransId="{B2E31B68-9FB4-4252-874C-9F2D824CEF59}"/>
    <dgm:cxn modelId="{B830D759-1639-42C4-8F6F-5EDC1AE01225}" type="presOf" srcId="{8EFBA985-D72E-446E-8A8F-9169933BD3FD}" destId="{2126B06C-744D-434A-9E88-55DF5B16F7D0}" srcOrd="0" destOrd="0" presId="urn:microsoft.com/office/officeart/2009/3/layout/StepUpProcess"/>
    <dgm:cxn modelId="{9037D5A4-637B-4D55-8D53-02A76DF003B0}" type="presOf" srcId="{1F9FED56-6F6E-46C7-9F5E-DDD2E96D8222}" destId="{789F7349-A9E3-4123-BAC0-7EBC411B0D93}" srcOrd="0" destOrd="0" presId="urn:microsoft.com/office/officeart/2009/3/layout/StepUpProcess"/>
    <dgm:cxn modelId="{D94FD4AF-8CB0-4EF8-8F7E-1AC76E47FD50}" type="presOf" srcId="{1C44702C-190C-4192-8891-E30DAE43BD34}" destId="{C970B215-961C-41DD-B7DA-753C44668163}" srcOrd="0" destOrd="0" presId="urn:microsoft.com/office/officeart/2009/3/layout/StepUpProcess"/>
    <dgm:cxn modelId="{5EA4F2E4-5143-4860-841C-0DF3F7E74C38}" type="presOf" srcId="{9E33031F-565F-4AD9-9687-2F1E9E0D7E64}" destId="{90DFA1D4-A736-429B-B9FF-95A1E660FE8A}" srcOrd="0" destOrd="0" presId="urn:microsoft.com/office/officeart/2009/3/layout/StepUpProcess"/>
    <dgm:cxn modelId="{245278E9-6CFD-4DA4-AD78-1581C7721A2F}" type="presOf" srcId="{96CD188E-E53D-4AA6-8CC8-75D07B6A98B6}" destId="{F39FB243-EB44-46C5-A123-424D01958268}" srcOrd="0" destOrd="0" presId="urn:microsoft.com/office/officeart/2009/3/layout/StepUpProcess"/>
    <dgm:cxn modelId="{6D3701D0-996A-4FEA-9E81-62471B27C1A8}" type="presParOf" srcId="{789F7349-A9E3-4123-BAC0-7EBC411B0D93}" destId="{7AB570E8-D21C-46BA-B11F-04485439EAFA}" srcOrd="0" destOrd="0" presId="urn:microsoft.com/office/officeart/2009/3/layout/StepUpProcess"/>
    <dgm:cxn modelId="{13BA7F42-BB6D-4CCB-9E3B-0B94F4ECE7CE}" type="presParOf" srcId="{7AB570E8-D21C-46BA-B11F-04485439EAFA}" destId="{F12FC1EB-46D9-46E5-9E7F-509F67056BAD}" srcOrd="0" destOrd="0" presId="urn:microsoft.com/office/officeart/2009/3/layout/StepUpProcess"/>
    <dgm:cxn modelId="{6202EC6A-281F-4EC1-8C7D-8A59EAAED29F}" type="presParOf" srcId="{7AB570E8-D21C-46BA-B11F-04485439EAFA}" destId="{C970B215-961C-41DD-B7DA-753C44668163}" srcOrd="1" destOrd="0" presId="urn:microsoft.com/office/officeart/2009/3/layout/StepUpProcess"/>
    <dgm:cxn modelId="{8DA276AD-F6A4-4ACA-94DE-E24C2D71EB28}" type="presParOf" srcId="{7AB570E8-D21C-46BA-B11F-04485439EAFA}" destId="{8CD4200D-4AC4-4510-BD5F-A29ABBCC968A}" srcOrd="2" destOrd="0" presId="urn:microsoft.com/office/officeart/2009/3/layout/StepUpProcess"/>
    <dgm:cxn modelId="{B6D3FCA1-E78A-4421-BE15-992713355868}" type="presParOf" srcId="{789F7349-A9E3-4123-BAC0-7EBC411B0D93}" destId="{CA66063D-7DE3-4A22-8448-8AE4048296C4}" srcOrd="1" destOrd="0" presId="urn:microsoft.com/office/officeart/2009/3/layout/StepUpProcess"/>
    <dgm:cxn modelId="{D045BA2E-B2AB-44E2-A8D9-A8BAEF3899D0}" type="presParOf" srcId="{CA66063D-7DE3-4A22-8448-8AE4048296C4}" destId="{2E167B2B-09E8-47D8-881E-1726ACF86713}" srcOrd="0" destOrd="0" presId="urn:microsoft.com/office/officeart/2009/3/layout/StepUpProcess"/>
    <dgm:cxn modelId="{540E9137-F980-4CD0-8AAA-E51855CFB153}" type="presParOf" srcId="{789F7349-A9E3-4123-BAC0-7EBC411B0D93}" destId="{802DE4A8-6C93-493B-B7C9-38524255475D}" srcOrd="2" destOrd="0" presId="urn:microsoft.com/office/officeart/2009/3/layout/StepUpProcess"/>
    <dgm:cxn modelId="{9A756F8E-816F-4F23-B0F5-2B84E0E678BD}" type="presParOf" srcId="{802DE4A8-6C93-493B-B7C9-38524255475D}" destId="{704AE092-116C-4ADA-99BD-BAF91BC351A8}" srcOrd="0" destOrd="0" presId="urn:microsoft.com/office/officeart/2009/3/layout/StepUpProcess"/>
    <dgm:cxn modelId="{7840CEF4-D2AC-4752-A55A-2D7AEF3731C5}" type="presParOf" srcId="{802DE4A8-6C93-493B-B7C9-38524255475D}" destId="{F39FB243-EB44-46C5-A123-424D01958268}" srcOrd="1" destOrd="0" presId="urn:microsoft.com/office/officeart/2009/3/layout/StepUpProcess"/>
    <dgm:cxn modelId="{62F55930-E5CD-4EF6-9170-3A8474169998}" type="presParOf" srcId="{802DE4A8-6C93-493B-B7C9-38524255475D}" destId="{A999161A-BAD4-4B31-A7B4-7FB3B76F1E44}" srcOrd="2" destOrd="0" presId="urn:microsoft.com/office/officeart/2009/3/layout/StepUpProcess"/>
    <dgm:cxn modelId="{2A9EEA46-2973-4127-B174-E8C726FDFB79}" type="presParOf" srcId="{789F7349-A9E3-4123-BAC0-7EBC411B0D93}" destId="{CB0479D2-412B-45A7-B9DF-3DE5B2A547D2}" srcOrd="3" destOrd="0" presId="urn:microsoft.com/office/officeart/2009/3/layout/StepUpProcess"/>
    <dgm:cxn modelId="{1762F950-86E0-488D-8223-CCFDDFF877E9}" type="presParOf" srcId="{CB0479D2-412B-45A7-B9DF-3DE5B2A547D2}" destId="{A84266B7-9BD3-4F08-923C-275F33FB8135}" srcOrd="0" destOrd="0" presId="urn:microsoft.com/office/officeart/2009/3/layout/StepUpProcess"/>
    <dgm:cxn modelId="{DE0CDB97-7417-42FE-B286-95D68126580C}" type="presParOf" srcId="{789F7349-A9E3-4123-BAC0-7EBC411B0D93}" destId="{D9CA260C-AC2E-4021-965A-5D1F4483C9BB}" srcOrd="4" destOrd="0" presId="urn:microsoft.com/office/officeart/2009/3/layout/StepUpProcess"/>
    <dgm:cxn modelId="{9C3EB3E9-F90F-4AAA-809B-D087BE72F4ED}" type="presParOf" srcId="{D9CA260C-AC2E-4021-965A-5D1F4483C9BB}" destId="{057BA9E3-20BF-4BA8-B50F-58345D79CC6C}" srcOrd="0" destOrd="0" presId="urn:microsoft.com/office/officeart/2009/3/layout/StepUpProcess"/>
    <dgm:cxn modelId="{9AAB3CB5-FA45-4A60-92BA-FAB882C869E9}" type="presParOf" srcId="{D9CA260C-AC2E-4021-965A-5D1F4483C9BB}" destId="{90DFA1D4-A736-429B-B9FF-95A1E660FE8A}" srcOrd="1" destOrd="0" presId="urn:microsoft.com/office/officeart/2009/3/layout/StepUpProcess"/>
    <dgm:cxn modelId="{E1892EB0-BFCD-4925-B6DB-87018F786FE0}" type="presParOf" srcId="{D9CA260C-AC2E-4021-965A-5D1F4483C9BB}" destId="{41B367C2-8186-4C3B-9784-15C644810376}" srcOrd="2" destOrd="0" presId="urn:microsoft.com/office/officeart/2009/3/layout/StepUpProcess"/>
    <dgm:cxn modelId="{0315E8BF-CDA5-4C06-9C0F-C1A629606171}" type="presParOf" srcId="{789F7349-A9E3-4123-BAC0-7EBC411B0D93}" destId="{CBE3E77F-86E5-4C7D-A0D6-927758E1D74B}" srcOrd="5" destOrd="0" presId="urn:microsoft.com/office/officeart/2009/3/layout/StepUpProcess"/>
    <dgm:cxn modelId="{D457412A-D404-47A7-98FA-BF02BDBE0E56}" type="presParOf" srcId="{CBE3E77F-86E5-4C7D-A0D6-927758E1D74B}" destId="{0843B680-BB3E-43B1-AB97-9B3B1E4BF050}" srcOrd="0" destOrd="0" presId="urn:microsoft.com/office/officeart/2009/3/layout/StepUpProcess"/>
    <dgm:cxn modelId="{81E8D42F-82FC-4215-94E2-97BF08A3DF79}" type="presParOf" srcId="{789F7349-A9E3-4123-BAC0-7EBC411B0D93}" destId="{241A919C-A742-4DA3-BC2B-523CFAA60535}" srcOrd="6" destOrd="0" presId="urn:microsoft.com/office/officeart/2009/3/layout/StepUpProcess"/>
    <dgm:cxn modelId="{B7FF1A4D-4BB9-48FD-9779-B669FCD6EF76}" type="presParOf" srcId="{241A919C-A742-4DA3-BC2B-523CFAA60535}" destId="{A0AACF28-FED1-4230-A35A-35D018EAFC7F}" srcOrd="0" destOrd="0" presId="urn:microsoft.com/office/officeart/2009/3/layout/StepUpProcess"/>
    <dgm:cxn modelId="{169F75E4-7B81-4E9E-B9CE-DC9F903FC335}" type="presParOf" srcId="{241A919C-A742-4DA3-BC2B-523CFAA60535}" destId="{2126B06C-744D-434A-9E88-55DF5B16F7D0}" srcOrd="1" destOrd="0" presId="urn:microsoft.com/office/officeart/2009/3/layout/StepUpProcess"/>
    <dgm:cxn modelId="{96AA59E2-E524-48D5-B44E-FBAF62D208E7}" type="presParOf" srcId="{241A919C-A742-4DA3-BC2B-523CFAA60535}" destId="{9685CF40-1C1F-4FDB-A49C-F3153C076FC3}" srcOrd="2" destOrd="0" presId="urn:microsoft.com/office/officeart/2009/3/layout/StepUpProcess"/>
    <dgm:cxn modelId="{AC325A55-ABEC-45FB-A063-0AB407F12DE3}" type="presParOf" srcId="{789F7349-A9E3-4123-BAC0-7EBC411B0D93}" destId="{0984E964-346F-4AD8-AFB7-60F6AE85A1B6}" srcOrd="7" destOrd="0" presId="urn:microsoft.com/office/officeart/2009/3/layout/StepUpProcess"/>
    <dgm:cxn modelId="{1EF3339F-3C5A-4A55-8230-8CBC1DCBBB35}" type="presParOf" srcId="{0984E964-346F-4AD8-AFB7-60F6AE85A1B6}" destId="{D4664447-E7CF-4196-9C79-9C6895EF8054}" srcOrd="0" destOrd="0" presId="urn:microsoft.com/office/officeart/2009/3/layout/StepUpProcess"/>
    <dgm:cxn modelId="{CBAEFDA7-DF73-4771-BEF9-2C8A6E7C5419}" type="presParOf" srcId="{789F7349-A9E3-4123-BAC0-7EBC411B0D93}" destId="{F0E65F00-060D-4068-B877-66160D2B1B85}" srcOrd="8" destOrd="0" presId="urn:microsoft.com/office/officeart/2009/3/layout/StepUpProcess"/>
    <dgm:cxn modelId="{31C02702-0E66-45FA-86E3-B9CB51D988BF}" type="presParOf" srcId="{F0E65F00-060D-4068-B877-66160D2B1B85}" destId="{F2C19056-CF05-484F-9B98-A50361D3FD65}" srcOrd="0" destOrd="0" presId="urn:microsoft.com/office/officeart/2009/3/layout/StepUpProcess"/>
    <dgm:cxn modelId="{1E3656A1-2F57-473D-9E4A-478792DDD011}" type="presParOf" srcId="{F0E65F00-060D-4068-B877-66160D2B1B85}" destId="{65B0478B-79F1-4FA7-A746-87E4FD66A19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9FED56-6F6E-46C7-9F5E-DDD2E96D8222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b-NO"/>
        </a:p>
      </dgm:t>
    </dgm:pt>
    <dgm:pt modelId="{1C44702C-190C-4192-8891-E30DAE43BD34}">
      <dgm:prSet phldrT="[Tekst]"/>
      <dgm:spPr/>
      <dgm:t>
        <a:bodyPr/>
        <a:lstStyle/>
        <a:p>
          <a:r>
            <a:rPr lang="nb-NO" b="1" dirty="0"/>
            <a:t>1. Bruk av plan</a:t>
          </a:r>
        </a:p>
      </dgm:t>
    </dgm:pt>
    <dgm:pt modelId="{2DC435DB-0A09-434A-9183-5CE6BB7D1024}" type="parTrans" cxnId="{CE29153B-D9E3-42F5-81E1-2C03B767E318}">
      <dgm:prSet/>
      <dgm:spPr/>
      <dgm:t>
        <a:bodyPr/>
        <a:lstStyle/>
        <a:p>
          <a:endParaRPr lang="nb-NO"/>
        </a:p>
      </dgm:t>
    </dgm:pt>
    <dgm:pt modelId="{48057B18-0B69-4C44-9FE7-842A9A72DB0F}" type="sibTrans" cxnId="{CE29153B-D9E3-42F5-81E1-2C03B767E318}">
      <dgm:prSet/>
      <dgm:spPr/>
      <dgm:t>
        <a:bodyPr/>
        <a:lstStyle/>
        <a:p>
          <a:endParaRPr lang="nb-NO"/>
        </a:p>
      </dgm:t>
    </dgm:pt>
    <dgm:pt modelId="{96CD188E-E53D-4AA6-8CC8-75D07B6A98B6}">
      <dgm:prSet phldrT="[Tekst]"/>
      <dgm:spPr/>
      <dgm:t>
        <a:bodyPr/>
        <a:lstStyle/>
        <a:p>
          <a:r>
            <a:rPr lang="nb-NO" b="1" dirty="0"/>
            <a:t>2. Gjenbruk av plan</a:t>
          </a:r>
        </a:p>
      </dgm:t>
    </dgm:pt>
    <dgm:pt modelId="{6123F790-3436-4F73-A452-39C776CBFACD}" type="parTrans" cxnId="{3C332E46-1DA8-45D3-9C4E-8FFCF100F48F}">
      <dgm:prSet/>
      <dgm:spPr/>
      <dgm:t>
        <a:bodyPr/>
        <a:lstStyle/>
        <a:p>
          <a:endParaRPr lang="nb-NO"/>
        </a:p>
      </dgm:t>
    </dgm:pt>
    <dgm:pt modelId="{B2E31B68-9FB4-4252-874C-9F2D824CEF59}" type="sibTrans" cxnId="{3C332E46-1DA8-45D3-9C4E-8FFCF100F48F}">
      <dgm:prSet/>
      <dgm:spPr/>
      <dgm:t>
        <a:bodyPr/>
        <a:lstStyle/>
        <a:p>
          <a:endParaRPr lang="nb-NO"/>
        </a:p>
      </dgm:t>
    </dgm:pt>
    <dgm:pt modelId="{9E33031F-565F-4AD9-9687-2F1E9E0D7E64}">
      <dgm:prSet phldrT="[Tekst]"/>
      <dgm:spPr/>
      <dgm:t>
        <a:bodyPr/>
        <a:lstStyle/>
        <a:p>
          <a:r>
            <a:rPr lang="nb-NO" b="1" dirty="0"/>
            <a:t>3. Felles språk (ICNP)</a:t>
          </a:r>
        </a:p>
      </dgm:t>
    </dgm:pt>
    <dgm:pt modelId="{E20FF618-DF91-4D4F-8CE6-93A708F9EF9E}" type="parTrans" cxnId="{0198EA32-4F04-4C09-9D5E-1277DC356D3A}">
      <dgm:prSet/>
      <dgm:spPr/>
      <dgm:t>
        <a:bodyPr/>
        <a:lstStyle/>
        <a:p>
          <a:endParaRPr lang="nb-NO"/>
        </a:p>
      </dgm:t>
    </dgm:pt>
    <dgm:pt modelId="{2661A168-079E-4008-9D6F-5CE34D8B3552}" type="sibTrans" cxnId="{0198EA32-4F04-4C09-9D5E-1277DC356D3A}">
      <dgm:prSet/>
      <dgm:spPr/>
      <dgm:t>
        <a:bodyPr/>
        <a:lstStyle/>
        <a:p>
          <a:endParaRPr lang="nb-NO"/>
        </a:p>
      </dgm:t>
    </dgm:pt>
    <dgm:pt modelId="{8EFBA985-D72E-446E-8A8F-9169933BD3FD}">
      <dgm:prSet/>
      <dgm:spPr/>
      <dgm:t>
        <a:bodyPr/>
        <a:lstStyle/>
        <a:p>
          <a:r>
            <a:rPr lang="nb-NO" b="1" dirty="0"/>
            <a:t>4. Veiledende planer </a:t>
          </a:r>
        </a:p>
      </dgm:t>
    </dgm:pt>
    <dgm:pt modelId="{0EBE63AE-BAE9-4C5F-A3C7-FB03BAA45631}" type="parTrans" cxnId="{4AF89735-37A3-419D-81E7-1E3F8503D73D}">
      <dgm:prSet/>
      <dgm:spPr/>
      <dgm:t>
        <a:bodyPr/>
        <a:lstStyle/>
        <a:p>
          <a:endParaRPr lang="nb-NO"/>
        </a:p>
      </dgm:t>
    </dgm:pt>
    <dgm:pt modelId="{99B76295-8719-4407-800B-F0AF7E220C8B}" type="sibTrans" cxnId="{4AF89735-37A3-419D-81E7-1E3F8503D73D}">
      <dgm:prSet/>
      <dgm:spPr/>
      <dgm:t>
        <a:bodyPr/>
        <a:lstStyle/>
        <a:p>
          <a:endParaRPr lang="nb-NO"/>
        </a:p>
      </dgm:t>
    </dgm:pt>
    <dgm:pt modelId="{B1241991-6B4A-4CC5-BB7B-E631C446B416}">
      <dgm:prSet/>
      <dgm:spPr/>
      <dgm:t>
        <a:bodyPr/>
        <a:lstStyle/>
        <a:p>
          <a:r>
            <a:rPr lang="nb-NO" b="1" dirty="0"/>
            <a:t>5. Samhandling </a:t>
          </a:r>
          <a:r>
            <a:rPr lang="nb-NO" b="1"/>
            <a:t>med pasientens plan </a:t>
          </a:r>
          <a:endParaRPr lang="nb-NO" b="1" dirty="0"/>
        </a:p>
      </dgm:t>
    </dgm:pt>
    <dgm:pt modelId="{CA0E900A-C49A-4B65-8ACD-D83B1866E1BD}" type="parTrans" cxnId="{DB36810C-FDDB-40D9-9998-35DD865858A4}">
      <dgm:prSet/>
      <dgm:spPr/>
      <dgm:t>
        <a:bodyPr/>
        <a:lstStyle/>
        <a:p>
          <a:endParaRPr lang="nb-NO"/>
        </a:p>
      </dgm:t>
    </dgm:pt>
    <dgm:pt modelId="{E083BD25-2319-40F9-8C3F-4A882B08DDCC}" type="sibTrans" cxnId="{DB36810C-FDDB-40D9-9998-35DD865858A4}">
      <dgm:prSet/>
      <dgm:spPr/>
      <dgm:t>
        <a:bodyPr/>
        <a:lstStyle/>
        <a:p>
          <a:endParaRPr lang="nb-NO"/>
        </a:p>
      </dgm:t>
    </dgm:pt>
    <dgm:pt modelId="{D82A47E7-BFD3-43EA-A059-EF7DB4DCD7B1}">
      <dgm:prSet phldrT="[Tekst]"/>
      <dgm:spPr/>
      <dgm:t>
        <a:bodyPr/>
        <a:lstStyle/>
        <a:p>
          <a:r>
            <a:rPr lang="nb-NO" dirty="0"/>
            <a:t>Gjennomgå planelementer med standard term</a:t>
          </a:r>
        </a:p>
      </dgm:t>
    </dgm:pt>
    <dgm:pt modelId="{E84EDE1E-369C-4DC8-9EB0-28B034E17DEE}" type="parTrans" cxnId="{49777E9C-D9F9-491D-8562-14802A97220E}">
      <dgm:prSet/>
      <dgm:spPr/>
      <dgm:t>
        <a:bodyPr/>
        <a:lstStyle/>
        <a:p>
          <a:endParaRPr lang="nb-NO"/>
        </a:p>
      </dgm:t>
    </dgm:pt>
    <dgm:pt modelId="{B97A3670-62DE-4502-9DD3-497C0B5A9BDD}" type="sibTrans" cxnId="{49777E9C-D9F9-491D-8562-14802A97220E}">
      <dgm:prSet/>
      <dgm:spPr/>
      <dgm:t>
        <a:bodyPr/>
        <a:lstStyle/>
        <a:p>
          <a:endParaRPr lang="nb-NO"/>
        </a:p>
      </dgm:t>
    </dgm:pt>
    <dgm:pt modelId="{F2ECE8C1-350B-4D58-BD43-C7112D957128}">
      <dgm:prSet/>
      <dgm:spPr/>
      <dgm:t>
        <a:bodyPr/>
        <a:lstStyle/>
        <a:p>
          <a:r>
            <a:rPr lang="nb-NO" i="0" dirty="0"/>
            <a:t>Gjennomgå planelement hentet fra pasientens tidligere plan</a:t>
          </a:r>
        </a:p>
      </dgm:t>
    </dgm:pt>
    <dgm:pt modelId="{D09900F9-3FB9-4187-BF05-7053DC0D516C}" type="parTrans" cxnId="{00C2C32C-6133-4DFD-BE83-A840D8AC8D73}">
      <dgm:prSet/>
      <dgm:spPr/>
      <dgm:t>
        <a:bodyPr/>
        <a:lstStyle/>
        <a:p>
          <a:endParaRPr lang="nb-NO"/>
        </a:p>
      </dgm:t>
    </dgm:pt>
    <dgm:pt modelId="{A1647211-6040-4634-B3A1-C213E7D1DF37}" type="sibTrans" cxnId="{00C2C32C-6133-4DFD-BE83-A840D8AC8D73}">
      <dgm:prSet/>
      <dgm:spPr/>
      <dgm:t>
        <a:bodyPr/>
        <a:lstStyle/>
        <a:p>
          <a:endParaRPr lang="nb-NO"/>
        </a:p>
      </dgm:t>
    </dgm:pt>
    <dgm:pt modelId="{E1C5B2A1-03AC-4C32-97E5-B9A674F26A86}">
      <dgm:prSet/>
      <dgm:spPr/>
      <dgm:t>
        <a:bodyPr/>
        <a:lstStyle/>
        <a:p>
          <a:r>
            <a:rPr lang="nb-NO" dirty="0"/>
            <a:t>Gjennomgå planelementer fra VP per plantype</a:t>
          </a:r>
        </a:p>
      </dgm:t>
    </dgm:pt>
    <dgm:pt modelId="{4F9F7147-636D-4986-9AD3-A57E5F921277}" type="parTrans" cxnId="{5E53D9C4-5D3D-4973-9B6C-32BC3785BE29}">
      <dgm:prSet/>
      <dgm:spPr/>
      <dgm:t>
        <a:bodyPr/>
        <a:lstStyle/>
        <a:p>
          <a:endParaRPr lang="nb-NO"/>
        </a:p>
      </dgm:t>
    </dgm:pt>
    <dgm:pt modelId="{EDC71CA2-6F5E-4944-BB29-DB36CD418AA3}" type="sibTrans" cxnId="{5E53D9C4-5D3D-4973-9B6C-32BC3785BE29}">
      <dgm:prSet/>
      <dgm:spPr/>
      <dgm:t>
        <a:bodyPr/>
        <a:lstStyle/>
        <a:p>
          <a:endParaRPr lang="nb-NO"/>
        </a:p>
      </dgm:t>
    </dgm:pt>
    <dgm:pt modelId="{E011B16F-DDAD-4A44-8E98-C21A59141449}">
      <dgm:prSet phldrT="[Tekst]"/>
      <dgm:spPr/>
      <dgm:t>
        <a:bodyPr/>
        <a:lstStyle/>
        <a:p>
          <a:r>
            <a:rPr lang="nb-NO" i="0" dirty="0"/>
            <a:t>Evalueringsnotat</a:t>
          </a:r>
        </a:p>
      </dgm:t>
    </dgm:pt>
    <dgm:pt modelId="{573B9C7A-85CA-4BE8-86CB-42F571C03BD7}" type="parTrans" cxnId="{BB28E492-D821-4298-B0C8-90FC3CC23379}">
      <dgm:prSet/>
      <dgm:spPr/>
      <dgm:t>
        <a:bodyPr/>
        <a:lstStyle/>
        <a:p>
          <a:endParaRPr lang="nb-NO"/>
        </a:p>
      </dgm:t>
    </dgm:pt>
    <dgm:pt modelId="{C170A63C-C9F1-41F1-933D-6CBD8B44BC1D}" type="sibTrans" cxnId="{BB28E492-D821-4298-B0C8-90FC3CC23379}">
      <dgm:prSet/>
      <dgm:spPr/>
      <dgm:t>
        <a:bodyPr/>
        <a:lstStyle/>
        <a:p>
          <a:endParaRPr lang="nb-NO"/>
        </a:p>
      </dgm:t>
    </dgm:pt>
    <dgm:pt modelId="{2C08EDB3-4B37-496C-B6A2-1B6B6AE98606}">
      <dgm:prSet phldrT="[Tekst]"/>
      <dgm:spPr/>
      <dgm:t>
        <a:bodyPr/>
        <a:lstStyle/>
        <a:p>
          <a:r>
            <a:rPr lang="nb-NO" dirty="0"/>
            <a:t>Problem, Mål og Tiltak/forordning</a:t>
          </a:r>
        </a:p>
      </dgm:t>
    </dgm:pt>
    <dgm:pt modelId="{5F59EB62-999E-4054-A4CF-23633A57E850}" type="sibTrans" cxnId="{04DAE5A9-D76C-4F36-BEA3-657E44CAA1D8}">
      <dgm:prSet/>
      <dgm:spPr/>
      <dgm:t>
        <a:bodyPr/>
        <a:lstStyle/>
        <a:p>
          <a:endParaRPr lang="nb-NO"/>
        </a:p>
      </dgm:t>
    </dgm:pt>
    <dgm:pt modelId="{78D08787-F6AC-4CAB-BB75-60C321058DB1}" type="parTrans" cxnId="{04DAE5A9-D76C-4F36-BEA3-657E44CAA1D8}">
      <dgm:prSet/>
      <dgm:spPr/>
      <dgm:t>
        <a:bodyPr/>
        <a:lstStyle/>
        <a:p>
          <a:endParaRPr lang="nb-NO"/>
        </a:p>
      </dgm:t>
    </dgm:pt>
    <dgm:pt modelId="{524E359D-F968-428E-87EC-2864EEB761CA}">
      <dgm:prSet/>
      <dgm:spPr/>
      <dgm:t>
        <a:bodyPr/>
        <a:lstStyle/>
        <a:p>
          <a:r>
            <a:rPr lang="nb-NO" i="0" dirty="0"/>
            <a:t>Optimaliser planelementer gjenbrukt senere for/hos andre poster, klinikker og behandlingssteder</a:t>
          </a:r>
        </a:p>
      </dgm:t>
    </dgm:pt>
    <dgm:pt modelId="{A3227900-327C-42BA-9C21-B169D95DA871}" type="parTrans" cxnId="{1397D6E4-6D35-48E3-8E37-7285E214BDB1}">
      <dgm:prSet/>
      <dgm:spPr/>
      <dgm:t>
        <a:bodyPr/>
        <a:lstStyle/>
        <a:p>
          <a:endParaRPr lang="nb-NO"/>
        </a:p>
      </dgm:t>
    </dgm:pt>
    <dgm:pt modelId="{D6C15605-5FC9-447E-94D8-89E4ED060C0B}" type="sibTrans" cxnId="{1397D6E4-6D35-48E3-8E37-7285E214BDB1}">
      <dgm:prSet/>
      <dgm:spPr/>
      <dgm:t>
        <a:bodyPr/>
        <a:lstStyle/>
        <a:p>
          <a:endParaRPr lang="nb-NO"/>
        </a:p>
      </dgm:t>
    </dgm:pt>
    <dgm:pt modelId="{DC8EB9CA-9C75-4D63-83F5-1F9089B7D4D0}">
      <dgm:prSet/>
      <dgm:spPr/>
      <dgm:t>
        <a:bodyPr/>
        <a:lstStyle/>
        <a:p>
          <a:r>
            <a:rPr lang="nb-NO" i="0" dirty="0"/>
            <a:t>Optimaliser enhetens gjenbruk</a:t>
          </a:r>
        </a:p>
      </dgm:t>
    </dgm:pt>
    <dgm:pt modelId="{B92D8E64-D68F-4310-9C4A-BCF1D4AE3ADB}" type="parTrans" cxnId="{1745BA78-4386-4392-B74F-4327C1E8C8D1}">
      <dgm:prSet/>
      <dgm:spPr/>
      <dgm:t>
        <a:bodyPr/>
        <a:lstStyle/>
        <a:p>
          <a:endParaRPr lang="nb-NO"/>
        </a:p>
      </dgm:t>
    </dgm:pt>
    <dgm:pt modelId="{B9C9B173-DD02-46DE-B2BB-D94F616B0F08}" type="sibTrans" cxnId="{1745BA78-4386-4392-B74F-4327C1E8C8D1}">
      <dgm:prSet/>
      <dgm:spPr/>
      <dgm:t>
        <a:bodyPr/>
        <a:lstStyle/>
        <a:p>
          <a:endParaRPr lang="nb-NO"/>
        </a:p>
      </dgm:t>
    </dgm:pt>
    <dgm:pt modelId="{E752DF24-C507-4684-8BB7-0F7549AEBFCB}">
      <dgm:prSet/>
      <dgm:spPr/>
      <dgm:t>
        <a:bodyPr/>
        <a:lstStyle/>
        <a:p>
          <a:r>
            <a:rPr lang="nb-NO" i="0" dirty="0"/>
            <a:t>Gjennomgå enhetens planelement gjenbrukt senere</a:t>
          </a:r>
        </a:p>
      </dgm:t>
    </dgm:pt>
    <dgm:pt modelId="{6601D719-B221-422B-AE27-2407B0ADDBE4}" type="parTrans" cxnId="{E87D10CD-6D6A-488B-86DB-94C1A68C2551}">
      <dgm:prSet/>
      <dgm:spPr/>
      <dgm:t>
        <a:bodyPr/>
        <a:lstStyle/>
        <a:p>
          <a:endParaRPr lang="nb-NO"/>
        </a:p>
      </dgm:t>
    </dgm:pt>
    <dgm:pt modelId="{0CCC7773-1766-42A8-BAE3-1CC98A29B8AC}" type="sibTrans" cxnId="{E87D10CD-6D6A-488B-86DB-94C1A68C2551}">
      <dgm:prSet/>
      <dgm:spPr/>
      <dgm:t>
        <a:bodyPr/>
        <a:lstStyle/>
        <a:p>
          <a:endParaRPr lang="nb-NO"/>
        </a:p>
      </dgm:t>
    </dgm:pt>
    <dgm:pt modelId="{9339D047-1E8A-44A5-8666-65801781D41B}">
      <dgm:prSet phldrT="[Tekst]"/>
      <dgm:spPr/>
      <dgm:t>
        <a:bodyPr/>
        <a:lstStyle/>
        <a:p>
          <a:r>
            <a:rPr lang="nb-NO" i="0" dirty="0"/>
            <a:t>Optimaliser enhetens terminologibruk og deltagelse i forbedring av standard termer </a:t>
          </a:r>
        </a:p>
      </dgm:t>
    </dgm:pt>
    <dgm:pt modelId="{5C3FE199-C5B2-4AE5-AB83-BA02EFB89977}" type="parTrans" cxnId="{392E5FCA-9D83-48D6-9084-46AF2FF33426}">
      <dgm:prSet/>
      <dgm:spPr/>
      <dgm:t>
        <a:bodyPr/>
        <a:lstStyle/>
        <a:p>
          <a:endParaRPr lang="nb-NO"/>
        </a:p>
      </dgm:t>
    </dgm:pt>
    <dgm:pt modelId="{64813A08-B914-47BA-98F1-9DC17217E32F}" type="sibTrans" cxnId="{392E5FCA-9D83-48D6-9084-46AF2FF33426}">
      <dgm:prSet/>
      <dgm:spPr/>
      <dgm:t>
        <a:bodyPr/>
        <a:lstStyle/>
        <a:p>
          <a:endParaRPr lang="nb-NO"/>
        </a:p>
      </dgm:t>
    </dgm:pt>
    <dgm:pt modelId="{53B39A4B-C875-49AB-AB29-6A76B38D4BDD}">
      <dgm:prSet phldrT="[Tekst]"/>
      <dgm:spPr/>
      <dgm:t>
        <a:bodyPr/>
        <a:lstStyle/>
        <a:p>
          <a:r>
            <a:rPr lang="nb-NO" i="0" dirty="0"/>
            <a:t>Brukere</a:t>
          </a:r>
        </a:p>
      </dgm:t>
    </dgm:pt>
    <dgm:pt modelId="{03B57175-06C8-49F0-92C1-112D9784E33F}" type="parTrans" cxnId="{0140BB7B-E6BC-4AE5-ABC8-828E295334CE}">
      <dgm:prSet/>
      <dgm:spPr/>
      <dgm:t>
        <a:bodyPr/>
        <a:lstStyle/>
        <a:p>
          <a:endParaRPr lang="nb-NO"/>
        </a:p>
      </dgm:t>
    </dgm:pt>
    <dgm:pt modelId="{72A88CC2-831E-4276-9320-A04EE6A1DBF5}" type="sibTrans" cxnId="{0140BB7B-E6BC-4AE5-ABC8-828E295334CE}">
      <dgm:prSet/>
      <dgm:spPr/>
      <dgm:t>
        <a:bodyPr/>
        <a:lstStyle/>
        <a:p>
          <a:endParaRPr lang="nb-NO"/>
        </a:p>
      </dgm:t>
    </dgm:pt>
    <dgm:pt modelId="{5925EDB2-F6F8-41F3-AEBE-C551EFCFC450}">
      <dgm:prSet/>
      <dgm:spPr/>
      <dgm:t>
        <a:bodyPr/>
        <a:lstStyle/>
        <a:p>
          <a:r>
            <a:rPr lang="nb-NO" i="0" dirty="0"/>
            <a:t>Optimaliser enhetens bruk og deltagelse i forbedring av VP</a:t>
          </a:r>
        </a:p>
      </dgm:t>
    </dgm:pt>
    <dgm:pt modelId="{E073BA20-0FF2-49F4-BB2A-635F563E3D32}" type="sibTrans" cxnId="{7CFA005C-8E1C-4277-BE28-536C95F40B8A}">
      <dgm:prSet/>
      <dgm:spPr/>
      <dgm:t>
        <a:bodyPr/>
        <a:lstStyle/>
        <a:p>
          <a:endParaRPr lang="nb-NO"/>
        </a:p>
      </dgm:t>
    </dgm:pt>
    <dgm:pt modelId="{19819F43-03A3-482A-A902-2E73EB0259E1}" type="parTrans" cxnId="{7CFA005C-8E1C-4277-BE28-536C95F40B8A}">
      <dgm:prSet/>
      <dgm:spPr/>
      <dgm:t>
        <a:bodyPr/>
        <a:lstStyle/>
        <a:p>
          <a:endParaRPr lang="nb-NO"/>
        </a:p>
      </dgm:t>
    </dgm:pt>
    <dgm:pt modelId="{789F7349-A9E3-4123-BAC0-7EBC411B0D93}" type="pres">
      <dgm:prSet presAssocID="{1F9FED56-6F6E-46C7-9F5E-DDD2E96D8222}" presName="rootnode" presStyleCnt="0">
        <dgm:presLayoutVars>
          <dgm:chMax/>
          <dgm:chPref/>
          <dgm:dir/>
          <dgm:animLvl val="lvl"/>
        </dgm:presLayoutVars>
      </dgm:prSet>
      <dgm:spPr/>
    </dgm:pt>
    <dgm:pt modelId="{7AB570E8-D21C-46BA-B11F-04485439EAFA}" type="pres">
      <dgm:prSet presAssocID="{1C44702C-190C-4192-8891-E30DAE43BD34}" presName="composite" presStyleCnt="0"/>
      <dgm:spPr/>
    </dgm:pt>
    <dgm:pt modelId="{F12FC1EB-46D9-46E5-9E7F-509F67056BAD}" type="pres">
      <dgm:prSet presAssocID="{1C44702C-190C-4192-8891-E30DAE43BD34}" presName="LShape" presStyleLbl="alignNode1" presStyleIdx="0" presStyleCnt="9"/>
      <dgm:spPr/>
    </dgm:pt>
    <dgm:pt modelId="{C970B215-961C-41DD-B7DA-753C44668163}" type="pres">
      <dgm:prSet presAssocID="{1C44702C-190C-4192-8891-E30DAE43BD34}" presName="ParentText" presStyleLbl="revTx" presStyleIdx="0" presStyleCnt="5" custScaleX="107659" custLinFactNeighborX="4137">
        <dgm:presLayoutVars>
          <dgm:chMax val="0"/>
          <dgm:chPref val="0"/>
          <dgm:bulletEnabled val="1"/>
        </dgm:presLayoutVars>
      </dgm:prSet>
      <dgm:spPr/>
    </dgm:pt>
    <dgm:pt modelId="{8CD4200D-4AC4-4510-BD5F-A29ABBCC968A}" type="pres">
      <dgm:prSet presAssocID="{1C44702C-190C-4192-8891-E30DAE43BD34}" presName="Triangle" presStyleLbl="alignNode1" presStyleIdx="1" presStyleCnt="9"/>
      <dgm:spPr/>
    </dgm:pt>
    <dgm:pt modelId="{CA66063D-7DE3-4A22-8448-8AE4048296C4}" type="pres">
      <dgm:prSet presAssocID="{48057B18-0B69-4C44-9FE7-842A9A72DB0F}" presName="sibTrans" presStyleCnt="0"/>
      <dgm:spPr/>
    </dgm:pt>
    <dgm:pt modelId="{2E167B2B-09E8-47D8-881E-1726ACF86713}" type="pres">
      <dgm:prSet presAssocID="{48057B18-0B69-4C44-9FE7-842A9A72DB0F}" presName="space" presStyleCnt="0"/>
      <dgm:spPr/>
    </dgm:pt>
    <dgm:pt modelId="{802DE4A8-6C93-493B-B7C9-38524255475D}" type="pres">
      <dgm:prSet presAssocID="{96CD188E-E53D-4AA6-8CC8-75D07B6A98B6}" presName="composite" presStyleCnt="0"/>
      <dgm:spPr/>
    </dgm:pt>
    <dgm:pt modelId="{704AE092-116C-4ADA-99BD-BAF91BC351A8}" type="pres">
      <dgm:prSet presAssocID="{96CD188E-E53D-4AA6-8CC8-75D07B6A98B6}" presName="LShape" presStyleLbl="alignNode1" presStyleIdx="2" presStyleCnt="9"/>
      <dgm:spPr/>
    </dgm:pt>
    <dgm:pt modelId="{F39FB243-EB44-46C5-A123-424D01958268}" type="pres">
      <dgm:prSet presAssocID="{96CD188E-E53D-4AA6-8CC8-75D07B6A98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999161A-BAD4-4B31-A7B4-7FB3B76F1E44}" type="pres">
      <dgm:prSet presAssocID="{96CD188E-E53D-4AA6-8CC8-75D07B6A98B6}" presName="Triangle" presStyleLbl="alignNode1" presStyleIdx="3" presStyleCnt="9"/>
      <dgm:spPr/>
    </dgm:pt>
    <dgm:pt modelId="{CB0479D2-412B-45A7-B9DF-3DE5B2A547D2}" type="pres">
      <dgm:prSet presAssocID="{B2E31B68-9FB4-4252-874C-9F2D824CEF59}" presName="sibTrans" presStyleCnt="0"/>
      <dgm:spPr/>
    </dgm:pt>
    <dgm:pt modelId="{A84266B7-9BD3-4F08-923C-275F33FB8135}" type="pres">
      <dgm:prSet presAssocID="{B2E31B68-9FB4-4252-874C-9F2D824CEF59}" presName="space" presStyleCnt="0"/>
      <dgm:spPr/>
    </dgm:pt>
    <dgm:pt modelId="{D9CA260C-AC2E-4021-965A-5D1F4483C9BB}" type="pres">
      <dgm:prSet presAssocID="{9E33031F-565F-4AD9-9687-2F1E9E0D7E64}" presName="composite" presStyleCnt="0"/>
      <dgm:spPr/>
    </dgm:pt>
    <dgm:pt modelId="{057BA9E3-20BF-4BA8-B50F-58345D79CC6C}" type="pres">
      <dgm:prSet presAssocID="{9E33031F-565F-4AD9-9687-2F1E9E0D7E64}" presName="LShape" presStyleLbl="alignNode1" presStyleIdx="4" presStyleCnt="9"/>
      <dgm:spPr/>
    </dgm:pt>
    <dgm:pt modelId="{90DFA1D4-A736-429B-B9FF-95A1E660FE8A}" type="pres">
      <dgm:prSet presAssocID="{9E33031F-565F-4AD9-9687-2F1E9E0D7E64}" presName="ParentText" presStyleLbl="revTx" presStyleIdx="2" presStyleCnt="5" custScaleX="104097" custLinFactNeighborX="1972">
        <dgm:presLayoutVars>
          <dgm:chMax val="0"/>
          <dgm:chPref val="0"/>
          <dgm:bulletEnabled val="1"/>
        </dgm:presLayoutVars>
      </dgm:prSet>
      <dgm:spPr/>
    </dgm:pt>
    <dgm:pt modelId="{41B367C2-8186-4C3B-9784-15C644810376}" type="pres">
      <dgm:prSet presAssocID="{9E33031F-565F-4AD9-9687-2F1E9E0D7E64}" presName="Triangle" presStyleLbl="alignNode1" presStyleIdx="5" presStyleCnt="9"/>
      <dgm:spPr/>
    </dgm:pt>
    <dgm:pt modelId="{CBE3E77F-86E5-4C7D-A0D6-927758E1D74B}" type="pres">
      <dgm:prSet presAssocID="{2661A168-079E-4008-9D6F-5CE34D8B3552}" presName="sibTrans" presStyleCnt="0"/>
      <dgm:spPr/>
    </dgm:pt>
    <dgm:pt modelId="{0843B680-BB3E-43B1-AB97-9B3B1E4BF050}" type="pres">
      <dgm:prSet presAssocID="{2661A168-079E-4008-9D6F-5CE34D8B3552}" presName="space" presStyleCnt="0"/>
      <dgm:spPr/>
    </dgm:pt>
    <dgm:pt modelId="{241A919C-A742-4DA3-BC2B-523CFAA60535}" type="pres">
      <dgm:prSet presAssocID="{8EFBA985-D72E-446E-8A8F-9169933BD3FD}" presName="composite" presStyleCnt="0"/>
      <dgm:spPr/>
    </dgm:pt>
    <dgm:pt modelId="{A0AACF28-FED1-4230-A35A-35D018EAFC7F}" type="pres">
      <dgm:prSet presAssocID="{8EFBA985-D72E-446E-8A8F-9169933BD3FD}" presName="LShape" presStyleLbl="alignNode1" presStyleIdx="6" presStyleCnt="9"/>
      <dgm:spPr/>
    </dgm:pt>
    <dgm:pt modelId="{2126B06C-744D-434A-9E88-55DF5B16F7D0}" type="pres">
      <dgm:prSet presAssocID="{8EFBA985-D72E-446E-8A8F-9169933BD3FD}" presName="ParentText" presStyleLbl="revTx" presStyleIdx="3" presStyleCnt="5" custScaleX="110555" custScaleY="139745" custLinFactNeighborX="6161" custLinFactNeighborY="20382">
        <dgm:presLayoutVars>
          <dgm:chMax val="0"/>
          <dgm:chPref val="0"/>
          <dgm:bulletEnabled val="1"/>
        </dgm:presLayoutVars>
      </dgm:prSet>
      <dgm:spPr/>
    </dgm:pt>
    <dgm:pt modelId="{9685CF40-1C1F-4FDB-A49C-F3153C076FC3}" type="pres">
      <dgm:prSet presAssocID="{8EFBA985-D72E-446E-8A8F-9169933BD3FD}" presName="Triangle" presStyleLbl="alignNode1" presStyleIdx="7" presStyleCnt="9"/>
      <dgm:spPr/>
    </dgm:pt>
    <dgm:pt modelId="{0984E964-346F-4AD8-AFB7-60F6AE85A1B6}" type="pres">
      <dgm:prSet presAssocID="{99B76295-8719-4407-800B-F0AF7E220C8B}" presName="sibTrans" presStyleCnt="0"/>
      <dgm:spPr/>
    </dgm:pt>
    <dgm:pt modelId="{D4664447-E7CF-4196-9C79-9C6895EF8054}" type="pres">
      <dgm:prSet presAssocID="{99B76295-8719-4407-800B-F0AF7E220C8B}" presName="space" presStyleCnt="0"/>
      <dgm:spPr/>
    </dgm:pt>
    <dgm:pt modelId="{F0E65F00-060D-4068-B877-66160D2B1B85}" type="pres">
      <dgm:prSet presAssocID="{B1241991-6B4A-4CC5-BB7B-E631C446B416}" presName="composite" presStyleCnt="0"/>
      <dgm:spPr/>
    </dgm:pt>
    <dgm:pt modelId="{F2C19056-CF05-484F-9B98-A50361D3FD65}" type="pres">
      <dgm:prSet presAssocID="{B1241991-6B4A-4CC5-BB7B-E631C446B416}" presName="LShape" presStyleLbl="alignNode1" presStyleIdx="8" presStyleCnt="9" custLinFactNeighborY="38192"/>
      <dgm:spPr/>
    </dgm:pt>
    <dgm:pt modelId="{65B0478B-79F1-4FA7-A746-87E4FD66A195}" type="pres">
      <dgm:prSet presAssocID="{B1241991-6B4A-4CC5-BB7B-E631C446B416}" presName="ParentText" presStyleLbl="revTx" presStyleIdx="4" presStyleCnt="5" custScaleX="105247" custScaleY="162835" custLinFactNeighborX="5387" custLinFactNeighborY="62826">
        <dgm:presLayoutVars>
          <dgm:chMax val="0"/>
          <dgm:chPref val="0"/>
          <dgm:bulletEnabled val="1"/>
        </dgm:presLayoutVars>
      </dgm:prSet>
      <dgm:spPr/>
    </dgm:pt>
  </dgm:ptLst>
  <dgm:cxnLst>
    <dgm:cxn modelId="{DB36810C-FDDB-40D9-9998-35DD865858A4}" srcId="{1F9FED56-6F6E-46C7-9F5E-DDD2E96D8222}" destId="{B1241991-6B4A-4CC5-BB7B-E631C446B416}" srcOrd="4" destOrd="0" parTransId="{CA0E900A-C49A-4B65-8ACD-D83B1866E1BD}" sibTransId="{E083BD25-2319-40F9-8C3F-4A882B08DDCC}"/>
    <dgm:cxn modelId="{00C2C32C-6133-4DFD-BE83-A840D8AC8D73}" srcId="{96CD188E-E53D-4AA6-8CC8-75D07B6A98B6}" destId="{F2ECE8C1-350B-4D58-BD43-C7112D957128}" srcOrd="0" destOrd="0" parTransId="{D09900F9-3FB9-4187-BF05-7053DC0D516C}" sibTransId="{A1647211-6040-4634-B3A1-C213E7D1DF37}"/>
    <dgm:cxn modelId="{0198EA32-4F04-4C09-9D5E-1277DC356D3A}" srcId="{1F9FED56-6F6E-46C7-9F5E-DDD2E96D8222}" destId="{9E33031F-565F-4AD9-9687-2F1E9E0D7E64}" srcOrd="2" destOrd="0" parTransId="{E20FF618-DF91-4D4F-8CE6-93A708F9EF9E}" sibTransId="{2661A168-079E-4008-9D6F-5CE34D8B3552}"/>
    <dgm:cxn modelId="{4AF89735-37A3-419D-81E7-1E3F8503D73D}" srcId="{1F9FED56-6F6E-46C7-9F5E-DDD2E96D8222}" destId="{8EFBA985-D72E-446E-8A8F-9169933BD3FD}" srcOrd="3" destOrd="0" parTransId="{0EBE63AE-BAE9-4C5F-A3C7-FB03BAA45631}" sibTransId="{99B76295-8719-4407-800B-F0AF7E220C8B}"/>
    <dgm:cxn modelId="{A0CBC735-BBD3-412C-82B3-57C694EC3556}" type="presOf" srcId="{D82A47E7-BFD3-43EA-A059-EF7DB4DCD7B1}" destId="{90DFA1D4-A736-429B-B9FF-95A1E660FE8A}" srcOrd="0" destOrd="1" presId="urn:microsoft.com/office/officeart/2009/3/layout/StepUpProcess"/>
    <dgm:cxn modelId="{CE29153B-D9E3-42F5-81E1-2C03B767E318}" srcId="{1F9FED56-6F6E-46C7-9F5E-DDD2E96D8222}" destId="{1C44702C-190C-4192-8891-E30DAE43BD34}" srcOrd="0" destOrd="0" parTransId="{2DC435DB-0A09-434A-9183-5CE6BB7D1024}" sibTransId="{48057B18-0B69-4C44-9FE7-842A9A72DB0F}"/>
    <dgm:cxn modelId="{7CFA005C-8E1C-4277-BE28-536C95F40B8A}" srcId="{8EFBA985-D72E-446E-8A8F-9169933BD3FD}" destId="{5925EDB2-F6F8-41F3-AEBE-C551EFCFC450}" srcOrd="1" destOrd="0" parTransId="{19819F43-03A3-482A-A902-2E73EB0259E1}" sibTransId="{E073BA20-0FF2-49F4-BB2A-635F563E3D32}"/>
    <dgm:cxn modelId="{3C332E46-1DA8-45D3-9C4E-8FFCF100F48F}" srcId="{1F9FED56-6F6E-46C7-9F5E-DDD2E96D8222}" destId="{96CD188E-E53D-4AA6-8CC8-75D07B6A98B6}" srcOrd="1" destOrd="0" parTransId="{6123F790-3436-4F73-A452-39C776CBFACD}" sibTransId="{B2E31B68-9FB4-4252-874C-9F2D824CEF59}"/>
    <dgm:cxn modelId="{BB7BD76A-C290-4B9D-B211-907DEBF3CE57}" type="presOf" srcId="{1C44702C-190C-4192-8891-E30DAE43BD34}" destId="{C970B215-961C-41DD-B7DA-753C44668163}" srcOrd="0" destOrd="0" presId="urn:microsoft.com/office/officeart/2009/3/layout/StepUpProcess"/>
    <dgm:cxn modelId="{5C383F55-E515-4466-B33B-0E39D9815328}" type="presOf" srcId="{B1241991-6B4A-4CC5-BB7B-E631C446B416}" destId="{65B0478B-79F1-4FA7-A746-87E4FD66A195}" srcOrd="0" destOrd="0" presId="urn:microsoft.com/office/officeart/2009/3/layout/StepUpProcess"/>
    <dgm:cxn modelId="{1745BA78-4386-4392-B74F-4327C1E8C8D1}" srcId="{96CD188E-E53D-4AA6-8CC8-75D07B6A98B6}" destId="{DC8EB9CA-9C75-4D63-83F5-1F9089B7D4D0}" srcOrd="1" destOrd="0" parTransId="{B92D8E64-D68F-4310-9C4A-BCF1D4AE3ADB}" sibTransId="{B9C9B173-DD02-46DE-B2BB-D94F616B0F08}"/>
    <dgm:cxn modelId="{69C92079-31A4-4713-9FEC-C13C69B5E3FB}" type="presOf" srcId="{E1C5B2A1-03AC-4C32-97E5-B9A674F26A86}" destId="{2126B06C-744D-434A-9E88-55DF5B16F7D0}" srcOrd="0" destOrd="1" presId="urn:microsoft.com/office/officeart/2009/3/layout/StepUpProcess"/>
    <dgm:cxn modelId="{0140BB7B-E6BC-4AE5-ABC8-828E295334CE}" srcId="{1C44702C-190C-4192-8891-E30DAE43BD34}" destId="{53B39A4B-C875-49AB-AB29-6A76B38D4BDD}" srcOrd="2" destOrd="0" parTransId="{03B57175-06C8-49F0-92C1-112D9784E33F}" sibTransId="{72A88CC2-831E-4276-9320-A04EE6A1DBF5}"/>
    <dgm:cxn modelId="{F02D838E-35A9-4207-8522-59A4CEF19DE6}" type="presOf" srcId="{9E33031F-565F-4AD9-9687-2F1E9E0D7E64}" destId="{90DFA1D4-A736-429B-B9FF-95A1E660FE8A}" srcOrd="0" destOrd="0" presId="urn:microsoft.com/office/officeart/2009/3/layout/StepUpProcess"/>
    <dgm:cxn modelId="{BB28E492-D821-4298-B0C8-90FC3CC23379}" srcId="{1C44702C-190C-4192-8891-E30DAE43BD34}" destId="{E011B16F-DDAD-4A44-8E98-C21A59141449}" srcOrd="1" destOrd="0" parTransId="{573B9C7A-85CA-4BE8-86CB-42F571C03BD7}" sibTransId="{C170A63C-C9F1-41F1-933D-6CBD8B44BC1D}"/>
    <dgm:cxn modelId="{49777E9C-D9F9-491D-8562-14802A97220E}" srcId="{9E33031F-565F-4AD9-9687-2F1E9E0D7E64}" destId="{D82A47E7-BFD3-43EA-A059-EF7DB4DCD7B1}" srcOrd="0" destOrd="0" parTransId="{E84EDE1E-369C-4DC8-9EB0-28B034E17DEE}" sibTransId="{B97A3670-62DE-4502-9DD3-497C0B5A9BDD}"/>
    <dgm:cxn modelId="{AF9858A1-8389-4BC3-8E58-827E9217470D}" type="presOf" srcId="{1F9FED56-6F6E-46C7-9F5E-DDD2E96D8222}" destId="{789F7349-A9E3-4123-BAC0-7EBC411B0D93}" srcOrd="0" destOrd="0" presId="urn:microsoft.com/office/officeart/2009/3/layout/StepUpProcess"/>
    <dgm:cxn modelId="{620AD3A4-0E97-4C78-85F7-6868483B9A93}" type="presOf" srcId="{96CD188E-E53D-4AA6-8CC8-75D07B6A98B6}" destId="{F39FB243-EB44-46C5-A123-424D01958268}" srcOrd="0" destOrd="0" presId="urn:microsoft.com/office/officeart/2009/3/layout/StepUpProcess"/>
    <dgm:cxn modelId="{04DAE5A9-D76C-4F36-BEA3-657E44CAA1D8}" srcId="{1C44702C-190C-4192-8891-E30DAE43BD34}" destId="{2C08EDB3-4B37-496C-B6A2-1B6B6AE98606}" srcOrd="0" destOrd="0" parTransId="{78D08787-F6AC-4CAB-BB75-60C321058DB1}" sibTransId="{5F59EB62-999E-4054-A4CF-23633A57E850}"/>
    <dgm:cxn modelId="{A81F4DB2-ED34-48B6-AA15-60393D1DEF88}" type="presOf" srcId="{2C08EDB3-4B37-496C-B6A2-1B6B6AE98606}" destId="{C970B215-961C-41DD-B7DA-753C44668163}" srcOrd="0" destOrd="1" presId="urn:microsoft.com/office/officeart/2009/3/layout/StepUpProcess"/>
    <dgm:cxn modelId="{5E53D9C4-5D3D-4973-9B6C-32BC3785BE29}" srcId="{8EFBA985-D72E-446E-8A8F-9169933BD3FD}" destId="{E1C5B2A1-03AC-4C32-97E5-B9A674F26A86}" srcOrd="0" destOrd="0" parTransId="{4F9F7147-636D-4986-9AD3-A57E5F921277}" sibTransId="{EDC71CA2-6F5E-4944-BB29-DB36CD418AA3}"/>
    <dgm:cxn modelId="{392E5FCA-9D83-48D6-9084-46AF2FF33426}" srcId="{9E33031F-565F-4AD9-9687-2F1E9E0D7E64}" destId="{9339D047-1E8A-44A5-8666-65801781D41B}" srcOrd="1" destOrd="0" parTransId="{5C3FE199-C5B2-4AE5-AB83-BA02EFB89977}" sibTransId="{64813A08-B914-47BA-98F1-9DC17217E32F}"/>
    <dgm:cxn modelId="{E87D10CD-6D6A-488B-86DB-94C1A68C2551}" srcId="{B1241991-6B4A-4CC5-BB7B-E631C446B416}" destId="{E752DF24-C507-4684-8BB7-0F7549AEBFCB}" srcOrd="0" destOrd="0" parTransId="{6601D719-B221-422B-AE27-2407B0ADDBE4}" sibTransId="{0CCC7773-1766-42A8-BAE3-1CC98A29B8AC}"/>
    <dgm:cxn modelId="{D95EDACE-5564-420E-B22E-521ADA6E5AE4}" type="presOf" srcId="{524E359D-F968-428E-87EC-2864EEB761CA}" destId="{65B0478B-79F1-4FA7-A746-87E4FD66A195}" srcOrd="0" destOrd="2" presId="urn:microsoft.com/office/officeart/2009/3/layout/StepUpProcess"/>
    <dgm:cxn modelId="{F3594ED0-7D31-4CFF-99C4-6B998C233670}" type="presOf" srcId="{53B39A4B-C875-49AB-AB29-6A76B38D4BDD}" destId="{C970B215-961C-41DD-B7DA-753C44668163}" srcOrd="0" destOrd="3" presId="urn:microsoft.com/office/officeart/2009/3/layout/StepUpProcess"/>
    <dgm:cxn modelId="{7A752CD6-306F-4709-A60E-43A694213586}" type="presOf" srcId="{E011B16F-DDAD-4A44-8E98-C21A59141449}" destId="{C970B215-961C-41DD-B7DA-753C44668163}" srcOrd="0" destOrd="2" presId="urn:microsoft.com/office/officeart/2009/3/layout/StepUpProcess"/>
    <dgm:cxn modelId="{16DD96E3-0B32-4D13-A544-F74AFD064D44}" type="presOf" srcId="{8EFBA985-D72E-446E-8A8F-9169933BD3FD}" destId="{2126B06C-744D-434A-9E88-55DF5B16F7D0}" srcOrd="0" destOrd="0" presId="urn:microsoft.com/office/officeart/2009/3/layout/StepUpProcess"/>
    <dgm:cxn modelId="{29D608E4-DB47-4368-9A65-7B67DAF9ADFE}" type="presOf" srcId="{9339D047-1E8A-44A5-8666-65801781D41B}" destId="{90DFA1D4-A736-429B-B9FF-95A1E660FE8A}" srcOrd="0" destOrd="2" presId="urn:microsoft.com/office/officeart/2009/3/layout/StepUpProcess"/>
    <dgm:cxn modelId="{1397D6E4-6D35-48E3-8E37-7285E214BDB1}" srcId="{B1241991-6B4A-4CC5-BB7B-E631C446B416}" destId="{524E359D-F968-428E-87EC-2864EEB761CA}" srcOrd="1" destOrd="0" parTransId="{A3227900-327C-42BA-9C21-B169D95DA871}" sibTransId="{D6C15605-5FC9-447E-94D8-89E4ED060C0B}"/>
    <dgm:cxn modelId="{DB4CE8E5-305A-4007-9BE7-18337A7F8C87}" type="presOf" srcId="{E752DF24-C507-4684-8BB7-0F7549AEBFCB}" destId="{65B0478B-79F1-4FA7-A746-87E4FD66A195}" srcOrd="0" destOrd="1" presId="urn:microsoft.com/office/officeart/2009/3/layout/StepUpProcess"/>
    <dgm:cxn modelId="{B20F4BED-0BF6-4241-A565-D13D26561C4D}" type="presOf" srcId="{5925EDB2-F6F8-41F3-AEBE-C551EFCFC450}" destId="{2126B06C-744D-434A-9E88-55DF5B16F7D0}" srcOrd="0" destOrd="2" presId="urn:microsoft.com/office/officeart/2009/3/layout/StepUpProcess"/>
    <dgm:cxn modelId="{FE3FD4EF-9B81-49C8-ACF1-272BE20F6571}" type="presOf" srcId="{DC8EB9CA-9C75-4D63-83F5-1F9089B7D4D0}" destId="{F39FB243-EB44-46C5-A123-424D01958268}" srcOrd="0" destOrd="2" presId="urn:microsoft.com/office/officeart/2009/3/layout/StepUpProcess"/>
    <dgm:cxn modelId="{3A21DBEF-389E-4513-A9EB-A4CC0F46C185}" type="presOf" srcId="{F2ECE8C1-350B-4D58-BD43-C7112D957128}" destId="{F39FB243-EB44-46C5-A123-424D01958268}" srcOrd="0" destOrd="1" presId="urn:microsoft.com/office/officeart/2009/3/layout/StepUpProcess"/>
    <dgm:cxn modelId="{5A9FD2EA-EC46-4FAA-A385-335DBEBED279}" type="presParOf" srcId="{789F7349-A9E3-4123-BAC0-7EBC411B0D93}" destId="{7AB570E8-D21C-46BA-B11F-04485439EAFA}" srcOrd="0" destOrd="0" presId="urn:microsoft.com/office/officeart/2009/3/layout/StepUpProcess"/>
    <dgm:cxn modelId="{05A425F0-E630-4EE2-93EC-17ED21D84255}" type="presParOf" srcId="{7AB570E8-D21C-46BA-B11F-04485439EAFA}" destId="{F12FC1EB-46D9-46E5-9E7F-509F67056BAD}" srcOrd="0" destOrd="0" presId="urn:microsoft.com/office/officeart/2009/3/layout/StepUpProcess"/>
    <dgm:cxn modelId="{AC69705B-702E-4A14-B837-E1C62322CCB4}" type="presParOf" srcId="{7AB570E8-D21C-46BA-B11F-04485439EAFA}" destId="{C970B215-961C-41DD-B7DA-753C44668163}" srcOrd="1" destOrd="0" presId="urn:microsoft.com/office/officeart/2009/3/layout/StepUpProcess"/>
    <dgm:cxn modelId="{33468317-5B94-431B-B9EC-AD6FFA8DD972}" type="presParOf" srcId="{7AB570E8-D21C-46BA-B11F-04485439EAFA}" destId="{8CD4200D-4AC4-4510-BD5F-A29ABBCC968A}" srcOrd="2" destOrd="0" presId="urn:microsoft.com/office/officeart/2009/3/layout/StepUpProcess"/>
    <dgm:cxn modelId="{F6EB5097-4773-482B-987A-2F83BCC9A0BA}" type="presParOf" srcId="{789F7349-A9E3-4123-BAC0-7EBC411B0D93}" destId="{CA66063D-7DE3-4A22-8448-8AE4048296C4}" srcOrd="1" destOrd="0" presId="urn:microsoft.com/office/officeart/2009/3/layout/StepUpProcess"/>
    <dgm:cxn modelId="{C19BADEC-8376-4CE0-AF57-3CC184E336E3}" type="presParOf" srcId="{CA66063D-7DE3-4A22-8448-8AE4048296C4}" destId="{2E167B2B-09E8-47D8-881E-1726ACF86713}" srcOrd="0" destOrd="0" presId="urn:microsoft.com/office/officeart/2009/3/layout/StepUpProcess"/>
    <dgm:cxn modelId="{A1AE61E8-51B7-4E71-801B-691279E637FE}" type="presParOf" srcId="{789F7349-A9E3-4123-BAC0-7EBC411B0D93}" destId="{802DE4A8-6C93-493B-B7C9-38524255475D}" srcOrd="2" destOrd="0" presId="urn:microsoft.com/office/officeart/2009/3/layout/StepUpProcess"/>
    <dgm:cxn modelId="{A6E015FD-1BE2-4D3A-ABF7-8E8755787E00}" type="presParOf" srcId="{802DE4A8-6C93-493B-B7C9-38524255475D}" destId="{704AE092-116C-4ADA-99BD-BAF91BC351A8}" srcOrd="0" destOrd="0" presId="urn:microsoft.com/office/officeart/2009/3/layout/StepUpProcess"/>
    <dgm:cxn modelId="{A70A4579-B12E-487A-8D88-7F50DB7A469C}" type="presParOf" srcId="{802DE4A8-6C93-493B-B7C9-38524255475D}" destId="{F39FB243-EB44-46C5-A123-424D01958268}" srcOrd="1" destOrd="0" presId="urn:microsoft.com/office/officeart/2009/3/layout/StepUpProcess"/>
    <dgm:cxn modelId="{99A82306-A918-4CEB-8CE2-883739AD8E54}" type="presParOf" srcId="{802DE4A8-6C93-493B-B7C9-38524255475D}" destId="{A999161A-BAD4-4B31-A7B4-7FB3B76F1E44}" srcOrd="2" destOrd="0" presId="urn:microsoft.com/office/officeart/2009/3/layout/StepUpProcess"/>
    <dgm:cxn modelId="{1CC6C0C9-5B62-4A49-B79B-E05FEFA816AC}" type="presParOf" srcId="{789F7349-A9E3-4123-BAC0-7EBC411B0D93}" destId="{CB0479D2-412B-45A7-B9DF-3DE5B2A547D2}" srcOrd="3" destOrd="0" presId="urn:microsoft.com/office/officeart/2009/3/layout/StepUpProcess"/>
    <dgm:cxn modelId="{A09EEBB1-2EDC-4683-918D-FCD3072BF4B3}" type="presParOf" srcId="{CB0479D2-412B-45A7-B9DF-3DE5B2A547D2}" destId="{A84266B7-9BD3-4F08-923C-275F33FB8135}" srcOrd="0" destOrd="0" presId="urn:microsoft.com/office/officeart/2009/3/layout/StepUpProcess"/>
    <dgm:cxn modelId="{B22240A2-5464-4040-B655-6DEF259DAB35}" type="presParOf" srcId="{789F7349-A9E3-4123-BAC0-7EBC411B0D93}" destId="{D9CA260C-AC2E-4021-965A-5D1F4483C9BB}" srcOrd="4" destOrd="0" presId="urn:microsoft.com/office/officeart/2009/3/layout/StepUpProcess"/>
    <dgm:cxn modelId="{B2800663-5FA0-4A65-A294-8D773AE11CD7}" type="presParOf" srcId="{D9CA260C-AC2E-4021-965A-5D1F4483C9BB}" destId="{057BA9E3-20BF-4BA8-B50F-58345D79CC6C}" srcOrd="0" destOrd="0" presId="urn:microsoft.com/office/officeart/2009/3/layout/StepUpProcess"/>
    <dgm:cxn modelId="{51D29BA8-6278-40DC-B10B-3BEBD88B2E01}" type="presParOf" srcId="{D9CA260C-AC2E-4021-965A-5D1F4483C9BB}" destId="{90DFA1D4-A736-429B-B9FF-95A1E660FE8A}" srcOrd="1" destOrd="0" presId="urn:microsoft.com/office/officeart/2009/3/layout/StepUpProcess"/>
    <dgm:cxn modelId="{008A72A2-6EBC-4154-8ACF-3F334B8CE4E7}" type="presParOf" srcId="{D9CA260C-AC2E-4021-965A-5D1F4483C9BB}" destId="{41B367C2-8186-4C3B-9784-15C644810376}" srcOrd="2" destOrd="0" presId="urn:microsoft.com/office/officeart/2009/3/layout/StepUpProcess"/>
    <dgm:cxn modelId="{3DCF3292-C9CA-47EC-8D8E-1E69398EC7BB}" type="presParOf" srcId="{789F7349-A9E3-4123-BAC0-7EBC411B0D93}" destId="{CBE3E77F-86E5-4C7D-A0D6-927758E1D74B}" srcOrd="5" destOrd="0" presId="urn:microsoft.com/office/officeart/2009/3/layout/StepUpProcess"/>
    <dgm:cxn modelId="{B6EDBA22-DD38-47B9-935C-3E163882EE65}" type="presParOf" srcId="{CBE3E77F-86E5-4C7D-A0D6-927758E1D74B}" destId="{0843B680-BB3E-43B1-AB97-9B3B1E4BF050}" srcOrd="0" destOrd="0" presId="urn:microsoft.com/office/officeart/2009/3/layout/StepUpProcess"/>
    <dgm:cxn modelId="{3CE64C48-11CE-4A0E-9F17-7C717BC8154C}" type="presParOf" srcId="{789F7349-A9E3-4123-BAC0-7EBC411B0D93}" destId="{241A919C-A742-4DA3-BC2B-523CFAA60535}" srcOrd="6" destOrd="0" presId="urn:microsoft.com/office/officeart/2009/3/layout/StepUpProcess"/>
    <dgm:cxn modelId="{357F6D2C-ED12-4EFE-92F5-884EF26566D7}" type="presParOf" srcId="{241A919C-A742-4DA3-BC2B-523CFAA60535}" destId="{A0AACF28-FED1-4230-A35A-35D018EAFC7F}" srcOrd="0" destOrd="0" presId="urn:microsoft.com/office/officeart/2009/3/layout/StepUpProcess"/>
    <dgm:cxn modelId="{9C336947-C15B-40E0-803F-53C266932908}" type="presParOf" srcId="{241A919C-A742-4DA3-BC2B-523CFAA60535}" destId="{2126B06C-744D-434A-9E88-55DF5B16F7D0}" srcOrd="1" destOrd="0" presId="urn:microsoft.com/office/officeart/2009/3/layout/StepUpProcess"/>
    <dgm:cxn modelId="{767784F0-D1CC-400A-9249-1C2D10275DD9}" type="presParOf" srcId="{241A919C-A742-4DA3-BC2B-523CFAA60535}" destId="{9685CF40-1C1F-4FDB-A49C-F3153C076FC3}" srcOrd="2" destOrd="0" presId="urn:microsoft.com/office/officeart/2009/3/layout/StepUpProcess"/>
    <dgm:cxn modelId="{D53A7E90-2ADC-4C64-8A89-8BA863C3C6F5}" type="presParOf" srcId="{789F7349-A9E3-4123-BAC0-7EBC411B0D93}" destId="{0984E964-346F-4AD8-AFB7-60F6AE85A1B6}" srcOrd="7" destOrd="0" presId="urn:microsoft.com/office/officeart/2009/3/layout/StepUpProcess"/>
    <dgm:cxn modelId="{48E52574-031E-4E42-87DC-3F1ED6FA6D8E}" type="presParOf" srcId="{0984E964-346F-4AD8-AFB7-60F6AE85A1B6}" destId="{D4664447-E7CF-4196-9C79-9C6895EF8054}" srcOrd="0" destOrd="0" presId="urn:microsoft.com/office/officeart/2009/3/layout/StepUpProcess"/>
    <dgm:cxn modelId="{67C59B1F-DFB4-4F9F-9821-1F53FD063244}" type="presParOf" srcId="{789F7349-A9E3-4123-BAC0-7EBC411B0D93}" destId="{F0E65F00-060D-4068-B877-66160D2B1B85}" srcOrd="8" destOrd="0" presId="urn:microsoft.com/office/officeart/2009/3/layout/StepUpProcess"/>
    <dgm:cxn modelId="{B68D3375-8836-49B9-BB4E-D7C5949D66AF}" type="presParOf" srcId="{F0E65F00-060D-4068-B877-66160D2B1B85}" destId="{F2C19056-CF05-484F-9B98-A50361D3FD65}" srcOrd="0" destOrd="0" presId="urn:microsoft.com/office/officeart/2009/3/layout/StepUpProcess"/>
    <dgm:cxn modelId="{E4F2A8D3-7297-47BA-9C83-5BB510C2549E}" type="presParOf" srcId="{F0E65F00-060D-4068-B877-66160D2B1B85}" destId="{65B0478B-79F1-4FA7-A746-87E4FD66A19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FC1EB-46D9-46E5-9E7F-509F67056BAD}">
      <dsp:nvSpPr>
        <dsp:cNvPr id="0" name=""/>
        <dsp:cNvSpPr/>
      </dsp:nvSpPr>
      <dsp:spPr>
        <a:xfrm rot="5400000">
          <a:off x="448120" y="2989246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0B215-961C-41DD-B7DA-753C44668163}">
      <dsp:nvSpPr>
        <dsp:cNvPr id="0" name=""/>
        <dsp:cNvSpPr/>
      </dsp:nvSpPr>
      <dsp:spPr>
        <a:xfrm>
          <a:off x="247067" y="3605107"/>
          <a:ext cx="2003407" cy="163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1. Bruk av plan</a:t>
          </a:r>
        </a:p>
      </dsp:txBody>
      <dsp:txXfrm>
        <a:off x="247067" y="3605107"/>
        <a:ext cx="2003407" cy="1631172"/>
      </dsp:txXfrm>
    </dsp:sp>
    <dsp:sp modelId="{8CD4200D-4AC4-4510-BD5F-A29ABBCC968A}">
      <dsp:nvSpPr>
        <dsp:cNvPr id="0" name=""/>
        <dsp:cNvSpPr/>
      </dsp:nvSpPr>
      <dsp:spPr>
        <a:xfrm>
          <a:off x="1751118" y="2837496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AE092-116C-4ADA-99BD-BAF91BC351A8}">
      <dsp:nvSpPr>
        <dsp:cNvPr id="0" name=""/>
        <dsp:cNvSpPr/>
      </dsp:nvSpPr>
      <dsp:spPr>
        <a:xfrm rot="5400000">
          <a:off x="2797466" y="2425532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FB243-EB44-46C5-A123-424D01958268}">
      <dsp:nvSpPr>
        <dsp:cNvPr id="0" name=""/>
        <dsp:cNvSpPr/>
      </dsp:nvSpPr>
      <dsp:spPr>
        <a:xfrm>
          <a:off x="2590691" y="3041393"/>
          <a:ext cx="1860882" cy="163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2. Gjenbruk av plan</a:t>
          </a:r>
        </a:p>
      </dsp:txBody>
      <dsp:txXfrm>
        <a:off x="2590691" y="3041393"/>
        <a:ext cx="1860882" cy="1631172"/>
      </dsp:txXfrm>
    </dsp:sp>
    <dsp:sp modelId="{A999161A-BAD4-4B31-A7B4-7FB3B76F1E44}">
      <dsp:nvSpPr>
        <dsp:cNvPr id="0" name=""/>
        <dsp:cNvSpPr/>
      </dsp:nvSpPr>
      <dsp:spPr>
        <a:xfrm>
          <a:off x="4100464" y="2273782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BA9E3-20BF-4BA8-B50F-58345D79CC6C}">
      <dsp:nvSpPr>
        <dsp:cNvPr id="0" name=""/>
        <dsp:cNvSpPr/>
      </dsp:nvSpPr>
      <dsp:spPr>
        <a:xfrm rot="5400000">
          <a:off x="5146813" y="1861817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FA1D4-A736-429B-B9FF-95A1E660FE8A}">
      <dsp:nvSpPr>
        <dsp:cNvPr id="0" name=""/>
        <dsp:cNvSpPr/>
      </dsp:nvSpPr>
      <dsp:spPr>
        <a:xfrm>
          <a:off x="4938614" y="2477679"/>
          <a:ext cx="1937122" cy="163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3. Felles språk </a:t>
          </a:r>
        </a:p>
      </dsp:txBody>
      <dsp:txXfrm>
        <a:off x="4938614" y="2477679"/>
        <a:ext cx="1937122" cy="1631172"/>
      </dsp:txXfrm>
    </dsp:sp>
    <dsp:sp modelId="{41B367C2-8186-4C3B-9784-15C644810376}">
      <dsp:nvSpPr>
        <dsp:cNvPr id="0" name=""/>
        <dsp:cNvSpPr/>
      </dsp:nvSpPr>
      <dsp:spPr>
        <a:xfrm>
          <a:off x="6449810" y="1710068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ACF28-FED1-4230-A35A-35D018EAFC7F}">
      <dsp:nvSpPr>
        <dsp:cNvPr id="0" name=""/>
        <dsp:cNvSpPr/>
      </dsp:nvSpPr>
      <dsp:spPr>
        <a:xfrm rot="5400000">
          <a:off x="7496159" y="973949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6B06C-744D-434A-9E88-55DF5B16F7D0}">
      <dsp:nvSpPr>
        <dsp:cNvPr id="0" name=""/>
        <dsp:cNvSpPr/>
      </dsp:nvSpPr>
      <dsp:spPr>
        <a:xfrm>
          <a:off x="7305825" y="1598121"/>
          <a:ext cx="2057298" cy="2279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4. Veiledende planer </a:t>
          </a:r>
        </a:p>
      </dsp:txBody>
      <dsp:txXfrm>
        <a:off x="7305825" y="1598121"/>
        <a:ext cx="2057298" cy="2279482"/>
      </dsp:txXfrm>
    </dsp:sp>
    <dsp:sp modelId="{9685CF40-1C1F-4FDB-A49C-F3153C076FC3}">
      <dsp:nvSpPr>
        <dsp:cNvPr id="0" name=""/>
        <dsp:cNvSpPr/>
      </dsp:nvSpPr>
      <dsp:spPr>
        <a:xfrm>
          <a:off x="8799157" y="822199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19056-CF05-484F-9B98-A50361D3FD65}">
      <dsp:nvSpPr>
        <dsp:cNvPr id="0" name=""/>
        <dsp:cNvSpPr/>
      </dsp:nvSpPr>
      <dsp:spPr>
        <a:xfrm rot="5400000">
          <a:off x="9845505" y="370857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0478B-79F1-4FA7-A746-87E4FD66A195}">
      <dsp:nvSpPr>
        <dsp:cNvPr id="0" name=""/>
        <dsp:cNvSpPr/>
      </dsp:nvSpPr>
      <dsp:spPr>
        <a:xfrm>
          <a:off x="9626785" y="1025949"/>
          <a:ext cx="1958523" cy="2656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5. Samhandling</a:t>
          </a:r>
        </a:p>
      </dsp:txBody>
      <dsp:txXfrm>
        <a:off x="9626785" y="1025949"/>
        <a:ext cx="1958523" cy="265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C8C2A-21FF-4430-A7B4-6D99E968DEFD}">
      <dsp:nvSpPr>
        <dsp:cNvPr id="0" name=""/>
        <dsp:cNvSpPr/>
      </dsp:nvSpPr>
      <dsp:spPr>
        <a:xfrm>
          <a:off x="1335918" y="46565"/>
          <a:ext cx="734652" cy="73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400" kern="1200"/>
            <a:t> </a:t>
          </a:r>
        </a:p>
      </dsp:txBody>
      <dsp:txXfrm>
        <a:off x="1335918" y="46565"/>
        <a:ext cx="734652" cy="734652"/>
      </dsp:txXfrm>
    </dsp:sp>
    <dsp:sp modelId="{59CEE562-FE79-4969-B12D-F409A469F8E6}">
      <dsp:nvSpPr>
        <dsp:cNvPr id="0" name=""/>
        <dsp:cNvSpPr/>
      </dsp:nvSpPr>
      <dsp:spPr>
        <a:xfrm>
          <a:off x="41756" y="257"/>
          <a:ext cx="2075123" cy="2075123"/>
        </a:xfrm>
        <a:prstGeom prst="circularArrow">
          <a:avLst>
            <a:gd name="adj1" fmla="val 6904"/>
            <a:gd name="adj2" fmla="val 465471"/>
            <a:gd name="adj3" fmla="val 548916"/>
            <a:gd name="adj4" fmla="val 20585613"/>
            <a:gd name="adj5" fmla="val 805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B7B80-190A-4441-BDB3-6F4EBC0D2F42}">
      <dsp:nvSpPr>
        <dsp:cNvPr id="0" name=""/>
        <dsp:cNvSpPr/>
      </dsp:nvSpPr>
      <dsp:spPr>
        <a:xfrm>
          <a:off x="1335918" y="1294420"/>
          <a:ext cx="734652" cy="73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400" kern="1200"/>
            <a:t> </a:t>
          </a:r>
        </a:p>
      </dsp:txBody>
      <dsp:txXfrm>
        <a:off x="1335918" y="1294420"/>
        <a:ext cx="734652" cy="734652"/>
      </dsp:txXfrm>
    </dsp:sp>
    <dsp:sp modelId="{5FF57946-A2FA-4534-80EF-8C9D8A3A0925}">
      <dsp:nvSpPr>
        <dsp:cNvPr id="0" name=""/>
        <dsp:cNvSpPr/>
      </dsp:nvSpPr>
      <dsp:spPr>
        <a:xfrm>
          <a:off x="41756" y="257"/>
          <a:ext cx="2075123" cy="2075123"/>
        </a:xfrm>
        <a:prstGeom prst="circularArrow">
          <a:avLst>
            <a:gd name="adj1" fmla="val 6904"/>
            <a:gd name="adj2" fmla="val 465471"/>
            <a:gd name="adj3" fmla="val 5948916"/>
            <a:gd name="adj4" fmla="val 4385613"/>
            <a:gd name="adj5" fmla="val 805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81D72-A9A0-48B8-8AF7-A24576F26FB7}">
      <dsp:nvSpPr>
        <dsp:cNvPr id="0" name=""/>
        <dsp:cNvSpPr/>
      </dsp:nvSpPr>
      <dsp:spPr>
        <a:xfrm>
          <a:off x="88064" y="1294420"/>
          <a:ext cx="734652" cy="73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400" kern="1200"/>
            <a:t> </a:t>
          </a:r>
        </a:p>
      </dsp:txBody>
      <dsp:txXfrm>
        <a:off x="88064" y="1294420"/>
        <a:ext cx="734652" cy="734652"/>
      </dsp:txXfrm>
    </dsp:sp>
    <dsp:sp modelId="{FAE36416-3485-4D1C-9A6E-B73CE49AC5F2}">
      <dsp:nvSpPr>
        <dsp:cNvPr id="0" name=""/>
        <dsp:cNvSpPr/>
      </dsp:nvSpPr>
      <dsp:spPr>
        <a:xfrm>
          <a:off x="41756" y="257"/>
          <a:ext cx="2075123" cy="2075123"/>
        </a:xfrm>
        <a:prstGeom prst="circularArrow">
          <a:avLst>
            <a:gd name="adj1" fmla="val 6904"/>
            <a:gd name="adj2" fmla="val 465471"/>
            <a:gd name="adj3" fmla="val 11348916"/>
            <a:gd name="adj4" fmla="val 9785613"/>
            <a:gd name="adj5" fmla="val 805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5628A-BC1D-49DC-8F87-1AE8C8DEE4EC}">
      <dsp:nvSpPr>
        <dsp:cNvPr id="0" name=""/>
        <dsp:cNvSpPr/>
      </dsp:nvSpPr>
      <dsp:spPr>
        <a:xfrm>
          <a:off x="88064" y="46565"/>
          <a:ext cx="734652" cy="73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400" kern="1200"/>
            <a:t> </a:t>
          </a:r>
        </a:p>
      </dsp:txBody>
      <dsp:txXfrm>
        <a:off x="88064" y="46565"/>
        <a:ext cx="734652" cy="734652"/>
      </dsp:txXfrm>
    </dsp:sp>
    <dsp:sp modelId="{13D400A8-DD36-4C3A-B6A5-A7A2F41DD75D}">
      <dsp:nvSpPr>
        <dsp:cNvPr id="0" name=""/>
        <dsp:cNvSpPr/>
      </dsp:nvSpPr>
      <dsp:spPr>
        <a:xfrm>
          <a:off x="41756" y="257"/>
          <a:ext cx="2075123" cy="2075123"/>
        </a:xfrm>
        <a:prstGeom prst="circularArrow">
          <a:avLst>
            <a:gd name="adj1" fmla="val 6904"/>
            <a:gd name="adj2" fmla="val 465471"/>
            <a:gd name="adj3" fmla="val 16748916"/>
            <a:gd name="adj4" fmla="val 15185613"/>
            <a:gd name="adj5" fmla="val 805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FC1EB-46D9-46E5-9E7F-509F67056BAD}">
      <dsp:nvSpPr>
        <dsp:cNvPr id="0" name=""/>
        <dsp:cNvSpPr/>
      </dsp:nvSpPr>
      <dsp:spPr>
        <a:xfrm rot="5400000">
          <a:off x="448120" y="2989246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0B215-961C-41DD-B7DA-753C44668163}">
      <dsp:nvSpPr>
        <dsp:cNvPr id="0" name=""/>
        <dsp:cNvSpPr/>
      </dsp:nvSpPr>
      <dsp:spPr>
        <a:xfrm>
          <a:off x="247067" y="3605107"/>
          <a:ext cx="2003407" cy="163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1. Bruk av plan</a:t>
          </a:r>
        </a:p>
      </dsp:txBody>
      <dsp:txXfrm>
        <a:off x="247067" y="3605107"/>
        <a:ext cx="2003407" cy="1631172"/>
      </dsp:txXfrm>
    </dsp:sp>
    <dsp:sp modelId="{8CD4200D-4AC4-4510-BD5F-A29ABBCC968A}">
      <dsp:nvSpPr>
        <dsp:cNvPr id="0" name=""/>
        <dsp:cNvSpPr/>
      </dsp:nvSpPr>
      <dsp:spPr>
        <a:xfrm>
          <a:off x="1751118" y="2837496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AE092-116C-4ADA-99BD-BAF91BC351A8}">
      <dsp:nvSpPr>
        <dsp:cNvPr id="0" name=""/>
        <dsp:cNvSpPr/>
      </dsp:nvSpPr>
      <dsp:spPr>
        <a:xfrm rot="5400000">
          <a:off x="2797466" y="2425532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FB243-EB44-46C5-A123-424D01958268}">
      <dsp:nvSpPr>
        <dsp:cNvPr id="0" name=""/>
        <dsp:cNvSpPr/>
      </dsp:nvSpPr>
      <dsp:spPr>
        <a:xfrm>
          <a:off x="2590691" y="3041393"/>
          <a:ext cx="1860882" cy="163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2. Gjenbruk av plan</a:t>
          </a:r>
        </a:p>
      </dsp:txBody>
      <dsp:txXfrm>
        <a:off x="2590691" y="3041393"/>
        <a:ext cx="1860882" cy="1631172"/>
      </dsp:txXfrm>
    </dsp:sp>
    <dsp:sp modelId="{A999161A-BAD4-4B31-A7B4-7FB3B76F1E44}">
      <dsp:nvSpPr>
        <dsp:cNvPr id="0" name=""/>
        <dsp:cNvSpPr/>
      </dsp:nvSpPr>
      <dsp:spPr>
        <a:xfrm>
          <a:off x="4100464" y="2273782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BA9E3-20BF-4BA8-B50F-58345D79CC6C}">
      <dsp:nvSpPr>
        <dsp:cNvPr id="0" name=""/>
        <dsp:cNvSpPr/>
      </dsp:nvSpPr>
      <dsp:spPr>
        <a:xfrm rot="5400000">
          <a:off x="5146813" y="1861817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FA1D4-A736-429B-B9FF-95A1E660FE8A}">
      <dsp:nvSpPr>
        <dsp:cNvPr id="0" name=""/>
        <dsp:cNvSpPr/>
      </dsp:nvSpPr>
      <dsp:spPr>
        <a:xfrm>
          <a:off x="4938614" y="2477679"/>
          <a:ext cx="1937122" cy="163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3. Felles språk </a:t>
          </a:r>
        </a:p>
      </dsp:txBody>
      <dsp:txXfrm>
        <a:off x="4938614" y="2477679"/>
        <a:ext cx="1937122" cy="1631172"/>
      </dsp:txXfrm>
    </dsp:sp>
    <dsp:sp modelId="{41B367C2-8186-4C3B-9784-15C644810376}">
      <dsp:nvSpPr>
        <dsp:cNvPr id="0" name=""/>
        <dsp:cNvSpPr/>
      </dsp:nvSpPr>
      <dsp:spPr>
        <a:xfrm>
          <a:off x="6449810" y="1710068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ACF28-FED1-4230-A35A-35D018EAFC7F}">
      <dsp:nvSpPr>
        <dsp:cNvPr id="0" name=""/>
        <dsp:cNvSpPr/>
      </dsp:nvSpPr>
      <dsp:spPr>
        <a:xfrm rot="5400000">
          <a:off x="7496159" y="973949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6B06C-744D-434A-9E88-55DF5B16F7D0}">
      <dsp:nvSpPr>
        <dsp:cNvPr id="0" name=""/>
        <dsp:cNvSpPr/>
      </dsp:nvSpPr>
      <dsp:spPr>
        <a:xfrm>
          <a:off x="7305825" y="1598121"/>
          <a:ext cx="2057298" cy="2279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4. Veiledende planer </a:t>
          </a:r>
        </a:p>
      </dsp:txBody>
      <dsp:txXfrm>
        <a:off x="7305825" y="1598121"/>
        <a:ext cx="2057298" cy="2279482"/>
      </dsp:txXfrm>
    </dsp:sp>
    <dsp:sp modelId="{9685CF40-1C1F-4FDB-A49C-F3153C076FC3}">
      <dsp:nvSpPr>
        <dsp:cNvPr id="0" name=""/>
        <dsp:cNvSpPr/>
      </dsp:nvSpPr>
      <dsp:spPr>
        <a:xfrm>
          <a:off x="8799157" y="822199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19056-CF05-484F-9B98-A50361D3FD65}">
      <dsp:nvSpPr>
        <dsp:cNvPr id="0" name=""/>
        <dsp:cNvSpPr/>
      </dsp:nvSpPr>
      <dsp:spPr>
        <a:xfrm rot="5400000">
          <a:off x="9845505" y="370857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0478B-79F1-4FA7-A746-87E4FD66A195}">
      <dsp:nvSpPr>
        <dsp:cNvPr id="0" name=""/>
        <dsp:cNvSpPr/>
      </dsp:nvSpPr>
      <dsp:spPr>
        <a:xfrm>
          <a:off x="9626785" y="1025949"/>
          <a:ext cx="1958523" cy="2656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5. Samhandling</a:t>
          </a:r>
        </a:p>
      </dsp:txBody>
      <dsp:txXfrm>
        <a:off x="9626785" y="1025949"/>
        <a:ext cx="1958523" cy="265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FC1EB-46D9-46E5-9E7F-509F67056BAD}">
      <dsp:nvSpPr>
        <dsp:cNvPr id="0" name=""/>
        <dsp:cNvSpPr/>
      </dsp:nvSpPr>
      <dsp:spPr>
        <a:xfrm rot="5400000">
          <a:off x="448120" y="2989246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0B215-961C-41DD-B7DA-753C44668163}">
      <dsp:nvSpPr>
        <dsp:cNvPr id="0" name=""/>
        <dsp:cNvSpPr/>
      </dsp:nvSpPr>
      <dsp:spPr>
        <a:xfrm>
          <a:off x="247067" y="3605107"/>
          <a:ext cx="2003407" cy="163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1. Bruk av plan</a:t>
          </a:r>
        </a:p>
      </dsp:txBody>
      <dsp:txXfrm>
        <a:off x="247067" y="3605107"/>
        <a:ext cx="2003407" cy="1631172"/>
      </dsp:txXfrm>
    </dsp:sp>
    <dsp:sp modelId="{8CD4200D-4AC4-4510-BD5F-A29ABBCC968A}">
      <dsp:nvSpPr>
        <dsp:cNvPr id="0" name=""/>
        <dsp:cNvSpPr/>
      </dsp:nvSpPr>
      <dsp:spPr>
        <a:xfrm>
          <a:off x="1751118" y="2837496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AE092-116C-4ADA-99BD-BAF91BC351A8}">
      <dsp:nvSpPr>
        <dsp:cNvPr id="0" name=""/>
        <dsp:cNvSpPr/>
      </dsp:nvSpPr>
      <dsp:spPr>
        <a:xfrm rot="5400000">
          <a:off x="2797466" y="2425532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FB243-EB44-46C5-A123-424D01958268}">
      <dsp:nvSpPr>
        <dsp:cNvPr id="0" name=""/>
        <dsp:cNvSpPr/>
      </dsp:nvSpPr>
      <dsp:spPr>
        <a:xfrm>
          <a:off x="2590691" y="3041393"/>
          <a:ext cx="1860882" cy="163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2. Gjenbruk av plan</a:t>
          </a:r>
        </a:p>
      </dsp:txBody>
      <dsp:txXfrm>
        <a:off x="2590691" y="3041393"/>
        <a:ext cx="1860882" cy="1631172"/>
      </dsp:txXfrm>
    </dsp:sp>
    <dsp:sp modelId="{A999161A-BAD4-4B31-A7B4-7FB3B76F1E44}">
      <dsp:nvSpPr>
        <dsp:cNvPr id="0" name=""/>
        <dsp:cNvSpPr/>
      </dsp:nvSpPr>
      <dsp:spPr>
        <a:xfrm>
          <a:off x="4100464" y="2273782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BA9E3-20BF-4BA8-B50F-58345D79CC6C}">
      <dsp:nvSpPr>
        <dsp:cNvPr id="0" name=""/>
        <dsp:cNvSpPr/>
      </dsp:nvSpPr>
      <dsp:spPr>
        <a:xfrm rot="5400000">
          <a:off x="5146813" y="1861817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FA1D4-A736-429B-B9FF-95A1E660FE8A}">
      <dsp:nvSpPr>
        <dsp:cNvPr id="0" name=""/>
        <dsp:cNvSpPr/>
      </dsp:nvSpPr>
      <dsp:spPr>
        <a:xfrm>
          <a:off x="4938614" y="2477679"/>
          <a:ext cx="1937122" cy="163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3. Felles språk </a:t>
          </a:r>
        </a:p>
      </dsp:txBody>
      <dsp:txXfrm>
        <a:off x="4938614" y="2477679"/>
        <a:ext cx="1937122" cy="1631172"/>
      </dsp:txXfrm>
    </dsp:sp>
    <dsp:sp modelId="{41B367C2-8186-4C3B-9784-15C644810376}">
      <dsp:nvSpPr>
        <dsp:cNvPr id="0" name=""/>
        <dsp:cNvSpPr/>
      </dsp:nvSpPr>
      <dsp:spPr>
        <a:xfrm>
          <a:off x="6449810" y="1710068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ACF28-FED1-4230-A35A-35D018EAFC7F}">
      <dsp:nvSpPr>
        <dsp:cNvPr id="0" name=""/>
        <dsp:cNvSpPr/>
      </dsp:nvSpPr>
      <dsp:spPr>
        <a:xfrm rot="5400000">
          <a:off x="7496159" y="973949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6B06C-744D-434A-9E88-55DF5B16F7D0}">
      <dsp:nvSpPr>
        <dsp:cNvPr id="0" name=""/>
        <dsp:cNvSpPr/>
      </dsp:nvSpPr>
      <dsp:spPr>
        <a:xfrm>
          <a:off x="7305825" y="1598121"/>
          <a:ext cx="2057298" cy="2279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4. Veiledende planer </a:t>
          </a:r>
        </a:p>
      </dsp:txBody>
      <dsp:txXfrm>
        <a:off x="7305825" y="1598121"/>
        <a:ext cx="2057298" cy="2279482"/>
      </dsp:txXfrm>
    </dsp:sp>
    <dsp:sp modelId="{9685CF40-1C1F-4FDB-A49C-F3153C076FC3}">
      <dsp:nvSpPr>
        <dsp:cNvPr id="0" name=""/>
        <dsp:cNvSpPr/>
      </dsp:nvSpPr>
      <dsp:spPr>
        <a:xfrm>
          <a:off x="8799157" y="822199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19056-CF05-484F-9B98-A50361D3FD65}">
      <dsp:nvSpPr>
        <dsp:cNvPr id="0" name=""/>
        <dsp:cNvSpPr/>
      </dsp:nvSpPr>
      <dsp:spPr>
        <a:xfrm rot="5400000">
          <a:off x="9845505" y="370857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0478B-79F1-4FA7-A746-87E4FD66A195}">
      <dsp:nvSpPr>
        <dsp:cNvPr id="0" name=""/>
        <dsp:cNvSpPr/>
      </dsp:nvSpPr>
      <dsp:spPr>
        <a:xfrm>
          <a:off x="9626785" y="1025949"/>
          <a:ext cx="1958523" cy="2656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5. Samhandling</a:t>
          </a:r>
        </a:p>
      </dsp:txBody>
      <dsp:txXfrm>
        <a:off x="9626785" y="1025949"/>
        <a:ext cx="1958523" cy="265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FC1EB-46D9-46E5-9E7F-509F67056BAD}">
      <dsp:nvSpPr>
        <dsp:cNvPr id="0" name=""/>
        <dsp:cNvSpPr/>
      </dsp:nvSpPr>
      <dsp:spPr>
        <a:xfrm rot="5400000">
          <a:off x="448120" y="2989246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0B215-961C-41DD-B7DA-753C44668163}">
      <dsp:nvSpPr>
        <dsp:cNvPr id="0" name=""/>
        <dsp:cNvSpPr/>
      </dsp:nvSpPr>
      <dsp:spPr>
        <a:xfrm>
          <a:off x="247067" y="3605107"/>
          <a:ext cx="2003407" cy="163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1. Bruk av plan</a:t>
          </a:r>
        </a:p>
      </dsp:txBody>
      <dsp:txXfrm>
        <a:off x="247067" y="3605107"/>
        <a:ext cx="2003407" cy="1631172"/>
      </dsp:txXfrm>
    </dsp:sp>
    <dsp:sp modelId="{8CD4200D-4AC4-4510-BD5F-A29ABBCC968A}">
      <dsp:nvSpPr>
        <dsp:cNvPr id="0" name=""/>
        <dsp:cNvSpPr/>
      </dsp:nvSpPr>
      <dsp:spPr>
        <a:xfrm>
          <a:off x="1751118" y="2837496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AE092-116C-4ADA-99BD-BAF91BC351A8}">
      <dsp:nvSpPr>
        <dsp:cNvPr id="0" name=""/>
        <dsp:cNvSpPr/>
      </dsp:nvSpPr>
      <dsp:spPr>
        <a:xfrm rot="5400000">
          <a:off x="2797466" y="2425532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FB243-EB44-46C5-A123-424D01958268}">
      <dsp:nvSpPr>
        <dsp:cNvPr id="0" name=""/>
        <dsp:cNvSpPr/>
      </dsp:nvSpPr>
      <dsp:spPr>
        <a:xfrm>
          <a:off x="2590691" y="3041393"/>
          <a:ext cx="1860882" cy="163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2. Gjenbruk av plan</a:t>
          </a:r>
        </a:p>
      </dsp:txBody>
      <dsp:txXfrm>
        <a:off x="2590691" y="3041393"/>
        <a:ext cx="1860882" cy="1631172"/>
      </dsp:txXfrm>
    </dsp:sp>
    <dsp:sp modelId="{A999161A-BAD4-4B31-A7B4-7FB3B76F1E44}">
      <dsp:nvSpPr>
        <dsp:cNvPr id="0" name=""/>
        <dsp:cNvSpPr/>
      </dsp:nvSpPr>
      <dsp:spPr>
        <a:xfrm>
          <a:off x="4100464" y="2273782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BA9E3-20BF-4BA8-B50F-58345D79CC6C}">
      <dsp:nvSpPr>
        <dsp:cNvPr id="0" name=""/>
        <dsp:cNvSpPr/>
      </dsp:nvSpPr>
      <dsp:spPr>
        <a:xfrm rot="5400000">
          <a:off x="5146813" y="1861817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FA1D4-A736-429B-B9FF-95A1E660FE8A}">
      <dsp:nvSpPr>
        <dsp:cNvPr id="0" name=""/>
        <dsp:cNvSpPr/>
      </dsp:nvSpPr>
      <dsp:spPr>
        <a:xfrm>
          <a:off x="4938614" y="2477679"/>
          <a:ext cx="1937122" cy="163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3. Felles språk </a:t>
          </a:r>
        </a:p>
      </dsp:txBody>
      <dsp:txXfrm>
        <a:off x="4938614" y="2477679"/>
        <a:ext cx="1937122" cy="1631172"/>
      </dsp:txXfrm>
    </dsp:sp>
    <dsp:sp modelId="{41B367C2-8186-4C3B-9784-15C644810376}">
      <dsp:nvSpPr>
        <dsp:cNvPr id="0" name=""/>
        <dsp:cNvSpPr/>
      </dsp:nvSpPr>
      <dsp:spPr>
        <a:xfrm>
          <a:off x="6449810" y="1710068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ACF28-FED1-4230-A35A-35D018EAFC7F}">
      <dsp:nvSpPr>
        <dsp:cNvPr id="0" name=""/>
        <dsp:cNvSpPr/>
      </dsp:nvSpPr>
      <dsp:spPr>
        <a:xfrm rot="5400000">
          <a:off x="7496159" y="973949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6B06C-744D-434A-9E88-55DF5B16F7D0}">
      <dsp:nvSpPr>
        <dsp:cNvPr id="0" name=""/>
        <dsp:cNvSpPr/>
      </dsp:nvSpPr>
      <dsp:spPr>
        <a:xfrm>
          <a:off x="7305825" y="1598121"/>
          <a:ext cx="2057298" cy="2279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4. Veiledende planer </a:t>
          </a:r>
        </a:p>
      </dsp:txBody>
      <dsp:txXfrm>
        <a:off x="7305825" y="1598121"/>
        <a:ext cx="2057298" cy="2279482"/>
      </dsp:txXfrm>
    </dsp:sp>
    <dsp:sp modelId="{9685CF40-1C1F-4FDB-A49C-F3153C076FC3}">
      <dsp:nvSpPr>
        <dsp:cNvPr id="0" name=""/>
        <dsp:cNvSpPr/>
      </dsp:nvSpPr>
      <dsp:spPr>
        <a:xfrm>
          <a:off x="8799157" y="822199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19056-CF05-484F-9B98-A50361D3FD65}">
      <dsp:nvSpPr>
        <dsp:cNvPr id="0" name=""/>
        <dsp:cNvSpPr/>
      </dsp:nvSpPr>
      <dsp:spPr>
        <a:xfrm rot="5400000">
          <a:off x="9845505" y="370857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0478B-79F1-4FA7-A746-87E4FD66A195}">
      <dsp:nvSpPr>
        <dsp:cNvPr id="0" name=""/>
        <dsp:cNvSpPr/>
      </dsp:nvSpPr>
      <dsp:spPr>
        <a:xfrm>
          <a:off x="9626785" y="1025949"/>
          <a:ext cx="1958523" cy="2656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5. Samhandling</a:t>
          </a:r>
        </a:p>
      </dsp:txBody>
      <dsp:txXfrm>
        <a:off x="9626785" y="1025949"/>
        <a:ext cx="1958523" cy="265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FC1EB-46D9-46E5-9E7F-509F67056BAD}">
      <dsp:nvSpPr>
        <dsp:cNvPr id="0" name=""/>
        <dsp:cNvSpPr/>
      </dsp:nvSpPr>
      <dsp:spPr>
        <a:xfrm rot="5400000">
          <a:off x="448120" y="2989246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0B215-961C-41DD-B7DA-753C44668163}">
      <dsp:nvSpPr>
        <dsp:cNvPr id="0" name=""/>
        <dsp:cNvSpPr/>
      </dsp:nvSpPr>
      <dsp:spPr>
        <a:xfrm>
          <a:off x="247067" y="3605107"/>
          <a:ext cx="2003407" cy="163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1. Bruk av plan</a:t>
          </a:r>
        </a:p>
      </dsp:txBody>
      <dsp:txXfrm>
        <a:off x="247067" y="3605107"/>
        <a:ext cx="2003407" cy="1631172"/>
      </dsp:txXfrm>
    </dsp:sp>
    <dsp:sp modelId="{8CD4200D-4AC4-4510-BD5F-A29ABBCC968A}">
      <dsp:nvSpPr>
        <dsp:cNvPr id="0" name=""/>
        <dsp:cNvSpPr/>
      </dsp:nvSpPr>
      <dsp:spPr>
        <a:xfrm>
          <a:off x="1751118" y="2837496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AE092-116C-4ADA-99BD-BAF91BC351A8}">
      <dsp:nvSpPr>
        <dsp:cNvPr id="0" name=""/>
        <dsp:cNvSpPr/>
      </dsp:nvSpPr>
      <dsp:spPr>
        <a:xfrm rot="5400000">
          <a:off x="2797466" y="2425532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FB243-EB44-46C5-A123-424D01958268}">
      <dsp:nvSpPr>
        <dsp:cNvPr id="0" name=""/>
        <dsp:cNvSpPr/>
      </dsp:nvSpPr>
      <dsp:spPr>
        <a:xfrm>
          <a:off x="2590691" y="3041393"/>
          <a:ext cx="1860882" cy="163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2. Gjenbruk av plan</a:t>
          </a:r>
        </a:p>
      </dsp:txBody>
      <dsp:txXfrm>
        <a:off x="2590691" y="3041393"/>
        <a:ext cx="1860882" cy="1631172"/>
      </dsp:txXfrm>
    </dsp:sp>
    <dsp:sp modelId="{A999161A-BAD4-4B31-A7B4-7FB3B76F1E44}">
      <dsp:nvSpPr>
        <dsp:cNvPr id="0" name=""/>
        <dsp:cNvSpPr/>
      </dsp:nvSpPr>
      <dsp:spPr>
        <a:xfrm>
          <a:off x="4100464" y="2273782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BA9E3-20BF-4BA8-B50F-58345D79CC6C}">
      <dsp:nvSpPr>
        <dsp:cNvPr id="0" name=""/>
        <dsp:cNvSpPr/>
      </dsp:nvSpPr>
      <dsp:spPr>
        <a:xfrm rot="5400000">
          <a:off x="5146813" y="1861817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FA1D4-A736-429B-B9FF-95A1E660FE8A}">
      <dsp:nvSpPr>
        <dsp:cNvPr id="0" name=""/>
        <dsp:cNvSpPr/>
      </dsp:nvSpPr>
      <dsp:spPr>
        <a:xfrm>
          <a:off x="4938614" y="2477679"/>
          <a:ext cx="1937122" cy="163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3. Felles språk </a:t>
          </a:r>
        </a:p>
      </dsp:txBody>
      <dsp:txXfrm>
        <a:off x="4938614" y="2477679"/>
        <a:ext cx="1937122" cy="1631172"/>
      </dsp:txXfrm>
    </dsp:sp>
    <dsp:sp modelId="{41B367C2-8186-4C3B-9784-15C644810376}">
      <dsp:nvSpPr>
        <dsp:cNvPr id="0" name=""/>
        <dsp:cNvSpPr/>
      </dsp:nvSpPr>
      <dsp:spPr>
        <a:xfrm>
          <a:off x="6449810" y="1710068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ACF28-FED1-4230-A35A-35D018EAFC7F}">
      <dsp:nvSpPr>
        <dsp:cNvPr id="0" name=""/>
        <dsp:cNvSpPr/>
      </dsp:nvSpPr>
      <dsp:spPr>
        <a:xfrm rot="5400000">
          <a:off x="7496159" y="973949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6B06C-744D-434A-9E88-55DF5B16F7D0}">
      <dsp:nvSpPr>
        <dsp:cNvPr id="0" name=""/>
        <dsp:cNvSpPr/>
      </dsp:nvSpPr>
      <dsp:spPr>
        <a:xfrm>
          <a:off x="7305825" y="1598121"/>
          <a:ext cx="2057298" cy="2279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4. Veiledende planer </a:t>
          </a:r>
        </a:p>
      </dsp:txBody>
      <dsp:txXfrm>
        <a:off x="7305825" y="1598121"/>
        <a:ext cx="2057298" cy="2279482"/>
      </dsp:txXfrm>
    </dsp:sp>
    <dsp:sp modelId="{9685CF40-1C1F-4FDB-A49C-F3153C076FC3}">
      <dsp:nvSpPr>
        <dsp:cNvPr id="0" name=""/>
        <dsp:cNvSpPr/>
      </dsp:nvSpPr>
      <dsp:spPr>
        <a:xfrm>
          <a:off x="8799157" y="822199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19056-CF05-484F-9B98-A50361D3FD65}">
      <dsp:nvSpPr>
        <dsp:cNvPr id="0" name=""/>
        <dsp:cNvSpPr/>
      </dsp:nvSpPr>
      <dsp:spPr>
        <a:xfrm rot="5400000">
          <a:off x="9845505" y="370857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0478B-79F1-4FA7-A746-87E4FD66A195}">
      <dsp:nvSpPr>
        <dsp:cNvPr id="0" name=""/>
        <dsp:cNvSpPr/>
      </dsp:nvSpPr>
      <dsp:spPr>
        <a:xfrm>
          <a:off x="9626785" y="1025949"/>
          <a:ext cx="1958523" cy="2656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5. Samhandling</a:t>
          </a:r>
        </a:p>
      </dsp:txBody>
      <dsp:txXfrm>
        <a:off x="9626785" y="1025949"/>
        <a:ext cx="1958523" cy="2656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FC1EB-46D9-46E5-9E7F-509F67056BAD}">
      <dsp:nvSpPr>
        <dsp:cNvPr id="0" name=""/>
        <dsp:cNvSpPr/>
      </dsp:nvSpPr>
      <dsp:spPr>
        <a:xfrm rot="5400000">
          <a:off x="448120" y="2989246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0B215-961C-41DD-B7DA-753C44668163}">
      <dsp:nvSpPr>
        <dsp:cNvPr id="0" name=""/>
        <dsp:cNvSpPr/>
      </dsp:nvSpPr>
      <dsp:spPr>
        <a:xfrm>
          <a:off x="247067" y="3605107"/>
          <a:ext cx="2003407" cy="163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1. Bruk av plan</a:t>
          </a:r>
        </a:p>
      </dsp:txBody>
      <dsp:txXfrm>
        <a:off x="247067" y="3605107"/>
        <a:ext cx="2003407" cy="1631172"/>
      </dsp:txXfrm>
    </dsp:sp>
    <dsp:sp modelId="{8CD4200D-4AC4-4510-BD5F-A29ABBCC968A}">
      <dsp:nvSpPr>
        <dsp:cNvPr id="0" name=""/>
        <dsp:cNvSpPr/>
      </dsp:nvSpPr>
      <dsp:spPr>
        <a:xfrm>
          <a:off x="1751118" y="2837496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AE092-116C-4ADA-99BD-BAF91BC351A8}">
      <dsp:nvSpPr>
        <dsp:cNvPr id="0" name=""/>
        <dsp:cNvSpPr/>
      </dsp:nvSpPr>
      <dsp:spPr>
        <a:xfrm rot="5400000">
          <a:off x="2797466" y="2425532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FB243-EB44-46C5-A123-424D01958268}">
      <dsp:nvSpPr>
        <dsp:cNvPr id="0" name=""/>
        <dsp:cNvSpPr/>
      </dsp:nvSpPr>
      <dsp:spPr>
        <a:xfrm>
          <a:off x="2590691" y="3041393"/>
          <a:ext cx="1860882" cy="163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2. Gjenbruk av plan</a:t>
          </a:r>
        </a:p>
      </dsp:txBody>
      <dsp:txXfrm>
        <a:off x="2590691" y="3041393"/>
        <a:ext cx="1860882" cy="1631172"/>
      </dsp:txXfrm>
    </dsp:sp>
    <dsp:sp modelId="{A999161A-BAD4-4B31-A7B4-7FB3B76F1E44}">
      <dsp:nvSpPr>
        <dsp:cNvPr id="0" name=""/>
        <dsp:cNvSpPr/>
      </dsp:nvSpPr>
      <dsp:spPr>
        <a:xfrm>
          <a:off x="4100464" y="2273782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BA9E3-20BF-4BA8-B50F-58345D79CC6C}">
      <dsp:nvSpPr>
        <dsp:cNvPr id="0" name=""/>
        <dsp:cNvSpPr/>
      </dsp:nvSpPr>
      <dsp:spPr>
        <a:xfrm rot="5400000">
          <a:off x="5146813" y="1861817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FA1D4-A736-429B-B9FF-95A1E660FE8A}">
      <dsp:nvSpPr>
        <dsp:cNvPr id="0" name=""/>
        <dsp:cNvSpPr/>
      </dsp:nvSpPr>
      <dsp:spPr>
        <a:xfrm>
          <a:off x="4938614" y="2477679"/>
          <a:ext cx="1937122" cy="163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3. Felles språk </a:t>
          </a:r>
        </a:p>
      </dsp:txBody>
      <dsp:txXfrm>
        <a:off x="4938614" y="2477679"/>
        <a:ext cx="1937122" cy="1631172"/>
      </dsp:txXfrm>
    </dsp:sp>
    <dsp:sp modelId="{41B367C2-8186-4C3B-9784-15C644810376}">
      <dsp:nvSpPr>
        <dsp:cNvPr id="0" name=""/>
        <dsp:cNvSpPr/>
      </dsp:nvSpPr>
      <dsp:spPr>
        <a:xfrm>
          <a:off x="6449810" y="1710068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ACF28-FED1-4230-A35A-35D018EAFC7F}">
      <dsp:nvSpPr>
        <dsp:cNvPr id="0" name=""/>
        <dsp:cNvSpPr/>
      </dsp:nvSpPr>
      <dsp:spPr>
        <a:xfrm rot="5400000">
          <a:off x="7496159" y="973949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6B06C-744D-434A-9E88-55DF5B16F7D0}">
      <dsp:nvSpPr>
        <dsp:cNvPr id="0" name=""/>
        <dsp:cNvSpPr/>
      </dsp:nvSpPr>
      <dsp:spPr>
        <a:xfrm>
          <a:off x="7305825" y="1598121"/>
          <a:ext cx="2057298" cy="2279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4. Veiledende planer </a:t>
          </a:r>
        </a:p>
      </dsp:txBody>
      <dsp:txXfrm>
        <a:off x="7305825" y="1598121"/>
        <a:ext cx="2057298" cy="2279482"/>
      </dsp:txXfrm>
    </dsp:sp>
    <dsp:sp modelId="{9685CF40-1C1F-4FDB-A49C-F3153C076FC3}">
      <dsp:nvSpPr>
        <dsp:cNvPr id="0" name=""/>
        <dsp:cNvSpPr/>
      </dsp:nvSpPr>
      <dsp:spPr>
        <a:xfrm>
          <a:off x="8799157" y="822199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19056-CF05-484F-9B98-A50361D3FD65}">
      <dsp:nvSpPr>
        <dsp:cNvPr id="0" name=""/>
        <dsp:cNvSpPr/>
      </dsp:nvSpPr>
      <dsp:spPr>
        <a:xfrm rot="5400000">
          <a:off x="9845505" y="370857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0478B-79F1-4FA7-A746-87E4FD66A195}">
      <dsp:nvSpPr>
        <dsp:cNvPr id="0" name=""/>
        <dsp:cNvSpPr/>
      </dsp:nvSpPr>
      <dsp:spPr>
        <a:xfrm>
          <a:off x="9626785" y="1025949"/>
          <a:ext cx="1958523" cy="2656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5. Samhandling</a:t>
          </a:r>
        </a:p>
      </dsp:txBody>
      <dsp:txXfrm>
        <a:off x="9626785" y="1025949"/>
        <a:ext cx="1958523" cy="265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FC1EB-46D9-46E5-9E7F-509F67056BAD}">
      <dsp:nvSpPr>
        <dsp:cNvPr id="0" name=""/>
        <dsp:cNvSpPr/>
      </dsp:nvSpPr>
      <dsp:spPr>
        <a:xfrm rot="5400000">
          <a:off x="448120" y="2989246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0B215-961C-41DD-B7DA-753C44668163}">
      <dsp:nvSpPr>
        <dsp:cNvPr id="0" name=""/>
        <dsp:cNvSpPr/>
      </dsp:nvSpPr>
      <dsp:spPr>
        <a:xfrm>
          <a:off x="247067" y="3605107"/>
          <a:ext cx="2003407" cy="163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1. Bruk av plan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100" kern="1200" dirty="0"/>
            <a:t>Problem, Mål og Tiltak/forordning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100" i="0" kern="1200" dirty="0"/>
            <a:t>Evalueringsnotat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100" i="0" kern="1200" dirty="0"/>
            <a:t>Brukere</a:t>
          </a:r>
        </a:p>
      </dsp:txBody>
      <dsp:txXfrm>
        <a:off x="247067" y="3605107"/>
        <a:ext cx="2003407" cy="1631172"/>
      </dsp:txXfrm>
    </dsp:sp>
    <dsp:sp modelId="{8CD4200D-4AC4-4510-BD5F-A29ABBCC968A}">
      <dsp:nvSpPr>
        <dsp:cNvPr id="0" name=""/>
        <dsp:cNvSpPr/>
      </dsp:nvSpPr>
      <dsp:spPr>
        <a:xfrm>
          <a:off x="1751118" y="2837496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AE092-116C-4ADA-99BD-BAF91BC351A8}">
      <dsp:nvSpPr>
        <dsp:cNvPr id="0" name=""/>
        <dsp:cNvSpPr/>
      </dsp:nvSpPr>
      <dsp:spPr>
        <a:xfrm rot="5400000">
          <a:off x="2797466" y="2425532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FB243-EB44-46C5-A123-424D01958268}">
      <dsp:nvSpPr>
        <dsp:cNvPr id="0" name=""/>
        <dsp:cNvSpPr/>
      </dsp:nvSpPr>
      <dsp:spPr>
        <a:xfrm>
          <a:off x="2590691" y="3041393"/>
          <a:ext cx="1860882" cy="163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2. Gjenbruk av plan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100" i="0" kern="1200" dirty="0"/>
            <a:t>Gjennomgå planelement hentet fra pasientens tidligere plan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100" i="0" kern="1200" dirty="0"/>
            <a:t>Optimaliser enhetens gjenbruk</a:t>
          </a:r>
        </a:p>
      </dsp:txBody>
      <dsp:txXfrm>
        <a:off x="2590691" y="3041393"/>
        <a:ext cx="1860882" cy="1631172"/>
      </dsp:txXfrm>
    </dsp:sp>
    <dsp:sp modelId="{A999161A-BAD4-4B31-A7B4-7FB3B76F1E44}">
      <dsp:nvSpPr>
        <dsp:cNvPr id="0" name=""/>
        <dsp:cNvSpPr/>
      </dsp:nvSpPr>
      <dsp:spPr>
        <a:xfrm>
          <a:off x="4100464" y="2273782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BA9E3-20BF-4BA8-B50F-58345D79CC6C}">
      <dsp:nvSpPr>
        <dsp:cNvPr id="0" name=""/>
        <dsp:cNvSpPr/>
      </dsp:nvSpPr>
      <dsp:spPr>
        <a:xfrm rot="5400000">
          <a:off x="5146813" y="1861817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FA1D4-A736-429B-B9FF-95A1E660FE8A}">
      <dsp:nvSpPr>
        <dsp:cNvPr id="0" name=""/>
        <dsp:cNvSpPr/>
      </dsp:nvSpPr>
      <dsp:spPr>
        <a:xfrm>
          <a:off x="4938614" y="2477679"/>
          <a:ext cx="1937122" cy="163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3. Felles språk (ICNP)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100" kern="1200" dirty="0"/>
            <a:t>Gjennomgå planelementer med standard term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100" i="0" kern="1200" dirty="0"/>
            <a:t>Optimaliser enhetens terminologibruk og deltagelse i forbedring av standard termer </a:t>
          </a:r>
        </a:p>
      </dsp:txBody>
      <dsp:txXfrm>
        <a:off x="4938614" y="2477679"/>
        <a:ext cx="1937122" cy="1631172"/>
      </dsp:txXfrm>
    </dsp:sp>
    <dsp:sp modelId="{41B367C2-8186-4C3B-9784-15C644810376}">
      <dsp:nvSpPr>
        <dsp:cNvPr id="0" name=""/>
        <dsp:cNvSpPr/>
      </dsp:nvSpPr>
      <dsp:spPr>
        <a:xfrm>
          <a:off x="6449810" y="1710068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ACF28-FED1-4230-A35A-35D018EAFC7F}">
      <dsp:nvSpPr>
        <dsp:cNvPr id="0" name=""/>
        <dsp:cNvSpPr/>
      </dsp:nvSpPr>
      <dsp:spPr>
        <a:xfrm rot="5400000">
          <a:off x="7496159" y="973949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6B06C-744D-434A-9E88-55DF5B16F7D0}">
      <dsp:nvSpPr>
        <dsp:cNvPr id="0" name=""/>
        <dsp:cNvSpPr/>
      </dsp:nvSpPr>
      <dsp:spPr>
        <a:xfrm>
          <a:off x="7305825" y="1598121"/>
          <a:ext cx="2057298" cy="2279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4. Veiledende planer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100" kern="1200" dirty="0"/>
            <a:t>Gjennomgå planelementer fra VP per plantype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100" i="0" kern="1200" dirty="0"/>
            <a:t>Optimaliser enhetens bruk og deltagelse i forbedring av VP</a:t>
          </a:r>
        </a:p>
      </dsp:txBody>
      <dsp:txXfrm>
        <a:off x="7305825" y="1598121"/>
        <a:ext cx="2057298" cy="2279482"/>
      </dsp:txXfrm>
    </dsp:sp>
    <dsp:sp modelId="{9685CF40-1C1F-4FDB-A49C-F3153C076FC3}">
      <dsp:nvSpPr>
        <dsp:cNvPr id="0" name=""/>
        <dsp:cNvSpPr/>
      </dsp:nvSpPr>
      <dsp:spPr>
        <a:xfrm>
          <a:off x="8799157" y="822199"/>
          <a:ext cx="351109" cy="351109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19056-CF05-484F-9B98-A50361D3FD65}">
      <dsp:nvSpPr>
        <dsp:cNvPr id="0" name=""/>
        <dsp:cNvSpPr/>
      </dsp:nvSpPr>
      <dsp:spPr>
        <a:xfrm rot="5400000">
          <a:off x="9845505" y="370857"/>
          <a:ext cx="1238731" cy="206122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0478B-79F1-4FA7-A746-87E4FD66A195}">
      <dsp:nvSpPr>
        <dsp:cNvPr id="0" name=""/>
        <dsp:cNvSpPr/>
      </dsp:nvSpPr>
      <dsp:spPr>
        <a:xfrm>
          <a:off x="9626785" y="1025949"/>
          <a:ext cx="1958523" cy="2656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5. Samhandling </a:t>
          </a:r>
          <a:r>
            <a:rPr lang="nb-NO" sz="1400" b="1" kern="1200"/>
            <a:t>med pasientens plan </a:t>
          </a:r>
          <a:endParaRPr lang="nb-NO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100" i="0" kern="1200" dirty="0"/>
            <a:t>Gjennomgå enhetens planelement gjenbrukt senere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100" i="0" kern="1200" dirty="0"/>
            <a:t>Optimaliser planelementer gjenbrukt senere for/hos andre poster, klinikker og behandlingssteder</a:t>
          </a:r>
        </a:p>
      </dsp:txBody>
      <dsp:txXfrm>
        <a:off x="9626785" y="1025949"/>
        <a:ext cx="1958523" cy="265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9B422-1278-406E-9F76-60717CA1774F}" type="datetimeFigureOut">
              <a:rPr lang="nb-NO" smtClean="0"/>
              <a:t>24.04.2026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3B4D-62BE-46D8-AF7F-3245934D3F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06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3B4D-62BE-46D8-AF7F-3245934D3F7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3811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37580-EE55-C69C-CD83-1D31E5E21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AE8E095-E1F6-5257-4559-EA503C0AAF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2BBD76A-21DE-E21D-AF5D-7F8FDD8C5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C8A2DFD-E708-D4AF-8665-7CF16E233F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44119-BEDA-467A-999E-50DCBE2B892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821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D80D1-162F-8ECB-368E-74A75BA85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0119057-15AF-17BF-ECC7-094652778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F0BA01E-FF8F-11C9-5AE5-0305047C7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8E17B4A-45AB-10C1-958B-01E0B2BF69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44119-BEDA-467A-999E-50DCBE2B892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154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D722E-5731-F286-3E07-C8E18A4FB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E7B59DD-8531-3A58-B518-D479E5746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688F6BE-0761-E6C4-B71D-23ED8F3A3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FF4A2F-103D-621B-DF30-3675CFBF23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44119-BEDA-467A-999E-50DCBE2B892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6070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5F87F-9231-E7CA-0739-984181FD9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C25BF8F-66F2-6570-A0F5-974CE2C68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69BB7F3-1C58-B919-2E29-5C94060D1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A3D0DFE-6155-700B-FE80-C2D56088AE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44119-BEDA-467A-999E-50DCBE2B892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7157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5000D-1359-28C9-FD2C-956076E09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3790E0A-DE56-1A3E-D37E-7D1CB91AAA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BA1399F-45E8-B7A5-346F-3CF23C82F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C6C7098-21DE-7B7C-A8AE-0381A814DF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44119-BEDA-467A-999E-50DCBE2B892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9246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5DAF7-044F-0EA8-CDDD-EDF4E463C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C1A2836-7FAD-C1C5-C5AF-00AEFE0D8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6FC3F9E-2DAD-2064-0736-09564501A6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280D97C-02EE-58BF-02A1-68FAB16E3F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44119-BEDA-467A-999E-50DCBE2B892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9107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0F946-1FAF-45A5-AF44-93AAD9AA8D3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761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0F946-1FAF-45A5-AF44-93AAD9AA8D3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183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0F946-1FAF-45A5-AF44-93AAD9AA8D3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09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0F946-1FAF-45A5-AF44-93AAD9AA8D3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1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42748-3546-67F6-64E0-BB8BA3258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5B78A6A-7EA3-6064-41B7-D66748D03C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736FF24-977C-75F1-81BD-EB91E3F70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AFBAF61-8C9F-8A09-D8DF-A6C9E88445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44119-BEDA-467A-999E-50DCBE2B892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6441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0F946-1FAF-45A5-AF44-93AAD9AA8D3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278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B0DAF-30F7-D3C1-04B6-7D3B50A37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7759DB5-6524-D082-3C7B-E62193983E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DD13CA5-753E-99BA-E35F-C7711E842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A43EA0-79FA-0F81-A0A1-607135F23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44119-BEDA-467A-999E-50DCBE2B8929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454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23B4D-62BE-46D8-AF7F-3245934D3F79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9896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3F1A0-3825-2EDE-CA89-DAA535CF0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564F035-5330-32B2-9B21-2724FA0D7F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CC095AF-1118-CEFF-5314-173AABC8D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F06C64D-190C-57F1-A59D-966634D3D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44119-BEDA-467A-999E-50DCBE2B8929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3685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44119-BEDA-467A-999E-50DCBE2B892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125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4CD95-D1FC-0991-743A-1FC6A2759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B1497EB-E99C-55ED-B773-493A321D55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7117328-BF9E-6E88-DC11-6EABEFAAD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41A5D28-3C83-B5E4-4771-65A661BBB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44119-BEDA-467A-999E-50DCBE2B892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1428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E4935-5DCD-A330-9D37-89D4826D1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B9718F0-FB16-5601-81D6-B4245C33A8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50735AF-D192-5B0E-998E-C70C8D1D1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9BA8585-52B8-1BE9-9962-AEA2EA6A50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44119-BEDA-467A-999E-50DCBE2B892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28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47C48-49E3-00E0-200B-8C868CCF4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8EF5A18-534D-D2D0-3C99-30EF6F357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EC3EC5E-5195-3210-DF78-4B428DFBB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8F7D5DE-065C-514A-D994-4E34615E89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44119-BEDA-467A-999E-50DCBE2B892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5597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5277D-2DFB-B3C8-1878-8CE73C98D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0C4342D-613E-5A6E-FCC1-94309F47F5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DC84199-08BE-D6D5-6BF0-85F87D17A3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E694E6B-045F-056A-4CC0-41C27F6E74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44119-BEDA-467A-999E-50DCBE2B892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3132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09468-EA79-2FFC-74E6-E132CD6BF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FD27447-9937-97A2-2594-6D2492BDB8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F090AC9-17FD-07C8-B228-3765213D4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276C215-9B92-9590-77FF-1BB43D8576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44119-BEDA-467A-999E-50DCBE2B892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9635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F2D78-6E45-5B34-4805-1CD86BA65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B90A7A9-E803-5A1D-23D8-EFB96834B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1074358-FEF1-6352-D0B5-3842F73C3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5DC517C-08C5-EA4D-CBF7-0217284737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44119-BEDA-467A-999E-50DCBE2B892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566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F7BE60-DE5A-58D6-31FC-2977E76AA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FE3D80-9FBD-4C62-F119-0A9E4C14A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5844CA-8414-A933-871A-CF509AE55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DF23-44E9-4037-9644-4C8072FDB142}" type="datetimeFigureOut">
              <a:rPr lang="nb-NO" smtClean="0"/>
              <a:t>24.04.2026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4BE71AF-9C4D-B669-E432-99EBA4EBE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F914D2-793A-9E52-F8D1-78270A7B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2BBA-ADBF-4629-B255-D4903090E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0451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5D3825-32B3-9C92-14A5-792588E5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BEF9843-FAEC-8B35-F739-7B4ED1560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5CAEB8-78E4-BF2F-501C-05C6777B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DF23-44E9-4037-9644-4C8072FDB142}" type="datetimeFigureOut">
              <a:rPr lang="nb-NO" smtClean="0"/>
              <a:t>24.04.2026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CEB5F2-AEB2-6BAA-150A-D09680F94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E6DC67A-8E4B-B0AA-A697-289C592C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2BBA-ADBF-4629-B255-D4903090E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15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7891568-0C40-0863-C570-8B36E4CD2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D6A159-13BE-65C9-AC56-BA6FC4F59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4DCBD7-8BD5-72E6-B2D1-844096FA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DF23-44E9-4037-9644-4C8072FDB142}" type="datetimeFigureOut">
              <a:rPr lang="nb-NO" smtClean="0"/>
              <a:t>24.04.2026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4A83B92-6ECE-1B02-6F33-29BCA107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7447B48-7CD8-8EC3-0041-8E868E12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2BBA-ADBF-4629-B255-D4903090E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8343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75217" y="190501"/>
            <a:ext cx="10845800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gray">
          <a:xfrm>
            <a:off x="675218" y="1073150"/>
            <a:ext cx="11516783" cy="0"/>
          </a:xfrm>
          <a:prstGeom prst="line">
            <a:avLst/>
          </a:prstGeom>
          <a:noFill/>
          <a:ln w="12700" algn="ctr">
            <a:solidFill>
              <a:srgbClr val="6E96D5"/>
            </a:solidFill>
            <a:round/>
            <a:headEnd/>
            <a:tailEnd/>
          </a:ln>
        </p:spPr>
      </p:cxn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38887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" b="0">
                <a:solidFill>
                  <a:srgbClr val="00529B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E1E29525-C903-49F9-BB30-68358B75B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5568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Custom Layout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7809cd620d_0_2570"/>
          <p:cNvSpPr txBox="1"/>
          <p:nvPr/>
        </p:nvSpPr>
        <p:spPr>
          <a:xfrm>
            <a:off x="1528500" y="3514191"/>
            <a:ext cx="91350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38075" rIns="76175" bIns="380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</a:pPr>
            <a:endParaRPr sz="214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g17809cd620d_0_2570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5" name="Google Shape;625;g17809cd620d_0_2570"/>
          <p:cNvSpPr/>
          <p:nvPr/>
        </p:nvSpPr>
        <p:spPr>
          <a:xfrm>
            <a:off x="0" y="-3193"/>
            <a:ext cx="9492000" cy="6866400"/>
          </a:xfrm>
          <a:prstGeom prst="rect">
            <a:avLst/>
          </a:prstGeom>
          <a:solidFill>
            <a:srgbClr val="F1F4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g17809cd620d_0_2570"/>
          <p:cNvSpPr txBox="1">
            <a:spLocks noGrp="1"/>
          </p:cNvSpPr>
          <p:nvPr>
            <p:ph type="title"/>
          </p:nvPr>
        </p:nvSpPr>
        <p:spPr>
          <a:xfrm>
            <a:off x="600075" y="900113"/>
            <a:ext cx="87012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5308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1_Custom Layout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7809cd620d_0_2565"/>
          <p:cNvSpPr txBox="1"/>
          <p:nvPr/>
        </p:nvSpPr>
        <p:spPr>
          <a:xfrm>
            <a:off x="1528500" y="3514191"/>
            <a:ext cx="91350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38075" rIns="76175" bIns="380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</a:pPr>
            <a:endParaRPr sz="214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g17809cd620d_0_2565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0" name="Google Shape;620;g17809cd620d_0_256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8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1" name="Google Shape;621;g17809cd620d_0_25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65600" y="374400"/>
            <a:ext cx="1504800" cy="3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38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1_Custom Layout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7809cd620d_0_2575"/>
          <p:cNvSpPr txBox="1"/>
          <p:nvPr/>
        </p:nvSpPr>
        <p:spPr>
          <a:xfrm>
            <a:off x="1528500" y="3514191"/>
            <a:ext cx="91350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38075" rIns="76175" bIns="380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</a:pPr>
            <a:endParaRPr sz="214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g17809cd620d_0_2575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0" name="Google Shape;630;g17809cd620d_0_257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6C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1" name="Google Shape;631;g17809cd620d_0_25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65600" y="374400"/>
            <a:ext cx="1504800" cy="3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481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preserve="1">
  <p:cSld name="Tittel og innhold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7809cd620d_0_2580"/>
          <p:cNvSpPr txBox="1">
            <a:spLocks noGrp="1"/>
          </p:cNvSpPr>
          <p:nvPr>
            <p:ph type="body" idx="1"/>
          </p:nvPr>
        </p:nvSpPr>
        <p:spPr>
          <a:xfrm>
            <a:off x="600075" y="1950245"/>
            <a:ext cx="8701200" cy="43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44444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44444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22222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1111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34" name="Google Shape;634;g17809cd620d_0_2580"/>
          <p:cNvSpPr txBox="1">
            <a:spLocks noGrp="1"/>
          </p:cNvSpPr>
          <p:nvPr>
            <p:ph type="dt" idx="10"/>
          </p:nvPr>
        </p:nvSpPr>
        <p:spPr>
          <a:xfrm>
            <a:off x="600075" y="6510815"/>
            <a:ext cx="960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g17809cd620d_0_2580"/>
          <p:cNvSpPr txBox="1">
            <a:spLocks noGrp="1"/>
          </p:cNvSpPr>
          <p:nvPr>
            <p:ph type="ftr" idx="11"/>
          </p:nvPr>
        </p:nvSpPr>
        <p:spPr>
          <a:xfrm>
            <a:off x="1857625" y="6510815"/>
            <a:ext cx="7443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g17809cd620d_0_2580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7" name="Google Shape;637;g17809cd620d_0_2580"/>
          <p:cNvSpPr txBox="1">
            <a:spLocks noGrp="1"/>
          </p:cNvSpPr>
          <p:nvPr>
            <p:ph type="title"/>
          </p:nvPr>
        </p:nvSpPr>
        <p:spPr>
          <a:xfrm>
            <a:off x="600075" y="900113"/>
            <a:ext cx="87012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7260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preserve="1">
  <p:cSld name="1_Tittel og innhold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7809cd620d_0_2580"/>
          <p:cNvSpPr txBox="1">
            <a:spLocks noGrp="1"/>
          </p:cNvSpPr>
          <p:nvPr>
            <p:ph type="body" idx="1"/>
          </p:nvPr>
        </p:nvSpPr>
        <p:spPr>
          <a:xfrm>
            <a:off x="600075" y="1950245"/>
            <a:ext cx="8701200" cy="43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44444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44444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22222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1111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34" name="Google Shape;634;g17809cd620d_0_2580"/>
          <p:cNvSpPr txBox="1">
            <a:spLocks noGrp="1"/>
          </p:cNvSpPr>
          <p:nvPr>
            <p:ph type="dt" idx="10"/>
          </p:nvPr>
        </p:nvSpPr>
        <p:spPr>
          <a:xfrm>
            <a:off x="600075" y="6510815"/>
            <a:ext cx="960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g17809cd620d_0_2580"/>
          <p:cNvSpPr txBox="1">
            <a:spLocks noGrp="1"/>
          </p:cNvSpPr>
          <p:nvPr>
            <p:ph type="ftr" idx="11"/>
          </p:nvPr>
        </p:nvSpPr>
        <p:spPr>
          <a:xfrm>
            <a:off x="1857625" y="6510815"/>
            <a:ext cx="7443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g17809cd620d_0_2580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7" name="Google Shape;637;g17809cd620d_0_2580"/>
          <p:cNvSpPr txBox="1">
            <a:spLocks noGrp="1"/>
          </p:cNvSpPr>
          <p:nvPr>
            <p:ph type="title"/>
          </p:nvPr>
        </p:nvSpPr>
        <p:spPr>
          <a:xfrm>
            <a:off x="600075" y="900113"/>
            <a:ext cx="87012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92F5326-637A-4CDB-8427-B30DCA994225}"/>
              </a:ext>
            </a:extLst>
          </p:cNvPr>
          <p:cNvSpPr/>
          <p:nvPr userDrawn="1"/>
        </p:nvSpPr>
        <p:spPr>
          <a:xfrm>
            <a:off x="9435830" y="0"/>
            <a:ext cx="275617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Google Shape;616;g17809cd620d_0_2558">
            <a:extLst>
              <a:ext uri="{FF2B5EF4-FFF2-40B4-BE49-F238E27FC236}">
                <a16:creationId xmlns:a16="http://schemas.microsoft.com/office/drawing/2014/main" id="{77825824-FD80-4657-BD15-6835048F7D3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066259" y="375047"/>
            <a:ext cx="1503683" cy="381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500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preserve="1" userDrawn="1">
  <p:cSld name="1_Tittel og innhold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01E3FE8-F54B-4DFF-A6D2-6377499B4504}"/>
              </a:ext>
            </a:extLst>
          </p:cNvPr>
          <p:cNvSpPr/>
          <p:nvPr userDrawn="1"/>
        </p:nvSpPr>
        <p:spPr>
          <a:xfrm>
            <a:off x="0" y="0"/>
            <a:ext cx="12192000" cy="31313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4" name="Google Shape;634;g17809cd620d_0_2580"/>
          <p:cNvSpPr txBox="1">
            <a:spLocks noGrp="1"/>
          </p:cNvSpPr>
          <p:nvPr>
            <p:ph type="dt" idx="10"/>
          </p:nvPr>
        </p:nvSpPr>
        <p:spPr>
          <a:xfrm>
            <a:off x="600075" y="6510815"/>
            <a:ext cx="960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g17809cd620d_0_2580"/>
          <p:cNvSpPr txBox="1">
            <a:spLocks noGrp="1"/>
          </p:cNvSpPr>
          <p:nvPr>
            <p:ph type="ftr" idx="11"/>
          </p:nvPr>
        </p:nvSpPr>
        <p:spPr>
          <a:xfrm>
            <a:off x="1857625" y="6510815"/>
            <a:ext cx="7443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g17809cd620d_0_2580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85E40DD-C2B7-4B57-BA6B-483E34F4D364}"/>
              </a:ext>
            </a:extLst>
          </p:cNvPr>
          <p:cNvSpPr/>
          <p:nvPr userDrawn="1"/>
        </p:nvSpPr>
        <p:spPr>
          <a:xfrm>
            <a:off x="-1" y="3131389"/>
            <a:ext cx="8781691" cy="1276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C4A1170-1EF2-4BF5-9A40-B73652BC6C6E}"/>
              </a:ext>
            </a:extLst>
          </p:cNvPr>
          <p:cNvSpPr/>
          <p:nvPr userDrawn="1"/>
        </p:nvSpPr>
        <p:spPr>
          <a:xfrm>
            <a:off x="8781691" y="0"/>
            <a:ext cx="3410310" cy="3131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Google Shape;616;g17809cd620d_0_2558">
            <a:extLst>
              <a:ext uri="{FF2B5EF4-FFF2-40B4-BE49-F238E27FC236}">
                <a16:creationId xmlns:a16="http://schemas.microsoft.com/office/drawing/2014/main" id="{B73A9B99-9728-4966-BFBC-850094C2841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066259" y="375047"/>
            <a:ext cx="1503683" cy="381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39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preserve="1" userDrawn="1">
  <p:cSld name="1_Tittel og innhold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7809cd620d_0_2580"/>
          <p:cNvSpPr txBox="1">
            <a:spLocks noGrp="1"/>
          </p:cNvSpPr>
          <p:nvPr>
            <p:ph type="dt" idx="10"/>
          </p:nvPr>
        </p:nvSpPr>
        <p:spPr>
          <a:xfrm>
            <a:off x="600075" y="6510815"/>
            <a:ext cx="960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g17809cd620d_0_2580"/>
          <p:cNvSpPr txBox="1">
            <a:spLocks noGrp="1"/>
          </p:cNvSpPr>
          <p:nvPr>
            <p:ph type="ftr" idx="11"/>
          </p:nvPr>
        </p:nvSpPr>
        <p:spPr>
          <a:xfrm>
            <a:off x="1857625" y="6510815"/>
            <a:ext cx="7443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g17809cd620d_0_2580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C4A1170-1EF2-4BF5-9A40-B73652BC6C6E}"/>
              </a:ext>
            </a:extLst>
          </p:cNvPr>
          <p:cNvSpPr/>
          <p:nvPr userDrawn="1"/>
        </p:nvSpPr>
        <p:spPr>
          <a:xfrm>
            <a:off x="-1" y="0"/>
            <a:ext cx="8367623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Google Shape;616;g17809cd620d_0_2558">
            <a:extLst>
              <a:ext uri="{FF2B5EF4-FFF2-40B4-BE49-F238E27FC236}">
                <a16:creationId xmlns:a16="http://schemas.microsoft.com/office/drawing/2014/main" id="{B73A9B99-9728-4966-BFBC-850094C2841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066259" y="375047"/>
            <a:ext cx="1503683" cy="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g17809cd620d_0_2580"/>
          <p:cNvSpPr txBox="1">
            <a:spLocks noGrp="1"/>
          </p:cNvSpPr>
          <p:nvPr>
            <p:ph type="title"/>
          </p:nvPr>
        </p:nvSpPr>
        <p:spPr>
          <a:xfrm>
            <a:off x="600075" y="900113"/>
            <a:ext cx="87012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837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902FDF-08F3-B9E1-63E5-AB71EA472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DB85B5-DC43-CACA-48AA-0EF02F5CD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3DC4F21-FFEF-6D9E-7042-D29F39458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DF23-44E9-4037-9644-4C8072FDB142}" type="datetimeFigureOut">
              <a:rPr lang="nb-NO" smtClean="0"/>
              <a:t>24.04.2026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010843B-B1A0-B26A-8951-6958CB6A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CD0246-27B2-452C-50A2-9169D27B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2BBA-ADBF-4629-B255-D4903090E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8941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1_Custom Layout">
    <p:bg>
      <p:bgPr>
        <a:solidFill>
          <a:schemeClr val="accent2"/>
        </a:solidFill>
        <a:effectLst/>
      </p:bgPr>
    </p:bg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17809cd620d_0_2586"/>
          <p:cNvSpPr txBox="1"/>
          <p:nvPr/>
        </p:nvSpPr>
        <p:spPr>
          <a:xfrm>
            <a:off x="1528500" y="3514191"/>
            <a:ext cx="91350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38075" rIns="76175" bIns="380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</a:pPr>
            <a:endParaRPr sz="214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g17809cd620d_0_2586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41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 preserve="1">
  <p:cSld name="4_Custom Layout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7809cd620d_0_2589"/>
          <p:cNvSpPr txBox="1">
            <a:spLocks noGrp="1"/>
          </p:cNvSpPr>
          <p:nvPr>
            <p:ph type="dt" idx="10"/>
          </p:nvPr>
        </p:nvSpPr>
        <p:spPr>
          <a:xfrm>
            <a:off x="600075" y="6510815"/>
            <a:ext cx="960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g17809cd620d_0_2589"/>
          <p:cNvSpPr txBox="1">
            <a:spLocks noGrp="1"/>
          </p:cNvSpPr>
          <p:nvPr>
            <p:ph type="ftr" idx="11"/>
          </p:nvPr>
        </p:nvSpPr>
        <p:spPr>
          <a:xfrm>
            <a:off x="1857625" y="6510815"/>
            <a:ext cx="7443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g17809cd620d_0_2589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4746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preserve="1">
  <p:cSld name="1_Custom Layout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7809cd620d_0_2593"/>
          <p:cNvSpPr txBox="1">
            <a:spLocks noGrp="1"/>
          </p:cNvSpPr>
          <p:nvPr>
            <p:ph type="dt" idx="10"/>
          </p:nvPr>
        </p:nvSpPr>
        <p:spPr>
          <a:xfrm>
            <a:off x="600075" y="6510815"/>
            <a:ext cx="960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g17809cd620d_0_2593"/>
          <p:cNvSpPr txBox="1">
            <a:spLocks noGrp="1"/>
          </p:cNvSpPr>
          <p:nvPr>
            <p:ph type="ftr" idx="11"/>
          </p:nvPr>
        </p:nvSpPr>
        <p:spPr>
          <a:xfrm>
            <a:off x="1857625" y="6510815"/>
            <a:ext cx="7443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g17809cd620d_0_2593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9" name="Google Shape;649;g17809cd620d_0_2593"/>
          <p:cNvSpPr/>
          <p:nvPr/>
        </p:nvSpPr>
        <p:spPr>
          <a:xfrm>
            <a:off x="0" y="0"/>
            <a:ext cx="7520400" cy="6858000"/>
          </a:xfrm>
          <a:prstGeom prst="rect">
            <a:avLst/>
          </a:prstGeom>
          <a:solidFill>
            <a:srgbClr val="E0E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g17809cd620d_0_2593"/>
          <p:cNvSpPr/>
          <p:nvPr/>
        </p:nvSpPr>
        <p:spPr>
          <a:xfrm>
            <a:off x="7520473" y="0"/>
            <a:ext cx="4671600" cy="3676200"/>
          </a:xfrm>
          <a:prstGeom prst="triangle">
            <a:avLst>
              <a:gd name="adj" fmla="val 0"/>
            </a:avLst>
          </a:prstGeom>
          <a:solidFill>
            <a:srgbClr val="E0E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g17809cd620d_0_2593"/>
          <p:cNvSpPr/>
          <p:nvPr/>
        </p:nvSpPr>
        <p:spPr>
          <a:xfrm>
            <a:off x="7520473" y="3676261"/>
            <a:ext cx="4671600" cy="3181800"/>
          </a:xfrm>
          <a:prstGeom prst="rect">
            <a:avLst/>
          </a:prstGeom>
          <a:solidFill>
            <a:srgbClr val="E0E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g17809cd620d_0_2593"/>
          <p:cNvSpPr txBox="1">
            <a:spLocks noGrp="1"/>
          </p:cNvSpPr>
          <p:nvPr>
            <p:ph type="title"/>
          </p:nvPr>
        </p:nvSpPr>
        <p:spPr>
          <a:xfrm>
            <a:off x="600075" y="896513"/>
            <a:ext cx="87012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653" name="Google Shape;653;g17809cd620d_0_2593"/>
          <p:cNvSpPr txBox="1">
            <a:spLocks noGrp="1"/>
          </p:cNvSpPr>
          <p:nvPr>
            <p:ph type="body" idx="1"/>
          </p:nvPr>
        </p:nvSpPr>
        <p:spPr>
          <a:xfrm>
            <a:off x="600075" y="1950245"/>
            <a:ext cx="8701200" cy="43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44444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44444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22222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1111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0694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2_Custom Layout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17809cd620d_0_2602"/>
          <p:cNvSpPr txBox="1"/>
          <p:nvPr/>
        </p:nvSpPr>
        <p:spPr>
          <a:xfrm>
            <a:off x="1528500" y="3514191"/>
            <a:ext cx="91350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38075" rIns="76175" bIns="380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</a:pPr>
            <a:endParaRPr sz="214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g17809cd620d_0_2602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7" name="Google Shape;657;g17809cd620d_0_260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9E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8" name="Google Shape;658;g17809cd620d_0_26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65600" y="374400"/>
            <a:ext cx="1504800" cy="3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213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2_Custom Layout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7809cd620d_0_2607"/>
          <p:cNvSpPr txBox="1"/>
          <p:nvPr/>
        </p:nvSpPr>
        <p:spPr>
          <a:xfrm>
            <a:off x="1528500" y="3514191"/>
            <a:ext cx="91350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38075" rIns="76175" bIns="380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</a:pPr>
            <a:endParaRPr sz="214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g17809cd620d_0_2607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2" name="Google Shape;662;g17809cd620d_0_260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3" name="Google Shape;663;g17809cd620d_0_26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65600" y="374400"/>
            <a:ext cx="1504800" cy="3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996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2_Custom Layout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7809cd620d_0_2612"/>
          <p:cNvSpPr txBox="1"/>
          <p:nvPr/>
        </p:nvSpPr>
        <p:spPr>
          <a:xfrm>
            <a:off x="1528500" y="3514191"/>
            <a:ext cx="91350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38075" rIns="76175" bIns="380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</a:pPr>
            <a:endParaRPr sz="214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g17809cd620d_0_2612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7" name="Google Shape;667;g17809cd620d_0_2612"/>
          <p:cNvSpPr/>
          <p:nvPr/>
        </p:nvSpPr>
        <p:spPr>
          <a:xfrm>
            <a:off x="619602" y="984069"/>
            <a:ext cx="10952700" cy="540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782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2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 txBox="1"/>
          <p:nvPr/>
        </p:nvSpPr>
        <p:spPr>
          <a:xfrm>
            <a:off x="1528500" y="3514191"/>
            <a:ext cx="9135000" cy="406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38075" rIns="76175" bIns="380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</a:pPr>
            <a:endParaRPr sz="214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3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Google Shape;15;p13"/>
          <p:cNvSpPr/>
          <p:nvPr/>
        </p:nvSpPr>
        <p:spPr>
          <a:xfrm>
            <a:off x="0" y="0"/>
            <a:ext cx="3279228" cy="6858000"/>
          </a:xfrm>
          <a:prstGeom prst="rect">
            <a:avLst/>
          </a:prstGeom>
          <a:solidFill>
            <a:srgbClr val="4F6C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7768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2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3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Google Shape;22;p16"/>
          <p:cNvSpPr/>
          <p:nvPr/>
        </p:nvSpPr>
        <p:spPr>
          <a:xfrm>
            <a:off x="9673720" y="-3193"/>
            <a:ext cx="2518279" cy="6866329"/>
          </a:xfrm>
          <a:prstGeom prst="rect">
            <a:avLst/>
          </a:prstGeom>
          <a:solidFill>
            <a:srgbClr val="F1F4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600075" y="900113"/>
            <a:ext cx="8701088" cy="7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pic>
        <p:nvPicPr>
          <p:cNvPr id="24" name="Google Shape;2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09974" y="322800"/>
            <a:ext cx="1820950" cy="33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498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 preserve="1">
  <p:cSld name="Custom Layout 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6b72d7f363_0_494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Google Shape;27;g16b72d7f363_0_494"/>
          <p:cNvSpPr/>
          <p:nvPr/>
        </p:nvSpPr>
        <p:spPr>
          <a:xfrm>
            <a:off x="9673720" y="-3193"/>
            <a:ext cx="2518200" cy="6866400"/>
          </a:xfrm>
          <a:prstGeom prst="rect">
            <a:avLst/>
          </a:prstGeom>
          <a:solidFill>
            <a:srgbClr val="DBD6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g16b72d7f363_0_494"/>
          <p:cNvSpPr txBox="1">
            <a:spLocks noGrp="1"/>
          </p:cNvSpPr>
          <p:nvPr>
            <p:ph type="title"/>
          </p:nvPr>
        </p:nvSpPr>
        <p:spPr>
          <a:xfrm>
            <a:off x="600075" y="900113"/>
            <a:ext cx="87012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pic>
        <p:nvPicPr>
          <p:cNvPr id="29" name="Google Shape;29;g16b72d7f363_0_4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09974" y="322800"/>
            <a:ext cx="1820950" cy="33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350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2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/>
          <p:nvPr/>
        </p:nvSpPr>
        <p:spPr>
          <a:xfrm>
            <a:off x="1528500" y="3514191"/>
            <a:ext cx="9135000" cy="406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38075" rIns="76175" bIns="380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</a:pPr>
            <a:endParaRPr sz="214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3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" name="Google Shape;34;p20"/>
          <p:cNvGrpSpPr/>
          <p:nvPr/>
        </p:nvGrpSpPr>
        <p:grpSpPr>
          <a:xfrm>
            <a:off x="10009974" y="322800"/>
            <a:ext cx="1820951" cy="339900"/>
            <a:chOff x="10009974" y="322800"/>
            <a:chExt cx="1820951" cy="339900"/>
          </a:xfrm>
        </p:grpSpPr>
        <p:pic>
          <p:nvPicPr>
            <p:cNvPr id="35" name="Google Shape;35;p20"/>
            <p:cNvPicPr preferRelativeResize="0"/>
            <p:nvPr/>
          </p:nvPicPr>
          <p:blipFill rotWithShape="1">
            <a:blip r:embed="rId2">
              <a:alphaModFix/>
            </a:blip>
            <a:srcRect l="23258"/>
            <a:stretch/>
          </p:blipFill>
          <p:spPr>
            <a:xfrm>
              <a:off x="10433550" y="322800"/>
              <a:ext cx="1397375" cy="33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20"/>
            <p:cNvPicPr preferRelativeResize="0"/>
            <p:nvPr/>
          </p:nvPicPr>
          <p:blipFill rotWithShape="1">
            <a:blip r:embed="rId3">
              <a:alphaModFix/>
            </a:blip>
            <a:srcRect r="76738"/>
            <a:stretch/>
          </p:blipFill>
          <p:spPr>
            <a:xfrm>
              <a:off x="10009974" y="322800"/>
              <a:ext cx="423575" cy="3399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0057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9A748F-02C9-DF3E-4A78-B3EF0794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E1C1FB4-0ED4-6EC8-08B3-0FBE73EB1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98BAFC3-9B10-8369-13C3-7DC5BD3F9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DF23-44E9-4037-9644-4C8072FDB142}" type="datetimeFigureOut">
              <a:rPr lang="nb-NO" smtClean="0"/>
              <a:t>24.04.2026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CA69AC-61EC-525E-AB44-966553A5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A0B89E4-6422-7376-9653-04143EE9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2BBA-ADBF-4629-B255-D4903090E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3294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2_Custom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/>
        </p:nvSpPr>
        <p:spPr>
          <a:xfrm>
            <a:off x="1528500" y="3514191"/>
            <a:ext cx="9135000" cy="406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38075" rIns="76175" bIns="380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</a:pPr>
            <a:endParaRPr sz="214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3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21"/>
          <p:cNvSpPr/>
          <p:nvPr/>
        </p:nvSpPr>
        <p:spPr>
          <a:xfrm>
            <a:off x="0" y="0"/>
            <a:ext cx="2717975" cy="6858000"/>
          </a:xfrm>
          <a:prstGeom prst="rect">
            <a:avLst/>
          </a:prstGeom>
          <a:solidFill>
            <a:srgbClr val="FFDD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237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2_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/>
        </p:nvSpPr>
        <p:spPr>
          <a:xfrm>
            <a:off x="1528500" y="3514191"/>
            <a:ext cx="9135000" cy="406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38075" rIns="76175" bIns="380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</a:pPr>
            <a:endParaRPr sz="214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3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22"/>
          <p:cNvSpPr/>
          <p:nvPr/>
        </p:nvSpPr>
        <p:spPr>
          <a:xfrm>
            <a:off x="0" y="0"/>
            <a:ext cx="3279228" cy="6858000"/>
          </a:xfrm>
          <a:prstGeom prst="rect">
            <a:avLst/>
          </a:prstGeom>
          <a:solidFill>
            <a:srgbClr val="0018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127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2_Custom Layou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/>
        </p:nvSpPr>
        <p:spPr>
          <a:xfrm>
            <a:off x="1528500" y="3514191"/>
            <a:ext cx="9135000" cy="406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38075" rIns="76175" bIns="380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</a:pPr>
            <a:endParaRPr sz="214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3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23"/>
          <p:cNvSpPr/>
          <p:nvPr/>
        </p:nvSpPr>
        <p:spPr>
          <a:xfrm>
            <a:off x="0" y="0"/>
            <a:ext cx="327922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0109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2_Custom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/>
        </p:nvSpPr>
        <p:spPr>
          <a:xfrm>
            <a:off x="1528500" y="3514191"/>
            <a:ext cx="9135000" cy="406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38075" rIns="76175" bIns="380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</a:pPr>
            <a:endParaRPr sz="214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3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24"/>
          <p:cNvSpPr/>
          <p:nvPr/>
        </p:nvSpPr>
        <p:spPr>
          <a:xfrm>
            <a:off x="0" y="0"/>
            <a:ext cx="32792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7504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preserve="1">
  <p:cSld name="2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>
            <a:spLocks noGrp="1"/>
          </p:cNvSpPr>
          <p:nvPr>
            <p:ph type="dt" idx="10"/>
          </p:nvPr>
        </p:nvSpPr>
        <p:spPr>
          <a:xfrm>
            <a:off x="600075" y="6510815"/>
            <a:ext cx="96012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8543BDC-0553-40FA-A4DB-EDAAA606CFF6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8" name="Google Shape;58;p26"/>
          <p:cNvSpPr txBox="1">
            <a:spLocks noGrp="1"/>
          </p:cNvSpPr>
          <p:nvPr>
            <p:ph type="ftr" idx="11"/>
          </p:nvPr>
        </p:nvSpPr>
        <p:spPr>
          <a:xfrm>
            <a:off x="1857625" y="6510815"/>
            <a:ext cx="744353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9" name="Google Shape;59;p26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3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Google Shape;60;p26"/>
          <p:cNvSpPr/>
          <p:nvPr/>
        </p:nvSpPr>
        <p:spPr>
          <a:xfrm>
            <a:off x="0" y="0"/>
            <a:ext cx="7520473" cy="6858000"/>
          </a:xfrm>
          <a:prstGeom prst="rect">
            <a:avLst/>
          </a:prstGeom>
          <a:solidFill>
            <a:srgbClr val="E0E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6"/>
          <p:cNvSpPr/>
          <p:nvPr/>
        </p:nvSpPr>
        <p:spPr>
          <a:xfrm>
            <a:off x="7520473" y="0"/>
            <a:ext cx="4671527" cy="3676261"/>
          </a:xfrm>
          <a:prstGeom prst="triangle">
            <a:avLst>
              <a:gd name="adj" fmla="val 0"/>
            </a:avLst>
          </a:prstGeom>
          <a:solidFill>
            <a:srgbClr val="E0E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6"/>
          <p:cNvSpPr/>
          <p:nvPr/>
        </p:nvSpPr>
        <p:spPr>
          <a:xfrm>
            <a:off x="7520473" y="3676261"/>
            <a:ext cx="4671527" cy="3181739"/>
          </a:xfrm>
          <a:prstGeom prst="rect">
            <a:avLst/>
          </a:prstGeom>
          <a:solidFill>
            <a:srgbClr val="E0E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600075" y="896513"/>
            <a:ext cx="8701088" cy="727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600075" y="1950245"/>
            <a:ext cx="8701088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44444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44444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2222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1111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6937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2_Custom Layou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/>
        </p:nvSpPr>
        <p:spPr>
          <a:xfrm>
            <a:off x="1528500" y="3514191"/>
            <a:ext cx="9135000" cy="406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38075" rIns="76175" bIns="380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</a:pPr>
            <a:endParaRPr sz="214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8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3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28"/>
          <p:cNvSpPr/>
          <p:nvPr/>
        </p:nvSpPr>
        <p:spPr>
          <a:xfrm>
            <a:off x="0" y="-3193"/>
            <a:ext cx="9492000" cy="6866329"/>
          </a:xfrm>
          <a:prstGeom prst="rect">
            <a:avLst/>
          </a:prstGeom>
          <a:solidFill>
            <a:srgbClr val="F1F4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8"/>
          <p:cNvSpPr txBox="1">
            <a:spLocks noGrp="1"/>
          </p:cNvSpPr>
          <p:nvPr>
            <p:ph type="title"/>
          </p:nvPr>
        </p:nvSpPr>
        <p:spPr>
          <a:xfrm>
            <a:off x="600075" y="900113"/>
            <a:ext cx="8701088" cy="7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42366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 preserve="1">
  <p:cSld name="Title and Content 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>
            <a:spLocks noGrp="1"/>
          </p:cNvSpPr>
          <p:nvPr>
            <p:ph type="title"/>
          </p:nvPr>
        </p:nvSpPr>
        <p:spPr>
          <a:xfrm>
            <a:off x="442925" y="736800"/>
            <a:ext cx="113061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442925" y="1772450"/>
            <a:ext cx="7418400" cy="44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2" name="Google Shape;82;p29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7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183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2_Custom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/>
          <p:nvPr/>
        </p:nvSpPr>
        <p:spPr>
          <a:xfrm>
            <a:off x="1528500" y="3514191"/>
            <a:ext cx="9135000" cy="406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38075" rIns="76175" bIns="380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</a:pPr>
            <a:endParaRPr sz="214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0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3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Google Shape;86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6C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30"/>
          <p:cNvGrpSpPr/>
          <p:nvPr/>
        </p:nvGrpSpPr>
        <p:grpSpPr>
          <a:xfrm>
            <a:off x="10009974" y="322800"/>
            <a:ext cx="1820951" cy="339900"/>
            <a:chOff x="10009974" y="322800"/>
            <a:chExt cx="1820951" cy="339900"/>
          </a:xfrm>
        </p:grpSpPr>
        <p:pic>
          <p:nvPicPr>
            <p:cNvPr id="88" name="Google Shape;88;p30"/>
            <p:cNvPicPr preferRelativeResize="0"/>
            <p:nvPr/>
          </p:nvPicPr>
          <p:blipFill rotWithShape="1">
            <a:blip r:embed="rId2">
              <a:alphaModFix/>
            </a:blip>
            <a:srcRect l="23258"/>
            <a:stretch/>
          </p:blipFill>
          <p:spPr>
            <a:xfrm>
              <a:off x="10433550" y="322800"/>
              <a:ext cx="1397375" cy="33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30"/>
            <p:cNvPicPr preferRelativeResize="0"/>
            <p:nvPr/>
          </p:nvPicPr>
          <p:blipFill rotWithShape="1">
            <a:blip r:embed="rId3">
              <a:alphaModFix/>
            </a:blip>
            <a:srcRect r="76738"/>
            <a:stretch/>
          </p:blipFill>
          <p:spPr>
            <a:xfrm>
              <a:off x="10009974" y="322800"/>
              <a:ext cx="423575" cy="3399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62453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 1" preserve="1">
  <p:cSld name="Content and Image 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4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53181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2" name="Google Shape;102;p34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53181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03" name="Google Shape;103;p34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7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  <p:sp>
        <p:nvSpPr>
          <p:cNvPr id="104" name="Google Shape;104;p34"/>
          <p:cNvSpPr/>
          <p:nvPr/>
        </p:nvSpPr>
        <p:spPr>
          <a:xfrm>
            <a:off x="7162525" y="0"/>
            <a:ext cx="5029500" cy="6870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34"/>
          <p:cNvGrpSpPr/>
          <p:nvPr/>
        </p:nvGrpSpPr>
        <p:grpSpPr>
          <a:xfrm>
            <a:off x="10009974" y="322800"/>
            <a:ext cx="1820951" cy="339900"/>
            <a:chOff x="10009974" y="322800"/>
            <a:chExt cx="1820951" cy="339900"/>
          </a:xfrm>
        </p:grpSpPr>
        <p:pic>
          <p:nvPicPr>
            <p:cNvPr id="106" name="Google Shape;106;p34"/>
            <p:cNvPicPr preferRelativeResize="0"/>
            <p:nvPr/>
          </p:nvPicPr>
          <p:blipFill rotWithShape="1">
            <a:blip r:embed="rId2">
              <a:alphaModFix/>
            </a:blip>
            <a:srcRect l="23258"/>
            <a:stretch/>
          </p:blipFill>
          <p:spPr>
            <a:xfrm>
              <a:off x="10433550" y="322800"/>
              <a:ext cx="1397375" cy="33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34"/>
            <p:cNvPicPr preferRelativeResize="0"/>
            <p:nvPr/>
          </p:nvPicPr>
          <p:blipFill rotWithShape="1">
            <a:blip r:embed="rId3">
              <a:alphaModFix/>
            </a:blip>
            <a:srcRect r="76738"/>
            <a:stretch/>
          </p:blipFill>
          <p:spPr>
            <a:xfrm>
              <a:off x="10009974" y="322800"/>
              <a:ext cx="423575" cy="3399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593588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2_Custom Layout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7809cd620d_0_2622"/>
          <p:cNvSpPr txBox="1"/>
          <p:nvPr/>
        </p:nvSpPr>
        <p:spPr>
          <a:xfrm>
            <a:off x="1528500" y="3514191"/>
            <a:ext cx="91350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75" tIns="38075" rIns="76175" bIns="380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</a:pPr>
            <a:endParaRPr sz="214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g17809cd620d_0_2622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7" name="Google Shape;677;g17809cd620d_0_26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8" name="Google Shape;678;g17809cd620d_0_26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65600" y="374400"/>
            <a:ext cx="1504800" cy="3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79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42CDC7-9F20-D036-E764-AE6D8A4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97CFF0-CF3E-177C-7056-6E010C768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2457F31-5DD0-9163-19E4-856A4734C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8C8F59-74C9-52EA-0B18-CBEC5C39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DF23-44E9-4037-9644-4C8072FDB142}" type="datetimeFigureOut">
              <a:rPr lang="nb-NO" smtClean="0"/>
              <a:t>24.04.2026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218C292-7473-2A6F-D111-7EFC2E793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73B3C4A-F93C-389A-4074-08527193E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2BBA-ADBF-4629-B255-D4903090E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7436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05" name="Google Shape;305;p7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rPr lang="nb-NO"/>
              <a:t>Klikk for å redigere undertittelstil i malen</a:t>
            </a:r>
            <a:endParaRPr/>
          </a:p>
        </p:txBody>
      </p:sp>
      <p:sp>
        <p:nvSpPr>
          <p:cNvPr id="306" name="Google Shape;306;p7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4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42B012-9775-6FD3-07BC-F607D9B05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D8190E1-B3A7-37AE-B5C6-1A063FE44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154A89-C403-68CC-AA18-8C968285F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23C2B2B-EDE8-E08D-87E2-7BEE706CD7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198D000-AE8F-4E01-3A87-C083FF472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6397F10-3464-68E6-D7D9-2FC56B041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DF23-44E9-4037-9644-4C8072FDB142}" type="datetimeFigureOut">
              <a:rPr lang="nb-NO" smtClean="0"/>
              <a:t>24.04.2026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D6ABA73-8341-317A-F2A7-4578381E0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429DDDA-A0EB-E2C7-0270-DAAD1AC5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2BBA-ADBF-4629-B255-D4903090E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696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C2B680-48F7-7D28-BC82-23EFA1495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552E089-F237-5867-C3DA-617E4645D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DF23-44E9-4037-9644-4C8072FDB142}" type="datetimeFigureOut">
              <a:rPr lang="nb-NO" smtClean="0"/>
              <a:t>24.04.2026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5FDEFDF-7595-BD3A-37A6-B3E888A8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951E1E-D80F-0C78-5ED8-06D072D6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2BBA-ADBF-4629-B255-D4903090E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458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30E85C0-289A-2939-7758-1390AB24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DF23-44E9-4037-9644-4C8072FDB142}" type="datetimeFigureOut">
              <a:rPr lang="nb-NO" smtClean="0"/>
              <a:t>24.04.2026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85CA1E9-0653-C7C7-B4C7-8C17B491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55CF510-A1E3-B1B0-0F8D-DA46B70E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2BBA-ADBF-4629-B255-D4903090E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09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60C61A-57A3-0FAE-11A8-F4392B3C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3A34B3-F59F-A904-FCDE-7E6AB375F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E0F4890-3E75-AFC7-4A88-1C308DAE9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A04599F-9F4B-35C1-140E-6C2DEAA1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DF23-44E9-4037-9644-4C8072FDB142}" type="datetimeFigureOut">
              <a:rPr lang="nb-NO" smtClean="0"/>
              <a:t>24.04.2026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8E7A95-83CB-1501-0371-1974430B6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E69B14-3208-835F-B632-2A6974DA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2BBA-ADBF-4629-B255-D4903090E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262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146702-B812-72CA-C816-16F13352D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FC53485-D0B3-17DD-CE5E-C9CA20F3C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06BEB7B-2069-F718-AEA8-B303E3B7A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D563E49-D84A-85E1-5E30-82DDC3A2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DF23-44E9-4037-9644-4C8072FDB142}" type="datetimeFigureOut">
              <a:rPr lang="nb-NO" smtClean="0"/>
              <a:t>24.04.2026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982E66C-F5E2-33EB-5D3E-5ADD7E59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93C2BCB-DF8E-4F16-0CE9-FC40AD46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2BBA-ADBF-4629-B255-D4903090E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857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132B048-4828-EB3A-31FE-1A8396E9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55570A0-AD17-4B3B-4D8E-9F85A6F03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18F84E1-ACA1-180A-11E7-54F7459AB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6BDF23-44E9-4037-9644-4C8072FDB142}" type="datetimeFigureOut">
              <a:rPr lang="nb-NO" smtClean="0"/>
              <a:t>24.04.2026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F0301B-D585-2997-3510-3D9744F0A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6DAB5FF-A074-7CEF-7364-004ED24FC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F42BBA-ADBF-4629-B255-D4903090E053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000F85C-8821-7869-E3C6-AA399B3E386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177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Følsomhet Intern (gul)</a:t>
            </a:r>
          </a:p>
        </p:txBody>
      </p:sp>
    </p:spTree>
    <p:extLst>
      <p:ext uri="{BB962C8B-B14F-4D97-AF65-F5344CB8AC3E}">
        <p14:creationId xmlns:p14="http://schemas.microsoft.com/office/powerpoint/2010/main" val="163886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7809cd620d_0_2558"/>
          <p:cNvSpPr txBox="1">
            <a:spLocks noGrp="1"/>
          </p:cNvSpPr>
          <p:nvPr>
            <p:ph type="title"/>
          </p:nvPr>
        </p:nvSpPr>
        <p:spPr>
          <a:xfrm>
            <a:off x="600075" y="900113"/>
            <a:ext cx="87012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2" name="Google Shape;612;g17809cd620d_0_2558"/>
          <p:cNvSpPr txBox="1">
            <a:spLocks noGrp="1"/>
          </p:cNvSpPr>
          <p:nvPr>
            <p:ph type="body" idx="1"/>
          </p:nvPr>
        </p:nvSpPr>
        <p:spPr>
          <a:xfrm>
            <a:off x="600075" y="1950245"/>
            <a:ext cx="8701200" cy="43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81000" algn="l" rtl="0">
              <a:lnSpc>
                <a:spcPct val="108333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8333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1111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125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3" name="Google Shape;613;g17809cd620d_0_2558"/>
          <p:cNvSpPr txBox="1">
            <a:spLocks noGrp="1"/>
          </p:cNvSpPr>
          <p:nvPr>
            <p:ph type="dt" idx="10"/>
          </p:nvPr>
        </p:nvSpPr>
        <p:spPr>
          <a:xfrm>
            <a:off x="600075" y="6510815"/>
            <a:ext cx="960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4" name="Google Shape;614;g17809cd620d_0_2558"/>
          <p:cNvSpPr txBox="1">
            <a:spLocks noGrp="1"/>
          </p:cNvSpPr>
          <p:nvPr>
            <p:ph type="ftr" idx="11"/>
          </p:nvPr>
        </p:nvSpPr>
        <p:spPr>
          <a:xfrm>
            <a:off x="1857625" y="6510815"/>
            <a:ext cx="7443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Google Shape;615;g17809cd620d_0_2558"/>
          <p:cNvSpPr txBox="1">
            <a:spLocks noGrp="1"/>
          </p:cNvSpPr>
          <p:nvPr>
            <p:ph type="sldNum" idx="12"/>
          </p:nvPr>
        </p:nvSpPr>
        <p:spPr>
          <a:xfrm>
            <a:off x="11284362" y="6510815"/>
            <a:ext cx="288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6" name="Google Shape;616;g17809cd620d_0_2558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10066259" y="375047"/>
            <a:ext cx="1503683" cy="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18479D35-2CFA-957F-81A7-F5EF47862D5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177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Følsomhet Intern (gul)</a:t>
            </a:r>
          </a:p>
        </p:txBody>
      </p:sp>
    </p:spTree>
    <p:extLst>
      <p:ext uri="{BB962C8B-B14F-4D97-AF65-F5344CB8AC3E}">
        <p14:creationId xmlns:p14="http://schemas.microsoft.com/office/powerpoint/2010/main" val="28001973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hyperlink" Target="https://helsevest.sharepoint.com/sites/KDS/SitePages/Forslag-til-endring-av-ICNP-kode.aspx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helsevest.sharepoint.com/sites/KDS/SitePages/Forslag-til-veiledende-planer.aspx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hyperlink" Target="mailto:kundesenteret@helse-vest-ikt.n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finnkode.helsedirektoratet.no/snomed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D2E3C-A9FB-C809-A1EF-55E5839E5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63A1A4-E686-41FB-BEDD-2408F52C6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006918"/>
            <a:ext cx="9504459" cy="2387600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Hva kan vi bruke dataene fra sykepleieplaner til?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CDEAC41-FED4-7CDF-FC75-5485E65C8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587558"/>
            <a:ext cx="10972800" cy="1655762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NSF </a:t>
            </a:r>
            <a:r>
              <a:rPr lang="nb-NO" dirty="0" err="1"/>
              <a:t>Ehelsekonferanse</a:t>
            </a:r>
            <a:r>
              <a:rPr lang="nb-NO" dirty="0"/>
              <a:t> 22.04.2026 </a:t>
            </a:r>
          </a:p>
          <a:p>
            <a:r>
              <a:rPr lang="nb-NO" dirty="0"/>
              <a:t>Gunnar Jårvik </a:t>
            </a:r>
          </a:p>
          <a:p>
            <a:r>
              <a:rPr lang="nb-NO" dirty="0"/>
              <a:t>Prosjektleder Klinisk dokumentasjon i sykepleiepraksis (KDS) i Helse Vest</a:t>
            </a:r>
          </a:p>
          <a:p>
            <a:r>
              <a:rPr lang="nb-NO" dirty="0" err="1"/>
              <a:t>Helseinformatiker</a:t>
            </a:r>
            <a:r>
              <a:rPr lang="nb-NO" dirty="0"/>
              <a:t> og seniorrådgiver i Helse Vest IKT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9A3AC60-19C8-2788-D5C1-867DB651D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15" y="124441"/>
            <a:ext cx="2121009" cy="73663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0CBB962E-ABE8-4DD6-612E-4EA8C01D9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106" y="276329"/>
            <a:ext cx="1763151" cy="33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00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92FD1-D02D-48B9-397D-2D2C982C8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BF64EC-AF01-A5F2-03D4-391D4E0A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b="1" dirty="0"/>
              <a:t>Støtte helsepersonells oversikt og læring?</a:t>
            </a:r>
            <a:endParaRPr lang="nb-NO" dirty="0"/>
          </a:p>
        </p:txBody>
      </p:sp>
      <p:sp>
        <p:nvSpPr>
          <p:cNvPr id="3" name="Plassholder for innhold 4">
            <a:extLst>
              <a:ext uri="{FF2B5EF4-FFF2-40B4-BE49-F238E27FC236}">
                <a16:creationId xmlns:a16="http://schemas.microsoft.com/office/drawing/2014/main" id="{D0CE8C56-6D74-D6CA-E18E-F4E1FFC5931C}"/>
              </a:ext>
            </a:extLst>
          </p:cNvPr>
          <p:cNvSpPr txBox="1">
            <a:spLocks/>
          </p:cNvSpPr>
          <p:nvPr/>
        </p:nvSpPr>
        <p:spPr>
          <a:xfrm>
            <a:off x="8157410" y="1825625"/>
            <a:ext cx="319638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6116BB21-4B7F-E483-7E71-FAB29F5A2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643" y="1485106"/>
            <a:ext cx="6706140" cy="503237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F9F3AAE5-EEEE-5F68-B1CF-E42F200B4BAC}"/>
              </a:ext>
            </a:extLst>
          </p:cNvPr>
          <p:cNvSpPr txBox="1"/>
          <p:nvPr/>
        </p:nvSpPr>
        <p:spPr>
          <a:xfrm>
            <a:off x="9841832" y="6150114"/>
            <a:ext cx="2350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>
                <a:latin typeface="Cambria" pitchFamily="18" charset="0"/>
              </a:rPr>
              <a:t>Figur:</a:t>
            </a:r>
          </a:p>
          <a:p>
            <a:r>
              <a:rPr lang="nb-NO" sz="1000" dirty="0">
                <a:latin typeface="Cambria" pitchFamily="18" charset="0"/>
              </a:rPr>
              <a:t>Nasjonal IKT Tiltak 48 - Klinisk dokumentasjon for oversikt og læring (2014)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4AE6479-C330-6E18-DF99-24AC1A644B16}"/>
              </a:ext>
            </a:extLst>
          </p:cNvPr>
          <p:cNvSpPr txBox="1"/>
          <p:nvPr/>
        </p:nvSpPr>
        <p:spPr>
          <a:xfrm>
            <a:off x="675217" y="2322095"/>
            <a:ext cx="50758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JA! </a:t>
            </a:r>
            <a:r>
              <a:rPr lang="nb-NO" dirty="0"/>
              <a:t> Plandata kan støtte på flere måter: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b="1" dirty="0"/>
              <a:t>Innsending til nasjonale registre </a:t>
            </a:r>
            <a:r>
              <a:rPr lang="nb-NO" dirty="0"/>
              <a:t>for helseforskning, styring og kvalitetsutvikling, - via SNOMED CT </a:t>
            </a:r>
            <a:r>
              <a:rPr lang="nb-NO" dirty="0" err="1"/>
              <a:t>mapping</a:t>
            </a:r>
            <a:r>
              <a:rPr lang="nb-NO" dirty="0"/>
              <a:t> og KI-assistent?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b="1" dirty="0"/>
              <a:t>Innhenting av relevant kunnskapsgrunnlag </a:t>
            </a:r>
            <a:r>
              <a:rPr lang="nb-NO" dirty="0"/>
              <a:t>(beslutningsstøttesystem, retningslinje, prosedyre eller Veiledende plan)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dirty="0"/>
              <a:t>I</a:t>
            </a:r>
            <a:r>
              <a:rPr lang="nb-NO" b="1" dirty="0"/>
              <a:t>nvolvering av pasient - </a:t>
            </a:r>
            <a:r>
              <a:rPr lang="nb-NO" dirty="0"/>
              <a:t>via pasientportal?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b-NO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b-NO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5293713-B0E5-4BCD-FCF8-0B3C751DA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7531" y="3448456"/>
            <a:ext cx="561975" cy="304800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206AD48D-918B-D424-9771-1BF4D9766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426" y="3753256"/>
            <a:ext cx="561975" cy="304800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AF9C3DF1-2A70-C9DF-8DA5-13085BEE9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7531" y="5520055"/>
            <a:ext cx="561975" cy="304800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592928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D10F4-EC9B-6BA7-3B0D-DDB6CC348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99FDA56C-A067-AF0C-039C-F14BE350B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147" y="2314826"/>
            <a:ext cx="5342022" cy="386213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F5D3EB8-CE62-2D76-F88D-FC836799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b="1" dirty="0"/>
              <a:t>Helsepersonells oversikt og læring?</a:t>
            </a:r>
            <a:endParaRPr lang="nb-NO" dirty="0"/>
          </a:p>
        </p:txBody>
      </p:sp>
      <p:sp>
        <p:nvSpPr>
          <p:cNvPr id="3" name="Plassholder for innhold 4">
            <a:extLst>
              <a:ext uri="{FF2B5EF4-FFF2-40B4-BE49-F238E27FC236}">
                <a16:creationId xmlns:a16="http://schemas.microsoft.com/office/drawing/2014/main" id="{2F65F3EB-E0A8-0A60-0702-B65724CA67EB}"/>
              </a:ext>
            </a:extLst>
          </p:cNvPr>
          <p:cNvSpPr txBox="1">
            <a:spLocks/>
          </p:cNvSpPr>
          <p:nvPr/>
        </p:nvSpPr>
        <p:spPr>
          <a:xfrm>
            <a:off x="8157410" y="1825625"/>
            <a:ext cx="319638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732B2A7-1AFC-6A73-9247-FC4A8D45422B}"/>
              </a:ext>
            </a:extLst>
          </p:cNvPr>
          <p:cNvSpPr txBox="1"/>
          <p:nvPr/>
        </p:nvSpPr>
        <p:spPr>
          <a:xfrm>
            <a:off x="10026817" y="6150114"/>
            <a:ext cx="2350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>
                <a:latin typeface="Cambria" pitchFamily="18" charset="0"/>
              </a:rPr>
              <a:t>Figur:</a:t>
            </a:r>
          </a:p>
          <a:p>
            <a:r>
              <a:rPr lang="nb-NO" sz="1000" dirty="0">
                <a:latin typeface="Cambria" pitchFamily="18" charset="0"/>
              </a:rPr>
              <a:t>Nasjonal IKT Tiltak 48 - Klinisk dokumentasjon for oversikt og læring (2014)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7C81BEA-7A26-6FEC-7F11-B63F7657C099}"/>
              </a:ext>
            </a:extLst>
          </p:cNvPr>
          <p:cNvSpPr txBox="1"/>
          <p:nvPr/>
        </p:nvSpPr>
        <p:spPr>
          <a:xfrm>
            <a:off x="919607" y="3025754"/>
            <a:ext cx="57368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nb-NO" dirty="0"/>
          </a:p>
          <a:p>
            <a:r>
              <a:rPr lang="nb-NO" b="1" dirty="0"/>
              <a:t>..og kanskje </a:t>
            </a:r>
            <a:r>
              <a:rPr lang="nb-NO" dirty="0"/>
              <a:t>også</a:t>
            </a:r>
            <a:r>
              <a:rPr lang="nb-NO" b="1" dirty="0"/>
              <a:t> </a:t>
            </a:r>
            <a:r>
              <a:rPr lang="nb-NO" dirty="0"/>
              <a:t>som direkte visualisering av sammenlignbare kliniske enheters </a:t>
            </a:r>
            <a:r>
              <a:rPr lang="nb-NO" i="1" dirty="0"/>
              <a:t>bruk av lagret standard term</a:t>
            </a:r>
            <a:r>
              <a:rPr lang="nb-NO" dirty="0"/>
              <a:t>, og </a:t>
            </a:r>
            <a:r>
              <a:rPr lang="nb-NO" i="1" dirty="0"/>
              <a:t>forskningsdata om tiltakenes effekt</a:t>
            </a:r>
            <a:r>
              <a:rPr lang="nb-NO" dirty="0"/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/>
              <a:t>Ved deling av plan innenfor lovlig samarbeidsavtale? (</a:t>
            </a:r>
            <a:r>
              <a:rPr lang="nb-NO" dirty="0" err="1"/>
              <a:t>Pjl</a:t>
            </a:r>
            <a:r>
              <a:rPr lang="nb-NO" dirty="0"/>
              <a:t>. § 9 og/eller 19)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/>
              <a:t>Ved lagring av «behandlings- og omsorgstiltak» avtalt med pasients samtykke? (</a:t>
            </a:r>
            <a:r>
              <a:rPr lang="nb-NO" dirty="0" err="1"/>
              <a:t>Kjernejournalforskr</a:t>
            </a:r>
            <a:r>
              <a:rPr lang="nb-NO" dirty="0"/>
              <a:t>. § 4, 2. ledd)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1234412-C461-B4A7-AFCA-8F5D19BA1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3170" y="3875116"/>
            <a:ext cx="561975" cy="304800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89571636-8B06-DDD7-501E-67ABF8679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604" y="3570316"/>
            <a:ext cx="561975" cy="304800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036DA8E6-1642-B791-3E6E-4DD26544B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3170" y="2790171"/>
            <a:ext cx="561975" cy="304800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345FA85-B5EA-FFCB-2C10-F8FCDFEE2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579" y="5872163"/>
            <a:ext cx="561975" cy="304800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AC502137-DB27-CEA8-359E-BCE6723FB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9252" y="3664631"/>
            <a:ext cx="561975" cy="304800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86BB83AC-73CD-084F-2330-B35C119F3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760" y="4656580"/>
            <a:ext cx="561975" cy="304800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413984929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E0114-75DA-8E71-1EA8-99696C587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C57C1B1-1D95-16FB-C769-D22AA15FF6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645"/>
          <a:stretch>
            <a:fillRect/>
          </a:stretch>
        </p:blipFill>
        <p:spPr>
          <a:xfrm>
            <a:off x="675217" y="2283264"/>
            <a:ext cx="9517365" cy="3676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5559671-5A3F-5880-10DD-073234D9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000" b="1" dirty="0"/>
              <a:t>Kunnskapsforvaltning </a:t>
            </a:r>
            <a:r>
              <a:rPr lang="nb-NO" sz="4000" dirty="0"/>
              <a:t>for prosess- og beslutningsstøtte?</a:t>
            </a:r>
            <a:endParaRPr lang="nb-NO" dirty="0"/>
          </a:p>
        </p:txBody>
      </p:sp>
      <p:sp>
        <p:nvSpPr>
          <p:cNvPr id="3" name="Plassholder for innhold 4">
            <a:extLst>
              <a:ext uri="{FF2B5EF4-FFF2-40B4-BE49-F238E27FC236}">
                <a16:creationId xmlns:a16="http://schemas.microsoft.com/office/drawing/2014/main" id="{5AB6083C-D60E-0D37-A61B-18F81CB8D5C0}"/>
              </a:ext>
            </a:extLst>
          </p:cNvPr>
          <p:cNvSpPr txBox="1">
            <a:spLocks/>
          </p:cNvSpPr>
          <p:nvPr/>
        </p:nvSpPr>
        <p:spPr>
          <a:xfrm>
            <a:off x="8157410" y="1825625"/>
            <a:ext cx="319638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32D93E33-41C1-EC03-FB25-E64B8EDE5FD3}"/>
              </a:ext>
            </a:extLst>
          </p:cNvPr>
          <p:cNvSpPr txBox="1"/>
          <p:nvPr/>
        </p:nvSpPr>
        <p:spPr>
          <a:xfrm>
            <a:off x="10298950" y="5959613"/>
            <a:ext cx="189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>
                <a:latin typeface="Cambria" pitchFamily="18" charset="0"/>
              </a:rPr>
              <a:t>Kilde:</a:t>
            </a:r>
          </a:p>
          <a:p>
            <a:r>
              <a:rPr lang="nn-NO" sz="1000" dirty="0">
                <a:latin typeface="Cambria" pitchFamily="18" charset="0"/>
              </a:rPr>
              <a:t>Nasjonal IKT tiltak 50 </a:t>
            </a:r>
          </a:p>
          <a:p>
            <a:r>
              <a:rPr lang="nn-NO" sz="1000" dirty="0">
                <a:latin typeface="Cambria" pitchFamily="18" charset="0"/>
              </a:rPr>
              <a:t>«Kunnskapsbasert pasientplanlegging» (2014)</a:t>
            </a:r>
            <a:endParaRPr lang="nb-NO" sz="1000" dirty="0">
              <a:latin typeface="Cambria" pitchFamily="18" charset="0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C530634-F7C8-9B0E-DE58-86E9FC3DB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436" y="2984126"/>
            <a:ext cx="561975" cy="304800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CC503FA-CD2C-7FF0-0186-E7DF3FC0A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948" y="2957789"/>
            <a:ext cx="561975" cy="304800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FE458D96-5209-8C67-25A7-6A9F5E949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075" y="4103257"/>
            <a:ext cx="561975" cy="304800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ACBF67D-B541-AF51-D20D-13B00521685F}"/>
              </a:ext>
            </a:extLst>
          </p:cNvPr>
          <p:cNvSpPr txBox="1"/>
          <p:nvPr/>
        </p:nvSpPr>
        <p:spPr>
          <a:xfrm>
            <a:off x="675216" y="1452148"/>
            <a:ext cx="10440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JA!</a:t>
            </a:r>
            <a:r>
              <a:rPr lang="nb-NO" dirty="0"/>
              <a:t> Data fra bruk av kunnskapsgrunnlag i pleieplaner kan brukes til revisjon og forvaltning </a:t>
            </a:r>
          </a:p>
          <a:p>
            <a:r>
              <a:rPr lang="nb-NO" dirty="0"/>
              <a:t>(forutsatt felles samarbeidsavtale) 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D55A964-0E48-A2B9-8F28-F331219A3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422" y="4255657"/>
            <a:ext cx="561975" cy="304800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36700211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9E5BE-914D-5510-5540-47D389C1D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7C9FD6-9C07-61FA-01B6-1373AF70E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b="1" dirty="0"/>
              <a:t>Utdanning av helsepersonell?</a:t>
            </a:r>
            <a:endParaRPr lang="nb-NO" dirty="0"/>
          </a:p>
        </p:txBody>
      </p:sp>
      <p:sp>
        <p:nvSpPr>
          <p:cNvPr id="3" name="Plassholder for innhold 4">
            <a:extLst>
              <a:ext uri="{FF2B5EF4-FFF2-40B4-BE49-F238E27FC236}">
                <a16:creationId xmlns:a16="http://schemas.microsoft.com/office/drawing/2014/main" id="{A262D45F-5637-F873-0259-1CB65FE011F3}"/>
              </a:ext>
            </a:extLst>
          </p:cNvPr>
          <p:cNvSpPr txBox="1">
            <a:spLocks/>
          </p:cNvSpPr>
          <p:nvPr/>
        </p:nvSpPr>
        <p:spPr>
          <a:xfrm>
            <a:off x="8157410" y="1825625"/>
            <a:ext cx="319638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3FAFD25-8E85-827D-2EA3-CEB7B35F0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78" y="2179400"/>
            <a:ext cx="7456238" cy="3997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2ECD46F0-8859-5316-817A-FB58D3B214E7}"/>
              </a:ext>
            </a:extLst>
          </p:cNvPr>
          <p:cNvSpPr txBox="1"/>
          <p:nvPr/>
        </p:nvSpPr>
        <p:spPr>
          <a:xfrm>
            <a:off x="838201" y="2179400"/>
            <a:ext cx="33383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JA! </a:t>
            </a:r>
          </a:p>
          <a:p>
            <a:endParaRPr lang="nb-NO" b="1" dirty="0"/>
          </a:p>
          <a:p>
            <a:endParaRPr lang="nb-NO" b="1" dirty="0"/>
          </a:p>
          <a:p>
            <a:r>
              <a:rPr lang="nb-NO" dirty="0"/>
              <a:t>Data fra strukturert pleieplan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/>
              <a:t>kan brukes i studentpraksis, </a:t>
            </a:r>
          </a:p>
          <a:p>
            <a:pPr marL="285750" indent="-285750">
              <a:buFontTx/>
              <a:buChar char="-"/>
            </a:pPr>
            <a:r>
              <a:rPr lang="nb-NO" dirty="0"/>
              <a:t>i studentoppgaver, </a:t>
            </a:r>
          </a:p>
          <a:p>
            <a:pPr marL="285750" indent="-285750">
              <a:buFontTx/>
              <a:buChar char="-"/>
            </a:pPr>
            <a:r>
              <a:rPr lang="nb-NO" dirty="0"/>
              <a:t>også</a:t>
            </a:r>
            <a:r>
              <a:rPr lang="nb-NO" b="1" dirty="0"/>
              <a:t> «</a:t>
            </a:r>
            <a:r>
              <a:rPr lang="nb-NO" dirty="0"/>
              <a:t>eksternt» publisert</a:t>
            </a:r>
          </a:p>
          <a:p>
            <a:endParaRPr lang="nb-NO" dirty="0"/>
          </a:p>
          <a:p>
            <a:r>
              <a:rPr lang="nb-NO" dirty="0"/>
              <a:t>..forutsatt at det er avtalt med praksisveileder og innenfor virksomhetens retningslinjer</a:t>
            </a:r>
          </a:p>
        </p:txBody>
      </p:sp>
    </p:spTree>
    <p:extLst>
      <p:ext uri="{BB962C8B-B14F-4D97-AF65-F5344CB8AC3E}">
        <p14:creationId xmlns:p14="http://schemas.microsoft.com/office/powerpoint/2010/main" val="36155989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A1104-4588-B219-20E0-ACC2BE2E4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BA62E1-60C7-8088-FEEA-1FBB9365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Styringsdata </a:t>
            </a:r>
            <a:r>
              <a:rPr lang="nb-NO" sz="4000" dirty="0"/>
              <a:t>for å følge opp gevinster og effektmål?</a:t>
            </a:r>
            <a:endParaRPr lang="nb-NO" dirty="0"/>
          </a:p>
        </p:txBody>
      </p:sp>
      <p:sp>
        <p:nvSpPr>
          <p:cNvPr id="3" name="Plassholder for innhold 4">
            <a:extLst>
              <a:ext uri="{FF2B5EF4-FFF2-40B4-BE49-F238E27FC236}">
                <a16:creationId xmlns:a16="http://schemas.microsoft.com/office/drawing/2014/main" id="{AD613B1E-397D-3646-CEF7-296D543DDFC2}"/>
              </a:ext>
            </a:extLst>
          </p:cNvPr>
          <p:cNvSpPr txBox="1">
            <a:spLocks/>
          </p:cNvSpPr>
          <p:nvPr/>
        </p:nvSpPr>
        <p:spPr>
          <a:xfrm>
            <a:off x="8157410" y="1825625"/>
            <a:ext cx="319638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FB2BB3B-3365-E89F-7512-693262677D9A}"/>
              </a:ext>
            </a:extLst>
          </p:cNvPr>
          <p:cNvSpPr txBox="1"/>
          <p:nvPr/>
        </p:nvSpPr>
        <p:spPr>
          <a:xfrm>
            <a:off x="91838" y="4523873"/>
            <a:ext cx="1270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JA!</a:t>
            </a:r>
            <a:r>
              <a:rPr lang="nb-NO" dirty="0"/>
              <a:t> </a:t>
            </a:r>
          </a:p>
          <a:p>
            <a:r>
              <a:rPr lang="nb-NO" sz="1400" dirty="0"/>
              <a:t>Også på tvers av </a:t>
            </a:r>
            <a:r>
              <a:rPr lang="nb-NO" sz="1400" dirty="0" err="1"/>
              <a:t>org.nivå</a:t>
            </a:r>
            <a:r>
              <a:rPr lang="nb-NO" sz="1400" dirty="0"/>
              <a:t> og virksomheter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43BACCAE-6300-2E58-54CB-E3DBB2434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772" y="1244009"/>
            <a:ext cx="10348775" cy="5423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619021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5BCA3-028E-112D-9DF2-30E95D410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lassholder for innhold 13">
            <a:extLst>
              <a:ext uri="{FF2B5EF4-FFF2-40B4-BE49-F238E27FC236}">
                <a16:creationId xmlns:a16="http://schemas.microsoft.com/office/drawing/2014/main" id="{9E6E38CE-117C-D37F-CA19-D850766565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863683"/>
              </p:ext>
            </p:extLst>
          </p:nvPr>
        </p:nvGraphicFramePr>
        <p:xfrm>
          <a:off x="606691" y="2123717"/>
          <a:ext cx="11585309" cy="523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C50F8C1C-8ABE-4CDC-9CFE-2331189E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Kvalitetsutvikling og forbedringsarbeid</a:t>
            </a:r>
            <a:endParaRPr lang="nb-NO" dirty="0"/>
          </a:p>
        </p:txBody>
      </p:sp>
      <p:sp>
        <p:nvSpPr>
          <p:cNvPr id="3" name="Plassholder for innhold 4">
            <a:extLst>
              <a:ext uri="{FF2B5EF4-FFF2-40B4-BE49-F238E27FC236}">
                <a16:creationId xmlns:a16="http://schemas.microsoft.com/office/drawing/2014/main" id="{B2D123F2-43AE-F2CF-58DF-9AEA5720A905}"/>
              </a:ext>
            </a:extLst>
          </p:cNvPr>
          <p:cNvSpPr txBox="1">
            <a:spLocks/>
          </p:cNvSpPr>
          <p:nvPr/>
        </p:nvSpPr>
        <p:spPr>
          <a:xfrm>
            <a:off x="8157410" y="1825625"/>
            <a:ext cx="319638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728FEF0-8736-145E-DEC0-1F4FCCA3DF2E}"/>
              </a:ext>
            </a:extLst>
          </p:cNvPr>
          <p:cNvSpPr txBox="1"/>
          <p:nvPr/>
        </p:nvSpPr>
        <p:spPr>
          <a:xfrm>
            <a:off x="575914" y="1746237"/>
            <a:ext cx="8808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JA, </a:t>
            </a:r>
            <a:r>
              <a:rPr lang="nb-NO" dirty="0"/>
              <a:t>for eksempel gjennom et </a:t>
            </a:r>
            <a:r>
              <a:rPr lang="nb-NO" u="sng" dirty="0"/>
              <a:t>5-trinnsprogram for kontinuerlig forbedring</a:t>
            </a:r>
            <a:r>
              <a:rPr lang="nb-NO" dirty="0"/>
              <a:t>: 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DE06CB4-96F5-0459-C820-024137AAC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014056"/>
              </p:ext>
            </p:extLst>
          </p:nvPr>
        </p:nvGraphicFramePr>
        <p:xfrm>
          <a:off x="662375" y="3246565"/>
          <a:ext cx="2158636" cy="2075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E96BB380-C3DB-24DE-5765-0DA0148B50A1}"/>
              </a:ext>
            </a:extLst>
          </p:cNvPr>
          <p:cNvSpPr>
            <a:spLocks noChangeAspect="1"/>
          </p:cNvSpPr>
          <p:nvPr/>
        </p:nvSpPr>
        <p:spPr>
          <a:xfrm>
            <a:off x="662375" y="3204385"/>
            <a:ext cx="2158636" cy="21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Start evaluering av plan/ Stans «rapportskriving»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62CDF1F-56B2-5C8B-9EEE-EAACE847BE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4878" y="3727242"/>
            <a:ext cx="485714" cy="1114286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AF78669-BEB2-04CE-4300-6C6F54692269}"/>
              </a:ext>
            </a:extLst>
          </p:cNvPr>
          <p:cNvSpPr txBox="1"/>
          <p:nvPr/>
        </p:nvSpPr>
        <p:spPr>
          <a:xfrm>
            <a:off x="8157410" y="5322204"/>
            <a:ext cx="31710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Nødvendig og tilstrekkelig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Effektivt og kontinuerlig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Forståelig på tvers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Faglig veiledning og støtte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Planlegg for andres gjenbruk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43866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832641AC-AB83-811D-DAF5-7BFBD0EF9F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7693" y="2133914"/>
          <a:ext cx="11585309" cy="523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0F0BECEC-C9BF-0EEB-9384-4CBAFA56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6107" cy="1325563"/>
          </a:xfrm>
        </p:spPr>
        <p:txBody>
          <a:bodyPr anchor="t">
            <a:normAutofit/>
          </a:bodyPr>
          <a:lstStyle/>
          <a:p>
            <a:r>
              <a:rPr kumimoji="0" lang="nb-NO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Planlegging og dokumentasjon i sykepleiepraksis </a:t>
            </a:r>
            <a:br>
              <a:rPr kumimoji="0" lang="nb-NO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- Trinn 1: Nødvendig og tilstrekkelig</a:t>
            </a:r>
            <a:endParaRPr lang="nb-NO" sz="3200" i="1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082F191-0E26-21B4-5DAF-4F0E02CD9398}"/>
              </a:ext>
            </a:extLst>
          </p:cNvPr>
          <p:cNvSpPr>
            <a:spLocks noChangeAspect="1"/>
          </p:cNvSpPr>
          <p:nvPr/>
        </p:nvSpPr>
        <p:spPr>
          <a:xfrm>
            <a:off x="353826" y="3239311"/>
            <a:ext cx="2158636" cy="21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Evaluerer og reviderer plan i stedet for å «skrive rapport»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1622A77-BE47-D8CF-C895-8A9B79F7FA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6329" y="3762168"/>
            <a:ext cx="485714" cy="111428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35251D64-8C83-F937-114B-224F5C4F8DCE}"/>
              </a:ext>
            </a:extLst>
          </p:cNvPr>
          <p:cNvSpPr txBox="1"/>
          <p:nvPr/>
        </p:nvSpPr>
        <p:spPr>
          <a:xfrm>
            <a:off x="1433144" y="27206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Tilstrekkelig 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planlegging for all </a:t>
            </a:r>
            <a:r>
              <a:rPr kumimoji="0" lang="nb-NO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nødvendig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dokumentasjon?</a:t>
            </a:r>
          </a:p>
        </p:txBody>
      </p:sp>
    </p:spTree>
    <p:extLst>
      <p:ext uri="{BB962C8B-B14F-4D97-AF65-F5344CB8AC3E}">
        <p14:creationId xmlns:p14="http://schemas.microsoft.com/office/powerpoint/2010/main" val="30842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832641AC-AB83-811D-DAF5-7BFBD0EF9F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7693" y="2133914"/>
          <a:ext cx="11585309" cy="523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0F0BECEC-C9BF-0EEB-9384-4CBAFA56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6107" cy="1325563"/>
          </a:xfrm>
        </p:spPr>
        <p:txBody>
          <a:bodyPr anchor="t">
            <a:normAutofit/>
          </a:bodyPr>
          <a:lstStyle/>
          <a:p>
            <a:r>
              <a:rPr kumimoji="0" lang="nb-NO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Planlegging og dokumentasjon i sykepleiepraksis </a:t>
            </a:r>
            <a:br>
              <a:rPr kumimoji="0" lang="nb-NO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- Trinn 2: Effektivt og kontinuerlig</a:t>
            </a:r>
            <a:endParaRPr lang="nb-NO" sz="3200" i="1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D1330EA-1FA5-4477-D222-41CFBCCB4AA6}"/>
              </a:ext>
            </a:extLst>
          </p:cNvPr>
          <p:cNvSpPr/>
          <p:nvPr/>
        </p:nvSpPr>
        <p:spPr>
          <a:xfrm>
            <a:off x="2698194" y="2675110"/>
            <a:ext cx="2160000" cy="21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Pasientens tidligere plan gir effektivitet og kontinuitet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FE79D81-1F22-7B95-C7C5-632D98F23F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6837" y="3197967"/>
            <a:ext cx="485714" cy="1114286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CF103F7B-D4B2-CC7D-D65D-F25CEEEFF02D}"/>
              </a:ext>
            </a:extLst>
          </p:cNvPr>
          <p:cNvSpPr txBox="1"/>
          <p:nvPr/>
        </p:nvSpPr>
        <p:spPr>
          <a:xfrm>
            <a:off x="3586793" y="21339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NB: Har pasienten en tidligere plan som kan gjenbrukes?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E175767-3CA2-DC34-6F1C-CA4EF16378F2}"/>
              </a:ext>
            </a:extLst>
          </p:cNvPr>
          <p:cNvSpPr txBox="1"/>
          <p:nvPr/>
        </p:nvSpPr>
        <p:spPr>
          <a:xfrm>
            <a:off x="3041974" y="6175087"/>
            <a:ext cx="925122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Hentes inaktive planelementer opp igjen fra tidligere plan (evt. som forslag) når de igjen blir aktuelle?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Avsluttes fullførte planelement kontinuerlig? - Avsluttes unødvendige planelement kontinuerlig?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081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832641AC-AB83-811D-DAF5-7BFBD0EF9F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7693" y="2133914"/>
          <a:ext cx="11585309" cy="523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0F0BECEC-C9BF-0EEB-9384-4CBAFA56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6107" cy="1325563"/>
          </a:xfrm>
        </p:spPr>
        <p:txBody>
          <a:bodyPr anchor="t">
            <a:normAutofit/>
          </a:bodyPr>
          <a:lstStyle/>
          <a:p>
            <a:r>
              <a:rPr kumimoji="0" lang="nb-NO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Planlegging og dokumentasjon i sykepleiepraksis </a:t>
            </a:r>
            <a:br>
              <a:rPr kumimoji="0" lang="nb-NO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- Trinn 3: Forståelig på tvers av faggrupper og enheter</a:t>
            </a:r>
            <a:endParaRPr lang="nb-NO" sz="2400" i="1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FE79D81-1F22-7B95-C7C5-632D98F23F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3808" y="2314714"/>
            <a:ext cx="485714" cy="1114286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160AF2C1-220B-B0C4-E305-BA9CBF825468}"/>
              </a:ext>
            </a:extLst>
          </p:cNvPr>
          <p:cNvSpPr>
            <a:spLocks noChangeAspect="1"/>
          </p:cNvSpPr>
          <p:nvPr/>
        </p:nvSpPr>
        <p:spPr>
          <a:xfrm>
            <a:off x="5016682" y="2133914"/>
            <a:ext cx="2158636" cy="21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Bruker felles språk der det er mulig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263E800-8D67-EA88-D9C9-884626482CD2}"/>
              </a:ext>
            </a:extLst>
          </p:cNvPr>
          <p:cNvSpPr txBox="1"/>
          <p:nvPr/>
        </p:nvSpPr>
        <p:spPr>
          <a:xfrm>
            <a:off x="5361331" y="5972698"/>
            <a:ext cx="6475953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Der det ikke finnes gode standard termer, kan vi spille inn </a:t>
            </a:r>
            <a:b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9"/>
              </a:rPr>
              <a:t>Forslag til endring av ICNP-kode/foretrukket term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106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832641AC-AB83-811D-DAF5-7BFBD0EF9F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7693" y="2133914"/>
          <a:ext cx="11585309" cy="523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0F0BECEC-C9BF-0EEB-9384-4CBAFA56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6107" cy="1325563"/>
          </a:xfrm>
        </p:spPr>
        <p:txBody>
          <a:bodyPr anchor="t">
            <a:normAutofit/>
          </a:bodyPr>
          <a:lstStyle/>
          <a:p>
            <a:r>
              <a:rPr kumimoji="0" lang="nb-NO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Planlegging og dokumentasjon i sykepleiepraksis </a:t>
            </a:r>
            <a:br>
              <a:rPr kumimoji="0" lang="nb-NO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- Trinn 4: F</a:t>
            </a:r>
            <a:r>
              <a:rPr lang="nb-NO" sz="3200" err="1">
                <a:solidFill>
                  <a:prstClr val="black"/>
                </a:solidFill>
                <a:latin typeface="Aptos Display" panose="02110004020202020204"/>
              </a:rPr>
              <a:t>aglig</a:t>
            </a: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veiledning og støtte</a:t>
            </a:r>
            <a:endParaRPr lang="nb-NO" sz="2400" i="1">
              <a:solidFill>
                <a:prstClr val="black"/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9D99E14-8DCB-20EE-0127-9A5D22DF4847}"/>
              </a:ext>
            </a:extLst>
          </p:cNvPr>
          <p:cNvSpPr>
            <a:spLocks noChangeAspect="1"/>
          </p:cNvSpPr>
          <p:nvPr/>
        </p:nvSpPr>
        <p:spPr>
          <a:xfrm>
            <a:off x="7269335" y="1269000"/>
            <a:ext cx="2158636" cy="21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Bruker VP der det er hensiktsmessig, og deltar i utvikling av standard VP ved mangler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F882C61-471B-9EC2-77CB-785C248BAEBB}"/>
              </a:ext>
            </a:extLst>
          </p:cNvPr>
          <p:cNvSpPr txBox="1"/>
          <p:nvPr/>
        </p:nvSpPr>
        <p:spPr>
          <a:xfrm>
            <a:off x="7554680" y="5776451"/>
            <a:ext cx="4637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Der VP har mangler, kan vi bidra med </a:t>
            </a:r>
            <a:b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8"/>
              </a:rPr>
              <a:t>Forslag til veiledende planer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602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3345D-E1BB-81B5-CE02-ACCFD81D1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3">
            <a:extLst>
              <a:ext uri="{FF2B5EF4-FFF2-40B4-BE49-F238E27FC236}">
                <a16:creationId xmlns:a16="http://schemas.microsoft.com/office/drawing/2014/main" id="{BC3D92D1-CF52-2422-9BAC-F810ED007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187" b="10671"/>
          <a:stretch>
            <a:fillRect/>
          </a:stretch>
        </p:blipFill>
        <p:spPr>
          <a:xfrm>
            <a:off x="675217" y="1504369"/>
            <a:ext cx="7097183" cy="492143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B14ACE1-9890-5E34-7A0C-6ADA9599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nb-NO" b="1" dirty="0">
                <a:latin typeface="Aptos Display" panose="020B0004020202020204" pitchFamily="34" charset="0"/>
              </a:rPr>
              <a:t>Bakgrunn</a:t>
            </a:r>
            <a:r>
              <a:rPr lang="nb-NO" dirty="0">
                <a:latin typeface="Aptos Display" panose="020B0004020202020204" pitchFamily="34" charset="0"/>
              </a:rPr>
              <a:t> for prosjektsatsing i 2022  </a:t>
            </a:r>
            <a:endParaRPr lang="nb-NO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8896769-8501-F43F-CFEE-C209709BD088}"/>
              </a:ext>
            </a:extLst>
          </p:cNvPr>
          <p:cNvSpPr txBox="1"/>
          <p:nvPr/>
        </p:nvSpPr>
        <p:spPr>
          <a:xfrm>
            <a:off x="7191632" y="1624486"/>
            <a:ext cx="50935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Oppdrag fra HOD til helseforetakene: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lanlegge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«bruk av 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felles språk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innen prioriterte fagområder, herunder legemiddelområdet, 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pleieplaner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og medisinske kvalitetsregistre»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2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Interregionalt samarbeid</a:t>
            </a:r>
          </a:p>
          <a:p>
            <a:pPr lvl="2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 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Felles plan «overgang til </a:t>
            </a:r>
            <a:r>
              <a:rPr lang="nb-NO" b="1" dirty="0">
                <a:solidFill>
                  <a:prstClr val="black"/>
                </a:solidFill>
                <a:latin typeface="Calibri" panose="020F0502020204030204"/>
              </a:rPr>
              <a:t>strukturert journal 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på prioriterte områder», </a:t>
            </a:r>
            <a:r>
              <a:rPr lang="nb-NO" dirty="0" err="1">
                <a:solidFill>
                  <a:prstClr val="black"/>
                </a:solidFill>
                <a:latin typeface="Calibri" panose="020F0502020204030204"/>
              </a:rPr>
              <a:t>bl.a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 «</a:t>
            </a:r>
            <a:r>
              <a:rPr lang="nb-NO" b="1" dirty="0">
                <a:solidFill>
                  <a:prstClr val="black"/>
                </a:solidFill>
                <a:latin typeface="Calibri" panose="020F0502020204030204"/>
              </a:rPr>
              <a:t>pleieplan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u="sng" dirty="0">
                <a:solidFill>
                  <a:prstClr val="black"/>
                </a:solidFill>
                <a:latin typeface="Calibri" panose="020F0502020204030204"/>
              </a:rPr>
              <a:t>Oppdrag fra HOD til Helsedirektoratet</a:t>
            </a:r>
            <a:r>
              <a:rPr lang="nb-NO" sz="1200" u="sng" dirty="0">
                <a:solidFill>
                  <a:prstClr val="black"/>
                </a:solidFill>
                <a:latin typeface="Calibri" panose="020F0502020204030204"/>
              </a:rPr>
              <a:t> (TB2022-32)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Utrede teknisk deling og organisatorisk kvalitetssikring av </a:t>
            </a:r>
            <a:r>
              <a:rPr lang="nb-NO" b="1" dirty="0">
                <a:solidFill>
                  <a:prstClr val="black"/>
                </a:solidFill>
                <a:latin typeface="Calibri" panose="020F0502020204030204"/>
              </a:rPr>
              <a:t>nasjonale veiledende planer.</a:t>
            </a:r>
          </a:p>
          <a:p>
            <a:pPr lvl="0">
              <a:defRPr/>
            </a:pPr>
            <a:endParaRPr lang="nb-NO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Helsedirektoratets prosjekt «Digitale behandlings- og egenbehandlingsplaner» testet </a:t>
            </a:r>
            <a:r>
              <a:rPr lang="nb-NO" dirty="0"/>
              <a:t>nasjonal løsning for digital informasjonsdeling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53E861A-1C7E-56B3-BE30-A222325EF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5642" y="185391"/>
            <a:ext cx="2121009" cy="73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8444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0BECEC-C9BF-0EEB-9384-4CBAFA56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6107" cy="1325563"/>
          </a:xfrm>
        </p:spPr>
        <p:txBody>
          <a:bodyPr anchor="t">
            <a:normAutofit/>
          </a:bodyPr>
          <a:lstStyle/>
          <a:p>
            <a:r>
              <a:rPr kumimoji="0" lang="nb-NO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Planlegging og dokumentasjon i sykepleiepraksis </a:t>
            </a:r>
            <a:br>
              <a:rPr kumimoji="0" lang="nb-NO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- Trinn 5: Planlegg for senere gjenbruk i overganger og forløp</a:t>
            </a:r>
            <a:endParaRPr lang="nb-NO" sz="2400" i="1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832641AC-AB83-811D-DAF5-7BFBD0EF9F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7693" y="2133914"/>
          <a:ext cx="11585309" cy="523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F3FC93BE-8A5E-659B-65E6-DFB13031C46F}"/>
              </a:ext>
            </a:extLst>
          </p:cNvPr>
          <p:cNvSpPr>
            <a:spLocks noChangeAspect="1"/>
          </p:cNvSpPr>
          <p:nvPr/>
        </p:nvSpPr>
        <p:spPr>
          <a:xfrm>
            <a:off x="9864366" y="4180739"/>
            <a:ext cx="2158636" cy="21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Pasienten opplever kontinuitet videre i forløpet fordi andre gjenbruker våre  planelement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39DD723-A481-FA7B-5A33-ED655C2784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1303" y="1539324"/>
            <a:ext cx="1304762" cy="133333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9E1A5852-9313-669B-4691-9594DE593E62}"/>
              </a:ext>
            </a:extLst>
          </p:cNvPr>
          <p:cNvSpPr txBox="1"/>
          <p:nvPr/>
        </p:nvSpPr>
        <p:spPr>
          <a:xfrm>
            <a:off x="5656470" y="6017573"/>
            <a:ext cx="609783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Hvem kan gjenbruke våre planelement?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Hvordan planlegger vi for andres gjenbruk?</a:t>
            </a:r>
          </a:p>
        </p:txBody>
      </p:sp>
    </p:spTree>
    <p:extLst>
      <p:ext uri="{BB962C8B-B14F-4D97-AF65-F5344CB8AC3E}">
        <p14:creationId xmlns:p14="http://schemas.microsoft.com/office/powerpoint/2010/main" val="2065865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12BE4-8C0C-D513-B624-3913EE553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C06C63-A5A9-C75E-C38D-BD765F9C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Kvalitetsutvikling og forbedringsarbeid</a:t>
            </a:r>
            <a:endParaRPr lang="nb-NO" dirty="0"/>
          </a:p>
        </p:txBody>
      </p:sp>
      <p:sp>
        <p:nvSpPr>
          <p:cNvPr id="3" name="Plassholder for innhold 4">
            <a:extLst>
              <a:ext uri="{FF2B5EF4-FFF2-40B4-BE49-F238E27FC236}">
                <a16:creationId xmlns:a16="http://schemas.microsoft.com/office/drawing/2014/main" id="{C16699D0-EBF5-8F21-615D-D5A054951B18}"/>
              </a:ext>
            </a:extLst>
          </p:cNvPr>
          <p:cNvSpPr txBox="1">
            <a:spLocks/>
          </p:cNvSpPr>
          <p:nvPr/>
        </p:nvSpPr>
        <p:spPr>
          <a:xfrm>
            <a:off x="8157410" y="1825625"/>
            <a:ext cx="319638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graphicFrame>
        <p:nvGraphicFramePr>
          <p:cNvPr id="8" name="Plassholder for innhold 13">
            <a:extLst>
              <a:ext uri="{FF2B5EF4-FFF2-40B4-BE49-F238E27FC236}">
                <a16:creationId xmlns:a16="http://schemas.microsoft.com/office/drawing/2014/main" id="{5EC49D99-817E-85E3-1987-9CD30CAB257B}"/>
              </a:ext>
            </a:extLst>
          </p:cNvPr>
          <p:cNvGraphicFramePr>
            <a:graphicFrameLocks/>
          </p:cNvGraphicFramePr>
          <p:nvPr/>
        </p:nvGraphicFramePr>
        <p:xfrm>
          <a:off x="437693" y="2133914"/>
          <a:ext cx="11585309" cy="523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kstSylinder 9">
            <a:extLst>
              <a:ext uri="{FF2B5EF4-FFF2-40B4-BE49-F238E27FC236}">
                <a16:creationId xmlns:a16="http://schemas.microsoft.com/office/drawing/2014/main" id="{71C50256-11AE-9BDC-F2C5-6F1CBB75F6F9}"/>
              </a:ext>
            </a:extLst>
          </p:cNvPr>
          <p:cNvSpPr txBox="1"/>
          <p:nvPr/>
        </p:nvSpPr>
        <p:spPr>
          <a:xfrm>
            <a:off x="0" y="2286785"/>
            <a:ext cx="2866183" cy="24929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Utvalg (filter):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Organisasjonsenhet: 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(Virksomhet/Klinikk/Avdeling/Post)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Avdelingstype: 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(psykiatrisk/somatisk)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Plantype: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Problem/Mål/Tiltak/Forordning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Planstatus: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Aktiv/Foreslått/Avsluttet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Funksjonsområde: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 1/2/3/4/5/6/7/8/9/10/11/12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96988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C33A6E-C036-F821-A2F5-9875FD73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Eksempel på bruk av uttrekk til Excel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F204A2D-B7EC-29AA-71B4-F7955795F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089" y="1825624"/>
            <a:ext cx="10618374" cy="4809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1229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C27C7-7EB9-044D-46A9-AA97E29A9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318FDCE8-22F9-3B6A-07FA-068B5E2BC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678" y="1348145"/>
            <a:ext cx="8904135" cy="542624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CB62A66-7AB9-629E-C00E-5E649691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Demo av felles </a:t>
            </a:r>
            <a:r>
              <a:rPr lang="nb-NO" sz="4000" b="1" dirty="0" err="1"/>
              <a:t>dashboard</a:t>
            </a:r>
            <a:r>
              <a:rPr lang="nb-NO" sz="4000" b="1" dirty="0"/>
              <a:t>/monitor</a:t>
            </a:r>
            <a:endParaRPr lang="nb-NO" dirty="0"/>
          </a:p>
        </p:txBody>
      </p:sp>
      <p:sp>
        <p:nvSpPr>
          <p:cNvPr id="3" name="Plassholder for innhold 4">
            <a:extLst>
              <a:ext uri="{FF2B5EF4-FFF2-40B4-BE49-F238E27FC236}">
                <a16:creationId xmlns:a16="http://schemas.microsoft.com/office/drawing/2014/main" id="{61EBBF18-9038-8569-F1B8-8FB9FF13EDF0}"/>
              </a:ext>
            </a:extLst>
          </p:cNvPr>
          <p:cNvSpPr txBox="1">
            <a:spLocks/>
          </p:cNvSpPr>
          <p:nvPr/>
        </p:nvSpPr>
        <p:spPr>
          <a:xfrm>
            <a:off x="8157410" y="1825625"/>
            <a:ext cx="319638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1D71429-04B6-686E-661A-678C2F54BAF2}"/>
              </a:ext>
            </a:extLst>
          </p:cNvPr>
          <p:cNvSpPr txBox="1">
            <a:spLocks/>
          </p:cNvSpPr>
          <p:nvPr/>
        </p:nvSpPr>
        <p:spPr>
          <a:xfrm rot="20344447">
            <a:off x="5514722" y="5257609"/>
            <a:ext cx="1746467" cy="13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>
                <a:solidFill>
                  <a:srgbClr val="FF0000"/>
                </a:solidFill>
              </a:rPr>
              <a:t>Til DEMO!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7A0096B-78C5-5FF7-E2FC-EBE4E8E729A7}"/>
              </a:ext>
            </a:extLst>
          </p:cNvPr>
          <p:cNvSpPr txBox="1"/>
          <p:nvPr/>
        </p:nvSpPr>
        <p:spPr>
          <a:xfrm>
            <a:off x="399232" y="3429000"/>
            <a:ext cx="2716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KDS Power Bi rapport er tilgjengelig for «internt bruk» hos over 40 000 ansatte og studenter innenfor Helse Vest</a:t>
            </a:r>
          </a:p>
        </p:txBody>
      </p:sp>
    </p:spTree>
    <p:extLst>
      <p:ext uri="{BB962C8B-B14F-4D97-AF65-F5344CB8AC3E}">
        <p14:creationId xmlns:p14="http://schemas.microsoft.com/office/powerpoint/2010/main" val="422860718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Kontekst</a:t>
            </a:r>
            <a:r>
              <a:rPr lang="nb-NO" dirty="0"/>
              <a:t> for data fra DIPS Arena «Behandlingsplan»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8CEE9A7-B437-CB8E-156C-99A3BB3E7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8"/>
          <a:stretch/>
        </p:blipFill>
        <p:spPr bwMode="auto">
          <a:xfrm>
            <a:off x="1056976" y="1316541"/>
            <a:ext cx="8321565" cy="517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A1D673FC-46DD-76BE-A6DC-3B9F26DED744}"/>
              </a:ext>
            </a:extLst>
          </p:cNvPr>
          <p:cNvSpPr txBox="1">
            <a:spLocks/>
          </p:cNvSpPr>
          <p:nvPr/>
        </p:nvSpPr>
        <p:spPr>
          <a:xfrm>
            <a:off x="7098555" y="4214004"/>
            <a:ext cx="5402255" cy="236766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Helseregion Vest </a:t>
            </a:r>
          </a:p>
          <a:p>
            <a:pPr lvl="1"/>
            <a:r>
              <a:rPr lang="nb-NO" dirty="0"/>
              <a:t>4 helseforetak</a:t>
            </a:r>
          </a:p>
          <a:p>
            <a:pPr lvl="1"/>
            <a:r>
              <a:rPr lang="nb-NO" dirty="0"/>
              <a:t>7 private ideelle institusjoner</a:t>
            </a:r>
          </a:p>
          <a:p>
            <a:pPr lvl="1"/>
            <a:r>
              <a:rPr lang="nb-NO" dirty="0"/>
              <a:t>Ca. 45 døgninstitusjoner</a:t>
            </a:r>
          </a:p>
          <a:p>
            <a:pPr lvl="1"/>
            <a:r>
              <a:rPr lang="nb-NO" dirty="0"/>
              <a:t>Ca. 270 sengeposter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Rapportportal.helse-vest.no  </a:t>
            </a:r>
          </a:p>
          <a:p>
            <a:pPr lvl="1"/>
            <a:r>
              <a:rPr lang="nb-NO" dirty="0">
                <a:hlinkClick r:id="rId4"/>
              </a:rPr>
              <a:t>Kundesenteret@helse-vest-ikt.no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A4F6007-A7D3-CCD6-4CEB-8E818F573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24" y="1662426"/>
            <a:ext cx="2335157" cy="4484563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805BF96-99B5-1E0A-CD7F-84C3D8477E08}"/>
              </a:ext>
            </a:extLst>
          </p:cNvPr>
          <p:cNvSpPr txBox="1"/>
          <p:nvPr/>
        </p:nvSpPr>
        <p:spPr>
          <a:xfrm>
            <a:off x="226695" y="6146989"/>
            <a:ext cx="712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felles DIPS PAS/EPJ </a:t>
            </a:r>
            <a:r>
              <a:rPr kumimoji="0" lang="nb-NO" altLang="nb-NO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</a:t>
            </a:r>
            <a:r>
              <a:rPr lang="nb-NO" altLang="nb-NO" b="1" dirty="0">
                <a:solidFill>
                  <a:prstClr val="black"/>
                </a:solidFill>
                <a:latin typeface="Arial" panose="020B0604020202020204" pitchFamily="34" charset="0"/>
              </a:rPr>
              <a:t>felles</a:t>
            </a:r>
            <a:r>
              <a:rPr kumimoji="0" lang="nb-NO" alt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datavarehus </a:t>
            </a:r>
            <a:r>
              <a:rPr kumimoji="0" lang="nb-NO" altLang="nb-NO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nb-NO" alt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fullt GDPR-kompatibelt </a:t>
            </a:r>
          </a:p>
        </p:txBody>
      </p:sp>
    </p:spTree>
    <p:extLst>
      <p:ext uri="{BB962C8B-B14F-4D97-AF65-F5344CB8AC3E}">
        <p14:creationId xmlns:p14="http://schemas.microsoft.com/office/powerpoint/2010/main" val="544848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F268D-7860-0C1A-7273-81E1F10C2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0C0C5F-2FFF-F57F-2C06-6ACD105C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000" b="1" dirty="0"/>
              <a:t>Felles basis informasjonsmodell </a:t>
            </a:r>
            <a:r>
              <a:rPr lang="nb-NO" sz="4000" dirty="0"/>
              <a:t>for gjenbruk av data</a:t>
            </a:r>
            <a:r>
              <a:rPr lang="nb-NO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690ECAE-F504-8541-687B-75002F611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480" y="1619290"/>
            <a:ext cx="7275525" cy="445626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6A02C140-8C00-353B-AD23-262566361D39}"/>
              </a:ext>
            </a:extLst>
          </p:cNvPr>
          <p:cNvSpPr txBox="1"/>
          <p:nvPr/>
        </p:nvSpPr>
        <p:spPr>
          <a:xfrm>
            <a:off x="9909033" y="5817093"/>
            <a:ext cx="2126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>
                <a:latin typeface="Cambria" pitchFamily="18" charset="0"/>
              </a:rPr>
              <a:t>Kilde:</a:t>
            </a:r>
          </a:p>
          <a:p>
            <a:r>
              <a:rPr lang="nb-NO" sz="1000" dirty="0">
                <a:latin typeface="Cambria" pitchFamily="18" charset="0"/>
              </a:rPr>
              <a:t>Direktoratet for </a:t>
            </a:r>
            <a:r>
              <a:rPr lang="nb-NO" sz="1000" dirty="0" err="1">
                <a:latin typeface="Cambria" pitchFamily="18" charset="0"/>
              </a:rPr>
              <a:t>ehelse</a:t>
            </a:r>
            <a:endParaRPr lang="nb-NO" sz="1000" dirty="0">
              <a:latin typeface="Cambria" pitchFamily="18" charset="0"/>
            </a:endParaRPr>
          </a:p>
          <a:p>
            <a:r>
              <a:rPr lang="nb-NO" sz="1000" dirty="0">
                <a:latin typeface="Cambria" pitchFamily="18" charset="0"/>
              </a:rPr>
              <a:t>HP/HMN, HN, HV, HSØ, og NSF (Håndbok 2023)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3417F37-1515-65E7-2330-603A934A4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33" y="3847420"/>
            <a:ext cx="3186504" cy="1789199"/>
          </a:xfrm>
          <a:prstGeom prst="rect">
            <a:avLst/>
          </a:prstGeom>
        </p:spPr>
      </p:pic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05A5FBF4-980A-392E-8535-352D5707D3C2}"/>
              </a:ext>
            </a:extLst>
          </p:cNvPr>
          <p:cNvCxnSpPr>
            <a:cxnSpLocks/>
          </p:cNvCxnSpPr>
          <p:nvPr/>
        </p:nvCxnSpPr>
        <p:spPr>
          <a:xfrm flipV="1">
            <a:off x="3561737" y="3673666"/>
            <a:ext cx="2676636" cy="657702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43C042FD-4EA2-7E61-E237-0CB26A0E5C0E}"/>
              </a:ext>
            </a:extLst>
          </p:cNvPr>
          <p:cNvCxnSpPr>
            <a:cxnSpLocks/>
          </p:cNvCxnSpPr>
          <p:nvPr/>
        </p:nvCxnSpPr>
        <p:spPr>
          <a:xfrm flipV="1">
            <a:off x="3561737" y="4538427"/>
            <a:ext cx="5359002" cy="33590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tt pilkobling 21">
            <a:extLst>
              <a:ext uri="{FF2B5EF4-FFF2-40B4-BE49-F238E27FC236}">
                <a16:creationId xmlns:a16="http://schemas.microsoft.com/office/drawing/2014/main" id="{A2078F0D-D57B-9A32-1FD1-6A7A378D3A84}"/>
              </a:ext>
            </a:extLst>
          </p:cNvPr>
          <p:cNvCxnSpPr>
            <a:cxnSpLocks/>
          </p:cNvCxnSpPr>
          <p:nvPr/>
        </p:nvCxnSpPr>
        <p:spPr>
          <a:xfrm>
            <a:off x="3529647" y="5430793"/>
            <a:ext cx="5433879" cy="74798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04FECEBE-EC34-0A7E-0D0B-138F755B200D}"/>
              </a:ext>
            </a:extLst>
          </p:cNvPr>
          <p:cNvSpPr txBox="1"/>
          <p:nvPr/>
        </p:nvSpPr>
        <p:spPr>
          <a:xfrm>
            <a:off x="156799" y="5810373"/>
            <a:ext cx="30921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>
                <a:latin typeface="Cambria" pitchFamily="18" charset="0"/>
              </a:rPr>
              <a:t>Kilde:</a:t>
            </a:r>
          </a:p>
          <a:p>
            <a:r>
              <a:rPr lang="nb-NO" sz="1000" dirty="0">
                <a:latin typeface="Cambria" pitchFamily="18" charset="0"/>
              </a:rPr>
              <a:t>Helsedirektoratet (2026) </a:t>
            </a:r>
            <a:r>
              <a:rPr lang="nb-NO" sz="1000" dirty="0">
                <a:latin typeface="Cambria" pitchFamily="18" charset="0"/>
                <a:hlinkClick r:id="rId5"/>
              </a:rPr>
              <a:t>https://finnkode.helsedirektoratet.no/snomed</a:t>
            </a:r>
            <a:endParaRPr lang="nb-NO" sz="1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613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71015-7049-02CA-2093-555D6F24D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3E5644-CB13-AEBF-AEEE-504B1AB4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000" b="1" dirty="0"/>
              <a:t>Felles basis informasjonsmodell </a:t>
            </a:r>
            <a:r>
              <a:rPr lang="nb-NO" sz="4000" dirty="0"/>
              <a:t>for gjenbruk av data</a:t>
            </a:r>
            <a:r>
              <a:rPr lang="nb-NO" dirty="0"/>
              <a:t>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D4FB5F-774C-ED4A-E0D1-781F3F39C44A}"/>
              </a:ext>
            </a:extLst>
          </p:cNvPr>
          <p:cNvSpPr txBox="1"/>
          <p:nvPr/>
        </p:nvSpPr>
        <p:spPr>
          <a:xfrm>
            <a:off x="10065832" y="5928835"/>
            <a:ext cx="2126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latin typeface="Cambria" pitchFamily="18" charset="0"/>
              </a:rPr>
              <a:t>Kilde:</a:t>
            </a:r>
          </a:p>
          <a:p>
            <a:r>
              <a:rPr lang="nb-NO" sz="1400" dirty="0">
                <a:latin typeface="Cambria" pitchFamily="18" charset="0"/>
              </a:rPr>
              <a:t>Direktoratet for </a:t>
            </a:r>
            <a:r>
              <a:rPr lang="nb-NO" sz="1400" dirty="0" err="1">
                <a:latin typeface="Cambria" pitchFamily="18" charset="0"/>
              </a:rPr>
              <a:t>ehelse</a:t>
            </a:r>
            <a:endParaRPr lang="nb-NO" sz="1400" dirty="0">
              <a:latin typeface="Cambria" pitchFamily="18" charset="0"/>
            </a:endParaRPr>
          </a:p>
          <a:p>
            <a:r>
              <a:rPr lang="nb-NO" sz="1400" dirty="0">
                <a:latin typeface="Cambria" pitchFamily="18" charset="0"/>
              </a:rPr>
              <a:t>HP/HMN, HN, HV, HSØ, og NSF (Håndbok 2023)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CBF71F8-839A-23B7-CE78-E6FAC01CD8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6135"/>
          <a:stretch>
            <a:fillRect/>
          </a:stretch>
        </p:blipFill>
        <p:spPr>
          <a:xfrm>
            <a:off x="675217" y="1680002"/>
            <a:ext cx="8324176" cy="424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0659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82A27-C366-E57F-C944-200241893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87AF24-71CA-E9FB-B984-870D71D06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nb-NO" b="1" dirty="0">
                <a:solidFill>
                  <a:prstClr val="black"/>
                </a:solidFill>
                <a:latin typeface="Aptos" panose="02110004020202020204"/>
              </a:rPr>
              <a:t>Status</a:t>
            </a:r>
            <a:r>
              <a:rPr lang="nb-NO" dirty="0">
                <a:solidFill>
                  <a:prstClr val="black"/>
                </a:solidFill>
                <a:latin typeface="Aptos" panose="02110004020202020204"/>
              </a:rPr>
              <a:t> i spesialisthelsetjenesten</a:t>
            </a:r>
          </a:p>
        </p:txBody>
      </p:sp>
      <p:pic>
        <p:nvPicPr>
          <p:cNvPr id="3" name="Plassholder for innhold 11" descr="Et bilde som inneholder tekst, skjermbilde, diagram, Font">
            <a:extLst>
              <a:ext uri="{FF2B5EF4-FFF2-40B4-BE49-F238E27FC236}">
                <a16:creationId xmlns:a16="http://schemas.microsoft.com/office/drawing/2014/main" id="{E593A774-4BCB-C31F-BA33-87BC9EDBA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2769" y="1638301"/>
            <a:ext cx="8536668" cy="4172952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0A25C50-8CAC-2D5C-75B8-CCDBC08BCA00}"/>
              </a:ext>
            </a:extLst>
          </p:cNvPr>
          <p:cNvSpPr txBox="1"/>
          <p:nvPr/>
        </p:nvSpPr>
        <p:spPr>
          <a:xfrm>
            <a:off x="603027" y="2538663"/>
            <a:ext cx="3128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Helsefaglig satsing i Vest: </a:t>
            </a:r>
            <a:br>
              <a:rPr lang="nb-NO" dirty="0"/>
            </a:br>
            <a:r>
              <a:rPr lang="nb-NO" dirty="0"/>
              <a:t>200 sengeposter lagrer nå godt over 100.000 planelement per måned i sykepleiepraksis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804403A-D3DD-72BE-26D6-0574FD02CF96}"/>
              </a:ext>
            </a:extLst>
          </p:cNvPr>
          <p:cNvSpPr txBox="1"/>
          <p:nvPr/>
        </p:nvSpPr>
        <p:spPr>
          <a:xfrm>
            <a:off x="675217" y="6074652"/>
            <a:ext cx="986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Alle helseregionene har tilsvarende satsning og lignende status for bruk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E612E0B-FDE6-1291-0721-77BBD23CC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3459" y="3509319"/>
            <a:ext cx="655455" cy="355501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9887781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BC004-99D2-DF66-AAFD-BF9A259C6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B59F49-3A9E-F41B-9296-EB94EFB7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b="1" dirty="0"/>
              <a:t>Uklare begrep </a:t>
            </a:r>
            <a:r>
              <a:rPr lang="nb-NO" sz="4000" dirty="0"/>
              <a:t>for «plan» innen helsetjenesten</a:t>
            </a:r>
            <a:r>
              <a:rPr lang="nb-NO" dirty="0"/>
              <a:t>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06BE896-9372-2E78-A987-DE7507759EC0}"/>
              </a:ext>
            </a:extLst>
          </p:cNvPr>
          <p:cNvSpPr txBox="1"/>
          <p:nvPr/>
        </p:nvSpPr>
        <p:spPr>
          <a:xfrm>
            <a:off x="10065832" y="5928835"/>
            <a:ext cx="2126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latin typeface="Cambria" pitchFamily="18" charset="0"/>
              </a:rPr>
              <a:t>Kilde:</a:t>
            </a:r>
          </a:p>
          <a:p>
            <a:r>
              <a:rPr lang="nb-NO" sz="1400" dirty="0">
                <a:latin typeface="Cambria" pitchFamily="18" charset="0"/>
              </a:rPr>
              <a:t>Direktoratet for </a:t>
            </a:r>
            <a:r>
              <a:rPr lang="nb-NO" sz="1400" dirty="0" err="1">
                <a:latin typeface="Cambria" pitchFamily="18" charset="0"/>
              </a:rPr>
              <a:t>ehelse</a:t>
            </a:r>
            <a:endParaRPr lang="nb-NO" sz="1400" dirty="0">
              <a:latin typeface="Cambria" pitchFamily="18" charset="0"/>
            </a:endParaRPr>
          </a:p>
          <a:p>
            <a:r>
              <a:rPr lang="nb-NO" sz="1400" dirty="0">
                <a:latin typeface="Cambria" pitchFamily="18" charset="0"/>
              </a:rPr>
              <a:t>HP/HMN, HN, HV, HSØ, og NSF (Håndbok 2023)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69" y="2091573"/>
            <a:ext cx="10554486" cy="371968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3D0E714-9F6C-974A-DF80-DAF2E491721A}"/>
              </a:ext>
            </a:extLst>
          </p:cNvPr>
          <p:cNvSpPr txBox="1"/>
          <p:nvPr/>
        </p:nvSpPr>
        <p:spPr>
          <a:xfrm>
            <a:off x="826168" y="1376069"/>
            <a:ext cx="10539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>
                <a:solidFill>
                  <a:schemeClr val="accent1"/>
                </a:solidFill>
              </a:rPr>
              <a:t>Pasientplan? Behandlingsplan? Sykepleieplan? Tiltaksplan? Omsorgsplan? Pleieplan? Terapiplan? Tverrfaglig behandlingsplan? Egenbehandlingsplan? Kriseplan? Individuell plan?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150AFFE-D325-4355-4DD3-24483323C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876" y="2091573"/>
            <a:ext cx="4216230" cy="3214353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D9BC4087-E0AF-02A6-A597-0D9734779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0530" y="3698749"/>
            <a:ext cx="1049850" cy="644601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5949201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A9B7B-BCDC-6A63-CAAE-9CCCD8D0E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89F442-9F9E-3D59-D28B-7B80242C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000" b="1" dirty="0"/>
              <a:t>Hva kan vi (helsetjenesten i fellesskap) bruke dataene fra sykepleieplaner til?</a:t>
            </a:r>
            <a:endParaRPr lang="nb-NO" dirty="0"/>
          </a:p>
        </p:txBody>
      </p:sp>
      <p:sp>
        <p:nvSpPr>
          <p:cNvPr id="3" name="Plassholder for innhold 4">
            <a:extLst>
              <a:ext uri="{FF2B5EF4-FFF2-40B4-BE49-F238E27FC236}">
                <a16:creationId xmlns:a16="http://schemas.microsoft.com/office/drawing/2014/main" id="{00272FBC-D9F1-B874-B4B9-175E948184F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EPJ-data skal generelt brukes til å «</a:t>
            </a:r>
            <a:r>
              <a:rPr lang="nb-NO" b="1" dirty="0"/>
              <a:t>yte, administrere eller kvalitetssikre helsehjelp til enkeltpersoner</a:t>
            </a:r>
            <a:r>
              <a:rPr lang="nb-NO" dirty="0"/>
              <a:t>» (såkalt «primærbruk» etter </a:t>
            </a:r>
            <a:r>
              <a:rPr lang="nb-NO" dirty="0" err="1"/>
              <a:t>Pjl</a:t>
            </a:r>
            <a:r>
              <a:rPr lang="nb-NO" dirty="0"/>
              <a:t>. §3)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Sekundærbruk:</a:t>
            </a:r>
          </a:p>
          <a:p>
            <a:r>
              <a:rPr lang="nb-NO" dirty="0"/>
              <a:t>Lovpålagt rapportering, meldeplikt og pasientinnsyn, retting og sletting </a:t>
            </a:r>
          </a:p>
          <a:p>
            <a:r>
              <a:rPr lang="nb-NO" dirty="0"/>
              <a:t>Avtalt felles sekundærbruk </a:t>
            </a:r>
          </a:p>
          <a:p>
            <a:pPr lvl="1"/>
            <a:r>
              <a:rPr lang="nb-NO" dirty="0"/>
              <a:t>for helseinstitusjonenes oppgaver innen </a:t>
            </a:r>
            <a:r>
              <a:rPr lang="nb-NO" b="1" dirty="0"/>
              <a:t>opplæring, utdanning, forskning og kvalitetsutvikling</a:t>
            </a:r>
            <a:r>
              <a:rPr lang="nb-NO" dirty="0"/>
              <a:t> </a:t>
            </a:r>
          </a:p>
          <a:p>
            <a:pPr lvl="1"/>
            <a:r>
              <a:rPr lang="nb-NO" dirty="0"/>
              <a:t>via</a:t>
            </a:r>
            <a:r>
              <a:rPr lang="nb-NO" b="1" dirty="0"/>
              <a:t> systemforbedring, praksis- og samhandlingsanalyse og styringsinformasjon</a:t>
            </a:r>
          </a:p>
        </p:txBody>
      </p:sp>
    </p:spTree>
    <p:extLst>
      <p:ext uri="{BB962C8B-B14F-4D97-AF65-F5344CB8AC3E}">
        <p14:creationId xmlns:p14="http://schemas.microsoft.com/office/powerpoint/2010/main" val="28486026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63676-E173-7E47-DF9D-ACC69868A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2D2655-6620-FE3D-A4DE-ECFF24C5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b="1" dirty="0"/>
              <a:t>Helseforskning?</a:t>
            </a:r>
            <a:endParaRPr lang="nb-NO" dirty="0"/>
          </a:p>
        </p:txBody>
      </p:sp>
      <p:sp>
        <p:nvSpPr>
          <p:cNvPr id="3" name="Plassholder for innhold 4">
            <a:extLst>
              <a:ext uri="{FF2B5EF4-FFF2-40B4-BE49-F238E27FC236}">
                <a16:creationId xmlns:a16="http://schemas.microsoft.com/office/drawing/2014/main" id="{E9FDDE88-8DA7-35B3-C82D-252C36FC8F8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Bruke pleieplan-data og vitenskapelig metodikk for å skaffe til veie </a:t>
            </a:r>
            <a:r>
              <a:rPr lang="nb-NO" b="1" dirty="0"/>
              <a:t>ny kunnskap om helse og sykdom?</a:t>
            </a:r>
            <a:endParaRPr lang="nb-NO" dirty="0"/>
          </a:p>
          <a:p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I dag: Klart </a:t>
            </a:r>
            <a:r>
              <a:rPr lang="nb-NO" b="1" dirty="0"/>
              <a:t>NEI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/>
              <a:t>Juridisk strengt regulert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/>
              <a:t>Kobling til pasientdata krever informert samtykke eller lovhjemmel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/>
              <a:t>Enkeltprosjekt med spesifisert formål og metode forhåndsgodkjent av REK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/>
              <a:t>Datakvalitet: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/>
              <a:t>Data om helsepersonells planlegging og dokumentasjonspraksis sier lite om pasienters kliniske tilstand 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dirty="0"/>
              <a:t>Strukturerte planelement brukes ikke konsistent på tvers av fagfelt, omsorgsnivå og organisatoriske enheter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I morgen: Tvilsomt «kanskje»? </a:t>
            </a:r>
          </a:p>
          <a:p>
            <a:r>
              <a:rPr lang="nb-NO" dirty="0"/>
              <a:t>Krever både juridiske endringer og forbedring av datakvalitet (representasjon og konsistens)</a:t>
            </a:r>
          </a:p>
          <a:p>
            <a:pPr lvl="1"/>
            <a:r>
              <a:rPr lang="nb-NO" dirty="0"/>
              <a:t>eller både ny vitenskapelig metodikk og videreutviklede språkmodeller uten hallusinasjoner</a:t>
            </a:r>
          </a:p>
        </p:txBody>
      </p:sp>
    </p:spTree>
    <p:extLst>
      <p:ext uri="{BB962C8B-B14F-4D97-AF65-F5344CB8AC3E}">
        <p14:creationId xmlns:p14="http://schemas.microsoft.com/office/powerpoint/2010/main" val="355392122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emeHVppt">
  <a:themeElements>
    <a:clrScheme name="Custom 1">
      <a:dk1>
        <a:srgbClr val="000000"/>
      </a:dk1>
      <a:lt1>
        <a:srgbClr val="FFFFFF"/>
      </a:lt1>
      <a:dk2>
        <a:srgbClr val="323232"/>
      </a:dk2>
      <a:lt2>
        <a:srgbClr val="E7E6E6"/>
      </a:lt2>
      <a:accent1>
        <a:srgbClr val="003087"/>
      </a:accent1>
      <a:accent2>
        <a:srgbClr val="BFCED6"/>
      </a:accent2>
      <a:accent3>
        <a:srgbClr val="6CACE4"/>
      </a:accent3>
      <a:accent4>
        <a:srgbClr val="FFC845"/>
      </a:accent4>
      <a:accent5>
        <a:srgbClr val="ADDFB3"/>
      </a:accent5>
      <a:accent6>
        <a:srgbClr val="6FA287"/>
      </a:accent6>
      <a:hlink>
        <a:srgbClr val="0563C1"/>
      </a:hlink>
      <a:folHlink>
        <a:srgbClr val="87189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1341</Words>
  <Application>Microsoft Office PowerPoint</Application>
  <PresentationFormat>Widescreen</PresentationFormat>
  <Paragraphs>216</Paragraphs>
  <Slides>23</Slides>
  <Notes>23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23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Cambria</vt:lpstr>
      <vt:lpstr>Georgia</vt:lpstr>
      <vt:lpstr>Wingdings</vt:lpstr>
      <vt:lpstr>Office-tema</vt:lpstr>
      <vt:lpstr>ThemeHVppt</vt:lpstr>
      <vt:lpstr>Hva kan vi bruke dataene fra sykepleieplaner til? </vt:lpstr>
      <vt:lpstr>Bakgrunn for prosjektsatsing i 2022  </vt:lpstr>
      <vt:lpstr>Kontekst for data fra DIPS Arena «Behandlingsplan»</vt:lpstr>
      <vt:lpstr>Felles basis informasjonsmodell for gjenbruk av data </vt:lpstr>
      <vt:lpstr>Felles basis informasjonsmodell for gjenbruk av data </vt:lpstr>
      <vt:lpstr>Status i spesialisthelsetjenesten</vt:lpstr>
      <vt:lpstr>Uklare begrep for «plan» innen helsetjenesten </vt:lpstr>
      <vt:lpstr>Hva kan vi (helsetjenesten i fellesskap) bruke dataene fra sykepleieplaner til?</vt:lpstr>
      <vt:lpstr>Helseforskning?</vt:lpstr>
      <vt:lpstr>Støtte helsepersonells oversikt og læring?</vt:lpstr>
      <vt:lpstr>Helsepersonells oversikt og læring?</vt:lpstr>
      <vt:lpstr>Kunnskapsforvaltning for prosess- og beslutningsstøtte?</vt:lpstr>
      <vt:lpstr>Utdanning av helsepersonell?</vt:lpstr>
      <vt:lpstr>Styringsdata for å følge opp gevinster og effektmål?</vt:lpstr>
      <vt:lpstr>Kvalitetsutvikling og forbedringsarbeid</vt:lpstr>
      <vt:lpstr>Planlegging og dokumentasjon i sykepleiepraksis  - Trinn 1: Nødvendig og tilstrekkelig</vt:lpstr>
      <vt:lpstr>Planlegging og dokumentasjon i sykepleiepraksis  - Trinn 2: Effektivt og kontinuerlig</vt:lpstr>
      <vt:lpstr>Planlegging og dokumentasjon i sykepleiepraksis  - Trinn 3: Forståelig på tvers av faggrupper og enheter</vt:lpstr>
      <vt:lpstr>Planlegging og dokumentasjon i sykepleiepraksis  - Trinn 4: Faglig veiledning og støtte</vt:lpstr>
      <vt:lpstr>Planlegging og dokumentasjon i sykepleiepraksis  - Trinn 5: Planlegg for senere gjenbruk i overganger og forløp</vt:lpstr>
      <vt:lpstr>Kvalitetsutvikling og forbedringsarbeid</vt:lpstr>
      <vt:lpstr>Eksempel på bruk av uttrekk til Excel</vt:lpstr>
      <vt:lpstr>Demo av felles dashboard/monitor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2026-04-24T12:36:33Z</dcterms:created>
  <dcterms:modified xsi:type="dcterms:W3CDTF">2026-04-24T12:36:43Z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3ffc1c-ef00-4620-9c2f-7d9c1597774b_Enabled">
    <vt:lpwstr>true</vt:lpwstr>
  </property>
  <property fmtid="{D5CDD505-2E9C-101B-9397-08002B2CF9AE}" pid="3" name="MSIP_Label_0c3ffc1c-ef00-4620-9c2f-7d9c1597774b_SetDate">
    <vt:lpwstr>2026-04-24T12:36:43Z</vt:lpwstr>
  </property>
  <property fmtid="{D5CDD505-2E9C-101B-9397-08002B2CF9AE}" pid="4" name="MSIP_Label_0c3ffc1c-ef00-4620-9c2f-7d9c1597774b_Method">
    <vt:lpwstr>Standard</vt:lpwstr>
  </property>
  <property fmtid="{D5CDD505-2E9C-101B-9397-08002B2CF9AE}" pid="5" name="MSIP_Label_0c3ffc1c-ef00-4620-9c2f-7d9c1597774b_Name">
    <vt:lpwstr>Intern</vt:lpwstr>
  </property>
  <property fmtid="{D5CDD505-2E9C-101B-9397-08002B2CF9AE}" pid="6" name="MSIP_Label_0c3ffc1c-ef00-4620-9c2f-7d9c1597774b_SiteId">
    <vt:lpwstr>bdcbe535-f3cf-49f5-8a6a-fb6d98dc7837</vt:lpwstr>
  </property>
  <property fmtid="{D5CDD505-2E9C-101B-9397-08002B2CF9AE}" pid="7" name="MSIP_Label_0c3ffc1c-ef00-4620-9c2f-7d9c1597774b_ActionId">
    <vt:lpwstr>ffdccfb1-887c-4b85-b78f-337fbfb087ff</vt:lpwstr>
  </property>
  <property fmtid="{D5CDD505-2E9C-101B-9397-08002B2CF9AE}" pid="8" name="MSIP_Label_0c3ffc1c-ef00-4620-9c2f-7d9c1597774b_ContentBits">
    <vt:lpwstr>2</vt:lpwstr>
  </property>
  <property fmtid="{D5CDD505-2E9C-101B-9397-08002B2CF9AE}" pid="9" name="MSIP_Label_0c3ffc1c-ef00-4620-9c2f-7d9c1597774b_Tag">
    <vt:lpwstr>10, 3, 0, 1</vt:lpwstr>
  </property>
  <property fmtid="{D5CDD505-2E9C-101B-9397-08002B2CF9AE}" pid="10" name="ClassificationContentMarkingFooterLocations">
    <vt:lpwstr>Office-tema:8\ThemeHVppt:3</vt:lpwstr>
  </property>
  <property fmtid="{D5CDD505-2E9C-101B-9397-08002B2CF9AE}" pid="11" name="ClassificationContentMarkingFooterText">
    <vt:lpwstr>Følsomhet Intern (gul)</vt:lpwstr>
  </property>
</Properties>
</file>