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103_11B33CA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FFEDF3_A9549E3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comments/modernComment_7FFFEE09_16D914B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729" r:id="rId6"/>
    <p:sldMasterId id="2147483772" r:id="rId7"/>
  </p:sldMasterIdLst>
  <p:notesMasterIdLst>
    <p:notesMasterId r:id="rId33"/>
  </p:notesMasterIdLst>
  <p:sldIdLst>
    <p:sldId id="2145706985" r:id="rId8"/>
    <p:sldId id="259" r:id="rId9"/>
    <p:sldId id="2147481678" r:id="rId10"/>
    <p:sldId id="2147481662" r:id="rId11"/>
    <p:sldId id="2147481663" r:id="rId12"/>
    <p:sldId id="2147481664" r:id="rId13"/>
    <p:sldId id="2147483646" r:id="rId14"/>
    <p:sldId id="2147483631" r:id="rId15"/>
    <p:sldId id="2147483647" r:id="rId16"/>
    <p:sldId id="256" r:id="rId17"/>
    <p:sldId id="257" r:id="rId18"/>
    <p:sldId id="258" r:id="rId19"/>
    <p:sldId id="2147481660" r:id="rId20"/>
    <p:sldId id="2147481684" r:id="rId21"/>
    <p:sldId id="2147197971" r:id="rId22"/>
    <p:sldId id="2147481681" r:id="rId23"/>
    <p:sldId id="2147481666" r:id="rId24"/>
    <p:sldId id="2147479027" r:id="rId25"/>
    <p:sldId id="2147198011" r:id="rId26"/>
    <p:sldId id="2147479051" r:id="rId27"/>
    <p:sldId id="2145706996" r:id="rId28"/>
    <p:sldId id="2147479048" r:id="rId29"/>
    <p:sldId id="2147481680" r:id="rId30"/>
    <p:sldId id="2147479049" r:id="rId31"/>
    <p:sldId id="21474816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32660E-AB4A-B6F5-EC21-F4E92FB74431}" name="Trude Nordby-Bøe" initials="TN" userId="S::Trude.Nordby-Boe@nhn.no::fa097e47-dfcd-46cf-961f-6c4788d93180" providerId="AD"/>
  <p188:author id="{DD35350F-2478-C324-29AD-53801C85E85E}" name="Asefeh Moradi" initials="AM" userId="S::asefeh.moradi@nhn.no::6093fdc0-4a5f-4114-b319-e1be57d3eff1" providerId="AD"/>
  <p188:author id="{02CFCD59-9346-26E5-9330-5AEC1EC96462}" name="John Carleton Dana" initials="JD" userId="S::john.carleton.dana@nhn.no::5c6512f8-b3b7-469c-b583-8a876d2dc339" providerId="AD"/>
  <p188:author id="{7579F3A9-7E89-DD6E-E298-C80836FCB462}" name="Astrid Gundersen" initials="AG" userId="S::astrid.gundersen@nhn.no::97c0d37c-ee23-4246-8367-344ed1efaa8b" providerId="AD"/>
  <p188:author id="{D3A52EE6-FA52-DB13-6925-D38362284A49}" name="Trude Nordby-Bøe" initials="TN" userId="S::trude.nordby-boe@nhn.no::fa097e47-dfcd-46cf-961f-6c4788d9318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F2F4A-E303-2545-8D78-CE476B73F5D3}" v="16" dt="2026-04-21T12:57:27.941"/>
    <p1510:client id="{BEF3D3B5-5FB7-A642-8A3C-FB3FF74F1825}" v="62" dt="2026-04-21T13:04:32.769"/>
    <p1510:client id="{FD59A491-4CC9-6D0F-7A49-73DA1AE618EF}" v="12" dt="2026-04-21T09:42:08.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61"/>
  </p:normalViewPr>
  <p:slideViewPr>
    <p:cSldViewPr snapToGrid="0">
      <p:cViewPr varScale="1">
        <p:scale>
          <a:sx n="114" d="100"/>
          <a:sy n="114" d="100"/>
        </p:scale>
        <p:origin x="4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omments/modernComment_103_11B33CA9.xml><?xml version="1.0" encoding="utf-8"?>
<p188:cmLst xmlns:a="http://schemas.openxmlformats.org/drawingml/2006/main" xmlns:r="http://schemas.openxmlformats.org/officeDocument/2006/relationships" xmlns:p188="http://schemas.microsoft.com/office/powerpoint/2018/8/main">
  <p188:cm id="{57B7FDE1-C4EF-5842-AEA5-2145A20326DD}" authorId="{D3A52EE6-FA52-DB13-6925-D38362284A49}" created="2026-04-21T09:41:57.834">
    <pc:sldMkLst xmlns:pc="http://schemas.microsoft.com/office/powerpoint/2013/main/command">
      <pc:docMk/>
      <pc:sldMk cId="2840895024" sldId="2147479027"/>
    </pc:sldMkLst>
    <p188:replyLst>
      <p188:reply id="{4998E2A6-31F9-E449-AE08-64D25A17F04B}" authorId="{7579F3A9-7E89-DD6E-E298-C80836FCB462}" created="2026-04-21T11:19:46.557">
        <p188:txBody>
          <a:bodyPr/>
          <a:lstStyle/>
          <a:p>
            <a:r>
              <a:rPr lang="nb-NO"/>
              <a:t>Det er helt fint :) Det gjør kanskje ingenting hvis vi gjentar den lenger ned heller, vi snakker jo ut fra ulik vinkling?</a:t>
            </a:r>
          </a:p>
        </p188:txBody>
      </p188:reply>
    </p188:replyLst>
    <p188:txBody>
      <a:bodyPr/>
      <a:lstStyle/>
      <a:p>
        <a:r>
          <a:rPr lang="en-US"/>
          <a:t>[@Astrid Gundersen]  jeg tenker denne er en fin intro evt sammen med slide 9 helt i starten av pres vår?</a:t>
        </a:r>
      </a:p>
    </p188:txBody>
  </p188:cm>
</p188:cmLst>
</file>

<file path=ppt/comments/modernComment_7FFFEDF3_A9549E30.xml><?xml version="1.0" encoding="utf-8"?>
<p188:cmLst xmlns:a="http://schemas.openxmlformats.org/drawingml/2006/main" xmlns:r="http://schemas.openxmlformats.org/officeDocument/2006/relationships" xmlns:p188="http://schemas.microsoft.com/office/powerpoint/2018/8/main">
  <p188:cm id="{5AB1F74E-ED47-4F6E-9607-0FFC4972E89B}" authorId="{D3A52EE6-FA52-DB13-6925-D38362284A49}" created="2026-04-21T09:41:57.834">
    <pc:sldMkLst xmlns:pc="http://schemas.microsoft.com/office/powerpoint/2013/main/command">
      <pc:docMk/>
      <pc:sldMk cId="2840895024" sldId="2147479027"/>
    </pc:sldMkLst>
    <p188:replyLst>
      <p188:reply id="{4998E2A6-31F9-E449-AE08-64D25A17F04B}" authorId="{7579F3A9-7E89-DD6E-E298-C80836FCB462}" created="2026-04-21T11:19:46.557">
        <p188:txBody>
          <a:bodyPr/>
          <a:lstStyle/>
          <a:p>
            <a:r>
              <a:rPr lang="nb-NO"/>
              <a:t>Det er helt fint :) Det gjør kanskje ingenting hvis vi gjentar den lenger ned heller, vi snakker jo ut fra ulik vinkling?</a:t>
            </a:r>
          </a:p>
        </p188:txBody>
      </p188:reply>
    </p188:replyLst>
    <p188:txBody>
      <a:bodyPr/>
      <a:lstStyle/>
      <a:p>
        <a:r>
          <a:rPr lang="en-US"/>
          <a:t>[@Astrid Gundersen]  jeg tenker denne er en fin intro evt sammen med slide 9 helt i starten av pres vår?</a:t>
        </a:r>
      </a:p>
    </p188:txBody>
  </p188:cm>
</p188:cmLst>
</file>

<file path=ppt/comments/modernComment_7FFFEE09_16D914BE.xml><?xml version="1.0" encoding="utf-8"?>
<p188:cmLst xmlns:a="http://schemas.openxmlformats.org/drawingml/2006/main" xmlns:r="http://schemas.openxmlformats.org/officeDocument/2006/relationships" xmlns:p188="http://schemas.microsoft.com/office/powerpoint/2018/8/main">
  <p188:cm id="{611DA490-1BBD-ED4A-BA81-81E3861CE278}" authorId="{D532660E-AB4A-B6F5-EC21-F4E92FB74431}" created="2026-04-21T09:54:40.199">
    <pc:sldMkLst xmlns:pc="http://schemas.microsoft.com/office/powerpoint/2013/main/command">
      <pc:docMk/>
      <pc:sldMk cId="383325374" sldId="2147479049"/>
    </pc:sldMkLst>
    <p188:txBody>
      <a:bodyPr/>
      <a:lstStyle/>
      <a:p>
        <a:r>
          <a:rPr lang="nb-NO"/>
          <a:t>TA MED ATATISTIKK PÅ HVOR MANGE GRAVIDE OSM NÅ HAR DHG???
[@Astrid Gundersen]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7D3F9-40AA-6343-BD5C-7962E57547AF}" type="datetimeFigureOut">
              <a:rPr lang="en-US" smtClean="0"/>
              <a:t>4/22/26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E947F-1FA5-6143-B1EE-B798D63B2D5F}" type="slidenum">
              <a:rPr lang="en-US" smtClean="0"/>
              <a:t>‹#›</a:t>
            </a:fld>
            <a:endParaRPr lang="en-US"/>
          </a:p>
        </p:txBody>
      </p:sp>
    </p:spTree>
    <p:extLst>
      <p:ext uri="{BB962C8B-B14F-4D97-AF65-F5344CB8AC3E}">
        <p14:creationId xmlns:p14="http://schemas.microsoft.com/office/powerpoint/2010/main" val="330239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igma.com/proto/w3ykFiFjxtRwt0zwH1vKxO/Digitalt-helsekort-for-gravide?page-id=1027%3A11290&amp;node-id=4460-23139&amp;viewport=-2067%2C-859%2C0.07&amp;t=MCy7HT0kh7toYPTS-1&amp;scaling=scale-down&amp;content-scaling=fixed&amp;starting-point-node-id=4460%3A23139"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igma.com/proto/w3ykFiFjxtRwt0zwH1vKxO/Digitalt-helsekort-for-gravide?page-id=1027%3A11290&amp;node-id=4454-22204&amp;viewport=-4645%2C-974%2C0.09&amp;t=viUMu0RLJ8wiRtcb-1&amp;scaling=scale-down&amp;content-scaling=fixed&amp;starting-point-node-id=4454%3A2220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1055-C59F-7597-1E18-094F3157ECA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40102B1-0F6E-D72D-6248-2E77885CD1F1}"/>
              </a:ext>
            </a:extLst>
          </p:cNvPr>
          <p:cNvSpPr>
            <a:spLocks noGrp="1" noRot="1" noChangeAspect="1"/>
          </p:cNvSpPr>
          <p:nvPr>
            <p:ph type="sldImg"/>
          </p:nvPr>
        </p:nvSpPr>
        <p:spPr>
          <a:xfrm>
            <a:off x="407988" y="376238"/>
            <a:ext cx="5853112" cy="3292475"/>
          </a:xfrm>
        </p:spPr>
      </p:sp>
      <p:sp>
        <p:nvSpPr>
          <p:cNvPr id="3" name="Plassholder for notater 2">
            <a:extLst>
              <a:ext uri="{FF2B5EF4-FFF2-40B4-BE49-F238E27FC236}">
                <a16:creationId xmlns:a16="http://schemas.microsoft.com/office/drawing/2014/main" id="{7C6AC5F2-D26F-967E-E94D-5ACF8E19AC79}"/>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4DCEA596-7C0F-086E-2049-073D47A88CA6}"/>
              </a:ext>
            </a:extLst>
          </p:cNvPr>
          <p:cNvSpPr>
            <a:spLocks noGrp="1"/>
          </p:cNvSpPr>
          <p:nvPr>
            <p:ph type="sldNum" sz="quarter" idx="5"/>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34A917B9-5F17-F841-AFA2-68170EDEB82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5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76238"/>
            <a:ext cx="5853112" cy="3292475"/>
          </a:xfrm>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63E85D76-52A3-2748-A231-97ED5A62A5A7}"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15</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26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a:solidFill>
                  <a:schemeClr val="tx1"/>
                </a:solidFill>
                <a:effectLst/>
                <a:latin typeface="+mn-lt"/>
                <a:ea typeface="+mn-ea"/>
                <a:cs typeface="+mn-cs"/>
              </a:rPr>
              <a:t>Dette foregår ikke i kjernejournal Portal- kun API. Ikke kjernejournal Portal. Vise hva et </a:t>
            </a:r>
            <a:r>
              <a:rPr lang="nb-NO" sz="1200" b="0" i="0" u="none" strike="noStrike" kern="1200" err="1">
                <a:solidFill>
                  <a:schemeClr val="tx1"/>
                </a:solidFill>
                <a:effectLst/>
                <a:latin typeface="+mn-lt"/>
                <a:ea typeface="+mn-ea"/>
                <a:cs typeface="+mn-cs"/>
              </a:rPr>
              <a:t>APIer</a:t>
            </a:r>
            <a:r>
              <a:rPr lang="nb-NO" sz="1200" b="0" i="0" u="none" strike="noStrike" kern="1200">
                <a:solidFill>
                  <a:schemeClr val="tx1"/>
                </a:solidFill>
                <a:effectLst/>
                <a:latin typeface="+mn-lt"/>
                <a:ea typeface="+mn-ea"/>
                <a:cs typeface="+mn-cs"/>
              </a:rPr>
              <a:t>!! At dette skjer manuelt. </a:t>
            </a:r>
          </a:p>
          <a:p>
            <a:endParaRPr lang="nb-NO" sz="1200" b="0" i="0" u="none" strike="noStrike" kern="1200">
              <a:solidFill>
                <a:schemeClr val="tx1"/>
              </a:solidFill>
              <a:effectLst/>
              <a:latin typeface="+mn-lt"/>
              <a:ea typeface="+mn-ea"/>
              <a:cs typeface="+mn-cs"/>
            </a:endParaRPr>
          </a:p>
          <a:p>
            <a:pPr marL="171450" marR="0" lvl="0" indent="-1714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O">
                <a:ea typeface="Calibri"/>
                <a:cs typeface="Calibri"/>
              </a:rPr>
              <a:t>Vi legger opp til samhandling mellom</a:t>
            </a:r>
            <a:r>
              <a:rPr lang="nb-NO">
                <a:ea typeface="Calibri"/>
                <a:cs typeface="Calibri"/>
              </a:rPr>
              <a:t> mange. </a:t>
            </a:r>
            <a:r>
              <a:rPr lang="en-NO">
                <a:ea typeface="Calibri"/>
                <a:cs typeface="Calibri"/>
              </a:rPr>
              <a:t>Alle som bidrar til å følge den gravide samhandler. </a:t>
            </a:r>
            <a:r>
              <a:rPr lang="nb-NO">
                <a:ea typeface="Calibri"/>
                <a:cs typeface="Calibri"/>
              </a:rPr>
              <a:t>(også avtalespesialister, legevakt </a:t>
            </a:r>
            <a:r>
              <a:rPr lang="nb-NO" err="1">
                <a:ea typeface="Calibri"/>
                <a:cs typeface="Calibri"/>
              </a:rPr>
              <a:t>etc</a:t>
            </a:r>
            <a:r>
              <a:rPr lang="nb-NO">
                <a:ea typeface="Calibri"/>
                <a:cs typeface="Calibri"/>
              </a:rPr>
              <a:t>)</a:t>
            </a:r>
          </a:p>
          <a:p>
            <a:pPr marL="171450" indent="-171450">
              <a:buFont typeface="Arial" panose="020B0604020202020204" pitchFamily="34" charset="0"/>
              <a:buChar char="•"/>
            </a:pPr>
            <a:r>
              <a:rPr lang="nb-NO" sz="1200" b="0" i="0" u="none" strike="noStrike" kern="1200">
                <a:solidFill>
                  <a:schemeClr val="tx1"/>
                </a:solidFill>
                <a:effectLst/>
                <a:latin typeface="+mn-lt"/>
                <a:ea typeface="+mn-ea"/>
                <a:cs typeface="+mn-cs"/>
              </a:rPr>
              <a:t>Digitalt helsekort for gravide (DHG) er i første omgang avgrenset til å omfatte den samme informasjon som i dag finnes i papirhelsekortet. </a:t>
            </a:r>
          </a:p>
          <a:p>
            <a:pPr marL="171450" indent="-171450">
              <a:buFont typeface="Arial" panose="020B0604020202020204" pitchFamily="34" charset="0"/>
              <a:buChar char="•"/>
            </a:pPr>
            <a:r>
              <a:rPr lang="nb-NO" sz="1200" b="0" i="0" u="none" strike="noStrike" kern="1200">
                <a:solidFill>
                  <a:schemeClr val="tx1"/>
                </a:solidFill>
                <a:effectLst/>
                <a:latin typeface="+mn-lt"/>
                <a:ea typeface="+mn-ea"/>
                <a:cs typeface="+mn-cs"/>
              </a:rPr>
              <a:t>For å realisere DHG må både helsestasjoner, fastleger, sykehus og gravide kvinner dele informasjon digitalt. </a:t>
            </a:r>
          </a:p>
          <a:p>
            <a:pPr marL="171450" indent="-171450">
              <a:buFont typeface="Arial" panose="020B0604020202020204" pitchFamily="34" charset="0"/>
              <a:buChar char="•"/>
            </a:pPr>
            <a:r>
              <a:rPr lang="nb-NO" sz="1200" b="0" i="0" u="none" strike="noStrike" kern="1200">
                <a:solidFill>
                  <a:schemeClr val="tx1"/>
                </a:solidFill>
                <a:effectLst/>
                <a:latin typeface="+mn-lt"/>
                <a:ea typeface="+mn-ea"/>
                <a:cs typeface="+mn-cs"/>
              </a:rPr>
              <a:t>Helsekortet krever at aktørene tilpasser sine systemer for å samhandle om og med den gravide. </a:t>
            </a:r>
            <a:endParaRPr lang="nb-NO" b="0"/>
          </a:p>
        </p:txBody>
      </p:sp>
      <p:sp>
        <p:nvSpPr>
          <p:cNvPr id="4" name="Plassholder for lysbildenummer 3"/>
          <p:cNvSpPr>
            <a:spLocks noGrp="1"/>
          </p:cNvSpPr>
          <p:nvPr>
            <p:ph type="sldNum" sz="quarter" idx="5"/>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63E85D76-52A3-2748-A231-97ED5A62A5A7}" type="slidenum">
              <a:rPr kumimoji="0" lang="en-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16</a:t>
            </a:fld>
            <a:endParaRPr kumimoji="0" lang="en-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09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7988" y="376238"/>
            <a:ext cx="5853112" cy="3292475"/>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34A917B9-5F17-F841-AFA2-68170EDEB82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394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76238"/>
            <a:ext cx="5853112" cy="3292475"/>
          </a:xfrm>
        </p:spPr>
      </p:sp>
      <p:sp>
        <p:nvSpPr>
          <p:cNvPr id="3" name="Notes Placeholder 2"/>
          <p:cNvSpPr>
            <a:spLocks noGrp="1"/>
          </p:cNvSpPr>
          <p:nvPr>
            <p:ph type="body" idx="1"/>
          </p:nvPr>
        </p:nvSpPr>
        <p:spPr/>
        <p:txBody>
          <a:bodyPr/>
          <a:lstStyle/>
          <a:p>
            <a:r>
              <a:rPr lang="en-NO"/>
              <a:t>
Med historikkfunksjonen får du full kontroll over alle endringer og aktiviteter som har blitt utført. Du kan enkelt spore hva som er gjort, av hvem og når det skjedde. Dette gir økt transparens</a:t>
            </a:r>
          </a:p>
        </p:txBody>
      </p:sp>
      <p:sp>
        <p:nvSpPr>
          <p:cNvPr id="4" name="Slide Number Placeholder 3"/>
          <p:cNvSpPr>
            <a:spLocks noGrp="1"/>
          </p:cNvSpPr>
          <p:nvPr>
            <p:ph type="sldNum" sz="quarter" idx="5"/>
          </p:nvPr>
        </p:nvSpPr>
        <p:spPr/>
        <p:txBody>
          <a:bodyPr/>
          <a:lstStyle/>
          <a:p>
            <a:fld id="{63E85D76-52A3-2748-A231-97ED5A62A5A7}" type="slidenum">
              <a:rPr lang="en-NO" smtClean="0"/>
              <a:t>19</a:t>
            </a:fld>
            <a:endParaRPr lang="en-NO"/>
          </a:p>
        </p:txBody>
      </p:sp>
    </p:spTree>
    <p:extLst>
      <p:ext uri="{BB962C8B-B14F-4D97-AF65-F5344CB8AC3E}">
        <p14:creationId xmlns:p14="http://schemas.microsoft.com/office/powerpoint/2010/main" val="7282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63E85D76-52A3-2748-A231-97ED5A62A5A7}"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20</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13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400" err="1"/>
              <a:t>Noen</a:t>
            </a:r>
            <a:r>
              <a:rPr lang="en-GB" sz="1400"/>
              <a:t> </a:t>
            </a:r>
            <a:r>
              <a:rPr lang="en-GB" sz="1400" err="1"/>
              <a:t>hadde</a:t>
            </a:r>
            <a:r>
              <a:rPr lang="en-GB" sz="1400"/>
              <a:t> </a:t>
            </a:r>
            <a:r>
              <a:rPr lang="en-GB" sz="1400" err="1"/>
              <a:t>ikke</a:t>
            </a:r>
            <a:r>
              <a:rPr lang="en-GB" sz="1400"/>
              <a:t> DHG </a:t>
            </a:r>
            <a:r>
              <a:rPr lang="en-GB" sz="1400" err="1"/>
              <a:t>lokalt</a:t>
            </a:r>
            <a:r>
              <a:rPr lang="en-GB" sz="1400"/>
              <a:t> det </a:t>
            </a:r>
            <a:r>
              <a:rPr lang="en-GB" sz="1400" err="1"/>
              <a:t>i</a:t>
            </a:r>
            <a:r>
              <a:rPr lang="en-GB" sz="1400"/>
              <a:t> det hele tatt (</a:t>
            </a:r>
            <a:r>
              <a:rPr lang="en-GB" sz="1400" err="1"/>
              <a:t>laget</a:t>
            </a:r>
            <a:r>
              <a:rPr lang="en-GB" sz="1400"/>
              <a:t> det </a:t>
            </a:r>
            <a:r>
              <a:rPr lang="en-GB" sz="1400" err="1"/>
              <a:t>fra</a:t>
            </a:r>
            <a:r>
              <a:rPr lang="en-GB" sz="1400"/>
              <a:t> scratch). Ulik </a:t>
            </a:r>
            <a:r>
              <a:rPr lang="en-GB" sz="1400" err="1"/>
              <a:t>tilgang</a:t>
            </a:r>
            <a:r>
              <a:rPr lang="en-GB" sz="1400"/>
              <a:t> </a:t>
            </a:r>
            <a:r>
              <a:rPr lang="en-GB" sz="1400" err="1"/>
              <a:t>på</a:t>
            </a:r>
            <a:r>
              <a:rPr lang="en-GB" sz="1400"/>
              <a:t> </a:t>
            </a:r>
            <a:r>
              <a:rPr lang="en-GB" sz="1400" err="1"/>
              <a:t>ressurser</a:t>
            </a:r>
            <a:r>
              <a:rPr lang="en-GB" sz="1400"/>
              <a:t>. Som </a:t>
            </a:r>
            <a:r>
              <a:rPr lang="en-GB" sz="1400" err="1"/>
              <a:t>har</a:t>
            </a:r>
            <a:r>
              <a:rPr lang="en-GB" sz="1400"/>
              <a:t> </a:t>
            </a:r>
            <a:r>
              <a:rPr lang="en-GB" sz="1400" err="1"/>
              <a:t>gitt</a:t>
            </a:r>
            <a:r>
              <a:rPr lang="en-GB" sz="1400"/>
              <a:t> </a:t>
            </a:r>
            <a:r>
              <a:rPr lang="en-GB" sz="1400" err="1"/>
              <a:t>desto</a:t>
            </a:r>
            <a:r>
              <a:rPr lang="en-GB" sz="1400"/>
              <a:t> </a:t>
            </a:r>
            <a:r>
              <a:rPr lang="en-GB" sz="1400" err="1"/>
              <a:t>større</a:t>
            </a:r>
            <a:r>
              <a:rPr lang="en-GB" sz="1400"/>
              <a:t> </a:t>
            </a:r>
            <a:r>
              <a:rPr lang="en-GB" sz="1400" err="1"/>
              <a:t>gevinst</a:t>
            </a:r>
            <a:r>
              <a:rPr lang="en-GB" sz="1400"/>
              <a:t> for </a:t>
            </a:r>
            <a:r>
              <a:rPr lang="en-GB" sz="1400" err="1"/>
              <a:t>helsepersonell</a:t>
            </a:r>
            <a:r>
              <a:rPr lang="en-GB" sz="1400"/>
              <a:t>. </a:t>
            </a:r>
            <a:br>
              <a:rPr lang="en-GB" sz="1400"/>
            </a:br>
            <a:endParaRPr lang="en-GB" sz="1400"/>
          </a:p>
          <a:p>
            <a:r>
              <a:rPr lang="en-GB" sz="1400" err="1"/>
              <a:t>Fulgt</a:t>
            </a:r>
            <a:r>
              <a:rPr lang="en-GB" sz="1400"/>
              <a:t> </a:t>
            </a:r>
            <a:r>
              <a:rPr lang="en-GB" sz="1400" err="1"/>
              <a:t>opp</a:t>
            </a:r>
            <a:r>
              <a:rPr lang="en-GB" sz="1400"/>
              <a:t> </a:t>
            </a:r>
            <a:r>
              <a:rPr lang="en-GB" sz="1400" err="1"/>
              <a:t>leverandører</a:t>
            </a:r>
            <a:r>
              <a:rPr lang="en-GB" sz="1400"/>
              <a:t> 1:1 </a:t>
            </a:r>
            <a:r>
              <a:rPr lang="en-GB" sz="1400" err="1"/>
              <a:t>tett</a:t>
            </a:r>
            <a:r>
              <a:rPr lang="en-GB" sz="1400"/>
              <a:t>. </a:t>
            </a:r>
            <a:r>
              <a:rPr lang="en-GB" sz="1400" err="1"/>
              <a:t>Vært</a:t>
            </a:r>
            <a:r>
              <a:rPr lang="en-GB" sz="1400"/>
              <a:t> </a:t>
            </a:r>
            <a:r>
              <a:rPr lang="en-GB" sz="1400" err="1"/>
              <a:t>i</a:t>
            </a:r>
            <a:r>
              <a:rPr lang="en-GB" sz="1400"/>
              <a:t> form </a:t>
            </a:r>
            <a:r>
              <a:rPr lang="en-GB" sz="1400" err="1"/>
              <a:t>av</a:t>
            </a:r>
            <a:r>
              <a:rPr lang="en-GB" sz="1400"/>
              <a:t> dialog- med </a:t>
            </a:r>
            <a:r>
              <a:rPr lang="en-GB" sz="1400" err="1"/>
              <a:t>tett</a:t>
            </a:r>
            <a:r>
              <a:rPr lang="en-GB" sz="1400"/>
              <a:t> </a:t>
            </a:r>
            <a:r>
              <a:rPr lang="en-GB" sz="1400" err="1"/>
              <a:t>oppfølging</a:t>
            </a:r>
            <a:r>
              <a:rPr lang="en-GB" sz="1400"/>
              <a:t>, </a:t>
            </a:r>
            <a:r>
              <a:rPr lang="en-GB" sz="1400" err="1"/>
              <a:t>og</a:t>
            </a:r>
            <a:r>
              <a:rPr lang="en-GB" sz="1400"/>
              <a:t> </a:t>
            </a:r>
            <a:r>
              <a:rPr lang="en-GB" sz="1400" err="1"/>
              <a:t>ikke</a:t>
            </a:r>
            <a:r>
              <a:rPr lang="en-GB" sz="1400"/>
              <a:t> </a:t>
            </a:r>
            <a:r>
              <a:rPr lang="en-GB" sz="1400" err="1"/>
              <a:t>minst</a:t>
            </a:r>
            <a:r>
              <a:rPr lang="en-GB" sz="1400"/>
              <a:t> </a:t>
            </a:r>
            <a:r>
              <a:rPr lang="en-GB" sz="1400" err="1"/>
              <a:t>hjulpet</a:t>
            </a:r>
            <a:r>
              <a:rPr lang="en-GB" sz="1400"/>
              <a:t> </a:t>
            </a:r>
            <a:r>
              <a:rPr lang="en-GB" sz="1400" err="1"/>
              <a:t>til</a:t>
            </a:r>
            <a:r>
              <a:rPr lang="en-GB" sz="1400"/>
              <a:t> med </a:t>
            </a:r>
            <a:r>
              <a:rPr lang="en-GB" sz="1400" err="1"/>
              <a:t>utfordringer</a:t>
            </a:r>
            <a:r>
              <a:rPr lang="en-GB" sz="1400"/>
              <a:t> de </a:t>
            </a:r>
            <a:r>
              <a:rPr lang="en-GB" sz="1400" err="1"/>
              <a:t>måtte</a:t>
            </a:r>
            <a:r>
              <a:rPr lang="en-GB" sz="1400"/>
              <a:t> ha</a:t>
            </a:r>
            <a:br>
              <a:rPr lang="en-GB" sz="1400"/>
            </a:br>
            <a:endParaRPr lang="en-GB" sz="1400"/>
          </a:p>
          <a:p>
            <a:r>
              <a:rPr lang="en-GB" sz="1400"/>
              <a:t>Vi </a:t>
            </a:r>
            <a:r>
              <a:rPr lang="en-GB" sz="1400" err="1"/>
              <a:t>har</a:t>
            </a:r>
            <a:r>
              <a:rPr lang="en-GB" sz="1400"/>
              <a:t> </a:t>
            </a:r>
            <a:r>
              <a:rPr lang="en-GB" sz="1400" err="1"/>
              <a:t>hatt</a:t>
            </a:r>
            <a:r>
              <a:rPr lang="en-GB" sz="1400"/>
              <a:t> </a:t>
            </a:r>
            <a:r>
              <a:rPr lang="en-GB" sz="1400" err="1"/>
              <a:t>tilgang</a:t>
            </a:r>
            <a:r>
              <a:rPr lang="en-GB" sz="1400"/>
              <a:t> </a:t>
            </a:r>
            <a:r>
              <a:rPr lang="en-GB" sz="1400" err="1"/>
              <a:t>på</a:t>
            </a:r>
            <a:r>
              <a:rPr lang="en-GB" sz="1400"/>
              <a:t> </a:t>
            </a:r>
            <a:r>
              <a:rPr lang="en-GB" sz="1400" err="1"/>
              <a:t>faglig</a:t>
            </a:r>
            <a:r>
              <a:rPr lang="en-GB" sz="1400"/>
              <a:t> </a:t>
            </a:r>
            <a:r>
              <a:rPr lang="en-GB" sz="1400" err="1"/>
              <a:t>kompetanse</a:t>
            </a:r>
            <a:r>
              <a:rPr lang="en-GB" sz="1400"/>
              <a:t> </a:t>
            </a:r>
            <a:r>
              <a:rPr lang="en-GB" sz="1400" err="1"/>
              <a:t>i</a:t>
            </a:r>
            <a:r>
              <a:rPr lang="en-GB" sz="1400"/>
              <a:t> form </a:t>
            </a:r>
            <a:r>
              <a:rPr lang="en-GB" sz="1400" err="1"/>
              <a:t>av</a:t>
            </a:r>
            <a:r>
              <a:rPr lang="en-GB" sz="1400"/>
              <a:t> et </a:t>
            </a:r>
            <a:r>
              <a:rPr lang="en-GB" sz="1400" err="1"/>
              <a:t>eget</a:t>
            </a:r>
            <a:r>
              <a:rPr lang="en-GB" sz="1400"/>
              <a:t> </a:t>
            </a:r>
            <a:r>
              <a:rPr lang="en-GB" sz="1400" err="1"/>
              <a:t>kjerneteam</a:t>
            </a:r>
            <a:r>
              <a:rPr lang="en-GB" sz="1400"/>
              <a:t>, </a:t>
            </a:r>
            <a:r>
              <a:rPr lang="en-GB" sz="1400" err="1"/>
              <a:t>samt</a:t>
            </a:r>
            <a:r>
              <a:rPr lang="en-GB" sz="1400"/>
              <a:t> </a:t>
            </a:r>
            <a:r>
              <a:rPr lang="en-GB" sz="1400" err="1"/>
              <a:t>innspill</a:t>
            </a:r>
            <a:r>
              <a:rPr lang="en-GB" sz="1400"/>
              <a:t> </a:t>
            </a:r>
            <a:r>
              <a:rPr lang="en-GB" sz="1400" err="1"/>
              <a:t>fra</a:t>
            </a:r>
            <a:r>
              <a:rPr lang="en-GB" sz="1400"/>
              <a:t> </a:t>
            </a:r>
            <a:r>
              <a:rPr lang="en-GB" sz="1400" err="1"/>
              <a:t>fagsystemleverandørenes</a:t>
            </a:r>
            <a:r>
              <a:rPr lang="en-GB" sz="1400"/>
              <a:t> </a:t>
            </a:r>
            <a:r>
              <a:rPr lang="en-GB" sz="1400" err="1"/>
              <a:t>brukere</a:t>
            </a:r>
            <a:r>
              <a:rPr lang="en-GB" sz="1400"/>
              <a:t> </a:t>
            </a:r>
            <a:r>
              <a:rPr lang="en-GB" sz="1400" err="1"/>
              <a:t>som</a:t>
            </a:r>
            <a:r>
              <a:rPr lang="en-GB" sz="1400"/>
              <a:t> OGSÅ er </a:t>
            </a:r>
            <a:r>
              <a:rPr lang="en-GB" sz="1400" err="1"/>
              <a:t>helsepersonell</a:t>
            </a:r>
            <a:r>
              <a:rPr lang="en-GB" sz="1400"/>
              <a:t>. </a:t>
            </a:r>
            <a:br>
              <a:rPr lang="en-GB" sz="1400"/>
            </a:br>
            <a:endParaRPr lang="en-GB" sz="1400"/>
          </a:p>
          <a:p>
            <a:r>
              <a:rPr lang="en-GB" sz="1400" err="1"/>
              <a:t>kulturendring</a:t>
            </a:r>
            <a:r>
              <a:rPr lang="en-GB" sz="1400"/>
              <a:t> </a:t>
            </a:r>
            <a:r>
              <a:rPr lang="en-GB" sz="1400" err="1"/>
              <a:t>i</a:t>
            </a:r>
            <a:r>
              <a:rPr lang="en-GB" sz="1400"/>
              <a:t> form </a:t>
            </a:r>
            <a:r>
              <a:rPr lang="en-GB" sz="1400" err="1"/>
              <a:t>av</a:t>
            </a:r>
            <a:r>
              <a:rPr lang="en-GB" sz="1400"/>
              <a:t> </a:t>
            </a:r>
            <a:r>
              <a:rPr lang="en-GB" sz="1400" err="1"/>
              <a:t>samhandling</a:t>
            </a:r>
            <a:r>
              <a:rPr lang="en-GB" sz="1400"/>
              <a:t> </a:t>
            </a:r>
            <a:r>
              <a:rPr lang="en-GB" sz="1400" err="1"/>
              <a:t>av</a:t>
            </a:r>
            <a:r>
              <a:rPr lang="en-GB" sz="1400"/>
              <a:t> de </a:t>
            </a:r>
            <a:r>
              <a:rPr lang="en-GB" sz="1400" err="1"/>
              <a:t>samme</a:t>
            </a:r>
            <a:r>
              <a:rPr lang="en-GB" sz="1400"/>
              <a:t> </a:t>
            </a:r>
            <a:r>
              <a:rPr lang="en-GB" sz="1400" err="1"/>
              <a:t>dataene</a:t>
            </a:r>
            <a:r>
              <a:rPr lang="en-GB" sz="1400"/>
              <a:t>. </a:t>
            </a:r>
            <a:r>
              <a:rPr lang="en-GB" sz="1400" err="1"/>
              <a:t>Bevissthet</a:t>
            </a:r>
            <a:r>
              <a:rPr lang="en-GB" sz="1400"/>
              <a:t> </a:t>
            </a:r>
            <a:r>
              <a:rPr lang="en-GB" sz="1400" err="1"/>
              <a:t>rundt</a:t>
            </a:r>
            <a:r>
              <a:rPr lang="en-GB" sz="1400"/>
              <a:t> at </a:t>
            </a:r>
            <a:r>
              <a:rPr lang="en-GB" sz="1400" err="1"/>
              <a:t>informasjon</a:t>
            </a:r>
            <a:r>
              <a:rPr lang="en-GB" sz="1400"/>
              <a:t> deles </a:t>
            </a:r>
            <a:r>
              <a:rPr lang="en-GB" sz="1400" err="1"/>
              <a:t>nasjonalt</a:t>
            </a:r>
            <a:r>
              <a:rPr lang="en-GB" sz="1400"/>
              <a:t>, men </a:t>
            </a:r>
            <a:r>
              <a:rPr lang="en-GB" sz="1400" err="1"/>
              <a:t>også</a:t>
            </a:r>
            <a:r>
              <a:rPr lang="en-GB" sz="1400"/>
              <a:t> med </a:t>
            </a:r>
            <a:r>
              <a:rPr lang="en-GB" sz="1400" err="1"/>
              <a:t>innbygger</a:t>
            </a:r>
            <a:r>
              <a:rPr lang="en-GB" sz="1400"/>
              <a:t> (den </a:t>
            </a:r>
            <a:r>
              <a:rPr lang="en-GB" sz="1400" err="1"/>
              <a:t>gravide</a:t>
            </a:r>
            <a:r>
              <a:rPr lang="en-GB" sz="1400"/>
              <a:t>), </a:t>
            </a:r>
            <a:r>
              <a:rPr lang="en-GB" sz="1400" err="1"/>
              <a:t>som</a:t>
            </a:r>
            <a:r>
              <a:rPr lang="en-GB" sz="1400"/>
              <a:t> er </a:t>
            </a:r>
            <a:r>
              <a:rPr lang="en-GB" sz="1400" err="1"/>
              <a:t>skjerpende</a:t>
            </a:r>
            <a:r>
              <a:rPr lang="en-GB" sz="1400"/>
              <a:t>. </a:t>
            </a:r>
            <a:br>
              <a:rPr lang="en-GB" sz="1400"/>
            </a:br>
            <a:endParaRPr lang="en-GB" sz="1400"/>
          </a:p>
          <a:p>
            <a:r>
              <a:rPr lang="en-GB" sz="1400"/>
              <a:t>Ta HB </a:t>
            </a:r>
            <a:r>
              <a:rPr lang="en-GB" sz="1400" err="1"/>
              <a:t>i</a:t>
            </a:r>
            <a:r>
              <a:rPr lang="en-GB" sz="1400"/>
              <a:t> uke 28 </a:t>
            </a:r>
            <a:r>
              <a:rPr lang="en-GB" sz="1400" err="1"/>
              <a:t>som</a:t>
            </a:r>
            <a:r>
              <a:rPr lang="en-GB" sz="1400"/>
              <a:t> </a:t>
            </a:r>
            <a:r>
              <a:rPr lang="en-GB" sz="1400" err="1"/>
              <a:t>eksempel</a:t>
            </a:r>
            <a:r>
              <a:rPr lang="en-GB" sz="1400"/>
              <a:t>. Vi </a:t>
            </a:r>
            <a:r>
              <a:rPr lang="en-GB" sz="1400" err="1"/>
              <a:t>tok</a:t>
            </a:r>
            <a:r>
              <a:rPr lang="en-GB" sz="1400"/>
              <a:t> det med </a:t>
            </a:r>
            <a:r>
              <a:rPr lang="en-GB" sz="1400" err="1"/>
              <a:t>i</a:t>
            </a:r>
            <a:r>
              <a:rPr lang="en-GB" sz="1400"/>
              <a:t> DHG, men </a:t>
            </a:r>
            <a:r>
              <a:rPr lang="en-GB" sz="1400" err="1"/>
              <a:t>veien</a:t>
            </a:r>
            <a:r>
              <a:rPr lang="en-GB" sz="1400"/>
              <a:t> </a:t>
            </a:r>
            <a:r>
              <a:rPr lang="en-GB" sz="1400" err="1"/>
              <a:t>fra</a:t>
            </a:r>
            <a:r>
              <a:rPr lang="en-GB" sz="1400"/>
              <a:t> </a:t>
            </a:r>
            <a:r>
              <a:rPr lang="en-GB" sz="1400" err="1"/>
              <a:t>å</a:t>
            </a:r>
            <a:r>
              <a:rPr lang="en-GB" sz="1400"/>
              <a:t> </a:t>
            </a:r>
            <a:r>
              <a:rPr lang="en-GB" sz="1400" err="1"/>
              <a:t>beslutte</a:t>
            </a:r>
            <a:r>
              <a:rPr lang="en-GB" sz="1400"/>
              <a:t> det, </a:t>
            </a:r>
            <a:r>
              <a:rPr lang="en-GB" sz="1400" err="1"/>
              <a:t>til</a:t>
            </a:r>
            <a:r>
              <a:rPr lang="en-GB" sz="1400"/>
              <a:t> </a:t>
            </a:r>
            <a:r>
              <a:rPr lang="en-GB" sz="1400" err="1"/>
              <a:t>å</a:t>
            </a:r>
            <a:r>
              <a:rPr lang="en-GB" sz="1400"/>
              <a:t> </a:t>
            </a:r>
            <a:r>
              <a:rPr lang="en-GB" sz="1400" err="1"/>
              <a:t>oppdatere</a:t>
            </a:r>
            <a:r>
              <a:rPr lang="en-GB" sz="1400"/>
              <a:t> </a:t>
            </a:r>
            <a:r>
              <a:rPr lang="en-GB" sz="1400" err="1"/>
              <a:t>retningslinje</a:t>
            </a:r>
            <a:r>
              <a:rPr lang="en-GB" sz="1400"/>
              <a:t> for </a:t>
            </a:r>
            <a:r>
              <a:rPr lang="en-GB" sz="1400" err="1"/>
              <a:t>svangerskapsomsorg</a:t>
            </a:r>
            <a:r>
              <a:rPr lang="en-GB" sz="1400"/>
              <a:t> </a:t>
            </a:r>
            <a:r>
              <a:rPr lang="en-GB" sz="1400" err="1"/>
              <a:t>til</a:t>
            </a:r>
            <a:r>
              <a:rPr lang="en-GB" sz="1400"/>
              <a:t> </a:t>
            </a:r>
            <a:r>
              <a:rPr lang="en-GB" sz="1400" err="1"/>
              <a:t>oppdatering</a:t>
            </a:r>
            <a:r>
              <a:rPr lang="en-GB" sz="1400"/>
              <a:t> </a:t>
            </a:r>
            <a:r>
              <a:rPr lang="en-GB" sz="1400" err="1"/>
              <a:t>av</a:t>
            </a:r>
            <a:r>
              <a:rPr lang="en-GB" sz="1400"/>
              <a:t> </a:t>
            </a:r>
            <a:r>
              <a:rPr lang="en-GB" sz="1400" err="1"/>
              <a:t>papirhelsekortet</a:t>
            </a:r>
            <a:r>
              <a:rPr lang="en-GB" sz="1400"/>
              <a:t> er </a:t>
            </a:r>
            <a:r>
              <a:rPr lang="en-GB" sz="1400" err="1"/>
              <a:t>mye</a:t>
            </a:r>
            <a:r>
              <a:rPr lang="en-GB" sz="1400"/>
              <a:t> </a:t>
            </a:r>
            <a:r>
              <a:rPr lang="en-GB" sz="1400" err="1"/>
              <a:t>lengre</a:t>
            </a:r>
            <a:r>
              <a:rPr lang="en-GB" sz="1400"/>
              <a:t>. </a:t>
            </a:r>
          </a:p>
          <a:p>
            <a:endParaRPr lang="en-NO" sz="1400"/>
          </a:p>
          <a:p>
            <a:pPr marL="171450" indent="-171450">
              <a:buFont typeface="Arial" panose="020B0604020202020204" pitchFamily="34" charset="0"/>
              <a:buChar char="•"/>
            </a:pPr>
            <a:endParaRPr lang="nb-NO" sz="1200" b="0" i="0" u="none" strike="noStrike"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5"/>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63E85D76-52A3-2748-A231-97ED5A62A5A7}"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21</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67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nb-NO" sz="1200"/>
              <a:t>Erfaringer fra fastlege Valborg</a:t>
            </a:r>
            <a:br>
              <a:rPr lang="nb-NO"/>
            </a:br>
            <a:endParaRPr lang="nb-NO" sz="1200" kern="1200">
              <a:solidFill>
                <a:schemeClr val="tx1"/>
              </a:solidFill>
              <a:effectLst/>
              <a:latin typeface="+mn-lt"/>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Det å få sitte i kjerneteamet for utprøving av digitalt helsekort for gravide har vært nyttig, meningsfylt og spennende.</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Da en av mine DHG-gravide, fikk påvist seteleie under konsultasjon hos meg i uke 36, var tilgang til sikker og konkret info fra jordmor på helsestasjon, samt en god </a:t>
            </a:r>
            <a:r>
              <a:rPr lang="nb-NO" sz="1200" kern="1200" err="1">
                <a:solidFill>
                  <a:schemeClr val="tx1"/>
                </a:solidFill>
                <a:effectLst/>
                <a:latin typeface="+mn-lt"/>
                <a:ea typeface="+mn-ea"/>
                <a:cs typeface="+mn-cs"/>
              </a:rPr>
              <a:t>symfysefundus</a:t>
            </a:r>
            <a:r>
              <a:rPr lang="nb-NO" sz="1200" kern="1200">
                <a:solidFill>
                  <a:schemeClr val="tx1"/>
                </a:solidFill>
                <a:effectLst/>
                <a:latin typeface="+mn-lt"/>
                <a:ea typeface="+mn-ea"/>
                <a:cs typeface="+mn-cs"/>
              </a:rPr>
              <a:t>-kurve i DHG med på å gjøre totalopplevelsen for den gravide og meg som fastlege, tryggere og mer sikker.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Helsekortet er den aller viktigste dokumentasjonen den gravide har, der vi alle – jordmødre, helsesekretærer, gynekologer og fastleger – samarbeider om å veilede som regel friske kvinner til å fortsette være friske gjennom svangerskapet.</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Frem til nå har hver kvinne båret helsekortet fysisk med seg, og som fastlege samt lege på legevakt ser jeg stadig at kort blir glemt, mistet eller mangelfullt utfylt. Særlig ved akutt sykdom, språkvansker og hos kronikere er dette utfordrende. Det digitale helsekortet fjerner umiddelbart denne risikoen som vi fastleger står i daglig, og gjør det enklere for oss å bevare en trygg og god oppfølging gjennom hele svangerskapet.</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Utprøvingen har gitt meg mulighet til å gi direkte og raske tilbakemeldinger til Norsk helsenett og systemleverandørene. På den måten har løsningen blitt godt tilpasset min travle hverdag, den har blitt enkel å ta i bruk, uten noen forsinkelser i klikkingen. Det at vi som jobber med de gravide har fått være med i utvikling av DHG oppleves viktig.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Når all informasjon om et svangerskap samles på ett sted, blir kvaliteten på svangerskapsomsorgen bedre. Mitt inntrykk er også at kvaliteten øker ved at den gravide selv fyller ut en del info om seg selv. Jeg opplever at den gravide tar mer aktiv del i helsekortet og blir det mer bevisst.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Hos sårbare kvinner, hvor det tidligere ofte har skjedd informasjonstap, som kan være gjeldene, mellom instanser, kjennes det for meg som om kvaliteten øker betraktelig.</a:t>
            </a:r>
          </a:p>
          <a:p>
            <a:r>
              <a:rPr lang="nb-NO" sz="1200" kern="1200">
                <a:solidFill>
                  <a:schemeClr val="tx1"/>
                </a:solidFill>
                <a:effectLst/>
                <a:latin typeface="+mn-lt"/>
                <a:ea typeface="+mn-ea"/>
                <a:cs typeface="+mn-cs"/>
              </a:rPr>
              <a:t>Gravide og kolleger ivrer etter å få DHG på plass og har ingen forståelse for hvorfor det tar lang tid.</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Alle mine gravide har takket ja umiddelbart. Papir er ut, og det igjen gjør papirhelsekort mer utrygt. De færreste forholder seg til papir i dag, det er telefonen de bærer med seg. </a:t>
            </a:r>
          </a:p>
          <a:p>
            <a:r>
              <a:rPr lang="nb-NO" sz="1200" kern="1200">
                <a:solidFill>
                  <a:schemeClr val="tx1"/>
                </a:solidFill>
                <a:effectLst/>
                <a:latin typeface="+mn-lt"/>
                <a:ea typeface="+mn-ea"/>
                <a:cs typeface="+mn-cs"/>
              </a:rPr>
              <a:t>Mine fastlege-kolleger er gode på ta i bruk tidsbesparende og mer trygge systemer, som DHG er - og, de ønsker komme i gang så raskt som mulig.</a:t>
            </a:r>
          </a:p>
          <a:p>
            <a:r>
              <a:rPr lang="nb-NO" sz="1200" kern="1200">
                <a:solidFill>
                  <a:schemeClr val="tx1"/>
                </a:solidFill>
                <a:effectLst/>
                <a:latin typeface="+mn-lt"/>
                <a:ea typeface="+mn-ea"/>
                <a:cs typeface="+mn-cs"/>
              </a:rPr>
              <a:t> </a:t>
            </a:r>
          </a:p>
          <a:p>
            <a:endParaRPr lang="nb-NO"/>
          </a:p>
        </p:txBody>
      </p:sp>
      <p:sp>
        <p:nvSpPr>
          <p:cNvPr id="4" name="Plassholder for lysbildenummer 3"/>
          <p:cNvSpPr>
            <a:spLocks noGrp="1"/>
          </p:cNvSpPr>
          <p:nvPr>
            <p:ph type="sldNum" sz="quarter" idx="5"/>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63E85D76-52A3-2748-A231-97ED5A62A5A7}"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22</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365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F778B-A8D3-0AEE-3276-077013842F4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41CE220-4902-7AED-0FF3-B618FCB4DB9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87F2DB3-E840-30C3-A4C5-A1EB1C51505E}"/>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nb-NO" sz="1200"/>
              <a:t>Erfaringer fra fastlege Valborg</a:t>
            </a:r>
          </a:p>
          <a:p>
            <a:pPr marL="0" marR="0" lvl="0" indent="0" algn="l" defTabSz="914354" rtl="0" eaLnBrk="1" fontAlgn="auto" latinLnBrk="0" hangingPunct="1">
              <a:lnSpc>
                <a:spcPct val="100000"/>
              </a:lnSpc>
              <a:spcBef>
                <a:spcPts val="0"/>
              </a:spcBef>
              <a:spcAft>
                <a:spcPts val="0"/>
              </a:spcAft>
              <a:buClrTx/>
              <a:buSzTx/>
              <a:buFontTx/>
              <a:buNone/>
              <a:tabLst/>
              <a:defRPr/>
            </a:pPr>
            <a:endParaRPr lang="nb-NO" sz="1200" kern="1200">
              <a:solidFill>
                <a:schemeClr val="tx1"/>
              </a:solidFill>
              <a:effectLst/>
              <a:latin typeface="+mn-lt"/>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Det å få sitte i kjerneteamet for utprøving av digitalt helsekort for gravide har vært nyttig, meningsfylt og spennende.</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Da en av mine DHG-gravide, fikk påvist seteleie under konsultasjon hos meg i uke 36, var tilgang til sikker og konkret info fra jordmor på helsestasjon, samt en god </a:t>
            </a:r>
            <a:r>
              <a:rPr lang="nb-NO" sz="1200" kern="1200" err="1">
                <a:solidFill>
                  <a:schemeClr val="tx1"/>
                </a:solidFill>
                <a:effectLst/>
                <a:latin typeface="+mn-lt"/>
                <a:ea typeface="+mn-ea"/>
                <a:cs typeface="+mn-cs"/>
              </a:rPr>
              <a:t>symfysefundus</a:t>
            </a:r>
            <a:r>
              <a:rPr lang="nb-NO" sz="1200" kern="1200">
                <a:solidFill>
                  <a:schemeClr val="tx1"/>
                </a:solidFill>
                <a:effectLst/>
                <a:latin typeface="+mn-lt"/>
                <a:ea typeface="+mn-ea"/>
                <a:cs typeface="+mn-cs"/>
              </a:rPr>
              <a:t>-kurve i DHG med på å gjøre totalopplevelsen for den gravide og meg som fastlege, tryggere og mer sikker.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Helsekortet er den aller viktigste dokumentasjonen den gravide har, der vi alle – jordmødre, helsesekretærer, gynekologer og fastleger – samarbeider om å veilede som regel friske kvinner til å fortsette være friske gjennom svangerskapet.</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Frem til nå har hver kvinne båret helsekortet fysisk med seg, og som fastlege samt lege på legevakt ser jeg stadig at kort blir glemt, mistet eller mangelfullt utfylt. Særlig ved akutt sykdom, språkvansker og hos kronikere er dette utfordrende. Det digitale helsekortet fjerner umiddelbart denne risikoen som vi fastleger står i daglig, og gjør det enklere for oss å bevare en trygg og god oppfølging gjennom hele svangerskapet.</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Utprøvingen har gitt meg mulighet til å gi direkte og raske tilbakemeldinger til Norsk helsenett og systemleverandørene. På den måten har løsningen blitt godt tilpasset min travle hverdag, den har blitt enkel å ta i bruk, uten noen forsinkelser i klikkingen. Det at vi som jobber med de gravide har fått være med i utvikling av DHG oppleves viktig.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Når all informasjon om et svangerskap samles på ett sted, blir kvaliteten på svangerskapsomsorgen bedre. Mitt inntrykk er også at kvaliteten øker ved at den gravide selv fyller ut en del info om seg selv. Jeg opplever at den gravide tar mer aktiv del i helsekortet og blir det mer bevisst.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Hos sårbare kvinner, hvor det tidligere ofte har skjedd informasjonstap, som kan være gjeldene, mellom instanser, kjennes det for meg som om kvaliteten øker betraktelig.</a:t>
            </a:r>
          </a:p>
          <a:p>
            <a:r>
              <a:rPr lang="nb-NO" sz="1200" kern="1200">
                <a:solidFill>
                  <a:schemeClr val="tx1"/>
                </a:solidFill>
                <a:effectLst/>
                <a:latin typeface="+mn-lt"/>
                <a:ea typeface="+mn-ea"/>
                <a:cs typeface="+mn-cs"/>
              </a:rPr>
              <a:t>Gravide og kolleger ivrer etter å få DHG på plass og har ingen forståelse for hvorfor det tar lang tid.</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Alle mine gravide har takket ja umiddelbart. Papir er ut, og det igjen gjør papirhelsekort mer utrygt. De færreste forholder seg til papir i dag, det er telefonen de bærer med seg. </a:t>
            </a:r>
          </a:p>
          <a:p>
            <a:r>
              <a:rPr lang="nb-NO" sz="1200" kern="1200">
                <a:solidFill>
                  <a:schemeClr val="tx1"/>
                </a:solidFill>
                <a:effectLst/>
                <a:latin typeface="+mn-lt"/>
                <a:ea typeface="+mn-ea"/>
                <a:cs typeface="+mn-cs"/>
              </a:rPr>
              <a:t>Mine fastlege-kolleger er gode på ta i bruk tidsbesparende og mer trygge systemer, som DHG er - og, de ønsker komme i gang så raskt som mulig.</a:t>
            </a:r>
          </a:p>
          <a:p>
            <a:r>
              <a:rPr lang="nb-NO" sz="1200" kern="1200">
                <a:solidFill>
                  <a:schemeClr val="tx1"/>
                </a:solidFill>
                <a:effectLst/>
                <a:latin typeface="+mn-lt"/>
                <a:ea typeface="+mn-ea"/>
                <a:cs typeface="+mn-cs"/>
              </a:rPr>
              <a:t> </a:t>
            </a:r>
          </a:p>
          <a:p>
            <a:endParaRPr lang="nb-NO"/>
          </a:p>
        </p:txBody>
      </p:sp>
      <p:sp>
        <p:nvSpPr>
          <p:cNvPr id="4" name="Plassholder for lysbildenummer 3">
            <a:extLst>
              <a:ext uri="{FF2B5EF4-FFF2-40B4-BE49-F238E27FC236}">
                <a16:creationId xmlns:a16="http://schemas.microsoft.com/office/drawing/2014/main" id="{5F588516-60D3-B7F8-C733-6CEC77047019}"/>
              </a:ext>
            </a:extLst>
          </p:cNvPr>
          <p:cNvSpPr>
            <a:spLocks noGrp="1"/>
          </p:cNvSpPr>
          <p:nvPr>
            <p:ph type="sldNum" sz="quarter" idx="5"/>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63E85D76-52A3-2748-A231-97ED5A62A5A7}"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657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85E947F-1FA5-6143-B1EE-B798D63B2D5F}" type="slidenum">
              <a:rPr lang="en-US" smtClean="0"/>
              <a:t>24</a:t>
            </a:fld>
            <a:endParaRPr lang="en-US"/>
          </a:p>
        </p:txBody>
      </p:sp>
    </p:spTree>
    <p:extLst>
      <p:ext uri="{BB962C8B-B14F-4D97-AF65-F5344CB8AC3E}">
        <p14:creationId xmlns:p14="http://schemas.microsoft.com/office/powerpoint/2010/main" val="251870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0699F-F266-41BA-B11B-C8A2FE009E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7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D255A-053B-97F6-A026-97D3FBCB1C1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B718A16-D42D-BD8C-36D7-8F049A0FCF9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4845C00-D823-766F-39FC-19B5ECA092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err="1">
                <a:solidFill>
                  <a:schemeClr val="tx1"/>
                </a:solidFill>
                <a:effectLst/>
                <a:latin typeface="+mn-lt"/>
                <a:ea typeface="+mn-ea"/>
                <a:cs typeface="+mn-cs"/>
              </a:rPr>
              <a:t>Helsenorge</a:t>
            </a:r>
            <a:r>
              <a:rPr lang="nb-NO" sz="1200" kern="1200">
                <a:solidFill>
                  <a:schemeClr val="tx1"/>
                </a:solidFill>
                <a:effectLst/>
                <a:latin typeface="+mn-lt"/>
                <a:ea typeface="+mn-ea"/>
                <a:cs typeface="+mn-cs"/>
              </a:rPr>
              <a:t> skal støtte innbyggere gjennom livet, også når man er gravide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u="none" strike="noStrike">
              <a:solidFill>
                <a:srgbClr val="000000"/>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u="none" strike="noStrike">
                <a:solidFill>
                  <a:srgbClr val="000000"/>
                </a:solidFill>
                <a:effectLst/>
                <a:latin typeface="-apple-system"/>
              </a:rPr>
              <a:t>Gravide får støtte gjennom hele svangerskapet med for eksempel tilpasset informasjon på </a:t>
            </a:r>
            <a:r>
              <a:rPr lang="nb-NO" b="0" i="0" u="none" strike="noStrike" err="1">
                <a:solidFill>
                  <a:srgbClr val="000000"/>
                </a:solidFill>
                <a:effectLst/>
                <a:latin typeface="-apple-system"/>
              </a:rPr>
              <a:t>Helsenorge</a:t>
            </a:r>
            <a:r>
              <a:rPr lang="nb-NO" b="0" i="0" u="none" strike="noStrike">
                <a:solidFill>
                  <a:srgbClr val="000000"/>
                </a:solidFill>
                <a:effectLst/>
                <a:latin typeface="-apple-system"/>
              </a:rPr>
              <a:t> ut fra hvor den gravide er I svangerskapet. </a:t>
            </a:r>
          </a:p>
          <a:p>
            <a:endParaRPr lang="nb-NO"/>
          </a:p>
          <a:p>
            <a:r>
              <a:rPr lang="nb-NO"/>
              <a:t>Med DHG: Gravide får delta aktivt i oppfølgingen av eget svangerskap, bidrar med å dele informasjon med helsepersonell om egen </a:t>
            </a:r>
            <a:r>
              <a:rPr lang="nb-NO" err="1"/>
              <a:t>helsesit</a:t>
            </a:r>
            <a:r>
              <a:rPr lang="nb-NO"/>
              <a:t> og tidligere svangerskap. Og kan videre følge med på oppfølgingen helsepersonell gir gjennom svangerskapet.</a:t>
            </a:r>
          </a:p>
          <a:p>
            <a:endParaRPr lang="nb-NO"/>
          </a:p>
          <a:p>
            <a:r>
              <a:rPr lang="nb-NO"/>
              <a:t>Gir innsikt i egen og barnets helse, trygghet ved å vite hva skjer hva er normalt- hva er undersøkt</a:t>
            </a:r>
          </a:p>
          <a:p>
            <a:r>
              <a:rPr lang="nb-NO"/>
              <a:t>Sparer også tid for helsepersonell- særlig kartleggingen før første svangerskapskontroll </a:t>
            </a:r>
          </a:p>
          <a:p>
            <a:endParaRPr lang="nb-NO"/>
          </a:p>
          <a:p>
            <a:r>
              <a:rPr lang="nb-NO"/>
              <a:t>men også det å bidra til at den gravide er informert om </a:t>
            </a:r>
            <a:r>
              <a:rPr lang="nb-NO" err="1"/>
              <a:t>feks</a:t>
            </a:r>
            <a:r>
              <a:rPr lang="nb-NO"/>
              <a:t> tidlig ul og </a:t>
            </a:r>
            <a:r>
              <a:rPr lang="nb-NO" err="1"/>
              <a:t>evt</a:t>
            </a:r>
            <a:r>
              <a:rPr lang="nb-NO"/>
              <a:t> videre </a:t>
            </a:r>
            <a:r>
              <a:rPr lang="nb-NO" err="1"/>
              <a:t>us</a:t>
            </a:r>
            <a:r>
              <a:rPr lang="nb-NO"/>
              <a:t> fosterdiagnostikk så de kan gi et informert samtykke- sparer tid for ul jordmødrene- mer på gang her!</a:t>
            </a:r>
          </a:p>
          <a:p>
            <a:endParaRPr lang="nb-NO"/>
          </a:p>
          <a:p>
            <a:r>
              <a:rPr lang="nb-NO"/>
              <a:t>Vise eksempler på hvordan tjenesten tilpasser seg hvor man er i svangerskapet</a:t>
            </a:r>
          </a:p>
          <a:p>
            <a:endParaRPr lang="nb-NO"/>
          </a:p>
        </p:txBody>
      </p:sp>
      <p:sp>
        <p:nvSpPr>
          <p:cNvPr id="4" name="Plassholder for lysbildenummer 3">
            <a:extLst>
              <a:ext uri="{FF2B5EF4-FFF2-40B4-BE49-F238E27FC236}">
                <a16:creationId xmlns:a16="http://schemas.microsoft.com/office/drawing/2014/main" id="{DFD290A4-5567-74DA-172A-496AEBBAD18E}"/>
              </a:ext>
            </a:extLst>
          </p:cNvPr>
          <p:cNvSpPr>
            <a:spLocks noGrp="1"/>
          </p:cNvSpPr>
          <p:nvPr>
            <p:ph type="sldNum" sz="quarter" idx="5"/>
          </p:nvPr>
        </p:nvSpPr>
        <p:spPr/>
        <p:txBody>
          <a:bodyPr/>
          <a:lstStyle/>
          <a:p>
            <a:fld id="{90EF1178-FE49-416F-9CF4-B87D14D09A72}" type="slidenum">
              <a:rPr lang="nb-NO" smtClean="0"/>
              <a:t>4</a:t>
            </a:fld>
            <a:endParaRPr lang="nb-NO"/>
          </a:p>
        </p:txBody>
      </p:sp>
    </p:spTree>
    <p:extLst>
      <p:ext uri="{BB962C8B-B14F-4D97-AF65-F5344CB8AC3E}">
        <p14:creationId xmlns:p14="http://schemas.microsoft.com/office/powerpoint/2010/main" val="190571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633F-8B32-EEC5-922E-10692C491B7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B877BA4-10B0-ACDD-958A-52885ADE77D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4A5D132-CF69-E3ED-B469-6F153DA922D0}"/>
              </a:ext>
            </a:extLst>
          </p:cNvPr>
          <p:cNvSpPr>
            <a:spLocks noGrp="1"/>
          </p:cNvSpPr>
          <p:nvPr>
            <p:ph type="body" idx="1"/>
          </p:nvPr>
        </p:nvSpPr>
        <p:spPr/>
        <p:txBody>
          <a:bodyPr/>
          <a:lstStyle/>
          <a:p>
            <a:r>
              <a:rPr lang="nb-NO" sz="1200" b="1" kern="1200">
                <a:solidFill>
                  <a:schemeClr val="tx1"/>
                </a:solidFill>
                <a:effectLst/>
                <a:latin typeface="+mn-lt"/>
                <a:ea typeface="+mn-ea"/>
                <a:cs typeface="+mn-cs"/>
              </a:rPr>
              <a:t>Tidlig i svangerskapet- uke 10</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-kartlegging</a:t>
            </a:r>
          </a:p>
          <a:p>
            <a:r>
              <a:rPr lang="nb-NO" sz="1200" kern="1200">
                <a:solidFill>
                  <a:schemeClr val="tx1"/>
                </a:solidFill>
                <a:effectLst/>
                <a:latin typeface="+mn-lt"/>
                <a:ea typeface="+mn-ea"/>
                <a:cs typeface="+mn-cs"/>
              </a:rPr>
              <a:t>-fosterdiagnostikk</a:t>
            </a:r>
          </a:p>
          <a:p>
            <a:r>
              <a:rPr lang="nb-NO" sz="1200" kern="1200">
                <a:solidFill>
                  <a:schemeClr val="tx1"/>
                </a:solidFill>
                <a:effectLst/>
                <a:latin typeface="+mn-lt"/>
                <a:ea typeface="+mn-ea"/>
                <a:cs typeface="+mn-cs"/>
              </a:rPr>
              <a:t>-tilpasset informasjon pr uke- om fosterutviklingen, mor og tilhørende </a:t>
            </a:r>
            <a:r>
              <a:rPr lang="nb-NO" sz="1200" kern="1200" err="1">
                <a:solidFill>
                  <a:schemeClr val="tx1"/>
                </a:solidFill>
                <a:effectLst/>
                <a:latin typeface="+mn-lt"/>
                <a:ea typeface="+mn-ea"/>
                <a:cs typeface="+mn-cs"/>
              </a:rPr>
              <a:t>svangerksapskonsultasjon</a:t>
            </a:r>
            <a:r>
              <a:rPr lang="nb-NO" sz="1200" kern="1200">
                <a:solidFill>
                  <a:schemeClr val="tx1"/>
                </a:solidFill>
                <a:effectLst/>
                <a:latin typeface="+mn-lt"/>
                <a:ea typeface="+mn-ea"/>
                <a:cs typeface="+mn-cs"/>
              </a:rPr>
              <a:t>. Innholdet er utarbeidet i samarbeid med HDIR som har fagansvar for innholdet. </a:t>
            </a:r>
          </a:p>
          <a:p>
            <a:endParaRPr lang="nb-NO"/>
          </a:p>
          <a:p>
            <a:r>
              <a:rPr lang="nb-NO"/>
              <a:t>Opplysninger den gravide nå har delt i DHG vises i oppsummeringen på </a:t>
            </a:r>
            <a:r>
              <a:rPr lang="nb-NO" err="1"/>
              <a:t>Helsenorge</a:t>
            </a:r>
            <a:r>
              <a:rPr lang="nb-NO"/>
              <a:t>, svangerskapsjournalen- om mor, tidligere svangerskap, helseutfordringer/sykdom, levevaner, legemidler/kosttilskudd (</a:t>
            </a:r>
            <a:r>
              <a:rPr lang="nb-NO" err="1"/>
              <a:t>ca</a:t>
            </a:r>
            <a:r>
              <a:rPr lang="nb-NO"/>
              <a:t> 20- 25 </a:t>
            </a:r>
            <a:r>
              <a:rPr lang="nb-NO" err="1"/>
              <a:t>spm</a:t>
            </a:r>
            <a:r>
              <a:rPr lang="nb-NO"/>
              <a:t> den gravide svarer på – avhengig av </a:t>
            </a:r>
            <a:r>
              <a:rPr lang="nb-NO" err="1"/>
              <a:t>feks</a:t>
            </a:r>
            <a:r>
              <a:rPr lang="nb-NO"/>
              <a:t> om hun har vært gravid </a:t>
            </a:r>
            <a:r>
              <a:rPr lang="nb-NO" err="1"/>
              <a:t>tildigere</a:t>
            </a:r>
            <a:r>
              <a:rPr lang="nb-NO"/>
              <a:t> eller ikke)</a:t>
            </a:r>
          </a:p>
          <a:p>
            <a:endParaRPr lang="nb-NO"/>
          </a:p>
          <a:p>
            <a:r>
              <a:rPr lang="nb-NO"/>
              <a:t>Aktuelt lesestoff vises både fra uke for uke innholdet om mor barn og aktuell svangerskapskontroll- samt i et uttrekk av artikler under «lesestoff»</a:t>
            </a:r>
          </a:p>
          <a:p>
            <a:endParaRPr lang="nb-NO"/>
          </a:p>
        </p:txBody>
      </p:sp>
      <p:sp>
        <p:nvSpPr>
          <p:cNvPr id="4" name="Plassholder for lysbildenummer 3">
            <a:extLst>
              <a:ext uri="{FF2B5EF4-FFF2-40B4-BE49-F238E27FC236}">
                <a16:creationId xmlns:a16="http://schemas.microsoft.com/office/drawing/2014/main" id="{94E63BA1-E375-EF62-8A0E-F0675410AAFC}"/>
              </a:ext>
            </a:extLst>
          </p:cNvPr>
          <p:cNvSpPr>
            <a:spLocks noGrp="1"/>
          </p:cNvSpPr>
          <p:nvPr>
            <p:ph type="sldNum" sz="quarter" idx="5"/>
          </p:nvPr>
        </p:nvSpPr>
        <p:spPr/>
        <p:txBody>
          <a:bodyPr/>
          <a:lstStyle/>
          <a:p>
            <a:fld id="{90EF1178-FE49-416F-9CF4-B87D14D09A72}" type="slidenum">
              <a:rPr lang="nb-NO" smtClean="0"/>
              <a:t>5</a:t>
            </a:fld>
            <a:endParaRPr lang="nb-NO"/>
          </a:p>
        </p:txBody>
      </p:sp>
    </p:spTree>
    <p:extLst>
      <p:ext uri="{BB962C8B-B14F-4D97-AF65-F5344CB8AC3E}">
        <p14:creationId xmlns:p14="http://schemas.microsoft.com/office/powerpoint/2010/main" val="59034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kern="1200">
                <a:solidFill>
                  <a:schemeClr val="tx1"/>
                </a:solidFill>
                <a:effectLst/>
                <a:latin typeface="+mn-lt"/>
                <a:ea typeface="+mn-ea"/>
                <a:cs typeface="+mn-cs"/>
              </a:rPr>
              <a:t>Senere i svangerskapet . Uke 30</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Nå er det kommet inn mer i helsekortet og det kan være interessant å se litt nærmer spå hva de gravide ser</a:t>
            </a:r>
          </a:p>
          <a:p>
            <a:br>
              <a:rPr lang="nb-NO" sz="1200" kern="1200">
                <a:solidFill>
                  <a:schemeClr val="tx1"/>
                </a:solidFill>
                <a:effectLst/>
                <a:latin typeface="+mn-lt"/>
                <a:ea typeface="+mn-ea"/>
                <a:cs typeface="+mn-cs"/>
              </a:rPr>
            </a:b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Mål av magen</a:t>
            </a:r>
          </a:p>
          <a:p>
            <a:r>
              <a:rPr lang="nb-NO" sz="1200" kern="1200">
                <a:solidFill>
                  <a:schemeClr val="tx1"/>
                </a:solidFill>
                <a:effectLst/>
                <a:latin typeface="+mn-lt"/>
                <a:ea typeface="+mn-ea"/>
                <a:cs typeface="+mn-cs"/>
              </a:rPr>
              <a:t>Svangerskapsjournalen- alt fra DHG: se på kontrolltime og andre prøvesvar som eks</a:t>
            </a:r>
          </a:p>
          <a:p>
            <a:br>
              <a:rPr lang="nb-NO" sz="1200" kern="1200">
                <a:solidFill>
                  <a:schemeClr val="tx1"/>
                </a:solidFill>
                <a:effectLst/>
                <a:latin typeface="+mn-lt"/>
                <a:ea typeface="+mn-ea"/>
                <a:cs typeface="+mn-cs"/>
              </a:rPr>
            </a:b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Vise ordforklaringer også- kontekstbasert brukerveiledning for bedre forståelse av innholdet i helsekortet</a:t>
            </a:r>
            <a:r>
              <a:rPr lang="nb-NO" sz="1200" kern="1200">
                <a:solidFill>
                  <a:schemeClr val="tx1"/>
                </a:solidFill>
                <a:effectLst/>
                <a:latin typeface="+mn-lt"/>
                <a:ea typeface="+mn-ea"/>
                <a:cs typeface="+mn-cs"/>
                <a:sym typeface="Wingdings" pitchFamily="2" charset="2"/>
              </a:rPr>
              <a:t> basert på ordforklaringer fra SML/egen ordforklaringer fra HN innhold- HDIR</a:t>
            </a:r>
            <a:endParaRPr lang="nb-NO" sz="1200" kern="1200">
              <a:solidFill>
                <a:schemeClr val="tx1"/>
              </a:solidFill>
              <a:effectLst/>
              <a:latin typeface="+mn-lt"/>
              <a:ea typeface="+mn-ea"/>
              <a:cs typeface="+mn-cs"/>
            </a:endParaRPr>
          </a:p>
          <a:p>
            <a:endParaRPr lang="en-NO"/>
          </a:p>
        </p:txBody>
      </p:sp>
      <p:sp>
        <p:nvSpPr>
          <p:cNvPr id="4" name="Slide Number Placeholder 3"/>
          <p:cNvSpPr>
            <a:spLocks noGrp="1"/>
          </p:cNvSpPr>
          <p:nvPr>
            <p:ph type="sldNum" sz="quarter" idx="5"/>
          </p:nvPr>
        </p:nvSpPr>
        <p:spPr/>
        <p:txBody>
          <a:bodyPr/>
          <a:lstStyle/>
          <a:p>
            <a:fld id="{90EF1178-FE49-416F-9CF4-B87D14D09A72}" type="slidenum">
              <a:rPr lang="nb-NO" smtClean="0"/>
              <a:t>6</a:t>
            </a:fld>
            <a:endParaRPr lang="nb-NO"/>
          </a:p>
        </p:txBody>
      </p:sp>
    </p:spTree>
    <p:extLst>
      <p:ext uri="{BB962C8B-B14F-4D97-AF65-F5344CB8AC3E}">
        <p14:creationId xmlns:p14="http://schemas.microsoft.com/office/powerpoint/2010/main" val="207471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D0615-72F0-2280-797B-24432EF29F0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A6976C1-5551-E8A1-8DD2-C220A1ECA7C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2BB774C-145B-D9B8-E907-DDD17AACC36B}"/>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73641AE8-5B99-BEAF-7BCD-9F8BACC36FB6}"/>
              </a:ext>
            </a:extLst>
          </p:cNvPr>
          <p:cNvSpPr>
            <a:spLocks noGrp="1"/>
          </p:cNvSpPr>
          <p:nvPr>
            <p:ph type="sldNum" sz="quarter" idx="5"/>
          </p:nvPr>
        </p:nvSpPr>
        <p:spPr/>
        <p:txBody>
          <a:bodyPr/>
          <a:lstStyle/>
          <a:p>
            <a:fld id="{63E85D76-52A3-2748-A231-97ED5A62A5A7}" type="slidenum">
              <a:rPr lang="en-NO" smtClean="0"/>
              <a:t>7</a:t>
            </a:fld>
            <a:endParaRPr lang="en-NO"/>
          </a:p>
        </p:txBody>
      </p:sp>
    </p:spTree>
    <p:extLst>
      <p:ext uri="{BB962C8B-B14F-4D97-AF65-F5344CB8AC3E}">
        <p14:creationId xmlns:p14="http://schemas.microsoft.com/office/powerpoint/2010/main" val="334414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2F656-968E-5B77-A874-404A707F96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060B900-88EC-BED5-072E-618FF47DCB2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9E002DA-6F3D-1D50-14F6-A0C41E356DE0}"/>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5B25A313-4E9F-51FA-45D0-F4858FA01782}"/>
              </a:ext>
            </a:extLst>
          </p:cNvPr>
          <p:cNvSpPr>
            <a:spLocks noGrp="1"/>
          </p:cNvSpPr>
          <p:nvPr>
            <p:ph type="sldNum" sz="quarter" idx="5"/>
          </p:nvPr>
        </p:nvSpPr>
        <p:spPr/>
        <p:txBody>
          <a:bodyPr/>
          <a:lstStyle/>
          <a:p>
            <a:fld id="{63E85D76-52A3-2748-A231-97ED5A62A5A7}" type="slidenum">
              <a:rPr lang="en-NO" smtClean="0"/>
              <a:t>8</a:t>
            </a:fld>
            <a:endParaRPr lang="en-NO"/>
          </a:p>
        </p:txBody>
      </p:sp>
    </p:spTree>
    <p:extLst>
      <p:ext uri="{BB962C8B-B14F-4D97-AF65-F5344CB8AC3E}">
        <p14:creationId xmlns:p14="http://schemas.microsoft.com/office/powerpoint/2010/main" val="377113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782AC-42DB-D217-2905-395C027824C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C5C5B02-E01A-08E5-230E-94D7EF6C75D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1A497B5-A080-9BF9-E50F-C03E67F5C524}"/>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258A8029-F81B-12EB-F016-B9929DBBE2AC}"/>
              </a:ext>
            </a:extLst>
          </p:cNvPr>
          <p:cNvSpPr>
            <a:spLocks noGrp="1"/>
          </p:cNvSpPr>
          <p:nvPr>
            <p:ph type="sldNum" sz="quarter" idx="5"/>
          </p:nvPr>
        </p:nvSpPr>
        <p:spPr/>
        <p:txBody>
          <a:bodyPr/>
          <a:lstStyle/>
          <a:p>
            <a:fld id="{63E85D76-52A3-2748-A231-97ED5A62A5A7}" type="slidenum">
              <a:rPr lang="en-NO" smtClean="0"/>
              <a:t>9</a:t>
            </a:fld>
            <a:endParaRPr lang="en-NO"/>
          </a:p>
        </p:txBody>
      </p:sp>
    </p:spTree>
    <p:extLst>
      <p:ext uri="{BB962C8B-B14F-4D97-AF65-F5344CB8AC3E}">
        <p14:creationId xmlns:p14="http://schemas.microsoft.com/office/powerpoint/2010/main" val="26806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Se </a:t>
            </a:r>
            <a:r>
              <a:rPr lang="en-US" err="1">
                <a:cs typeface="Calibri"/>
              </a:rPr>
              <a:t>mer</a:t>
            </a:r>
            <a:r>
              <a:rPr lang="en-US">
                <a:cs typeface="Calibri"/>
              </a:rPr>
              <a:t> av </a:t>
            </a:r>
            <a:r>
              <a:rPr lang="en-US" err="1">
                <a:cs typeface="Calibri"/>
              </a:rPr>
              <a:t>løsningen</a:t>
            </a:r>
            <a:r>
              <a:rPr lang="en-US">
                <a:cs typeface="Calibri"/>
              </a:rPr>
              <a:t> her :https://</a:t>
            </a:r>
            <a:r>
              <a:rPr lang="en-US" err="1">
                <a:cs typeface="Calibri"/>
              </a:rPr>
              <a:t>vimeo.com</a:t>
            </a:r>
            <a:r>
              <a:rPr lang="en-US">
                <a:cs typeface="Calibri"/>
              </a:rPr>
              <a:t>/1078581737</a:t>
            </a:r>
          </a:p>
          <a:p>
            <a:endParaRPr lang="en-US">
              <a:cs typeface="Calibri"/>
            </a:endParaRPr>
          </a:p>
          <a:p>
            <a:endParaRPr lang="en-US">
              <a:cs typeface="Calibri"/>
            </a:endParaRPr>
          </a:p>
          <a:p>
            <a:endParaRPr lang="en-US">
              <a:cs typeface="Calibri"/>
            </a:endParaRPr>
          </a:p>
          <a:p>
            <a:pPr marL="215900" indent="-215900"/>
            <a:r>
              <a:rPr lang="nb-NO" sz="1100">
                <a:solidFill>
                  <a:srgbClr val="000000"/>
                </a:solidFill>
                <a:latin typeface="ArialMT"/>
                <a:cs typeface="Arial"/>
                <a:hlinkClick r:id="rId3"/>
              </a:rPr>
              <a:t>Uke 10</a:t>
            </a:r>
            <a:endParaRPr lang="nb-NO">
              <a:solidFill>
                <a:srgbClr val="000000"/>
              </a:solidFill>
              <a:latin typeface="Arial" panose="020B0604020202020204"/>
            </a:endParaRPr>
          </a:p>
          <a:p>
            <a:pPr marL="215900" indent="-215900"/>
            <a:endParaRPr lang="nb-NO">
              <a:cs typeface="Arial"/>
            </a:endParaRPr>
          </a:p>
          <a:p>
            <a:pPr marL="215900" indent="-215900"/>
            <a:r>
              <a:rPr lang="nb-NO">
                <a:cs typeface="Arial"/>
                <a:hlinkClick r:id="rId4"/>
              </a:rPr>
              <a:t>Uke 30</a:t>
            </a:r>
            <a:endParaRPr lang="nb-NO">
              <a:cs typeface="Arial"/>
            </a:endParaRPr>
          </a:p>
          <a:p>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00699F-F266-41BA-B11B-C8A2FE009E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46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sv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sv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sv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sv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sv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sv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sv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Forside (alternativ)">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963" y="1916113"/>
            <a:ext cx="5106469" cy="226800"/>
          </a:xfrm>
        </p:spPr>
        <p:txBody>
          <a:bodyPr lIns="36000" anchor="b" anchorCtr="0"/>
          <a:lstStyle>
            <a:lvl1pPr marL="0" indent="0" algn="l">
              <a:lnSpc>
                <a:spcPct val="100000"/>
              </a:lnSpc>
              <a:spcBef>
                <a:spcPts val="0"/>
              </a:spcBef>
              <a:buNone/>
              <a:defRPr sz="1500">
                <a:solidFill>
                  <a:schemeClr val="accent3"/>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a:xfrm>
            <a:off x="334963" y="6276226"/>
            <a:ext cx="3708400" cy="226800"/>
          </a:xfrm>
        </p:spPr>
        <p:txBody>
          <a:bodyPr lIns="36000" tIns="0" rIns="36000" bIns="0"/>
          <a:lstStyle>
            <a:lvl1pPr algn="l">
              <a:defRPr sz="1500">
                <a:solidFill>
                  <a:schemeClr val="accent3"/>
                </a:solidFill>
              </a:defRPr>
            </a:lvl1pPr>
          </a:lstStyle>
          <a:p>
            <a:endParaRPr lang="en-US"/>
          </a:p>
        </p:txBody>
      </p:sp>
      <p:pic>
        <p:nvPicPr>
          <p:cNvPr id="6" name="Graphic 5">
            <a:extLst>
              <a:ext uri="{FF2B5EF4-FFF2-40B4-BE49-F238E27FC236}">
                <a16:creationId xmlns:a16="http://schemas.microsoft.com/office/drawing/2014/main" id="{A1B4446B-A7F2-4BBA-ABFF-C0540653742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4400" y="397874"/>
            <a:ext cx="1683184" cy="144991"/>
          </a:xfrm>
          <a:prstGeom prst="rect">
            <a:avLst/>
          </a:prstGeom>
        </p:spPr>
      </p:pic>
      <p:sp>
        <p:nvSpPr>
          <p:cNvPr id="10" name="Title 1">
            <a:extLst>
              <a:ext uri="{FF2B5EF4-FFF2-40B4-BE49-F238E27FC236}">
                <a16:creationId xmlns:a16="http://schemas.microsoft.com/office/drawing/2014/main" id="{D1BB0084-C6EE-2543-A137-401FA40C5378}"/>
              </a:ext>
            </a:extLst>
          </p:cNvPr>
          <p:cNvSpPr>
            <a:spLocks noGrp="1"/>
          </p:cNvSpPr>
          <p:nvPr>
            <p:ph type="ctrTitle"/>
          </p:nvPr>
        </p:nvSpPr>
        <p:spPr>
          <a:xfrm>
            <a:off x="334964" y="2329977"/>
            <a:ext cx="5109396" cy="3619973"/>
          </a:xfrm>
        </p:spPr>
        <p:txBody>
          <a:bodyPr lIns="0" anchor="t"/>
          <a:lstStyle>
            <a:lvl1pPr algn="l">
              <a:defRPr sz="5000">
                <a:solidFill>
                  <a:schemeClr val="tx1"/>
                </a:solidFill>
              </a:defRPr>
            </a:lvl1pPr>
          </a:lstStyle>
          <a:p>
            <a:r>
              <a:rPr lang="nb-NO"/>
              <a:t>Klikk for å redigere tittelstil</a:t>
            </a:r>
            <a:endParaRPr lang="en-US"/>
          </a:p>
        </p:txBody>
      </p:sp>
      <p:grpSp>
        <p:nvGrpSpPr>
          <p:cNvPr id="2" name="Graphic 10">
            <a:extLst>
              <a:ext uri="{FF2B5EF4-FFF2-40B4-BE49-F238E27FC236}">
                <a16:creationId xmlns:a16="http://schemas.microsoft.com/office/drawing/2014/main" id="{8D61A240-85A0-4FCE-B46C-B8021C09289C}"/>
              </a:ext>
            </a:extLst>
          </p:cNvPr>
          <p:cNvGrpSpPr/>
          <p:nvPr/>
        </p:nvGrpSpPr>
        <p:grpSpPr>
          <a:xfrm>
            <a:off x="5735851" y="379314"/>
            <a:ext cx="6091105" cy="6091017"/>
            <a:chOff x="5735851" y="379314"/>
            <a:chExt cx="6091105" cy="6091017"/>
          </a:xfrm>
        </p:grpSpPr>
        <p:sp>
          <p:nvSpPr>
            <p:cNvPr id="5" name="Freeform: Shape 4">
              <a:extLst>
                <a:ext uri="{FF2B5EF4-FFF2-40B4-BE49-F238E27FC236}">
                  <a16:creationId xmlns:a16="http://schemas.microsoft.com/office/drawing/2014/main" id="{15EB8161-E565-4DD5-BEFB-11D099AE6540}"/>
                </a:ext>
              </a:extLst>
            </p:cNvPr>
            <p:cNvSpPr/>
            <p:nvPr/>
          </p:nvSpPr>
          <p:spPr>
            <a:xfrm>
              <a:off x="8781403" y="379314"/>
              <a:ext cx="3045552" cy="1522754"/>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rgbClr val="03A680"/>
            </a:solidFill>
            <a:ln w="6340" cap="flat">
              <a:noFill/>
              <a:prstDash val="solid"/>
              <a:miter/>
            </a:ln>
          </p:spPr>
          <p:txBody>
            <a:bodyPr rtlCol="0" anchor="ctr"/>
            <a:lstStyle/>
            <a:p>
              <a:endParaRPr lang="nb-NO"/>
            </a:p>
          </p:txBody>
        </p:sp>
        <p:sp>
          <p:nvSpPr>
            <p:cNvPr id="7" name="Freeform: Shape 6">
              <a:extLst>
                <a:ext uri="{FF2B5EF4-FFF2-40B4-BE49-F238E27FC236}">
                  <a16:creationId xmlns:a16="http://schemas.microsoft.com/office/drawing/2014/main" id="{9D2061A7-F2FA-4F97-886F-BF3A54C0B1B7}"/>
                </a:ext>
              </a:extLst>
            </p:cNvPr>
            <p:cNvSpPr/>
            <p:nvPr/>
          </p:nvSpPr>
          <p:spPr>
            <a:xfrm>
              <a:off x="5735851" y="1902068"/>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8" name="Freeform: Shape 7">
              <a:extLst>
                <a:ext uri="{FF2B5EF4-FFF2-40B4-BE49-F238E27FC236}">
                  <a16:creationId xmlns:a16="http://schemas.microsoft.com/office/drawing/2014/main" id="{F0B45170-F883-4372-AB40-6375CC91D451}"/>
                </a:ext>
              </a:extLst>
            </p:cNvPr>
            <p:cNvSpPr/>
            <p:nvPr/>
          </p:nvSpPr>
          <p:spPr>
            <a:xfrm>
              <a:off x="10304179" y="1902068"/>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sp>
          <p:nvSpPr>
            <p:cNvPr id="9" name="Freeform: Shape 8">
              <a:extLst>
                <a:ext uri="{FF2B5EF4-FFF2-40B4-BE49-F238E27FC236}">
                  <a16:creationId xmlns:a16="http://schemas.microsoft.com/office/drawing/2014/main" id="{3C749AFA-51A4-47BD-B37F-96871EBF72AF}"/>
                </a:ext>
              </a:extLst>
            </p:cNvPr>
            <p:cNvSpPr/>
            <p:nvPr/>
          </p:nvSpPr>
          <p:spPr>
            <a:xfrm>
              <a:off x="8781403" y="3424822"/>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12" name="Freeform: Shape 11">
              <a:extLst>
                <a:ext uri="{FF2B5EF4-FFF2-40B4-BE49-F238E27FC236}">
                  <a16:creationId xmlns:a16="http://schemas.microsoft.com/office/drawing/2014/main" id="{8D970173-6A87-4BFC-87EC-D04AFE918EF8}"/>
                </a:ext>
              </a:extLst>
            </p:cNvPr>
            <p:cNvSpPr/>
            <p:nvPr/>
          </p:nvSpPr>
          <p:spPr>
            <a:xfrm>
              <a:off x="5735851" y="379314"/>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13" name="Freeform: Shape 12">
              <a:extLst>
                <a:ext uri="{FF2B5EF4-FFF2-40B4-BE49-F238E27FC236}">
                  <a16:creationId xmlns:a16="http://schemas.microsoft.com/office/drawing/2014/main" id="{DC6ACE94-4986-4C7C-9CD3-7371E2DBDFB5}"/>
                </a:ext>
              </a:extLst>
            </p:cNvPr>
            <p:cNvSpPr/>
            <p:nvPr/>
          </p:nvSpPr>
          <p:spPr>
            <a:xfrm>
              <a:off x="5735851" y="4947576"/>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7AF0B2"/>
            </a:solidFill>
            <a:ln w="6340" cap="flat">
              <a:noFill/>
              <a:prstDash val="solid"/>
              <a:miter/>
            </a:ln>
          </p:spPr>
          <p:txBody>
            <a:bodyPr rtlCol="0" anchor="ctr"/>
            <a:lstStyle/>
            <a:p>
              <a:endParaRPr lang="nb-NO"/>
            </a:p>
          </p:txBody>
        </p:sp>
        <p:sp>
          <p:nvSpPr>
            <p:cNvPr id="14" name="Freeform: Shape 13">
              <a:extLst>
                <a:ext uri="{FF2B5EF4-FFF2-40B4-BE49-F238E27FC236}">
                  <a16:creationId xmlns:a16="http://schemas.microsoft.com/office/drawing/2014/main" id="{EA6B3921-A274-4614-B3DD-F91E03194E96}"/>
                </a:ext>
              </a:extLst>
            </p:cNvPr>
            <p:cNvSpPr/>
            <p:nvPr/>
          </p:nvSpPr>
          <p:spPr>
            <a:xfrm>
              <a:off x="10304179" y="3424822"/>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5" name="Freeform: Shape 14">
              <a:extLst>
                <a:ext uri="{FF2B5EF4-FFF2-40B4-BE49-F238E27FC236}">
                  <a16:creationId xmlns:a16="http://schemas.microsoft.com/office/drawing/2014/main" id="{03E9C82B-B1B2-45AF-9286-0EB1E8A58E1A}"/>
                </a:ext>
              </a:extLst>
            </p:cNvPr>
            <p:cNvSpPr/>
            <p:nvPr/>
          </p:nvSpPr>
          <p:spPr>
            <a:xfrm>
              <a:off x="8781403" y="4947576"/>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6" name="Freeform: Shape 15">
              <a:extLst>
                <a:ext uri="{FF2B5EF4-FFF2-40B4-BE49-F238E27FC236}">
                  <a16:creationId xmlns:a16="http://schemas.microsoft.com/office/drawing/2014/main" id="{895DEFAF-AF35-44B4-9336-B085B35EDF6B}"/>
                </a:ext>
              </a:extLst>
            </p:cNvPr>
            <p:cNvSpPr/>
            <p:nvPr/>
          </p:nvSpPr>
          <p:spPr>
            <a:xfrm>
              <a:off x="7258627" y="379314"/>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17" name="Freeform: Shape 16">
              <a:extLst>
                <a:ext uri="{FF2B5EF4-FFF2-40B4-BE49-F238E27FC236}">
                  <a16:creationId xmlns:a16="http://schemas.microsoft.com/office/drawing/2014/main" id="{A2361C7D-FAF8-42BD-AC24-8668CC828068}"/>
                </a:ext>
              </a:extLst>
            </p:cNvPr>
            <p:cNvSpPr/>
            <p:nvPr/>
          </p:nvSpPr>
          <p:spPr>
            <a:xfrm>
              <a:off x="7258627" y="1902068"/>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8" name="Freeform: Shape 17">
              <a:extLst>
                <a:ext uri="{FF2B5EF4-FFF2-40B4-BE49-F238E27FC236}">
                  <a16:creationId xmlns:a16="http://schemas.microsoft.com/office/drawing/2014/main" id="{0B3EAD2E-E6B2-4BAA-9CCC-C64277DD5FAA}"/>
                </a:ext>
              </a:extLst>
            </p:cNvPr>
            <p:cNvSpPr/>
            <p:nvPr/>
          </p:nvSpPr>
          <p:spPr>
            <a:xfrm>
              <a:off x="7258627" y="1902068"/>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grpSp>
    </p:spTree>
    <p:extLst>
      <p:ext uri="{BB962C8B-B14F-4D97-AF65-F5344CB8AC3E}">
        <p14:creationId xmlns:p14="http://schemas.microsoft.com/office/powerpoint/2010/main" val="3573106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70469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rside alt A-bilde">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sp>
        <p:nvSpPr>
          <p:cNvPr id="10" name="Picture Placeholder">
            <a:extLst>
              <a:ext uri="{FF2B5EF4-FFF2-40B4-BE49-F238E27FC236}">
                <a16:creationId xmlns:a16="http://schemas.microsoft.com/office/drawing/2014/main" id="{B271E262-113C-8EB3-B443-6BB006A90679}"/>
              </a:ext>
            </a:extLst>
          </p:cNvPr>
          <p:cNvSpPr>
            <a:spLocks noGrp="1"/>
          </p:cNvSpPr>
          <p:nvPr>
            <p:ph type="pic" sz="quarter" idx="16"/>
          </p:nvPr>
        </p:nvSpPr>
        <p:spPr>
          <a:xfrm>
            <a:off x="0" y="3049200"/>
            <a:ext cx="12192000" cy="3808800"/>
          </a:xfrm>
          <a:noFill/>
        </p:spPr>
        <p:txBody>
          <a:bodyPr lIns="216000" tIns="216000" rIns="180000">
            <a:normAutofit/>
          </a:bodyPr>
          <a:lstStyle>
            <a:lvl1pPr marL="0" indent="0" algn="ctr">
              <a:buNone/>
              <a:defRPr sz="1600">
                <a:solidFill>
                  <a:schemeClr val="accent1"/>
                </a:solidFill>
              </a:defRPr>
            </a:lvl1pPr>
          </a:lstStyle>
          <a:p>
            <a:r>
              <a:rPr lang="nb-NO"/>
              <a:t>Klikk på ikonet for å legge til et bilde</a:t>
            </a:r>
            <a:endParaRPr lang="en-NO"/>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grpSp>
        <p:nvGrpSpPr>
          <p:cNvPr id="13" name="Tips">
            <a:extLst>
              <a:ext uri="{FF2B5EF4-FFF2-40B4-BE49-F238E27FC236}">
                <a16:creationId xmlns:a16="http://schemas.microsoft.com/office/drawing/2014/main" id="{B2B36F18-EEB6-F755-F464-BFD358D9E436}"/>
              </a:ext>
              <a:ext uri="{C183D7F6-B498-43B3-948B-1728B52AA6E4}">
                <adec:decorative xmlns:adec="http://schemas.microsoft.com/office/drawing/2017/decorative" val="1"/>
              </a:ext>
            </a:extLst>
          </p:cNvPr>
          <p:cNvGrpSpPr/>
          <p:nvPr userDrawn="1"/>
        </p:nvGrpSpPr>
        <p:grpSpPr>
          <a:xfrm>
            <a:off x="12395200" y="28507"/>
            <a:ext cx="2159000" cy="6829495"/>
            <a:chOff x="12395200" y="28507"/>
            <a:chExt cx="2159000" cy="6829495"/>
          </a:xfrm>
        </p:grpSpPr>
        <p:sp>
          <p:nvSpPr>
            <p:cNvPr id="14" name="TextBox 13">
              <a:extLst>
                <a:ext uri="{FF2B5EF4-FFF2-40B4-BE49-F238E27FC236}">
                  <a16:creationId xmlns:a16="http://schemas.microsoft.com/office/drawing/2014/main" id="{27DE215B-9E25-8C40-F2DC-EF1E1F14F4B8}"/>
                </a:ext>
              </a:extLst>
            </p:cNvPr>
            <p:cNvSpPr txBox="1"/>
            <p:nvPr/>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400">
                  <a:solidFill>
                    <a:schemeClr val="tx1">
                      <a:lumMod val="65000"/>
                      <a:lumOff val="35000"/>
                    </a:schemeClr>
                  </a:solidFill>
                </a:rPr>
                <a:t>Tips</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Denne malen benyttes dersom man ønsker å legge inn film eller animasjon på forsiden.</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Klikk på “media-ikonet” og last inn ønsket media.</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Pass på at opplasted film ikke er for xxxxxx</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Korte animerte giffer er godt egnet.</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Film-snutten spiller automatisk </a:t>
              </a:r>
              <a:r>
                <a:rPr lang="en-GB" sz="1400" err="1">
                  <a:solidFill>
                    <a:schemeClr val="tx1">
                      <a:lumMod val="65000"/>
                      <a:lumOff val="35000"/>
                    </a:schemeClr>
                  </a:solidFill>
                </a:rPr>
                <a:t>i</a:t>
              </a:r>
              <a:r>
                <a:rPr lang="en-NO" sz="1400">
                  <a:solidFill>
                    <a:schemeClr val="tx1">
                      <a:lumMod val="65000"/>
                      <a:lumOff val="35000"/>
                    </a:schemeClr>
                  </a:solidFill>
                </a:rPr>
                <a:t> loop. Du kan endre dette til å spille av kun en gang.</a:t>
              </a:r>
            </a:p>
            <a:p>
              <a:pPr algn="l"/>
              <a:endParaRPr lang="en-NO" sz="1400">
                <a:solidFill>
                  <a:schemeClr val="tx1">
                    <a:lumMod val="65000"/>
                    <a:lumOff val="35000"/>
                  </a:schemeClr>
                </a:solidFill>
              </a:endParaRPr>
            </a:p>
          </p:txBody>
        </p:sp>
        <p:sp>
          <p:nvSpPr>
            <p:cNvPr id="15" name="TextBox 14">
              <a:extLst>
                <a:ext uri="{FF2B5EF4-FFF2-40B4-BE49-F238E27FC236}">
                  <a16:creationId xmlns:a16="http://schemas.microsoft.com/office/drawing/2014/main" id="{380CB352-EAA0-D083-09A5-CD64F30B4E8B}"/>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brukes dersom du ønsker bilde på forsiden. Klikk på</a:t>
              </a:r>
              <a:r>
                <a:rPr lang="en-NO" sz="1200" i="1">
                  <a:solidFill>
                    <a:schemeClr val="tx1">
                      <a:lumMod val="65000"/>
                      <a:lumOff val="35000"/>
                    </a:schemeClr>
                  </a:solidFill>
                </a:rPr>
                <a:t> bilde-ikonet </a:t>
              </a:r>
              <a:r>
                <a:rPr lang="en-GB" sz="1200" i="0" err="1">
                  <a:solidFill>
                    <a:schemeClr val="tx1">
                      <a:lumMod val="65000"/>
                      <a:lumOff val="35000"/>
                    </a:schemeClr>
                  </a:solidFill>
                </a:rPr>
                <a:t>i</a:t>
              </a:r>
              <a:r>
                <a:rPr lang="en-NO" sz="1200" i="0">
                  <a:solidFill>
                    <a:schemeClr val="tx1">
                      <a:lumMod val="65000"/>
                      <a:lumOff val="35000"/>
                    </a:schemeClr>
                  </a:solidFill>
                </a:rPr>
                <a:t> bildeboksen</a:t>
              </a:r>
              <a:r>
                <a:rPr lang="en-NO" sz="1200" i="1">
                  <a:solidFill>
                    <a:schemeClr val="tx1">
                      <a:lumMod val="65000"/>
                      <a:lumOff val="35000"/>
                    </a:schemeClr>
                  </a:solidFill>
                </a:rPr>
                <a:t> </a:t>
              </a:r>
              <a:r>
                <a:rPr lang="en-NO" sz="1200">
                  <a:solidFill>
                    <a:schemeClr val="tx1">
                      <a:lumMod val="65000"/>
                      <a:lumOff val="35000"/>
                    </a:schemeClr>
                  </a:solidFill>
                </a:rPr>
                <a:t>og legg inn ønsket bilde eller illustrasjon.</a:t>
              </a: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a:solidFill>
                    <a:schemeClr val="tx1">
                      <a:lumMod val="65000"/>
                      <a:lumOff val="35000"/>
                    </a:schemeClr>
                  </a:solidFill>
                </a:rPr>
                <a:t>Pass på at bildets format er </a:t>
              </a:r>
              <a:r>
                <a:rPr lang="nb-NO" sz="1200" i="1">
                  <a:solidFill>
                    <a:schemeClr val="tx1">
                      <a:lumMod val="65000"/>
                      <a:lumOff val="35000"/>
                    </a:schemeClr>
                  </a:solidFill>
                </a:rPr>
                <a:t>landscape/horisontalt</a:t>
              </a:r>
              <a:r>
                <a:rPr lang="nb-NO" sz="1200">
                  <a:solidFill>
                    <a:schemeClr val="tx1">
                      <a:lumMod val="65000"/>
                      <a:lumOff val="35000"/>
                    </a:schemeClr>
                  </a:solidFill>
                </a:rPr>
                <a:t>. Du kan endre bildets størrelse og utsnitt, ved å gå til </a:t>
              </a:r>
              <a:r>
                <a:rPr lang="nb-NO" sz="1200" i="1">
                  <a:solidFill>
                    <a:schemeClr val="tx1">
                      <a:lumMod val="65000"/>
                      <a:lumOff val="35000"/>
                    </a:schemeClr>
                  </a:solidFill>
                </a:rPr>
                <a:t>Bildeformat </a:t>
              </a:r>
              <a:r>
                <a:rPr lang="nb-NO" sz="1200" i="0">
                  <a:solidFill>
                    <a:schemeClr val="tx1">
                      <a:lumMod val="65000"/>
                      <a:lumOff val="35000"/>
                    </a:schemeClr>
                  </a:solidFill>
                </a:rPr>
                <a:t>i toppmenyen og bruke beskjæringsverktøyet.</a:t>
              </a:r>
            </a:p>
            <a:p>
              <a:pPr marL="0" marR="0" lvl="0" indent="0" algn="l" defTabSz="1219140" rtl="0" eaLnBrk="1" fontAlgn="auto" latinLnBrk="0" hangingPunct="1">
                <a:lnSpc>
                  <a:spcPct val="100000"/>
                </a:lnSpc>
                <a:spcBef>
                  <a:spcPts val="0"/>
                </a:spcBef>
                <a:spcAft>
                  <a:spcPts val="0"/>
                </a:spcAft>
                <a:buClrTx/>
                <a:buSzTx/>
                <a:buFontTx/>
                <a:buNone/>
                <a:tabLst/>
                <a:defRPr/>
              </a:pPr>
              <a:br>
                <a:rPr lang="nb-NO" sz="1200" i="0">
                  <a:solidFill>
                    <a:schemeClr val="tx1">
                      <a:lumMod val="65000"/>
                      <a:lumOff val="35000"/>
                    </a:schemeClr>
                  </a:solidFill>
                </a:rPr>
              </a:br>
              <a:r>
                <a:rPr lang="nb-NO" sz="1200" i="0">
                  <a:solidFill>
                    <a:schemeClr val="tx1">
                      <a:lumMod val="65000"/>
                      <a:lumOff val="35000"/>
                    </a:schemeClr>
                  </a:solidFill>
                </a:rPr>
                <a:t>Valget </a:t>
              </a:r>
              <a:r>
                <a:rPr lang="nb-NO" sz="1200" i="1">
                  <a:solidFill>
                    <a:schemeClr val="tx1">
                      <a:lumMod val="65000"/>
                      <a:lumOff val="35000"/>
                    </a:schemeClr>
                  </a:solidFill>
                </a:rPr>
                <a:t>Bildeformat</a:t>
              </a:r>
              <a:r>
                <a:rPr lang="nb-NO" sz="1200" i="0">
                  <a:solidFill>
                    <a:schemeClr val="tx1">
                      <a:lumMod val="65000"/>
                      <a:lumOff val="35000"/>
                    </a:schemeClr>
                  </a:solidFill>
                </a:rPr>
                <a:t> kommer kun opp når du klikker på bildet eller </a:t>
              </a:r>
              <a:r>
                <a:rPr lang="nb-NO" sz="1200" i="1">
                  <a:solidFill>
                    <a:schemeClr val="tx1">
                      <a:lumMod val="65000"/>
                      <a:lumOff val="35000"/>
                    </a:schemeClr>
                  </a:solidFill>
                </a:rPr>
                <a:t>bilde-ikonet.</a:t>
              </a:r>
              <a:endParaRPr lang="nb-NO" sz="1200">
                <a:solidFill>
                  <a:schemeClr val="tx1">
                    <a:lumMod val="65000"/>
                    <a:lumOff val="35000"/>
                  </a:schemeClr>
                </a:solidFill>
              </a:endParaRPr>
            </a:p>
          </p:txBody>
        </p:sp>
        <p:sp>
          <p:nvSpPr>
            <p:cNvPr id="16" name="Grønn 2">
              <a:extLst>
                <a:ext uri="{FF2B5EF4-FFF2-40B4-BE49-F238E27FC236}">
                  <a16:creationId xmlns:a16="http://schemas.microsoft.com/office/drawing/2014/main" id="{18AA68FC-6417-C9BF-A70A-616B41FC3E3E}"/>
                </a:ext>
              </a:extLst>
            </p:cNvPr>
            <p:cNvSpPr/>
            <p:nvPr userDrawn="1"/>
          </p:nvSpPr>
          <p:spPr>
            <a:xfrm rot="5400000">
              <a:off x="12601598" y="1200853"/>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7" name="Grønn 1">
              <a:extLst>
                <a:ext uri="{FF2B5EF4-FFF2-40B4-BE49-F238E27FC236}">
                  <a16:creationId xmlns:a16="http://schemas.microsoft.com/office/drawing/2014/main" id="{CB162D0C-375C-1AA9-25D9-708228AE03A8}"/>
                </a:ext>
              </a:extLst>
            </p:cNvPr>
            <p:cNvSpPr/>
            <p:nvPr userDrawn="1"/>
          </p:nvSpPr>
          <p:spPr>
            <a:xfrm rot="5400000">
              <a:off x="12894480" y="1200853"/>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
        <p:nvSpPr>
          <p:cNvPr id="8" name="Bildetekst">
            <a:extLst>
              <a:ext uri="{FF2B5EF4-FFF2-40B4-BE49-F238E27FC236}">
                <a16:creationId xmlns:a16="http://schemas.microsoft.com/office/drawing/2014/main" id="{3F259142-1DF2-7C88-A754-ADB498068D6C}"/>
              </a:ext>
            </a:extLst>
          </p:cNvPr>
          <p:cNvSpPr>
            <a:spLocks noGrp="1"/>
          </p:cNvSpPr>
          <p:nvPr>
            <p:ph type="body" sz="quarter" idx="17"/>
          </p:nvPr>
        </p:nvSpPr>
        <p:spPr>
          <a:xfrm>
            <a:off x="8813736" y="6129338"/>
            <a:ext cx="2719452" cy="504825"/>
          </a:xfrm>
        </p:spPr>
        <p:txBody>
          <a:bodyPr anchor="b">
            <a:noAutofit/>
          </a:bodyPr>
          <a:lstStyle>
            <a:lvl1pPr marL="0" indent="0">
              <a:buNone/>
              <a:defRPr sz="12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5323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7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p:bldLst>
  </p:timing>
  <p:extLst>
    <p:ext uri="{DCECCB84-F9BA-43D5-87BE-67443E8EF086}">
      <p15:sldGuideLst xmlns:p15="http://schemas.microsoft.com/office/powerpoint/2012/main">
        <p15:guide id="1" orient="horz" pos="2033">
          <p15:clr>
            <a:srgbClr val="A4A3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rside alt A-designelement">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496AFD-CBB8-660E-AA45-2CB6F68AA33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3049200"/>
            <a:ext cx="12188160" cy="3808800"/>
          </a:xfrm>
          <a:prstGeom prst="rect">
            <a:avLst/>
          </a:prstGeom>
        </p:spPr>
      </p:pic>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835" y="333378"/>
            <a:ext cx="2160000" cy="186065"/>
          </a:xfrm>
          <a:prstGeom prst="rect">
            <a:avLst/>
          </a:prstGeom>
        </p:spPr>
      </p:pic>
      <p:sp>
        <p:nvSpPr>
          <p:cNvPr id="15" name="TextBox 14">
            <a:extLst>
              <a:ext uri="{FF2B5EF4-FFF2-40B4-BE49-F238E27FC236}">
                <a16:creationId xmlns:a16="http://schemas.microsoft.com/office/drawing/2014/main" id="{380CB352-EAA0-D083-09A5-CD64F30B4E8B}"/>
              </a:ext>
            </a:extLst>
          </p:cNvPr>
          <p:cNvSpPr txBox="1"/>
          <p:nvPr userDrawn="1"/>
        </p:nvSpPr>
        <p:spPr>
          <a:xfrm>
            <a:off x="12406163" y="-1553"/>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p:txBody>
      </p:sp>
      <p:sp>
        <p:nvSpPr>
          <p:cNvPr id="16" name="Grønn 2">
            <a:extLst>
              <a:ext uri="{FF2B5EF4-FFF2-40B4-BE49-F238E27FC236}">
                <a16:creationId xmlns:a16="http://schemas.microsoft.com/office/drawing/2014/main" id="{18AA68FC-6417-C9BF-A70A-616B41FC3E3E}"/>
              </a:ext>
            </a:extLst>
          </p:cNvPr>
          <p:cNvSpPr/>
          <p:nvPr userDrawn="1"/>
        </p:nvSpPr>
        <p:spPr>
          <a:xfrm rot="5400000">
            <a:off x="12601930" y="1161438"/>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7" name="Grønn 1">
            <a:extLst>
              <a:ext uri="{FF2B5EF4-FFF2-40B4-BE49-F238E27FC236}">
                <a16:creationId xmlns:a16="http://schemas.microsoft.com/office/drawing/2014/main" id="{CB162D0C-375C-1AA9-25D9-708228AE03A8}"/>
              </a:ext>
            </a:extLst>
          </p:cNvPr>
          <p:cNvSpPr/>
          <p:nvPr userDrawn="1"/>
        </p:nvSpPr>
        <p:spPr>
          <a:xfrm rot="5400000">
            <a:off x="12894812" y="1161438"/>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 name="Bildetekst">
            <a:extLst>
              <a:ext uri="{FF2B5EF4-FFF2-40B4-BE49-F238E27FC236}">
                <a16:creationId xmlns:a16="http://schemas.microsoft.com/office/drawing/2014/main" id="{3F259142-1DF2-7C88-A754-ADB498068D6C}"/>
              </a:ext>
            </a:extLst>
          </p:cNvPr>
          <p:cNvSpPr>
            <a:spLocks noGrp="1"/>
          </p:cNvSpPr>
          <p:nvPr userDrawn="1">
            <p:ph type="body" sz="quarter" idx="17"/>
          </p:nvPr>
        </p:nvSpPr>
        <p:spPr>
          <a:xfrm>
            <a:off x="8813736" y="6129338"/>
            <a:ext cx="2719452" cy="504825"/>
          </a:xfrm>
        </p:spPr>
        <p:txBody>
          <a:bodyPr anchor="b">
            <a:noAutofit/>
          </a:bodyPr>
          <a:lstStyle>
            <a:lvl1pPr marL="0" indent="0">
              <a:buNone/>
              <a:defRPr sz="12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95452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par>
                          <p:cTn id="21" fill="hold">
                            <p:stCondLst>
                              <p:cond delay="17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extLst>
    <p:ext uri="{DCECCB84-F9BA-43D5-87BE-67443E8EF086}">
      <p15:sldGuideLst xmlns:p15="http://schemas.microsoft.com/office/powerpoint/2012/main">
        <p15:guide id="1" orient="horz" pos="2033">
          <p15:clr>
            <a:srgbClr val="A4A3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rside alt A-media">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sp>
        <p:nvSpPr>
          <p:cNvPr id="4" name="Media Placeholder">
            <a:extLst>
              <a:ext uri="{FF2B5EF4-FFF2-40B4-BE49-F238E27FC236}">
                <a16:creationId xmlns:a16="http://schemas.microsoft.com/office/drawing/2014/main" id="{D1519CC1-7F61-C93E-5C83-68F1A94161A3}"/>
              </a:ext>
            </a:extLst>
          </p:cNvPr>
          <p:cNvSpPr>
            <a:spLocks noGrp="1"/>
          </p:cNvSpPr>
          <p:nvPr>
            <p:ph type="media" sz="quarter" idx="18"/>
          </p:nvPr>
        </p:nvSpPr>
        <p:spPr>
          <a:xfrm>
            <a:off x="0" y="3049200"/>
            <a:ext cx="12192000" cy="3808800"/>
          </a:xfrm>
        </p:spPr>
        <p:txBody>
          <a:bodyPr tIns="216000"/>
          <a:lstStyle>
            <a:lvl1pPr marL="0" indent="0" algn="ctr">
              <a:buFontTx/>
              <a:buNone/>
              <a:defRPr sz="1600">
                <a:solidFill>
                  <a:schemeClr val="accent1"/>
                </a:solidFill>
              </a:defRPr>
            </a:lvl1pPr>
          </a:lstStyle>
          <a:p>
            <a:r>
              <a:rPr lang="nb-NO"/>
              <a:t>Klikk ikonet for å legge til media</a:t>
            </a:r>
            <a:endParaRPr lang="en-NO"/>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sp>
        <p:nvSpPr>
          <p:cNvPr id="9" name="TextBox 8">
            <a:extLst>
              <a:ext uri="{FF2B5EF4-FFF2-40B4-BE49-F238E27FC236}">
                <a16:creationId xmlns:a16="http://schemas.microsoft.com/office/drawing/2014/main" id="{457B0970-633F-67B0-6C93-707B73AE7F9C}"/>
              </a:ext>
            </a:extLst>
          </p:cNvPr>
          <p:cNvSpPr txBox="1"/>
          <p:nvPr userDrawn="1"/>
        </p:nvSpPr>
        <p:spPr>
          <a:xfrm>
            <a:off x="12395200" y="-3394"/>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brukes dersom du ønsker</a:t>
            </a:r>
            <a:r>
              <a:rPr lang="nb-NO" sz="1200">
                <a:solidFill>
                  <a:schemeClr val="tx1">
                    <a:lumMod val="65000"/>
                    <a:lumOff val="35000"/>
                  </a:schemeClr>
                </a:solidFill>
              </a:rPr>
              <a:t> film </a:t>
            </a:r>
            <a:r>
              <a:rPr lang="en-NO" sz="1200">
                <a:solidFill>
                  <a:schemeClr val="tx1">
                    <a:lumMod val="65000"/>
                    <a:lumOff val="35000"/>
                  </a:schemeClr>
                </a:solidFill>
              </a:rPr>
              <a:t>på forsiden. Klikk på</a:t>
            </a:r>
            <a:r>
              <a:rPr lang="en-NO" sz="1200" i="1">
                <a:solidFill>
                  <a:schemeClr val="tx1">
                    <a:lumMod val="65000"/>
                    <a:lumOff val="35000"/>
                  </a:schemeClr>
                </a:solidFill>
              </a:rPr>
              <a:t> </a:t>
            </a:r>
            <a:r>
              <a:rPr lang="nb-NO" sz="1200" i="1">
                <a:solidFill>
                  <a:schemeClr val="tx1">
                    <a:lumMod val="65000"/>
                    <a:lumOff val="35000"/>
                  </a:schemeClr>
                </a:solidFill>
              </a:rPr>
              <a:t>Medier-</a:t>
            </a:r>
            <a:r>
              <a:rPr lang="nb-NO" sz="1200" i="1" err="1">
                <a:solidFill>
                  <a:schemeClr val="tx1">
                    <a:lumMod val="65000"/>
                    <a:lumOff val="35000"/>
                  </a:schemeClr>
                </a:solidFill>
              </a:rPr>
              <a:t>ik</a:t>
            </a:r>
            <a:r>
              <a:rPr lang="en-NO" sz="1200" i="1">
                <a:solidFill>
                  <a:schemeClr val="tx1">
                    <a:lumMod val="65000"/>
                    <a:lumOff val="35000"/>
                  </a:schemeClr>
                </a:solidFill>
              </a:rPr>
              <a:t>onet </a:t>
            </a:r>
            <a:r>
              <a:rPr lang="en-GB" sz="1200" i="0" err="1">
                <a:solidFill>
                  <a:schemeClr val="tx1">
                    <a:lumMod val="65000"/>
                    <a:lumOff val="35000"/>
                  </a:schemeClr>
                </a:solidFill>
              </a:rPr>
              <a:t>i</a:t>
            </a:r>
            <a:r>
              <a:rPr lang="en-NO" sz="1200" i="0">
                <a:solidFill>
                  <a:schemeClr val="tx1">
                    <a:lumMod val="65000"/>
                    <a:lumOff val="35000"/>
                  </a:schemeClr>
                </a:solidFill>
              </a:rPr>
              <a:t> </a:t>
            </a:r>
            <a:r>
              <a:rPr lang="nb-NO" sz="1200" i="0" err="1">
                <a:solidFill>
                  <a:schemeClr val="tx1">
                    <a:lumMod val="65000"/>
                    <a:lumOff val="35000"/>
                  </a:schemeClr>
                </a:solidFill>
              </a:rPr>
              <a:t>medie</a:t>
            </a:r>
            <a:r>
              <a:rPr lang="en-NO" sz="1200" i="0">
                <a:solidFill>
                  <a:schemeClr val="tx1">
                    <a:lumMod val="65000"/>
                    <a:lumOff val="35000"/>
                  </a:schemeClr>
                </a:solidFill>
              </a:rPr>
              <a:t>boksen</a:t>
            </a:r>
            <a:r>
              <a:rPr lang="en-NO" sz="1200" i="1">
                <a:solidFill>
                  <a:schemeClr val="tx1">
                    <a:lumMod val="65000"/>
                    <a:lumOff val="35000"/>
                  </a:schemeClr>
                </a:solidFill>
              </a:rPr>
              <a:t> </a:t>
            </a:r>
            <a:r>
              <a:rPr lang="en-NO" sz="1200">
                <a:solidFill>
                  <a:schemeClr val="tx1">
                    <a:lumMod val="65000"/>
                    <a:lumOff val="35000"/>
                  </a:schemeClr>
                </a:solidFill>
              </a:rPr>
              <a:t>og legg inn ønsket </a:t>
            </a:r>
            <a:r>
              <a:rPr lang="nb-NO" sz="1200">
                <a:solidFill>
                  <a:schemeClr val="tx1">
                    <a:lumMod val="65000"/>
                    <a:lumOff val="35000"/>
                  </a:schemeClr>
                </a:solidFill>
              </a:rPr>
              <a:t>film.</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a:solidFill>
                  <a:schemeClr val="tx1">
                    <a:lumMod val="65000"/>
                    <a:lumOff val="35000"/>
                  </a:schemeClr>
                </a:solidFill>
              </a:rPr>
              <a:t>Pass på at filmens format er </a:t>
            </a:r>
            <a:r>
              <a:rPr lang="nb-NO" sz="1200" i="1">
                <a:solidFill>
                  <a:schemeClr val="tx1">
                    <a:lumMod val="65000"/>
                    <a:lumOff val="35000"/>
                  </a:schemeClr>
                </a:solidFill>
              </a:rPr>
              <a:t>landscape/horisontalt</a:t>
            </a:r>
            <a:r>
              <a:rPr lang="nb-NO" sz="1200">
                <a:solidFill>
                  <a:schemeClr val="tx1">
                    <a:lumMod val="65000"/>
                    <a:lumOff val="35000"/>
                  </a:schemeClr>
                </a:solidFill>
              </a:rPr>
              <a:t>. Du kan endre filmens størrelse og utsnitt, ved å gå til </a:t>
            </a:r>
            <a:r>
              <a:rPr lang="nb-NO" sz="1200" i="1">
                <a:solidFill>
                  <a:schemeClr val="tx1">
                    <a:lumMod val="65000"/>
                    <a:lumOff val="35000"/>
                  </a:schemeClr>
                </a:solidFill>
              </a:rPr>
              <a:t>Figurformat </a:t>
            </a:r>
            <a:r>
              <a:rPr lang="nb-NO" sz="1200" i="0">
                <a:solidFill>
                  <a:schemeClr val="tx1">
                    <a:lumMod val="65000"/>
                    <a:lumOff val="35000"/>
                  </a:schemeClr>
                </a:solidFill>
              </a:rPr>
              <a:t>i toppmenyen og bruke beskjæringsverktøyet.</a:t>
            </a:r>
          </a:p>
          <a:p>
            <a:pPr marL="0" marR="0" lvl="0" indent="0" algn="l" defTabSz="1219140" rtl="0" eaLnBrk="1" fontAlgn="auto" latinLnBrk="0" hangingPunct="1">
              <a:lnSpc>
                <a:spcPct val="100000"/>
              </a:lnSpc>
              <a:spcBef>
                <a:spcPts val="0"/>
              </a:spcBef>
              <a:spcAft>
                <a:spcPts val="0"/>
              </a:spcAft>
              <a:buClrTx/>
              <a:buSzTx/>
              <a:buFontTx/>
              <a:buNone/>
              <a:tabLst/>
              <a:defRPr/>
            </a:pPr>
            <a:br>
              <a:rPr lang="nb-NO" sz="1200" i="0">
                <a:solidFill>
                  <a:schemeClr val="tx1">
                    <a:lumMod val="65000"/>
                    <a:lumOff val="35000"/>
                  </a:schemeClr>
                </a:solidFill>
              </a:rPr>
            </a:br>
            <a:r>
              <a:rPr lang="nb-NO" sz="1200" i="0">
                <a:solidFill>
                  <a:schemeClr val="tx1">
                    <a:lumMod val="65000"/>
                    <a:lumOff val="35000"/>
                  </a:schemeClr>
                </a:solidFill>
              </a:rPr>
              <a:t>Valget </a:t>
            </a:r>
            <a:r>
              <a:rPr lang="nb-NO" sz="1200" i="1">
                <a:solidFill>
                  <a:schemeClr val="tx1">
                    <a:lumMod val="65000"/>
                    <a:lumOff val="35000"/>
                  </a:schemeClr>
                </a:solidFill>
              </a:rPr>
              <a:t>Figurformat</a:t>
            </a:r>
            <a:r>
              <a:rPr lang="nb-NO" sz="1200" i="0">
                <a:solidFill>
                  <a:schemeClr val="tx1">
                    <a:lumMod val="65000"/>
                    <a:lumOff val="35000"/>
                  </a:schemeClr>
                </a:solidFill>
              </a:rPr>
              <a:t> kommer kun opp når du klikker på </a:t>
            </a:r>
            <a:r>
              <a:rPr lang="nb-NO" sz="1200" i="1">
                <a:solidFill>
                  <a:schemeClr val="tx1">
                    <a:lumMod val="65000"/>
                    <a:lumOff val="35000"/>
                  </a:schemeClr>
                </a:solidFill>
              </a:rPr>
              <a:t>medier-ikonet.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nb-NO"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i="0">
                <a:solidFill>
                  <a:schemeClr val="tx1">
                    <a:lumMod val="65000"/>
                    <a:lumOff val="35000"/>
                  </a:schemeClr>
                </a:solidFill>
              </a:rPr>
              <a:t>NB! Bruk korte filmer og vurder oppløsningen på filmen slik at </a:t>
            </a:r>
            <a:r>
              <a:rPr lang="nb-NO" sz="1200" i="0" err="1">
                <a:solidFill>
                  <a:schemeClr val="tx1">
                    <a:lumMod val="65000"/>
                    <a:lumOff val="35000"/>
                  </a:schemeClr>
                </a:solidFill>
              </a:rPr>
              <a:t>ppt</a:t>
            </a:r>
            <a:r>
              <a:rPr lang="nb-NO" sz="1200" i="0">
                <a:solidFill>
                  <a:schemeClr val="tx1">
                    <a:lumMod val="65000"/>
                    <a:lumOff val="35000"/>
                  </a:schemeClr>
                </a:solidFill>
              </a:rPr>
              <a:t>-presentasjonen ikke blir for stor.</a:t>
            </a:r>
          </a:p>
        </p:txBody>
      </p:sp>
      <p:sp>
        <p:nvSpPr>
          <p:cNvPr id="13" name="Grønn 2">
            <a:extLst>
              <a:ext uri="{FF2B5EF4-FFF2-40B4-BE49-F238E27FC236}">
                <a16:creationId xmlns:a16="http://schemas.microsoft.com/office/drawing/2014/main" id="{C1B6B2D8-04EF-CA9A-D257-9D196878EA32}"/>
              </a:ext>
            </a:extLst>
          </p:cNvPr>
          <p:cNvSpPr/>
          <p:nvPr userDrawn="1"/>
        </p:nvSpPr>
        <p:spPr>
          <a:xfrm rot="5400000">
            <a:off x="12601598" y="1168952"/>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4" name="Grønn 1">
            <a:extLst>
              <a:ext uri="{FF2B5EF4-FFF2-40B4-BE49-F238E27FC236}">
                <a16:creationId xmlns:a16="http://schemas.microsoft.com/office/drawing/2014/main" id="{F8E72C15-9C50-0B14-2B25-2DD89BF3E13D}"/>
              </a:ext>
            </a:extLst>
          </p:cNvPr>
          <p:cNvSpPr/>
          <p:nvPr userDrawn="1"/>
        </p:nvSpPr>
        <p:spPr>
          <a:xfrm rot="5400000">
            <a:off x="12894480" y="1168952"/>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 name="Bildetekst">
            <a:extLst>
              <a:ext uri="{FF2B5EF4-FFF2-40B4-BE49-F238E27FC236}">
                <a16:creationId xmlns:a16="http://schemas.microsoft.com/office/drawing/2014/main" id="{3F259142-1DF2-7C88-A754-ADB498068D6C}"/>
              </a:ext>
              <a:ext uri="{C183D7F6-B498-43B3-948B-1728B52AA6E4}">
                <adec:decorative xmlns:adec="http://schemas.microsoft.com/office/drawing/2017/decorative" val="0"/>
              </a:ext>
            </a:extLst>
          </p:cNvPr>
          <p:cNvSpPr>
            <a:spLocks noGrp="1"/>
          </p:cNvSpPr>
          <p:nvPr userDrawn="1">
            <p:ph type="body" sz="quarter" idx="17" hasCustomPrompt="1"/>
          </p:nvPr>
        </p:nvSpPr>
        <p:spPr>
          <a:xfrm>
            <a:off x="8813736" y="6129338"/>
            <a:ext cx="2719452" cy="504825"/>
          </a:xfrm>
        </p:spPr>
        <p:txBody>
          <a:bodyPr anchor="b">
            <a:noAutofit/>
          </a:bodyPr>
          <a:lstStyle>
            <a:lvl1pPr marL="0" indent="0">
              <a:buNone/>
              <a:defRPr sz="1200">
                <a:solidFill>
                  <a:schemeClr val="bg1"/>
                </a:solidFill>
              </a:defRPr>
            </a:lvl1pPr>
          </a:lstStyle>
          <a:p>
            <a:pPr lvl="0"/>
            <a:r>
              <a:rPr lang="en-GB"/>
              <a:t>Click to edit Master text</a:t>
            </a:r>
            <a:endParaRPr lang="en-NO"/>
          </a:p>
        </p:txBody>
      </p:sp>
    </p:spTree>
    <p:extLst>
      <p:ext uri="{BB962C8B-B14F-4D97-AF65-F5344CB8AC3E}">
        <p14:creationId xmlns:p14="http://schemas.microsoft.com/office/powerpoint/2010/main" val="201874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extLst>
    <p:ext uri="{DCECCB84-F9BA-43D5-87BE-67443E8EF086}">
      <p15:sldGuideLst xmlns:p15="http://schemas.microsoft.com/office/powerpoint/2012/main">
        <p15:guide id="1" orient="horz" pos="2033">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rside alt B">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7" y="1341440"/>
            <a:ext cx="4696243" cy="1731960"/>
          </a:xfrm>
        </p:spPr>
        <p:txBody>
          <a:bodyPr anchor="b">
            <a:normAutofit/>
          </a:bodyPr>
          <a:lstStyle>
            <a:lvl1pPr algn="l">
              <a:lnSpc>
                <a:spcPct val="90000"/>
              </a:lnSpc>
              <a:defRPr sz="4000">
                <a:solidFill>
                  <a:schemeClr val="bg1"/>
                </a:solidFill>
              </a:defRPr>
            </a:lvl1pPr>
          </a:lstStyle>
          <a:p>
            <a:r>
              <a:rPr lang="nb-NO"/>
              <a:t>Klikk for å redigere tittelstil</a:t>
            </a:r>
            <a:endParaRPr lang="en-NO"/>
          </a:p>
        </p:txBody>
      </p:sp>
      <p:sp>
        <p:nvSpPr>
          <p:cNvPr id="8" name="Subtitle">
            <a:extLst>
              <a:ext uri="{FF2B5EF4-FFF2-40B4-BE49-F238E27FC236}">
                <a16:creationId xmlns:a16="http://schemas.microsoft.com/office/drawing/2014/main" id="{638103B7-D3C1-510B-FFBC-D789E1E2380F}"/>
              </a:ext>
            </a:extLst>
          </p:cNvPr>
          <p:cNvSpPr>
            <a:spLocks noGrp="1"/>
          </p:cNvSpPr>
          <p:nvPr>
            <p:ph type="subTitle" idx="1"/>
          </p:nvPr>
        </p:nvSpPr>
        <p:spPr>
          <a:xfrm>
            <a:off x="627197" y="3255264"/>
            <a:ext cx="4696243" cy="732050"/>
          </a:xfrm>
        </p:spPr>
        <p:txBody>
          <a:bodyPr wrap="square" anchor="b" anchorCtr="0">
            <a:noAutofit/>
          </a:bodyPr>
          <a:lstStyle>
            <a:lvl1pPr marL="0" indent="0" algn="l">
              <a:lnSpc>
                <a:spcPct val="100000"/>
              </a:lnSpc>
              <a:spcBef>
                <a:spcPts val="0"/>
              </a:spcBef>
              <a:buNone/>
              <a:defRPr sz="16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9" name="Text Placeholder">
            <a:extLst>
              <a:ext uri="{FF2B5EF4-FFF2-40B4-BE49-F238E27FC236}">
                <a16:creationId xmlns:a16="http://schemas.microsoft.com/office/drawing/2014/main" id="{1BFF819F-C5D2-D3D6-0DCE-69AFDA43FAA2}"/>
              </a:ext>
            </a:extLst>
          </p:cNvPr>
          <p:cNvSpPr>
            <a:spLocks noGrp="1"/>
          </p:cNvSpPr>
          <p:nvPr>
            <p:ph type="body" sz="quarter" idx="13"/>
          </p:nvPr>
        </p:nvSpPr>
        <p:spPr>
          <a:xfrm>
            <a:off x="627065" y="4081763"/>
            <a:ext cx="4696242" cy="827999"/>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grpSp>
        <p:nvGrpSpPr>
          <p:cNvPr id="4" name="Grafiske elementer">
            <a:extLst>
              <a:ext uri="{FF2B5EF4-FFF2-40B4-BE49-F238E27FC236}">
                <a16:creationId xmlns:a16="http://schemas.microsoft.com/office/drawing/2014/main" id="{BD528914-431E-BC28-7900-43DAB89F8405}"/>
              </a:ext>
              <a:ext uri="{C183D7F6-B498-43B3-948B-1728B52AA6E4}">
                <adec:decorative xmlns:adec="http://schemas.microsoft.com/office/drawing/2017/decorative" val="1"/>
              </a:ext>
            </a:extLst>
          </p:cNvPr>
          <p:cNvGrpSpPr/>
          <p:nvPr/>
        </p:nvGrpSpPr>
        <p:grpSpPr>
          <a:xfrm>
            <a:off x="5773728" y="333375"/>
            <a:ext cx="6091104" cy="6091016"/>
            <a:chOff x="5773728" y="333375"/>
            <a:chExt cx="6091104" cy="6091016"/>
          </a:xfrm>
        </p:grpSpPr>
        <p:sp>
          <p:nvSpPr>
            <p:cNvPr id="23" name="Freeform: Shape 4">
              <a:extLst>
                <a:ext uri="{FF2B5EF4-FFF2-40B4-BE49-F238E27FC236}">
                  <a16:creationId xmlns:a16="http://schemas.microsoft.com/office/drawing/2014/main" id="{1A023890-C797-F5F1-1DD8-CAE8D1AB8EFA}"/>
                </a:ext>
              </a:extLst>
            </p:cNvPr>
            <p:cNvSpPr/>
            <p:nvPr/>
          </p:nvSpPr>
          <p:spPr>
            <a:xfrm>
              <a:off x="8819280" y="333375"/>
              <a:ext cx="3045552" cy="1522754"/>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chemeClr val="accent1"/>
            </a:solidFill>
            <a:ln w="6340" cap="flat">
              <a:noFill/>
              <a:prstDash val="solid"/>
              <a:miter/>
            </a:ln>
          </p:spPr>
          <p:txBody>
            <a:bodyPr rtlCol="0" anchor="ctr"/>
            <a:lstStyle/>
            <a:p>
              <a:endParaRPr lang="nb-NO" sz="1800"/>
            </a:p>
          </p:txBody>
        </p:sp>
        <p:sp>
          <p:nvSpPr>
            <p:cNvPr id="24" name="Freeform: Shape 6">
              <a:extLst>
                <a:ext uri="{FF2B5EF4-FFF2-40B4-BE49-F238E27FC236}">
                  <a16:creationId xmlns:a16="http://schemas.microsoft.com/office/drawing/2014/main" id="{66BA5629-A81B-0C40-8158-9B68846CC4DC}"/>
                </a:ext>
              </a:extLst>
            </p:cNvPr>
            <p:cNvSpPr/>
            <p:nvPr/>
          </p:nvSpPr>
          <p:spPr>
            <a:xfrm>
              <a:off x="5773728"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3"/>
            </a:solidFill>
            <a:ln w="6340" cap="flat">
              <a:noFill/>
              <a:prstDash val="solid"/>
              <a:miter/>
            </a:ln>
          </p:spPr>
          <p:txBody>
            <a:bodyPr rtlCol="0" anchor="ctr"/>
            <a:lstStyle/>
            <a:p>
              <a:endParaRPr lang="nb-NO" sz="1800"/>
            </a:p>
          </p:txBody>
        </p:sp>
        <p:sp>
          <p:nvSpPr>
            <p:cNvPr id="25" name="Freeform: Shape 7">
              <a:extLst>
                <a:ext uri="{FF2B5EF4-FFF2-40B4-BE49-F238E27FC236}">
                  <a16:creationId xmlns:a16="http://schemas.microsoft.com/office/drawing/2014/main" id="{5929ECD4-AF16-B7E6-8A65-4770AA41463A}"/>
                </a:ext>
              </a:extLst>
            </p:cNvPr>
            <p:cNvSpPr/>
            <p:nvPr/>
          </p:nvSpPr>
          <p:spPr>
            <a:xfrm>
              <a:off x="10342056"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5"/>
            </a:solidFill>
            <a:ln w="6340" cap="flat">
              <a:noFill/>
              <a:prstDash val="solid"/>
              <a:miter/>
            </a:ln>
          </p:spPr>
          <p:txBody>
            <a:bodyPr rtlCol="0" anchor="ctr"/>
            <a:lstStyle/>
            <a:p>
              <a:endParaRPr lang="nb-NO" sz="1800"/>
            </a:p>
          </p:txBody>
        </p:sp>
        <p:sp>
          <p:nvSpPr>
            <p:cNvPr id="26" name="Freeform: Shape 8">
              <a:extLst>
                <a:ext uri="{FF2B5EF4-FFF2-40B4-BE49-F238E27FC236}">
                  <a16:creationId xmlns:a16="http://schemas.microsoft.com/office/drawing/2014/main" id="{AF33FEF2-3F00-131D-D889-6049C9C88E12}"/>
                </a:ext>
              </a:extLst>
            </p:cNvPr>
            <p:cNvSpPr/>
            <p:nvPr/>
          </p:nvSpPr>
          <p:spPr>
            <a:xfrm>
              <a:off x="8819280" y="3378883"/>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chemeClr val="bg2"/>
            </a:solidFill>
            <a:ln w="6340" cap="flat">
              <a:noFill/>
              <a:prstDash val="solid"/>
              <a:miter/>
            </a:ln>
          </p:spPr>
          <p:txBody>
            <a:bodyPr rtlCol="0" anchor="ctr"/>
            <a:lstStyle/>
            <a:p>
              <a:endParaRPr lang="nb-NO" sz="1800"/>
            </a:p>
          </p:txBody>
        </p:sp>
        <p:sp>
          <p:nvSpPr>
            <p:cNvPr id="27" name="Freeform: Shape 11">
              <a:extLst>
                <a:ext uri="{FF2B5EF4-FFF2-40B4-BE49-F238E27FC236}">
                  <a16:creationId xmlns:a16="http://schemas.microsoft.com/office/drawing/2014/main" id="{E4E38811-44A5-9117-A3A5-212DC22EFB8B}"/>
                </a:ext>
              </a:extLst>
            </p:cNvPr>
            <p:cNvSpPr/>
            <p:nvPr/>
          </p:nvSpPr>
          <p:spPr>
            <a:xfrm>
              <a:off x="5773728" y="333375"/>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chemeClr val="bg2"/>
            </a:solidFill>
            <a:ln w="6340" cap="flat">
              <a:noFill/>
              <a:prstDash val="solid"/>
              <a:miter/>
            </a:ln>
          </p:spPr>
          <p:txBody>
            <a:bodyPr rtlCol="0" anchor="ctr"/>
            <a:lstStyle/>
            <a:p>
              <a:endParaRPr lang="nb-NO" sz="1800"/>
            </a:p>
          </p:txBody>
        </p:sp>
        <p:sp>
          <p:nvSpPr>
            <p:cNvPr id="28" name="Freeform: Shape 12">
              <a:extLst>
                <a:ext uri="{FF2B5EF4-FFF2-40B4-BE49-F238E27FC236}">
                  <a16:creationId xmlns:a16="http://schemas.microsoft.com/office/drawing/2014/main" id="{ED0093DE-03D6-8D05-3BA6-FE87388AB6A0}"/>
                </a:ext>
              </a:extLst>
            </p:cNvPr>
            <p:cNvSpPr/>
            <p:nvPr/>
          </p:nvSpPr>
          <p:spPr>
            <a:xfrm>
              <a:off x="5773728" y="4901637"/>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chemeClr val="accent3"/>
            </a:solidFill>
            <a:ln w="6340" cap="flat">
              <a:noFill/>
              <a:prstDash val="solid"/>
              <a:miter/>
            </a:ln>
          </p:spPr>
          <p:txBody>
            <a:bodyPr rtlCol="0" anchor="ctr"/>
            <a:lstStyle/>
            <a:p>
              <a:endParaRPr lang="nb-NO" sz="1800"/>
            </a:p>
          </p:txBody>
        </p:sp>
        <p:sp>
          <p:nvSpPr>
            <p:cNvPr id="29" name="Freeform: Shape 13">
              <a:extLst>
                <a:ext uri="{FF2B5EF4-FFF2-40B4-BE49-F238E27FC236}">
                  <a16:creationId xmlns:a16="http://schemas.microsoft.com/office/drawing/2014/main" id="{EC9C4244-336E-6F42-2B55-C113E0C41C91}"/>
                </a:ext>
              </a:extLst>
            </p:cNvPr>
            <p:cNvSpPr/>
            <p:nvPr/>
          </p:nvSpPr>
          <p:spPr>
            <a:xfrm>
              <a:off x="10342056" y="3378883"/>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0" name="Freeform: Shape 14">
              <a:extLst>
                <a:ext uri="{FF2B5EF4-FFF2-40B4-BE49-F238E27FC236}">
                  <a16:creationId xmlns:a16="http://schemas.microsoft.com/office/drawing/2014/main" id="{3B666455-AAF2-5792-6C6C-F00AA3D1B375}"/>
                </a:ext>
              </a:extLst>
            </p:cNvPr>
            <p:cNvSpPr/>
            <p:nvPr/>
          </p:nvSpPr>
          <p:spPr>
            <a:xfrm>
              <a:off x="8819280" y="4901637"/>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1" name="Freeform: Shape 15">
              <a:extLst>
                <a:ext uri="{FF2B5EF4-FFF2-40B4-BE49-F238E27FC236}">
                  <a16:creationId xmlns:a16="http://schemas.microsoft.com/office/drawing/2014/main" id="{FB3C70F2-FCF9-7B2C-8139-4A61BD3D1161}"/>
                </a:ext>
              </a:extLst>
            </p:cNvPr>
            <p:cNvSpPr/>
            <p:nvPr/>
          </p:nvSpPr>
          <p:spPr>
            <a:xfrm>
              <a:off x="7296504" y="333375"/>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chemeClr val="accent3"/>
            </a:solidFill>
            <a:ln w="6340" cap="flat">
              <a:noFill/>
              <a:prstDash val="solid"/>
              <a:miter/>
            </a:ln>
          </p:spPr>
          <p:txBody>
            <a:bodyPr rtlCol="0" anchor="ctr"/>
            <a:lstStyle/>
            <a:p>
              <a:endParaRPr lang="nb-NO" sz="1800"/>
            </a:p>
          </p:txBody>
        </p:sp>
        <p:sp>
          <p:nvSpPr>
            <p:cNvPr id="32" name="Freeform: Shape 16">
              <a:extLst>
                <a:ext uri="{FF2B5EF4-FFF2-40B4-BE49-F238E27FC236}">
                  <a16:creationId xmlns:a16="http://schemas.microsoft.com/office/drawing/2014/main" id="{4B785E94-9163-6B4F-FC21-CE09425DE113}"/>
                </a:ext>
              </a:extLst>
            </p:cNvPr>
            <p:cNvSpPr/>
            <p:nvPr/>
          </p:nvSpPr>
          <p:spPr>
            <a:xfrm>
              <a:off x="7296504" y="1856129"/>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3" name="Freeform: Shape 17">
              <a:extLst>
                <a:ext uri="{FF2B5EF4-FFF2-40B4-BE49-F238E27FC236}">
                  <a16:creationId xmlns:a16="http://schemas.microsoft.com/office/drawing/2014/main" id="{04A2D820-F0A2-9E3B-B759-F43A948BD97B}"/>
                </a:ext>
              </a:extLst>
            </p:cNvPr>
            <p:cNvSpPr/>
            <p:nvPr/>
          </p:nvSpPr>
          <p:spPr>
            <a:xfrm>
              <a:off x="7296504"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5"/>
            </a:solidFill>
            <a:ln w="6340" cap="flat">
              <a:noFill/>
              <a:prstDash val="solid"/>
              <a:miter/>
            </a:ln>
          </p:spPr>
          <p:txBody>
            <a:bodyPr rtlCol="0" anchor="ctr"/>
            <a:lstStyle/>
            <a:p>
              <a:endParaRPr lang="nb-NO" sz="1800"/>
            </a:p>
          </p:txBody>
        </p:sp>
      </p:grpSp>
      <p:pic>
        <p:nvPicPr>
          <p:cNvPr id="20" name="NHN-logo">
            <a:extLst>
              <a:ext uri="{FF2B5EF4-FFF2-40B4-BE49-F238E27FC236}">
                <a16:creationId xmlns:a16="http://schemas.microsoft.com/office/drawing/2014/main" id="{585F24B2-94B4-D7C5-8827-F658FF568AF9}"/>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grpSp>
        <p:nvGrpSpPr>
          <p:cNvPr id="41" name="Tips">
            <a:extLst>
              <a:ext uri="{FF2B5EF4-FFF2-40B4-BE49-F238E27FC236}">
                <a16:creationId xmlns:a16="http://schemas.microsoft.com/office/drawing/2014/main" id="{C98DBD0A-A60B-598B-9E4C-F5EF5B7EB6B5}"/>
              </a:ext>
            </a:extLst>
          </p:cNvPr>
          <p:cNvGrpSpPr/>
          <p:nvPr userDrawn="1"/>
        </p:nvGrpSpPr>
        <p:grpSpPr>
          <a:xfrm>
            <a:off x="12395200" y="-3396"/>
            <a:ext cx="2159000" cy="6829495"/>
            <a:chOff x="12395200" y="-3396"/>
            <a:chExt cx="2159000" cy="6829495"/>
          </a:xfrm>
        </p:grpSpPr>
        <p:sp>
          <p:nvSpPr>
            <p:cNvPr id="43" name="TextBox 42">
              <a:extLst>
                <a:ext uri="{FF2B5EF4-FFF2-40B4-BE49-F238E27FC236}">
                  <a16:creationId xmlns:a16="http://schemas.microsoft.com/office/drawing/2014/main" id="{4B7C6020-5203-596C-6950-98238EDA1D56}"/>
                </a:ext>
                <a:ext uri="{C183D7F6-B498-43B3-948B-1728B52AA6E4}">
                  <adec:decorative xmlns:adec="http://schemas.microsoft.com/office/drawing/2017/decorative" val="1"/>
                </a:ext>
              </a:extLst>
            </p:cNvPr>
            <p:cNvSpPr txBox="1"/>
            <p:nvPr userDrawn="1"/>
          </p:nvSpPr>
          <p:spPr>
            <a:xfrm>
              <a:off x="12395200" y="-3396"/>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er egnet dersom du ikke har behov for bilde eller andre grafiske elementer.</a:t>
              </a:r>
            </a:p>
            <a:p>
              <a:pPr algn="l"/>
              <a:endParaRPr lang="en-NO" sz="1200">
                <a:solidFill>
                  <a:schemeClr val="tx1">
                    <a:lumMod val="65000"/>
                    <a:lumOff val="35000"/>
                  </a:schemeClr>
                </a:solidFill>
              </a:endParaRPr>
            </a:p>
            <a:p>
              <a:pPr algn="l"/>
              <a:r>
                <a:rPr lang="en-NO" sz="1200" i="1">
                  <a:solidFill>
                    <a:schemeClr val="tx1">
                      <a:lumMod val="65000"/>
                      <a:lumOff val="35000"/>
                    </a:schemeClr>
                  </a:solidFill>
                </a:rPr>
                <a:t>Designelementet </a:t>
              </a:r>
              <a:r>
                <a:rPr lang="en-NO" sz="1200">
                  <a:solidFill>
                    <a:schemeClr val="tx1">
                      <a:lumMod val="65000"/>
                      <a:lumOff val="35000"/>
                    </a:schemeClr>
                  </a:solidFill>
                </a:rPr>
                <a:t>til høyre er </a:t>
              </a:r>
              <a:r>
                <a:rPr lang="en-NO" sz="1200" i="1">
                  <a:solidFill>
                    <a:schemeClr val="tx1">
                      <a:lumMod val="65000"/>
                      <a:lumOff val="35000"/>
                    </a:schemeClr>
                  </a:solidFill>
                </a:rPr>
                <a:t>statiske</a:t>
              </a:r>
              <a:r>
                <a:rPr lang="en-NO" sz="1200">
                  <a:solidFill>
                    <a:schemeClr val="tx1">
                      <a:lumMod val="65000"/>
                      <a:lumOff val="35000"/>
                    </a:schemeClr>
                  </a:solidFill>
                </a:rPr>
                <a:t> 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Tekstfargen kan endres. Egnede farger:</a:t>
              </a:r>
            </a:p>
          </p:txBody>
        </p:sp>
        <p:grpSp>
          <p:nvGrpSpPr>
            <p:cNvPr id="44" name="Group 43">
              <a:extLst>
                <a:ext uri="{FF2B5EF4-FFF2-40B4-BE49-F238E27FC236}">
                  <a16:creationId xmlns:a16="http://schemas.microsoft.com/office/drawing/2014/main" id="{E053450F-F261-C827-C1F7-16D25ACD4607}"/>
                </a:ext>
              </a:extLst>
            </p:cNvPr>
            <p:cNvGrpSpPr/>
            <p:nvPr userDrawn="1"/>
          </p:nvGrpSpPr>
          <p:grpSpPr>
            <a:xfrm>
              <a:off x="12601598" y="2666085"/>
              <a:ext cx="472882" cy="180000"/>
              <a:chOff x="12601598" y="1219535"/>
              <a:chExt cx="472882" cy="180000"/>
            </a:xfrm>
          </p:grpSpPr>
          <p:sp>
            <p:nvSpPr>
              <p:cNvPr id="45" name="Grønn 2">
                <a:extLst>
                  <a:ext uri="{FF2B5EF4-FFF2-40B4-BE49-F238E27FC236}">
                    <a16:creationId xmlns:a16="http://schemas.microsoft.com/office/drawing/2014/main" id="{222E5D2C-835F-FBB6-ED68-EDC6735FB73E}"/>
                  </a:ext>
                </a:extLst>
              </p:cNvPr>
              <p:cNvSpPr/>
              <p:nvPr userDrawn="1"/>
            </p:nvSpPr>
            <p:spPr>
              <a:xfrm rot="5400000">
                <a:off x="12601598" y="1219535"/>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6" name="Grønn 1">
                <a:extLst>
                  <a:ext uri="{FF2B5EF4-FFF2-40B4-BE49-F238E27FC236}">
                    <a16:creationId xmlns:a16="http://schemas.microsoft.com/office/drawing/2014/main" id="{56289B32-904E-8130-355A-6E0FE04936E6}"/>
                  </a:ext>
                </a:extLst>
              </p:cNvPr>
              <p:cNvSpPr/>
              <p:nvPr userDrawn="1"/>
            </p:nvSpPr>
            <p:spPr>
              <a:xfrm rot="5400000">
                <a:off x="12894480" y="1219535"/>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grpSp>
    </p:spTree>
    <p:extLst>
      <p:ext uri="{BB962C8B-B14F-4D97-AF65-F5344CB8AC3E}">
        <p14:creationId xmlns:p14="http://schemas.microsoft.com/office/powerpoint/2010/main" val="598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par>
                          <p:cTn id="19" fill="hold">
                            <p:stCondLst>
                              <p:cond delay="17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 lys grønn">
    <p:bg>
      <p:bgPr>
        <a:solidFill>
          <a:schemeClr val="accent5"/>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lvl1pPr>
              <a:defRPr>
                <a:solidFill>
                  <a:schemeClr val="tx2"/>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a:xfrm>
            <a:off x="627199" y="1916116"/>
            <a:ext cx="7197592" cy="4213222"/>
          </a:xfrm>
        </p:spPr>
        <p:txBody>
          <a:bodyPr/>
          <a:lstStyle>
            <a:lvl1pPr marL="215989" indent="-216000">
              <a:lnSpc>
                <a:spcPct val="100000"/>
              </a:lnSpc>
              <a:spcBef>
                <a:spcPts val="550"/>
              </a:spcBef>
              <a:buFontTx/>
              <a:buBlip>
                <a:blip>
                  <a:extLst>
                    <a:ext uri="{96DAC541-7B7A-43D3-8B79-37D633B846F1}">
                      <asvg:svgBlip xmlns:asvg="http://schemas.microsoft.com/office/drawing/2016/SVG/main" r:embed="rId2"/>
                    </a:ext>
                  </a:extLst>
                </a:blip>
              </a:buBlip>
              <a:defRPr>
                <a:solidFill>
                  <a:schemeClr val="tx2"/>
                </a:solidFill>
              </a:defRPr>
            </a:lvl1pPr>
            <a:lvl2pPr>
              <a:lnSpc>
                <a:spcPct val="100000"/>
              </a:lnSpc>
              <a:buClr>
                <a:schemeClr val="accent4"/>
              </a:buClr>
              <a:defRPr>
                <a:solidFill>
                  <a:schemeClr val="tx2"/>
                </a:solidFill>
              </a:defRPr>
            </a:lvl2pPr>
            <a:lvl3pPr>
              <a:lnSpc>
                <a:spcPct val="100000"/>
              </a:lnSpc>
              <a:buClr>
                <a:schemeClr val="accent4"/>
              </a:buClr>
              <a:defRPr>
                <a:solidFill>
                  <a:schemeClr val="tx2"/>
                </a:solidFill>
              </a:defRPr>
            </a:lvl3pPr>
            <a:lvl5pPr>
              <a:defRPr sz="1600"/>
            </a:lvl5pPr>
          </a:lstStyle>
          <a:p>
            <a:pPr lvl="0"/>
            <a:r>
              <a:rPr lang="nb-NO"/>
              <a:t>Klikk for å redigere tekststiler i malen</a:t>
            </a:r>
          </a:p>
          <a:p>
            <a:pPr lvl="1"/>
            <a:r>
              <a:rPr lang="nb-NO"/>
              <a:t>Andre nivå</a:t>
            </a:r>
          </a:p>
          <a:p>
            <a:pPr lvl="2"/>
            <a:r>
              <a:rPr lang="nb-NO"/>
              <a:t>Tredje nivå</a:t>
            </a:r>
          </a:p>
        </p:txBody>
      </p:sp>
      <p:pic>
        <p:nvPicPr>
          <p:cNvPr id="6" name="NHN-logo">
            <a:extLst>
              <a:ext uri="{FF2B5EF4-FFF2-40B4-BE49-F238E27FC236}">
                <a16:creationId xmlns:a16="http://schemas.microsoft.com/office/drawing/2014/main" id="{742C9D0F-D298-34DB-F9A1-0A3C167A46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extBox 9">
            <a:extLst>
              <a:ext uri="{FF2B5EF4-FFF2-40B4-BE49-F238E27FC236}">
                <a16:creationId xmlns:a16="http://schemas.microsoft.com/office/drawing/2014/main" id="{C93BDA52-85A1-7362-7323-DD083B2BC7C7}"/>
              </a:ext>
            </a:extLst>
          </p:cNvPr>
          <p:cNvSpPr txBox="1"/>
          <p:nvPr userDrawn="1"/>
        </p:nvSpPr>
        <p:spPr>
          <a:xfrm>
            <a:off x="12395200" y="-3396"/>
            <a:ext cx="2159000" cy="6829495"/>
          </a:xfrm>
          <a:prstGeom prst="rect">
            <a:avLst/>
          </a:prstGeom>
          <a:solidFill>
            <a:schemeClr val="bg1"/>
          </a:solidFill>
          <a:ln>
            <a:solidFill>
              <a:schemeClr val="bg1"/>
            </a:solidFill>
          </a:ln>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har</a:t>
            </a:r>
            <a:r>
              <a:rPr lang="en-GB" sz="1200">
                <a:solidFill>
                  <a:schemeClr val="tx1">
                    <a:lumMod val="65000"/>
                    <a:lumOff val="35000"/>
                  </a:schemeClr>
                </a:solidFill>
              </a:rPr>
              <a:t> </a:t>
            </a:r>
            <a:r>
              <a:rPr lang="en-GB" sz="1200" err="1">
                <a:solidFill>
                  <a:schemeClr val="tx1">
                    <a:lumMod val="65000"/>
                    <a:lumOff val="35000"/>
                  </a:schemeClr>
                </a:solidFill>
              </a:rPr>
              <a:t>spesiallaget</a:t>
            </a:r>
            <a:r>
              <a:rPr lang="en-GB" sz="1200">
                <a:solidFill>
                  <a:schemeClr val="tx1">
                    <a:lumMod val="65000"/>
                    <a:lumOff val="35000"/>
                  </a:schemeClr>
                </a:solidFill>
              </a:rPr>
              <a:t> </a:t>
            </a:r>
            <a:r>
              <a:rPr lang="en-GB" sz="1200" err="1">
                <a:solidFill>
                  <a:schemeClr val="tx1">
                    <a:lumMod val="65000"/>
                    <a:lumOff val="35000"/>
                  </a:schemeClr>
                </a:solidFill>
              </a:rPr>
              <a:t>pil</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a:t>
            </a:r>
            <a:r>
              <a:rPr lang="en-GB" sz="1200" err="1">
                <a:solidFill>
                  <a:schemeClr val="tx1">
                    <a:lumMod val="65000"/>
                    <a:lumOff val="35000"/>
                  </a:schemeClr>
                </a:solidFill>
              </a:rPr>
              <a:t>kulepunkt</a:t>
            </a:r>
            <a:r>
              <a:rPr lang="en-GB" sz="1200">
                <a:solidFill>
                  <a:schemeClr val="tx1">
                    <a:lumMod val="65000"/>
                    <a:lumOff val="35000"/>
                  </a:schemeClr>
                </a:solidFill>
              </a:rPr>
              <a:t>. Dersom det er </a:t>
            </a:r>
            <a:r>
              <a:rPr lang="en-GB" sz="1200" err="1">
                <a:solidFill>
                  <a:schemeClr val="tx1">
                    <a:lumMod val="65000"/>
                    <a:lumOff val="35000"/>
                  </a:schemeClr>
                </a:solidFill>
              </a:rPr>
              <a:t>ønskelig</a:t>
            </a:r>
            <a:r>
              <a:rPr lang="en-GB" sz="1200">
                <a:solidFill>
                  <a:schemeClr val="tx1">
                    <a:lumMod val="65000"/>
                    <a:lumOff val="35000"/>
                  </a:schemeClr>
                </a:solidFill>
              </a:rPr>
              <a:t> med tall </a:t>
            </a:r>
            <a:r>
              <a:rPr lang="en-GB" sz="1200" err="1">
                <a:solidFill>
                  <a:schemeClr val="tx1">
                    <a:lumMod val="65000"/>
                    <a:lumOff val="35000"/>
                  </a:schemeClr>
                </a:solidFill>
              </a:rPr>
              <a:t>velges</a:t>
            </a:r>
            <a:r>
              <a:rPr lang="en-GB" sz="1200">
                <a:solidFill>
                  <a:schemeClr val="tx1">
                    <a:lumMod val="65000"/>
                    <a:lumOff val="35000"/>
                  </a:schemeClr>
                </a:solidFill>
              </a:rPr>
              <a:t> </a:t>
            </a:r>
            <a:r>
              <a:rPr lang="en-GB" sz="1200" err="1">
                <a:solidFill>
                  <a:schemeClr val="tx1">
                    <a:lumMod val="65000"/>
                    <a:lumOff val="35000"/>
                  </a:schemeClr>
                </a:solidFill>
              </a:rPr>
              <a:t>dette</a:t>
            </a:r>
            <a:r>
              <a:rPr lang="en-GB" sz="1200">
                <a:solidFill>
                  <a:schemeClr val="tx1">
                    <a:lumMod val="65000"/>
                    <a:lumOff val="35000"/>
                  </a:schemeClr>
                </a:solidFill>
              </a:rPr>
              <a:t> </a:t>
            </a:r>
            <a:r>
              <a:rPr lang="en-GB" sz="1200" err="1">
                <a:solidFill>
                  <a:schemeClr val="tx1">
                    <a:lumMod val="65000"/>
                    <a:lumOff val="35000"/>
                  </a:schemeClr>
                </a:solidFill>
              </a:rPr>
              <a:t>fra</a:t>
            </a:r>
            <a:r>
              <a:rPr lang="en-GB" sz="1200">
                <a:solidFill>
                  <a:schemeClr val="tx1">
                    <a:lumMod val="65000"/>
                    <a:lumOff val="35000"/>
                  </a:schemeClr>
                </a:solidFill>
              </a:rPr>
              <a:t> </a:t>
            </a:r>
            <a:r>
              <a:rPr lang="en-GB" sz="1200" i="1" err="1">
                <a:solidFill>
                  <a:schemeClr val="tx1">
                    <a:lumMod val="65000"/>
                    <a:lumOff val="35000"/>
                  </a:schemeClr>
                </a:solidFill>
              </a:rPr>
              <a:t>kulepunktverktøyet</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br>
              <a:rPr lang="en-GB" sz="1200">
                <a:solidFill>
                  <a:schemeClr val="tx1">
                    <a:lumMod val="65000"/>
                    <a:lumOff val="35000"/>
                  </a:schemeClr>
                </a:solidFill>
              </a:rPr>
            </a:br>
            <a:endParaRPr lang="en-GB"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det er ønskelig med designelemter på lysbildet, kan designelementene kopieres fra </a:t>
            </a:r>
            <a:r>
              <a:rPr lang="nb-NO" sz="1200">
                <a:solidFill>
                  <a:schemeClr val="tx1">
                    <a:lumMod val="65000"/>
                    <a:lumOff val="35000"/>
                  </a:schemeClr>
                </a:solidFill>
              </a:rPr>
              <a:t>presentasjonen </a:t>
            </a:r>
            <a:r>
              <a:rPr lang="nb-NO" sz="1200" i="1">
                <a:solidFill>
                  <a:schemeClr val="tx1">
                    <a:lumMod val="65000"/>
                    <a:lumOff val="35000"/>
                  </a:schemeClr>
                </a:solidFill>
              </a:rPr>
              <a:t>Veiledning,</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  </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Hvis</a:t>
            </a:r>
            <a:r>
              <a:rPr lang="en-GB" sz="1200">
                <a:solidFill>
                  <a:schemeClr val="tx1">
                    <a:lumMod val="65000"/>
                    <a:lumOff val="35000"/>
                  </a:schemeClr>
                </a:solidFill>
              </a:rPr>
              <a:t> agenda/ </a:t>
            </a:r>
            <a:r>
              <a:rPr lang="en-GB" sz="1200" err="1">
                <a:solidFill>
                  <a:schemeClr val="tx1">
                    <a:lumMod val="65000"/>
                    <a:lumOff val="35000"/>
                  </a:schemeClr>
                </a:solidFill>
              </a:rPr>
              <a:t>innholdslisten</a:t>
            </a:r>
            <a:r>
              <a:rPr lang="en-GB" sz="1200">
                <a:solidFill>
                  <a:schemeClr val="tx1">
                    <a:lumMod val="65000"/>
                    <a:lumOff val="35000"/>
                  </a:schemeClr>
                </a:solidFill>
              </a:rPr>
              <a:t>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ligge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to </a:t>
            </a:r>
            <a:r>
              <a:rPr lang="en-GB" sz="1200" err="1">
                <a:solidFill>
                  <a:schemeClr val="tx1">
                    <a:lumMod val="65000"/>
                    <a:lumOff val="35000"/>
                  </a:schemeClr>
                </a:solidFill>
              </a:rPr>
              <a:t>spalter</a:t>
            </a:r>
            <a:r>
              <a:rPr lang="en-GB" sz="1200">
                <a:solidFill>
                  <a:schemeClr val="tx1">
                    <a:lumMod val="65000"/>
                    <a:lumOff val="35000"/>
                  </a:schemeClr>
                </a:solidFill>
              </a:rPr>
              <a:t>, </a:t>
            </a:r>
            <a:r>
              <a:rPr lang="en-GB" sz="1200" err="1">
                <a:solidFill>
                  <a:schemeClr val="tx1">
                    <a:lumMod val="65000"/>
                    <a:lumOff val="35000"/>
                  </a:schemeClr>
                </a:solidFill>
              </a:rPr>
              <a:t>utvid</a:t>
            </a:r>
            <a:r>
              <a:rPr lang="en-GB" sz="1200">
                <a:solidFill>
                  <a:schemeClr val="tx1">
                    <a:lumMod val="65000"/>
                    <a:lumOff val="35000"/>
                  </a:schemeClr>
                </a:solidFill>
              </a:rPr>
              <a:t> </a:t>
            </a:r>
            <a:r>
              <a:rPr lang="en-GB" sz="1200" err="1">
                <a:solidFill>
                  <a:schemeClr val="tx1">
                    <a:lumMod val="65000"/>
                    <a:lumOff val="35000"/>
                  </a:schemeClr>
                </a:solidFill>
              </a:rPr>
              <a:t>tekstboksen</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a:t>
            </a:r>
            <a:r>
              <a:rPr lang="en-GB" sz="1200" err="1">
                <a:solidFill>
                  <a:schemeClr val="tx1">
                    <a:lumMod val="65000"/>
                    <a:lumOff val="35000"/>
                  </a:schemeClr>
                </a:solidFill>
              </a:rPr>
              <a:t>høyre</a:t>
            </a:r>
            <a:r>
              <a:rPr lang="en-GB" sz="1200">
                <a:solidFill>
                  <a:schemeClr val="tx1">
                    <a:lumMod val="65000"/>
                    <a:lumOff val="35000"/>
                  </a:schemeClr>
                </a:solidFill>
              </a:rPr>
              <a:t> </a:t>
            </a:r>
            <a:r>
              <a:rPr lang="en-GB" sz="1200" err="1">
                <a:solidFill>
                  <a:schemeClr val="tx1">
                    <a:lumMod val="65000"/>
                    <a:lumOff val="35000"/>
                  </a:schemeClr>
                </a:solidFill>
              </a:rPr>
              <a:t>marg</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velg</a:t>
            </a:r>
            <a:r>
              <a:rPr lang="en-GB" sz="1200">
                <a:solidFill>
                  <a:schemeClr val="tx1">
                    <a:lumMod val="65000"/>
                    <a:lumOff val="35000"/>
                  </a:schemeClr>
                </a:solidFill>
              </a:rPr>
              <a:t> </a:t>
            </a:r>
            <a:r>
              <a:rPr lang="en-GB" sz="1200" i="1">
                <a:solidFill>
                  <a:schemeClr val="tx1">
                    <a:lumMod val="65000"/>
                    <a:lumOff val="35000"/>
                  </a:schemeClr>
                </a:solidFill>
              </a:rPr>
              <a:t>to </a:t>
            </a:r>
            <a:r>
              <a:rPr lang="en-GB" sz="1200" i="1" err="1">
                <a:solidFill>
                  <a:schemeClr val="tx1">
                    <a:lumMod val="65000"/>
                    <a:lumOff val="35000"/>
                  </a:schemeClr>
                </a:solidFill>
              </a:rPr>
              <a:t>kolonner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toppen</a:t>
            </a:r>
            <a:r>
              <a:rPr lang="en-GB" sz="1200">
                <a:solidFill>
                  <a:schemeClr val="tx1">
                    <a:lumMod val="65000"/>
                    <a:lumOff val="35000"/>
                  </a:schemeClr>
                </a:solidFill>
              </a:rPr>
              <a:t>.</a:t>
            </a:r>
          </a:p>
        </p:txBody>
      </p:sp>
      <p:pic>
        <p:nvPicPr>
          <p:cNvPr id="5" name="Bilde 4">
            <a:extLst>
              <a:ext uri="{FF2B5EF4-FFF2-40B4-BE49-F238E27FC236}">
                <a16:creationId xmlns:a16="http://schemas.microsoft.com/office/drawing/2014/main" id="{FF078CD4-1AA3-4890-B866-0A81EDD0DDEA}"/>
              </a:ext>
            </a:extLst>
          </p:cNvPr>
          <p:cNvPicPr>
            <a:picLocks noChangeAspect="1"/>
          </p:cNvPicPr>
          <p:nvPr userDrawn="1"/>
        </p:nvPicPr>
        <p:blipFill>
          <a:blip r:embed="rId4"/>
          <a:stretch>
            <a:fillRect/>
          </a:stretch>
        </p:blipFill>
        <p:spPr>
          <a:xfrm>
            <a:off x="12560300" y="4946163"/>
            <a:ext cx="1828800" cy="1257300"/>
          </a:xfrm>
          <a:prstGeom prst="rect">
            <a:avLst/>
          </a:prstGeom>
        </p:spPr>
      </p:pic>
      <p:sp>
        <p:nvSpPr>
          <p:cNvPr id="7" name="Ellipse 6">
            <a:extLst>
              <a:ext uri="{FF2B5EF4-FFF2-40B4-BE49-F238E27FC236}">
                <a16:creationId xmlns:a16="http://schemas.microsoft.com/office/drawing/2014/main" id="{39334D4E-7996-4986-A4F1-5DB649295CE6}"/>
              </a:ext>
            </a:extLst>
          </p:cNvPr>
          <p:cNvSpPr/>
          <p:nvPr userDrawn="1"/>
        </p:nvSpPr>
        <p:spPr>
          <a:xfrm>
            <a:off x="13515139" y="5474368"/>
            <a:ext cx="637674" cy="6549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2060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lvl1pPr>
              <a:defRPr>
                <a:solidFill>
                  <a:schemeClr val="accent5"/>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a:xfrm>
            <a:off x="627199" y="1916116"/>
            <a:ext cx="7197592" cy="4213222"/>
          </a:xfrm>
        </p:spPr>
        <p:txBody>
          <a:bodyPr/>
          <a:lstStyle>
            <a:lvl1pPr marL="215989" indent="-216000">
              <a:lnSpc>
                <a:spcPct val="100000"/>
              </a:lnSpc>
              <a:spcBef>
                <a:spcPts val="550"/>
              </a:spcBef>
              <a:buFontTx/>
              <a:buBlip>
                <a:blip>
                  <a:extLst>
                    <a:ext uri="{96DAC541-7B7A-43D3-8B79-37D633B846F1}">
                      <asvg:svgBlip xmlns:asvg="http://schemas.microsoft.com/office/drawing/2016/SVG/main" r:embed="rId2"/>
                    </a:ext>
                  </a:extLst>
                </a:blip>
              </a:buBlip>
              <a:defRPr>
                <a:solidFill>
                  <a:schemeClr val="bg1"/>
                </a:solidFill>
              </a:defRPr>
            </a:lvl1pPr>
            <a:lvl2pPr>
              <a:lnSpc>
                <a:spcPct val="100000"/>
              </a:lnSpc>
              <a:buClr>
                <a:schemeClr val="accent5"/>
              </a:buClr>
              <a:defRPr>
                <a:solidFill>
                  <a:schemeClr val="bg1"/>
                </a:solidFill>
              </a:defRPr>
            </a:lvl2pPr>
            <a:lvl3pPr>
              <a:lnSpc>
                <a:spcPct val="100000"/>
              </a:lnSpc>
              <a:buClr>
                <a:schemeClr val="accent5"/>
              </a:buClr>
              <a:defRPr>
                <a:solidFill>
                  <a:schemeClr val="bg1"/>
                </a:solidFill>
              </a:defRPr>
            </a:lvl3pPr>
            <a:lvl5pPr>
              <a:defRPr sz="1600"/>
            </a:lvl5pPr>
          </a:lstStyle>
          <a:p>
            <a:pPr lvl="0"/>
            <a:r>
              <a:rPr lang="nb-NO"/>
              <a:t>Klikk for å redigere tekststiler i malen</a:t>
            </a:r>
          </a:p>
          <a:p>
            <a:pPr lvl="1"/>
            <a:r>
              <a:rPr lang="nb-NO"/>
              <a:t>Andre nivå</a:t>
            </a:r>
          </a:p>
          <a:p>
            <a:pPr lvl="2"/>
            <a:r>
              <a:rPr lang="nb-NO"/>
              <a:t>Tredje nivå</a:t>
            </a:r>
          </a:p>
        </p:txBody>
      </p:sp>
      <p:pic>
        <p:nvPicPr>
          <p:cNvPr id="8" name="NHN-logo">
            <a:extLst>
              <a:ext uri="{FF2B5EF4-FFF2-40B4-BE49-F238E27FC236}">
                <a16:creationId xmlns:a16="http://schemas.microsoft.com/office/drawing/2014/main" id="{1F4673A8-F418-39FD-AE0B-7CC6E36485D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8810" y="6508164"/>
            <a:ext cx="1253755" cy="108000"/>
          </a:xfrm>
          <a:prstGeom prst="rect">
            <a:avLst/>
          </a:prstGeom>
        </p:spPr>
      </p:pic>
      <p:sp>
        <p:nvSpPr>
          <p:cNvPr id="15" name="TextBox 9">
            <a:extLst>
              <a:ext uri="{FF2B5EF4-FFF2-40B4-BE49-F238E27FC236}">
                <a16:creationId xmlns:a16="http://schemas.microsoft.com/office/drawing/2014/main" id="{40E1462A-BCCC-48BF-9A7A-EF2B29A5B9E7}"/>
              </a:ext>
            </a:extLst>
          </p:cNvPr>
          <p:cNvSpPr txBox="1"/>
          <p:nvPr userDrawn="1"/>
        </p:nvSpPr>
        <p:spPr>
          <a:xfrm>
            <a:off x="12395200" y="-3384"/>
            <a:ext cx="2159000" cy="6829495"/>
          </a:xfrm>
          <a:prstGeom prst="rect">
            <a:avLst/>
          </a:prstGeom>
          <a:solidFill>
            <a:schemeClr val="bg1"/>
          </a:solidFill>
          <a:ln>
            <a:solidFill>
              <a:schemeClr val="bg1"/>
            </a:solidFill>
          </a:ln>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har</a:t>
            </a:r>
            <a:r>
              <a:rPr lang="en-GB" sz="1200">
                <a:solidFill>
                  <a:schemeClr val="tx1">
                    <a:lumMod val="65000"/>
                    <a:lumOff val="35000"/>
                  </a:schemeClr>
                </a:solidFill>
              </a:rPr>
              <a:t> </a:t>
            </a:r>
            <a:r>
              <a:rPr lang="en-GB" sz="1200" err="1">
                <a:solidFill>
                  <a:schemeClr val="tx1">
                    <a:lumMod val="65000"/>
                    <a:lumOff val="35000"/>
                  </a:schemeClr>
                </a:solidFill>
              </a:rPr>
              <a:t>spesiallaget</a:t>
            </a:r>
            <a:r>
              <a:rPr lang="en-GB" sz="1200">
                <a:solidFill>
                  <a:schemeClr val="tx1">
                    <a:lumMod val="65000"/>
                    <a:lumOff val="35000"/>
                  </a:schemeClr>
                </a:solidFill>
              </a:rPr>
              <a:t> </a:t>
            </a:r>
            <a:r>
              <a:rPr lang="en-GB" sz="1200" err="1">
                <a:solidFill>
                  <a:schemeClr val="tx1">
                    <a:lumMod val="65000"/>
                    <a:lumOff val="35000"/>
                  </a:schemeClr>
                </a:solidFill>
              </a:rPr>
              <a:t>pil</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a:t>
            </a:r>
            <a:r>
              <a:rPr lang="en-GB" sz="1200" err="1">
                <a:solidFill>
                  <a:schemeClr val="tx1">
                    <a:lumMod val="65000"/>
                    <a:lumOff val="35000"/>
                  </a:schemeClr>
                </a:solidFill>
              </a:rPr>
              <a:t>kulepunkt</a:t>
            </a:r>
            <a:r>
              <a:rPr lang="en-GB" sz="1200">
                <a:solidFill>
                  <a:schemeClr val="tx1">
                    <a:lumMod val="65000"/>
                    <a:lumOff val="35000"/>
                  </a:schemeClr>
                </a:solidFill>
              </a:rPr>
              <a:t>. Dersom det er </a:t>
            </a:r>
            <a:r>
              <a:rPr lang="en-GB" sz="1200" err="1">
                <a:solidFill>
                  <a:schemeClr val="tx1">
                    <a:lumMod val="65000"/>
                    <a:lumOff val="35000"/>
                  </a:schemeClr>
                </a:solidFill>
              </a:rPr>
              <a:t>ønskelig</a:t>
            </a:r>
            <a:r>
              <a:rPr lang="en-GB" sz="1200">
                <a:solidFill>
                  <a:schemeClr val="tx1">
                    <a:lumMod val="65000"/>
                    <a:lumOff val="35000"/>
                  </a:schemeClr>
                </a:solidFill>
              </a:rPr>
              <a:t> med tall </a:t>
            </a:r>
            <a:r>
              <a:rPr lang="en-GB" sz="1200" err="1">
                <a:solidFill>
                  <a:schemeClr val="tx1">
                    <a:lumMod val="65000"/>
                    <a:lumOff val="35000"/>
                  </a:schemeClr>
                </a:solidFill>
              </a:rPr>
              <a:t>velges</a:t>
            </a:r>
            <a:r>
              <a:rPr lang="en-GB" sz="1200">
                <a:solidFill>
                  <a:schemeClr val="tx1">
                    <a:lumMod val="65000"/>
                    <a:lumOff val="35000"/>
                  </a:schemeClr>
                </a:solidFill>
              </a:rPr>
              <a:t> </a:t>
            </a:r>
            <a:r>
              <a:rPr lang="en-GB" sz="1200" err="1">
                <a:solidFill>
                  <a:schemeClr val="tx1">
                    <a:lumMod val="65000"/>
                    <a:lumOff val="35000"/>
                  </a:schemeClr>
                </a:solidFill>
              </a:rPr>
              <a:t>dette</a:t>
            </a:r>
            <a:r>
              <a:rPr lang="en-GB" sz="1200">
                <a:solidFill>
                  <a:schemeClr val="tx1">
                    <a:lumMod val="65000"/>
                    <a:lumOff val="35000"/>
                  </a:schemeClr>
                </a:solidFill>
              </a:rPr>
              <a:t> </a:t>
            </a:r>
            <a:r>
              <a:rPr lang="en-GB" sz="1200" err="1">
                <a:solidFill>
                  <a:schemeClr val="tx1">
                    <a:lumMod val="65000"/>
                    <a:lumOff val="35000"/>
                  </a:schemeClr>
                </a:solidFill>
              </a:rPr>
              <a:t>fra</a:t>
            </a:r>
            <a:r>
              <a:rPr lang="en-GB" sz="1200">
                <a:solidFill>
                  <a:schemeClr val="tx1">
                    <a:lumMod val="65000"/>
                    <a:lumOff val="35000"/>
                  </a:schemeClr>
                </a:solidFill>
              </a:rPr>
              <a:t> </a:t>
            </a:r>
            <a:r>
              <a:rPr lang="en-GB" sz="1200" i="1" err="1">
                <a:solidFill>
                  <a:schemeClr val="tx1">
                    <a:lumMod val="65000"/>
                    <a:lumOff val="35000"/>
                  </a:schemeClr>
                </a:solidFill>
              </a:rPr>
              <a:t>kulepunktverktøyet</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br>
              <a:rPr lang="en-GB" sz="1200">
                <a:solidFill>
                  <a:schemeClr val="tx1">
                    <a:lumMod val="65000"/>
                    <a:lumOff val="35000"/>
                  </a:schemeClr>
                </a:solidFill>
              </a:rPr>
            </a:br>
            <a:endParaRPr lang="en-GB"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det er ønskelig med designelemter på lysbildet, kan designelementene kopieres fra </a:t>
            </a:r>
            <a:r>
              <a:rPr lang="nb-NO" sz="1200">
                <a:solidFill>
                  <a:schemeClr val="tx1">
                    <a:lumMod val="65000"/>
                    <a:lumOff val="35000"/>
                  </a:schemeClr>
                </a:solidFill>
              </a:rPr>
              <a:t>presentasjonen </a:t>
            </a:r>
            <a:r>
              <a:rPr lang="nb-NO" sz="1200" i="1">
                <a:solidFill>
                  <a:schemeClr val="tx1">
                    <a:lumMod val="65000"/>
                    <a:lumOff val="35000"/>
                  </a:schemeClr>
                </a:solidFill>
              </a:rPr>
              <a:t>Veiledning,</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  </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Hvis</a:t>
            </a:r>
            <a:r>
              <a:rPr lang="en-GB" sz="1200">
                <a:solidFill>
                  <a:schemeClr val="tx1">
                    <a:lumMod val="65000"/>
                    <a:lumOff val="35000"/>
                  </a:schemeClr>
                </a:solidFill>
              </a:rPr>
              <a:t> agenda/ </a:t>
            </a:r>
            <a:r>
              <a:rPr lang="en-GB" sz="1200" err="1">
                <a:solidFill>
                  <a:schemeClr val="tx1">
                    <a:lumMod val="65000"/>
                    <a:lumOff val="35000"/>
                  </a:schemeClr>
                </a:solidFill>
              </a:rPr>
              <a:t>innholdslisten</a:t>
            </a:r>
            <a:r>
              <a:rPr lang="en-GB" sz="1200">
                <a:solidFill>
                  <a:schemeClr val="tx1">
                    <a:lumMod val="65000"/>
                    <a:lumOff val="35000"/>
                  </a:schemeClr>
                </a:solidFill>
              </a:rPr>
              <a:t>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ligge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to </a:t>
            </a:r>
            <a:r>
              <a:rPr lang="en-GB" sz="1200" err="1">
                <a:solidFill>
                  <a:schemeClr val="tx1">
                    <a:lumMod val="65000"/>
                    <a:lumOff val="35000"/>
                  </a:schemeClr>
                </a:solidFill>
              </a:rPr>
              <a:t>spalter</a:t>
            </a:r>
            <a:r>
              <a:rPr lang="en-GB" sz="1200">
                <a:solidFill>
                  <a:schemeClr val="tx1">
                    <a:lumMod val="65000"/>
                    <a:lumOff val="35000"/>
                  </a:schemeClr>
                </a:solidFill>
              </a:rPr>
              <a:t>, </a:t>
            </a:r>
            <a:r>
              <a:rPr lang="en-GB" sz="1200" err="1">
                <a:solidFill>
                  <a:schemeClr val="tx1">
                    <a:lumMod val="65000"/>
                    <a:lumOff val="35000"/>
                  </a:schemeClr>
                </a:solidFill>
              </a:rPr>
              <a:t>utvid</a:t>
            </a:r>
            <a:r>
              <a:rPr lang="en-GB" sz="1200">
                <a:solidFill>
                  <a:schemeClr val="tx1">
                    <a:lumMod val="65000"/>
                    <a:lumOff val="35000"/>
                  </a:schemeClr>
                </a:solidFill>
              </a:rPr>
              <a:t> </a:t>
            </a:r>
            <a:r>
              <a:rPr lang="en-GB" sz="1200" err="1">
                <a:solidFill>
                  <a:schemeClr val="tx1">
                    <a:lumMod val="65000"/>
                    <a:lumOff val="35000"/>
                  </a:schemeClr>
                </a:solidFill>
              </a:rPr>
              <a:t>tekstboksen</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a:t>
            </a:r>
            <a:r>
              <a:rPr lang="en-GB" sz="1200" err="1">
                <a:solidFill>
                  <a:schemeClr val="tx1">
                    <a:lumMod val="65000"/>
                    <a:lumOff val="35000"/>
                  </a:schemeClr>
                </a:solidFill>
              </a:rPr>
              <a:t>høyre</a:t>
            </a:r>
            <a:r>
              <a:rPr lang="en-GB" sz="1200">
                <a:solidFill>
                  <a:schemeClr val="tx1">
                    <a:lumMod val="65000"/>
                    <a:lumOff val="35000"/>
                  </a:schemeClr>
                </a:solidFill>
              </a:rPr>
              <a:t> </a:t>
            </a:r>
            <a:r>
              <a:rPr lang="en-GB" sz="1200" err="1">
                <a:solidFill>
                  <a:schemeClr val="tx1">
                    <a:lumMod val="65000"/>
                    <a:lumOff val="35000"/>
                  </a:schemeClr>
                </a:solidFill>
              </a:rPr>
              <a:t>marg</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velg</a:t>
            </a:r>
            <a:r>
              <a:rPr lang="en-GB" sz="1200">
                <a:solidFill>
                  <a:schemeClr val="tx1">
                    <a:lumMod val="65000"/>
                    <a:lumOff val="35000"/>
                  </a:schemeClr>
                </a:solidFill>
              </a:rPr>
              <a:t> </a:t>
            </a:r>
            <a:r>
              <a:rPr lang="en-GB" sz="1200" i="1">
                <a:solidFill>
                  <a:schemeClr val="tx1">
                    <a:lumMod val="65000"/>
                    <a:lumOff val="35000"/>
                  </a:schemeClr>
                </a:solidFill>
              </a:rPr>
              <a:t>to </a:t>
            </a:r>
            <a:r>
              <a:rPr lang="en-GB" sz="1200" i="1" err="1">
                <a:solidFill>
                  <a:schemeClr val="tx1">
                    <a:lumMod val="65000"/>
                    <a:lumOff val="35000"/>
                  </a:schemeClr>
                </a:solidFill>
              </a:rPr>
              <a:t>kolonner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toppen</a:t>
            </a:r>
            <a:r>
              <a:rPr lang="en-GB" sz="1200">
                <a:solidFill>
                  <a:schemeClr val="tx1">
                    <a:lumMod val="65000"/>
                    <a:lumOff val="35000"/>
                  </a:schemeClr>
                </a:solidFill>
              </a:rPr>
              <a:t>.</a:t>
            </a:r>
          </a:p>
        </p:txBody>
      </p:sp>
      <p:pic>
        <p:nvPicPr>
          <p:cNvPr id="16" name="Bilde 15">
            <a:extLst>
              <a:ext uri="{FF2B5EF4-FFF2-40B4-BE49-F238E27FC236}">
                <a16:creationId xmlns:a16="http://schemas.microsoft.com/office/drawing/2014/main" id="{92A8A630-0F14-4B9C-A870-E88AF1396A87}"/>
              </a:ext>
            </a:extLst>
          </p:cNvPr>
          <p:cNvPicPr>
            <a:picLocks noChangeAspect="1"/>
          </p:cNvPicPr>
          <p:nvPr userDrawn="1"/>
        </p:nvPicPr>
        <p:blipFill>
          <a:blip r:embed="rId4"/>
          <a:stretch>
            <a:fillRect/>
          </a:stretch>
        </p:blipFill>
        <p:spPr>
          <a:xfrm>
            <a:off x="12560300" y="4946175"/>
            <a:ext cx="1828800" cy="1257300"/>
          </a:xfrm>
          <a:prstGeom prst="rect">
            <a:avLst/>
          </a:prstGeom>
        </p:spPr>
      </p:pic>
      <p:sp>
        <p:nvSpPr>
          <p:cNvPr id="17" name="Ellipse 16">
            <a:extLst>
              <a:ext uri="{FF2B5EF4-FFF2-40B4-BE49-F238E27FC236}">
                <a16:creationId xmlns:a16="http://schemas.microsoft.com/office/drawing/2014/main" id="{68C8B326-3CC3-44B3-97EF-FF095E68BB29}"/>
              </a:ext>
            </a:extLst>
          </p:cNvPr>
          <p:cNvSpPr/>
          <p:nvPr userDrawn="1"/>
        </p:nvSpPr>
        <p:spPr>
          <a:xfrm>
            <a:off x="13515139" y="5474368"/>
            <a:ext cx="637674" cy="6549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45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emaside alt A">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6" y="1916115"/>
            <a:ext cx="7197592" cy="4213223"/>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6" y="1341437"/>
            <a:ext cx="7197592" cy="375603"/>
          </a:xfrm>
        </p:spPr>
        <p:txBody>
          <a:bodyPr/>
          <a:lstStyle>
            <a:lvl1pPr marL="0" indent="0" algn="l">
              <a:lnSpc>
                <a:spcPct val="100000"/>
              </a:lnSpc>
              <a:buNone/>
              <a:defRPr sz="24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grpSp>
        <p:nvGrpSpPr>
          <p:cNvPr id="38" name="Grafiske elementer">
            <a:extLst>
              <a:ext uri="{FF2B5EF4-FFF2-40B4-BE49-F238E27FC236}">
                <a16:creationId xmlns:a16="http://schemas.microsoft.com/office/drawing/2014/main" id="{06AF0833-C30B-4490-2C5B-B73C128DFFF8}"/>
              </a:ext>
              <a:ext uri="{C183D7F6-B498-43B3-948B-1728B52AA6E4}">
                <adec:decorative xmlns:adec="http://schemas.microsoft.com/office/drawing/2017/decorative" val="1"/>
              </a:ext>
            </a:extLst>
          </p:cNvPr>
          <p:cNvGrpSpPr/>
          <p:nvPr userDrawn="1"/>
        </p:nvGrpSpPr>
        <p:grpSpPr>
          <a:xfrm>
            <a:off x="8965039" y="3381519"/>
            <a:ext cx="2898732" cy="2898773"/>
            <a:chOff x="8947471" y="3625853"/>
            <a:chExt cx="2898732" cy="2898773"/>
          </a:xfrm>
        </p:grpSpPr>
        <p:sp>
          <p:nvSpPr>
            <p:cNvPr id="39" name="Freeform: Shape 3">
              <a:extLst>
                <a:ext uri="{FF2B5EF4-FFF2-40B4-BE49-F238E27FC236}">
                  <a16:creationId xmlns:a16="http://schemas.microsoft.com/office/drawing/2014/main" id="{46CE3A4F-834E-20AD-6110-D421AD15C06D}"/>
                </a:ext>
              </a:extLst>
            </p:cNvPr>
            <p:cNvSpPr/>
            <p:nvPr userDrawn="1"/>
          </p:nvSpPr>
          <p:spPr>
            <a:xfrm rot="5400000">
              <a:off x="10759167" y="5437591"/>
              <a:ext cx="1449387" cy="724683"/>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rgbClr val="03A680"/>
            </a:solidFill>
            <a:ln w="6340" cap="flat">
              <a:noFill/>
              <a:prstDash val="solid"/>
              <a:miter/>
            </a:ln>
          </p:spPr>
          <p:txBody>
            <a:bodyPr rtlCol="0" anchor="ctr"/>
            <a:lstStyle/>
            <a:p>
              <a:endParaRPr lang="nb-NO"/>
            </a:p>
          </p:txBody>
        </p:sp>
        <p:sp>
          <p:nvSpPr>
            <p:cNvPr id="40" name="Freeform: Shape 4">
              <a:extLst>
                <a:ext uri="{FF2B5EF4-FFF2-40B4-BE49-F238E27FC236}">
                  <a16:creationId xmlns:a16="http://schemas.microsoft.com/office/drawing/2014/main" id="{216D158C-627C-7756-8584-33A5F1C2C093}"/>
                </a:ext>
              </a:extLst>
            </p:cNvPr>
            <p:cNvSpPr/>
            <p:nvPr userDrawn="1"/>
          </p:nvSpPr>
          <p:spPr>
            <a:xfrm rot="5400000">
              <a:off x="10396831" y="3625858"/>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41" name="Freeform: Shape 5">
              <a:extLst>
                <a:ext uri="{FF2B5EF4-FFF2-40B4-BE49-F238E27FC236}">
                  <a16:creationId xmlns:a16="http://schemas.microsoft.com/office/drawing/2014/main" id="{337C476E-7A4D-09CB-D097-633D37B1D960}"/>
                </a:ext>
              </a:extLst>
            </p:cNvPr>
            <p:cNvSpPr/>
            <p:nvPr userDrawn="1"/>
          </p:nvSpPr>
          <p:spPr>
            <a:xfrm rot="5400000">
              <a:off x="10396831" y="5075244"/>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sp>
          <p:nvSpPr>
            <p:cNvPr id="52" name="Freeform: Shape 6">
              <a:extLst>
                <a:ext uri="{FF2B5EF4-FFF2-40B4-BE49-F238E27FC236}">
                  <a16:creationId xmlns:a16="http://schemas.microsoft.com/office/drawing/2014/main" id="{4C7791F5-5DD8-7B3D-8813-46B38186BD6F}"/>
                </a:ext>
              </a:extLst>
            </p:cNvPr>
            <p:cNvSpPr/>
            <p:nvPr userDrawn="1"/>
          </p:nvSpPr>
          <p:spPr>
            <a:xfrm rot="5400000">
              <a:off x="9672149" y="5075245"/>
              <a:ext cx="724693" cy="724683"/>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53" name="Freeform: Shape 7">
              <a:extLst>
                <a:ext uri="{FF2B5EF4-FFF2-40B4-BE49-F238E27FC236}">
                  <a16:creationId xmlns:a16="http://schemas.microsoft.com/office/drawing/2014/main" id="{03903580-0A10-B313-203A-638641D9D898}"/>
                </a:ext>
              </a:extLst>
            </p:cNvPr>
            <p:cNvSpPr/>
            <p:nvPr userDrawn="1"/>
          </p:nvSpPr>
          <p:spPr>
            <a:xfrm rot="5400000">
              <a:off x="11121514" y="3625858"/>
              <a:ext cx="724693" cy="724683"/>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54" name="Freeform: Shape 8">
              <a:extLst>
                <a:ext uri="{FF2B5EF4-FFF2-40B4-BE49-F238E27FC236}">
                  <a16:creationId xmlns:a16="http://schemas.microsoft.com/office/drawing/2014/main" id="{407664E4-57AA-A5AC-600E-D90435BE8CB7}"/>
                </a:ext>
              </a:extLst>
            </p:cNvPr>
            <p:cNvSpPr/>
            <p:nvPr userDrawn="1"/>
          </p:nvSpPr>
          <p:spPr>
            <a:xfrm rot="5400000">
              <a:off x="9672149" y="5799938"/>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55" name="Freeform: Shape 9">
              <a:extLst>
                <a:ext uri="{FF2B5EF4-FFF2-40B4-BE49-F238E27FC236}">
                  <a16:creationId xmlns:a16="http://schemas.microsoft.com/office/drawing/2014/main" id="{903BCDB7-03BC-D3F5-F8C0-1E885F5BD958}"/>
                </a:ext>
              </a:extLst>
            </p:cNvPr>
            <p:cNvSpPr/>
            <p:nvPr userDrawn="1"/>
          </p:nvSpPr>
          <p:spPr>
            <a:xfrm rot="5400000">
              <a:off x="8947466" y="5075245"/>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56" name="Freeform: Shape 10">
              <a:extLst>
                <a:ext uri="{FF2B5EF4-FFF2-40B4-BE49-F238E27FC236}">
                  <a16:creationId xmlns:a16="http://schemas.microsoft.com/office/drawing/2014/main" id="{24642B1B-685E-E085-8133-4A7D5268E050}"/>
                </a:ext>
              </a:extLst>
            </p:cNvPr>
            <p:cNvSpPr/>
            <p:nvPr userDrawn="1"/>
          </p:nvSpPr>
          <p:spPr>
            <a:xfrm rot="5400000">
              <a:off x="10759173" y="3988210"/>
              <a:ext cx="724693" cy="1449366"/>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57" name="Freeform: Shape 12">
              <a:extLst>
                <a:ext uri="{FF2B5EF4-FFF2-40B4-BE49-F238E27FC236}">
                  <a16:creationId xmlns:a16="http://schemas.microsoft.com/office/drawing/2014/main" id="{89A02ED7-82DA-1564-37D8-F059250269EC}"/>
                </a:ext>
              </a:extLst>
            </p:cNvPr>
            <p:cNvSpPr/>
            <p:nvPr userDrawn="1"/>
          </p:nvSpPr>
          <p:spPr>
            <a:xfrm rot="5400000">
              <a:off x="10034490" y="3988210"/>
              <a:ext cx="724693" cy="1449366"/>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58" name="Freeform: Shape 13">
              <a:extLst>
                <a:ext uri="{FF2B5EF4-FFF2-40B4-BE49-F238E27FC236}">
                  <a16:creationId xmlns:a16="http://schemas.microsoft.com/office/drawing/2014/main" id="{4A88D015-370B-37DD-9EFF-392D3B1772D9}"/>
                </a:ext>
              </a:extLst>
            </p:cNvPr>
            <p:cNvSpPr/>
            <p:nvPr userDrawn="1"/>
          </p:nvSpPr>
          <p:spPr>
            <a:xfrm rot="5400000">
              <a:off x="10396831" y="4350552"/>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grpSp>
      <p:pic>
        <p:nvPicPr>
          <p:cNvPr id="9" name="NHN-logo">
            <a:extLst>
              <a:ext uri="{FF2B5EF4-FFF2-40B4-BE49-F238E27FC236}">
                <a16:creationId xmlns:a16="http://schemas.microsoft.com/office/drawing/2014/main" id="{459DD69B-F8CE-20EA-DB94-13E5E1A1024E}"/>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1" name="Grønn 6">
            <a:extLst>
              <a:ext uri="{FF2B5EF4-FFF2-40B4-BE49-F238E27FC236}">
                <a16:creationId xmlns:a16="http://schemas.microsoft.com/office/drawing/2014/main" id="{6BD197D3-D03C-AC7A-6BCB-638E98BAC27F}"/>
              </a:ext>
            </a:extLst>
          </p:cNvPr>
          <p:cNvSpPr/>
          <p:nvPr/>
        </p:nvSpPr>
        <p:spPr>
          <a:xfrm rot="5400000">
            <a:off x="12598473" y="2539091"/>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2" name="Grønn 2">
            <a:extLst>
              <a:ext uri="{FF2B5EF4-FFF2-40B4-BE49-F238E27FC236}">
                <a16:creationId xmlns:a16="http://schemas.microsoft.com/office/drawing/2014/main" id="{6B895155-5E4F-B273-B8F6-7DEEE5114CBE}"/>
              </a:ext>
            </a:extLst>
          </p:cNvPr>
          <p:cNvSpPr/>
          <p:nvPr/>
        </p:nvSpPr>
        <p:spPr>
          <a:xfrm rot="5400000">
            <a:off x="12891745" y="2539091"/>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3" name="TextBox 12">
            <a:extLst>
              <a:ext uri="{FF2B5EF4-FFF2-40B4-BE49-F238E27FC236}">
                <a16:creationId xmlns:a16="http://schemas.microsoft.com/office/drawing/2014/main" id="{07FBFD92-B4D7-F70C-EEB3-90D4CDDB2475}"/>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Det kan være effektfullt å utheve ett eller flere ord</a:t>
            </a:r>
            <a:r>
              <a:rPr lang="nb-NO" sz="1200">
                <a:solidFill>
                  <a:schemeClr val="tx1">
                    <a:lumMod val="65000"/>
                    <a:lumOff val="35000"/>
                  </a:schemeClr>
                </a:solidFill>
              </a:rPr>
              <a:t> med en farge.</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Fargene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i="1">
                <a:solidFill>
                  <a:schemeClr val="tx1">
                    <a:lumMod val="65000"/>
                    <a:lumOff val="35000"/>
                  </a:schemeClr>
                </a:solidFill>
              </a:rPr>
              <a:t> </a:t>
            </a:r>
            <a:r>
              <a:rPr lang="en-GB" sz="1200" i="0"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nyanse</a:t>
            </a:r>
            <a:r>
              <a:rPr lang="en-GB" sz="1200" i="1">
                <a:solidFill>
                  <a:schemeClr val="tx1">
                    <a:lumMod val="65000"/>
                    <a:lumOff val="35000"/>
                  </a:schemeClr>
                </a:solidFill>
              </a:rPr>
              <a:t> 4 </a:t>
            </a:r>
            <a:r>
              <a:rPr lang="en-GB" sz="1200" i="0">
                <a:solidFill>
                  <a:schemeClr val="tx1">
                    <a:lumMod val="65000"/>
                    <a:lumOff val="35000"/>
                  </a:schemeClr>
                </a:solidFill>
              </a:rPr>
              <a:t>er </a:t>
            </a:r>
            <a:r>
              <a:rPr lang="en-GB" sz="1200" i="0" err="1">
                <a:solidFill>
                  <a:schemeClr val="tx1">
                    <a:lumMod val="65000"/>
                    <a:lumOff val="35000"/>
                  </a:schemeClr>
                </a:solidFill>
              </a:rPr>
              <a:t>godt</a:t>
            </a:r>
            <a:r>
              <a:rPr lang="en-GB" sz="1200" i="0" baseline="0">
                <a:solidFill>
                  <a:schemeClr val="tx1">
                    <a:lumMod val="65000"/>
                    <a:lumOff val="35000"/>
                  </a:schemeClr>
                </a:solidFill>
              </a:rPr>
              <a:t> </a:t>
            </a:r>
            <a:r>
              <a:rPr lang="en-GB" sz="1200" i="0" baseline="0" err="1">
                <a:solidFill>
                  <a:schemeClr val="tx1">
                    <a:lumMod val="65000"/>
                    <a:lumOff val="35000"/>
                  </a:schemeClr>
                </a:solidFill>
              </a:rPr>
              <a:t>egnet</a:t>
            </a: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err="1">
                <a:solidFill>
                  <a:schemeClr val="tx1">
                    <a:lumMod val="65000"/>
                    <a:lumOff val="35000"/>
                  </a:schemeClr>
                </a:solidFill>
              </a:rPr>
              <a:t>Designelementene</a:t>
            </a:r>
            <a:r>
              <a:rPr lang="en-GB" sz="1200" i="0" baseline="0">
                <a:solidFill>
                  <a:schemeClr val="tx1">
                    <a:lumMod val="65000"/>
                    <a:lumOff val="35000"/>
                  </a:schemeClr>
                </a:solidFill>
              </a:rPr>
              <a:t> </a:t>
            </a:r>
            <a:r>
              <a:rPr lang="en-GB" sz="1200" i="0" baseline="0" err="1">
                <a:solidFill>
                  <a:schemeClr val="tx1">
                    <a:lumMod val="65000"/>
                    <a:lumOff val="35000"/>
                  </a:schemeClr>
                </a:solidFill>
              </a:rPr>
              <a:t>nederst</a:t>
            </a:r>
            <a:r>
              <a:rPr lang="en-GB" sz="1200" i="0" baseline="0">
                <a:solidFill>
                  <a:schemeClr val="tx1">
                    <a:lumMod val="65000"/>
                    <a:lumOff val="35000"/>
                  </a:schemeClr>
                </a:solidFill>
              </a:rPr>
              <a:t> </a:t>
            </a:r>
            <a:r>
              <a:rPr lang="en-GB" sz="1200" i="0" baseline="0" err="1">
                <a:solidFill>
                  <a:schemeClr val="tx1">
                    <a:lumMod val="65000"/>
                    <a:lumOff val="35000"/>
                  </a:schemeClr>
                </a:solidFill>
              </a:rPr>
              <a:t>til</a:t>
            </a:r>
            <a:r>
              <a:rPr lang="en-GB" sz="1200" i="0" baseline="0">
                <a:solidFill>
                  <a:schemeClr val="tx1">
                    <a:lumMod val="65000"/>
                    <a:lumOff val="35000"/>
                  </a:schemeClr>
                </a:solidFill>
              </a:rPr>
              <a:t> </a:t>
            </a:r>
            <a:r>
              <a:rPr lang="en-GB" sz="1200" i="0" baseline="0" err="1">
                <a:solidFill>
                  <a:schemeClr val="tx1">
                    <a:lumMod val="65000"/>
                    <a:lumOff val="35000"/>
                  </a:schemeClr>
                </a:solidFill>
              </a:rPr>
              <a:t>høyre</a:t>
            </a:r>
            <a:r>
              <a:rPr lang="en-GB" sz="1200" i="0" baseline="0">
                <a:solidFill>
                  <a:schemeClr val="tx1">
                    <a:lumMod val="65000"/>
                    <a:lumOff val="35000"/>
                  </a:schemeClr>
                </a:solidFill>
              </a:rPr>
              <a:t> er </a:t>
            </a:r>
            <a:r>
              <a:rPr lang="en-GB" sz="1200" i="1" baseline="0" err="1">
                <a:solidFill>
                  <a:schemeClr val="tx1">
                    <a:lumMod val="65000"/>
                    <a:lumOff val="35000"/>
                  </a:schemeClr>
                </a:solidFill>
              </a:rPr>
              <a:t>statiske</a:t>
            </a:r>
            <a:r>
              <a:rPr lang="en-GB" sz="1200" i="0" baseline="0">
                <a:solidFill>
                  <a:schemeClr val="tx1">
                    <a:lumMod val="65000"/>
                    <a:lumOff val="35000"/>
                  </a:schemeClr>
                </a:solidFill>
              </a:rPr>
              <a:t> </a:t>
            </a:r>
            <a:r>
              <a:rPr lang="en-GB" sz="1200" i="0" baseline="0" err="1">
                <a:solidFill>
                  <a:schemeClr val="tx1">
                    <a:lumMod val="65000"/>
                    <a:lumOff val="35000"/>
                  </a:schemeClr>
                </a:solidFill>
              </a:rPr>
              <a:t>og</a:t>
            </a:r>
            <a:r>
              <a:rPr lang="en-GB" sz="1200" i="0" baseline="0">
                <a:solidFill>
                  <a:schemeClr val="tx1">
                    <a:lumMod val="65000"/>
                    <a:lumOff val="35000"/>
                  </a:schemeClr>
                </a:solidFill>
              </a:rPr>
              <a:t> </a:t>
            </a:r>
            <a:r>
              <a:rPr lang="en-GB" sz="1200" i="0" baseline="0" err="1">
                <a:solidFill>
                  <a:schemeClr val="tx1">
                    <a:lumMod val="65000"/>
                    <a:lumOff val="35000"/>
                  </a:schemeClr>
                </a:solidFill>
              </a:rPr>
              <a:t>kan</a:t>
            </a:r>
            <a:r>
              <a:rPr lang="en-GB" sz="1200" i="0" baseline="0">
                <a:solidFill>
                  <a:schemeClr val="tx1">
                    <a:lumMod val="65000"/>
                    <a:lumOff val="35000"/>
                  </a:schemeClr>
                </a:solidFill>
              </a:rPr>
              <a:t>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endres</a:t>
            </a:r>
            <a:endParaRPr lang="en-NO" sz="1200">
              <a:solidFill>
                <a:schemeClr val="tx1">
                  <a:lumMod val="65000"/>
                  <a:lumOff val="35000"/>
                </a:schemeClr>
              </a:solidFill>
            </a:endParaRPr>
          </a:p>
        </p:txBody>
      </p:sp>
      <p:grpSp>
        <p:nvGrpSpPr>
          <p:cNvPr id="14" name="Group 13">
            <a:extLst>
              <a:ext uri="{FF2B5EF4-FFF2-40B4-BE49-F238E27FC236}">
                <a16:creationId xmlns:a16="http://schemas.microsoft.com/office/drawing/2014/main" id="{FCAB71C0-7EC8-D967-87C7-26F4C37F2DD8}"/>
              </a:ext>
            </a:extLst>
          </p:cNvPr>
          <p:cNvGrpSpPr/>
          <p:nvPr userDrawn="1"/>
        </p:nvGrpSpPr>
        <p:grpSpPr>
          <a:xfrm>
            <a:off x="12598473" y="2327192"/>
            <a:ext cx="473272" cy="180000"/>
            <a:chOff x="12598473" y="1954356"/>
            <a:chExt cx="473272" cy="180000"/>
          </a:xfrm>
        </p:grpSpPr>
        <p:sp>
          <p:nvSpPr>
            <p:cNvPr id="15" name="Grønn 6">
              <a:extLst>
                <a:ext uri="{FF2B5EF4-FFF2-40B4-BE49-F238E27FC236}">
                  <a16:creationId xmlns:a16="http://schemas.microsoft.com/office/drawing/2014/main" id="{3257B4EA-5184-50DE-719C-7A197DBF6DA8}"/>
                </a:ext>
              </a:extLst>
            </p:cNvPr>
            <p:cNvSpPr/>
            <p:nvPr userDrawn="1"/>
          </p:nvSpPr>
          <p:spPr>
            <a:xfrm rot="5400000">
              <a:off x="12598473" y="1954356"/>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
          <p:nvSpPr>
            <p:cNvPr id="16" name="Grønn 2">
              <a:extLst>
                <a:ext uri="{FF2B5EF4-FFF2-40B4-BE49-F238E27FC236}">
                  <a16:creationId xmlns:a16="http://schemas.microsoft.com/office/drawing/2014/main" id="{6BA23CF5-F5CF-D848-4AFC-D014DBA54524}"/>
                </a:ext>
              </a:extLst>
            </p:cNvPr>
            <p:cNvSpPr/>
            <p:nvPr userDrawn="1"/>
          </p:nvSpPr>
          <p:spPr>
            <a:xfrm rot="5400000">
              <a:off x="12891745" y="1954356"/>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grpSp>
    </p:spTree>
    <p:extLst>
      <p:ext uri="{BB962C8B-B14F-4D97-AF65-F5344CB8AC3E}">
        <p14:creationId xmlns:p14="http://schemas.microsoft.com/office/powerpoint/2010/main" val="5444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2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maside alt B">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6" y="1916115"/>
            <a:ext cx="7197592" cy="4213223"/>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6" y="1341437"/>
            <a:ext cx="7197592" cy="375603"/>
          </a:xfrm>
        </p:spPr>
        <p:txBody>
          <a:bodyPr/>
          <a:lstStyle>
            <a:lvl1pPr marL="0" indent="0" algn="l">
              <a:lnSpc>
                <a:spcPct val="100000"/>
              </a:lnSpc>
              <a:buNone/>
              <a:defRPr sz="24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8" name="Picture Placeholder">
            <a:extLst>
              <a:ext uri="{FF2B5EF4-FFF2-40B4-BE49-F238E27FC236}">
                <a16:creationId xmlns:a16="http://schemas.microsoft.com/office/drawing/2014/main" id="{14825990-4497-3816-4BC2-B0D3BE03100F}"/>
              </a:ext>
            </a:extLst>
          </p:cNvPr>
          <p:cNvSpPr>
            <a:spLocks noGrp="1"/>
          </p:cNvSpPr>
          <p:nvPr>
            <p:ph type="pic" sz="quarter" idx="13"/>
          </p:nvPr>
        </p:nvSpPr>
        <p:spPr>
          <a:xfrm>
            <a:off x="8040688" y="1916113"/>
            <a:ext cx="3240000" cy="3240000"/>
          </a:xfrm>
          <a:prstGeom prst="ellipse">
            <a:avLst/>
          </a:prstGeom>
        </p:spPr>
        <p:txBody>
          <a:bodyPr lIns="180000" tIns="180000" rIns="180000" bIns="180000"/>
          <a:lstStyle>
            <a:lvl1pPr marL="0" indent="0" algn="ctr">
              <a:buNone/>
              <a:defRPr>
                <a:solidFill>
                  <a:schemeClr val="accent1"/>
                </a:solidFill>
              </a:defRPr>
            </a:lvl1pPr>
          </a:lstStyle>
          <a:p>
            <a:r>
              <a:rPr lang="nb-NO"/>
              <a:t>Klikk på ikonet for å legge til et bilde</a:t>
            </a:r>
            <a:endParaRPr lang="en-NO"/>
          </a:p>
        </p:txBody>
      </p:sp>
      <p:sp>
        <p:nvSpPr>
          <p:cNvPr id="10" name="Text Placeholder">
            <a:extLst>
              <a:ext uri="{FF2B5EF4-FFF2-40B4-BE49-F238E27FC236}">
                <a16:creationId xmlns:a16="http://schemas.microsoft.com/office/drawing/2014/main" id="{C97623BC-984F-0DA3-2D58-48EEB19A0823}"/>
              </a:ext>
            </a:extLst>
          </p:cNvPr>
          <p:cNvSpPr>
            <a:spLocks noGrp="1"/>
          </p:cNvSpPr>
          <p:nvPr>
            <p:ph type="body" sz="quarter" idx="14"/>
          </p:nvPr>
        </p:nvSpPr>
        <p:spPr>
          <a:xfrm>
            <a:off x="8040688" y="5367214"/>
            <a:ext cx="3240000" cy="187359"/>
          </a:xfrm>
        </p:spPr>
        <p:txBody>
          <a:bodyPr>
            <a:spAutoFit/>
          </a:bodyPr>
          <a:lstStyle>
            <a:lvl1pPr marL="0" indent="0" algn="ctr">
              <a:buFontTx/>
              <a:buNone/>
              <a:defRPr sz="1200">
                <a:solidFill>
                  <a:schemeClr val="accent5"/>
                </a:solidFill>
              </a:defRPr>
            </a:lvl1pPr>
          </a:lstStyle>
          <a:p>
            <a:pPr lvl="0"/>
            <a:r>
              <a:rPr lang="nb-NO"/>
              <a:t>Klikk for å redigere tekststiler i malen</a:t>
            </a:r>
          </a:p>
        </p:txBody>
      </p:sp>
      <p:pic>
        <p:nvPicPr>
          <p:cNvPr id="9" name="NHN-logo">
            <a:extLst>
              <a:ext uri="{FF2B5EF4-FFF2-40B4-BE49-F238E27FC236}">
                <a16:creationId xmlns:a16="http://schemas.microsoft.com/office/drawing/2014/main" id="{459DD69B-F8CE-20EA-DB94-13E5E1A1024E}"/>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2" name="Grønn 6">
            <a:extLst>
              <a:ext uri="{FF2B5EF4-FFF2-40B4-BE49-F238E27FC236}">
                <a16:creationId xmlns:a16="http://schemas.microsoft.com/office/drawing/2014/main" id="{7BE4DDA0-BDD8-6D8F-D995-92F096DD738D}"/>
              </a:ext>
            </a:extLst>
          </p:cNvPr>
          <p:cNvSpPr/>
          <p:nvPr/>
        </p:nvSpPr>
        <p:spPr>
          <a:xfrm rot="5400000">
            <a:off x="12598473" y="2539091"/>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3" name="Grønn 2">
            <a:extLst>
              <a:ext uri="{FF2B5EF4-FFF2-40B4-BE49-F238E27FC236}">
                <a16:creationId xmlns:a16="http://schemas.microsoft.com/office/drawing/2014/main" id="{1AFF3329-2EBD-85DC-5FEC-85D654DCD6B3}"/>
              </a:ext>
            </a:extLst>
          </p:cNvPr>
          <p:cNvSpPr/>
          <p:nvPr/>
        </p:nvSpPr>
        <p:spPr>
          <a:xfrm rot="5400000">
            <a:off x="12891745" y="2539091"/>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4" name="TextBox 13">
            <a:extLst>
              <a:ext uri="{FF2B5EF4-FFF2-40B4-BE49-F238E27FC236}">
                <a16:creationId xmlns:a16="http://schemas.microsoft.com/office/drawing/2014/main" id="{AF130308-1F58-3272-FF29-2653204855E2}"/>
              </a:ext>
            </a:extLst>
          </p:cNvPr>
          <p:cNvSpPr txBox="1"/>
          <p:nvPr userDrawn="1"/>
        </p:nvSpPr>
        <p:spPr>
          <a:xfrm>
            <a:off x="12395200" y="7236"/>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Det kan være effektfullt å utheve ett eller flere ord</a:t>
            </a:r>
            <a:r>
              <a:rPr lang="nb-NO" sz="1200">
                <a:solidFill>
                  <a:schemeClr val="tx1">
                    <a:lumMod val="65000"/>
                    <a:lumOff val="35000"/>
                  </a:schemeClr>
                </a:solidFill>
              </a:rPr>
              <a:t> med en farge.</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Fargene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i="1">
                <a:solidFill>
                  <a:schemeClr val="tx1">
                    <a:lumMod val="65000"/>
                    <a:lumOff val="35000"/>
                  </a:schemeClr>
                </a:solidFill>
              </a:rPr>
              <a:t> </a:t>
            </a:r>
            <a:r>
              <a:rPr lang="en-GB" sz="1200" i="0"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nyanse</a:t>
            </a:r>
            <a:r>
              <a:rPr lang="en-GB" sz="1200" i="1">
                <a:solidFill>
                  <a:schemeClr val="tx1">
                    <a:lumMod val="65000"/>
                    <a:lumOff val="35000"/>
                  </a:schemeClr>
                </a:solidFill>
              </a:rPr>
              <a:t> 4 </a:t>
            </a:r>
            <a:r>
              <a:rPr lang="en-GB" sz="1200" i="0">
                <a:solidFill>
                  <a:schemeClr val="tx1">
                    <a:lumMod val="65000"/>
                    <a:lumOff val="35000"/>
                  </a:schemeClr>
                </a:solidFill>
              </a:rPr>
              <a:t>er </a:t>
            </a:r>
            <a:r>
              <a:rPr lang="en-GB" sz="1200" i="0" err="1">
                <a:solidFill>
                  <a:schemeClr val="tx1">
                    <a:lumMod val="65000"/>
                    <a:lumOff val="35000"/>
                  </a:schemeClr>
                </a:solidFill>
              </a:rPr>
              <a:t>godt</a:t>
            </a:r>
            <a:r>
              <a:rPr lang="en-GB" sz="1200" i="0" baseline="0">
                <a:solidFill>
                  <a:schemeClr val="tx1">
                    <a:lumMod val="65000"/>
                    <a:lumOff val="35000"/>
                  </a:schemeClr>
                </a:solidFill>
              </a:rPr>
              <a:t> </a:t>
            </a:r>
            <a:r>
              <a:rPr lang="en-GB" sz="1200" i="0" baseline="0" err="1">
                <a:solidFill>
                  <a:schemeClr val="tx1">
                    <a:lumMod val="65000"/>
                    <a:lumOff val="35000"/>
                  </a:schemeClr>
                </a:solidFill>
              </a:rPr>
              <a:t>egnet</a:t>
            </a: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I </a:t>
            </a:r>
            <a:r>
              <a:rPr lang="en-GB" sz="1200" i="0" baseline="0" err="1">
                <a:solidFill>
                  <a:schemeClr val="tx1">
                    <a:lumMod val="65000"/>
                    <a:lumOff val="35000"/>
                  </a:schemeClr>
                </a:solidFill>
              </a:rPr>
              <a:t>denne</a:t>
            </a:r>
            <a:r>
              <a:rPr lang="en-GB" sz="1200" i="0" baseline="0">
                <a:solidFill>
                  <a:schemeClr val="tx1">
                    <a:lumMod val="65000"/>
                    <a:lumOff val="35000"/>
                  </a:schemeClr>
                </a:solidFill>
              </a:rPr>
              <a:t> </a:t>
            </a:r>
            <a:r>
              <a:rPr lang="en-GB" sz="1200" i="0" baseline="0" err="1">
                <a:solidFill>
                  <a:schemeClr val="tx1">
                    <a:lumMod val="65000"/>
                    <a:lumOff val="35000"/>
                  </a:schemeClr>
                </a:solidFill>
              </a:rPr>
              <a:t>malen</a:t>
            </a:r>
            <a:r>
              <a:rPr lang="en-GB" sz="1200" i="0" baseline="0">
                <a:solidFill>
                  <a:schemeClr val="tx1">
                    <a:lumMod val="65000"/>
                    <a:lumOff val="35000"/>
                  </a:schemeClr>
                </a:solidFill>
              </a:rPr>
              <a:t> </a:t>
            </a:r>
            <a:r>
              <a:rPr lang="en-GB" sz="1200" i="0" baseline="0" err="1">
                <a:solidFill>
                  <a:schemeClr val="tx1">
                    <a:lumMod val="65000"/>
                    <a:lumOff val="35000"/>
                  </a:schemeClr>
                </a:solidFill>
              </a:rPr>
              <a:t>kan</a:t>
            </a:r>
            <a:r>
              <a:rPr lang="en-GB" sz="1200" i="0" baseline="0">
                <a:solidFill>
                  <a:schemeClr val="tx1">
                    <a:lumMod val="65000"/>
                    <a:lumOff val="35000"/>
                  </a:schemeClr>
                </a:solidFill>
              </a:rPr>
              <a:t> man </a:t>
            </a:r>
            <a:r>
              <a:rPr lang="en-GB" sz="1200" i="0" baseline="0" err="1">
                <a:solidFill>
                  <a:schemeClr val="tx1">
                    <a:lumMod val="65000"/>
                    <a:lumOff val="35000"/>
                  </a:schemeClr>
                </a:solidFill>
              </a:rPr>
              <a:t>legge</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sirkelformet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Klikk</a:t>
            </a:r>
            <a:r>
              <a:rPr lang="en-GB" sz="1200" i="0" baseline="0">
                <a:solidFill>
                  <a:schemeClr val="tx1">
                    <a:lumMod val="65000"/>
                    <a:lumOff val="35000"/>
                  </a:schemeClr>
                </a:solidFill>
              </a:rPr>
              <a:t> </a:t>
            </a:r>
            <a:r>
              <a:rPr lang="en-GB" sz="1200" i="0" baseline="0" err="1">
                <a:solidFill>
                  <a:schemeClr val="tx1">
                    <a:lumMod val="65000"/>
                    <a:lumOff val="35000"/>
                  </a:schemeClr>
                </a:solidFill>
              </a:rPr>
              <a:t>på</a:t>
            </a:r>
            <a:r>
              <a:rPr lang="en-GB" sz="1200" i="0" baseline="0">
                <a:solidFill>
                  <a:schemeClr val="tx1">
                    <a:lumMod val="65000"/>
                    <a:lumOff val="35000"/>
                  </a:schemeClr>
                </a:solidFill>
              </a:rPr>
              <a:t> </a:t>
            </a:r>
            <a:r>
              <a:rPr lang="en-GB" sz="1200" i="0" baseline="0" err="1">
                <a:solidFill>
                  <a:schemeClr val="tx1">
                    <a:lumMod val="65000"/>
                    <a:lumOff val="35000"/>
                  </a:schemeClr>
                </a:solidFill>
              </a:rPr>
              <a:t>ikonet</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bildeboksen</a:t>
            </a:r>
            <a:r>
              <a:rPr lang="en-GB" sz="1200" i="0" baseline="0">
                <a:solidFill>
                  <a:schemeClr val="tx1">
                    <a:lumMod val="65000"/>
                    <a:lumOff val="35000"/>
                  </a:schemeClr>
                </a:solidFill>
              </a:rPr>
              <a:t> </a:t>
            </a:r>
            <a:r>
              <a:rPr lang="en-GB" sz="1200" i="0" baseline="0" err="1">
                <a:solidFill>
                  <a:schemeClr val="tx1">
                    <a:lumMod val="65000"/>
                    <a:lumOff val="35000"/>
                  </a:schemeClr>
                </a:solidFill>
              </a:rPr>
              <a:t>og</a:t>
            </a:r>
            <a:r>
              <a:rPr lang="en-GB" sz="1200" i="0" baseline="0">
                <a:solidFill>
                  <a:schemeClr val="tx1">
                    <a:lumMod val="65000"/>
                    <a:lumOff val="35000"/>
                  </a:schemeClr>
                </a:solidFill>
              </a:rPr>
              <a:t> </a:t>
            </a:r>
            <a:r>
              <a:rPr lang="en-GB" sz="1200" i="0" baseline="0" err="1">
                <a:solidFill>
                  <a:schemeClr val="tx1">
                    <a:lumMod val="65000"/>
                    <a:lumOff val="35000"/>
                  </a:schemeClr>
                </a:solidFill>
              </a:rPr>
              <a:t>velg</a:t>
            </a:r>
            <a:r>
              <a:rPr lang="en-GB" sz="1200" i="0" baseline="0">
                <a:solidFill>
                  <a:schemeClr val="tx1">
                    <a:lumMod val="65000"/>
                    <a:lumOff val="35000"/>
                  </a:schemeClr>
                </a:solidFill>
              </a:rPr>
              <a:t> </a:t>
            </a:r>
            <a:r>
              <a:rPr lang="en-GB" sz="1200" i="0" baseline="0" err="1">
                <a:solidFill>
                  <a:schemeClr val="tx1">
                    <a:lumMod val="65000"/>
                    <a:lumOff val="35000"/>
                  </a:schemeClr>
                </a:solidFill>
              </a:rPr>
              <a:t>ønsket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Dersom man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fyller</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vil</a:t>
            </a:r>
            <a:r>
              <a:rPr lang="en-GB" sz="1200" i="0" baseline="0">
                <a:solidFill>
                  <a:schemeClr val="tx1">
                    <a:lumMod val="65000"/>
                    <a:lumOff val="35000"/>
                  </a:schemeClr>
                </a:solidFill>
              </a:rPr>
              <a:t>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sirkelformen</a:t>
            </a:r>
            <a:r>
              <a:rPr lang="en-GB" sz="1200" i="0" baseline="0">
                <a:solidFill>
                  <a:schemeClr val="tx1">
                    <a:lumMod val="65000"/>
                    <a:lumOff val="35000"/>
                  </a:schemeClr>
                </a:solidFill>
              </a:rPr>
              <a:t> </a:t>
            </a:r>
            <a:r>
              <a:rPr lang="en-GB" sz="1200" i="0" baseline="0" err="1">
                <a:solidFill>
                  <a:schemeClr val="tx1">
                    <a:lumMod val="65000"/>
                    <a:lumOff val="35000"/>
                  </a:schemeClr>
                </a:solidFill>
              </a:rPr>
              <a:t>vises</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presentasjons</a:t>
            </a:r>
            <a:r>
              <a:rPr lang="en-GB" sz="1200" i="0" baseline="0">
                <a:solidFill>
                  <a:schemeClr val="tx1">
                    <a:lumMod val="65000"/>
                    <a:lumOff val="35000"/>
                  </a:schemeClr>
                </a:solidFill>
              </a:rPr>
              <a:t>-modus.</a:t>
            </a:r>
            <a:endParaRPr lang="en-NO" sz="1200">
              <a:solidFill>
                <a:schemeClr val="tx1">
                  <a:lumMod val="65000"/>
                  <a:lumOff val="35000"/>
                </a:schemeClr>
              </a:solidFill>
            </a:endParaRPr>
          </a:p>
        </p:txBody>
      </p:sp>
      <p:sp>
        <p:nvSpPr>
          <p:cNvPr id="15" name="Grønn 6">
            <a:extLst>
              <a:ext uri="{FF2B5EF4-FFF2-40B4-BE49-F238E27FC236}">
                <a16:creationId xmlns:a16="http://schemas.microsoft.com/office/drawing/2014/main" id="{9EB69452-171C-12C8-82CE-551BE031B926}"/>
              </a:ext>
            </a:extLst>
          </p:cNvPr>
          <p:cNvSpPr/>
          <p:nvPr userDrawn="1"/>
        </p:nvSpPr>
        <p:spPr>
          <a:xfrm rot="5400000">
            <a:off x="12598473" y="2278627"/>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
        <p:nvSpPr>
          <p:cNvPr id="16" name="Grønn 2">
            <a:extLst>
              <a:ext uri="{FF2B5EF4-FFF2-40B4-BE49-F238E27FC236}">
                <a16:creationId xmlns:a16="http://schemas.microsoft.com/office/drawing/2014/main" id="{704F48BE-1BF6-BBD7-38C3-2C0CD89C1495}"/>
              </a:ext>
            </a:extLst>
          </p:cNvPr>
          <p:cNvSpPr/>
          <p:nvPr userDrawn="1"/>
        </p:nvSpPr>
        <p:spPr>
          <a:xfrm rot="5400000">
            <a:off x="12891745" y="2278627"/>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Tree>
    <p:extLst>
      <p:ext uri="{BB962C8B-B14F-4D97-AF65-F5344CB8AC3E}">
        <p14:creationId xmlns:p14="http://schemas.microsoft.com/office/powerpoint/2010/main" val="290758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maside alt B - ly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6" y="1916115"/>
            <a:ext cx="7197592" cy="4213223"/>
          </a:xfrm>
        </p:spPr>
        <p:txBody>
          <a:bodyPr anchor="t">
            <a:noAutofit/>
          </a:bodyPr>
          <a:lstStyle>
            <a:lvl1pPr algn="l">
              <a:lnSpc>
                <a:spcPct val="100000"/>
              </a:lnSpc>
              <a:defRPr sz="4000">
                <a:solidFill>
                  <a:schemeClr val="tx2"/>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6" y="1341437"/>
            <a:ext cx="7197592" cy="375603"/>
          </a:xfrm>
        </p:spPr>
        <p:txBody>
          <a:bodyPr/>
          <a:lstStyle>
            <a:lvl1pPr marL="0" indent="0" algn="l">
              <a:lnSpc>
                <a:spcPct val="100000"/>
              </a:lnSpc>
              <a:buNone/>
              <a:defRPr sz="24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8" name="Picture Placeholder">
            <a:extLst>
              <a:ext uri="{FF2B5EF4-FFF2-40B4-BE49-F238E27FC236}">
                <a16:creationId xmlns:a16="http://schemas.microsoft.com/office/drawing/2014/main" id="{14825990-4497-3816-4BC2-B0D3BE03100F}"/>
              </a:ext>
            </a:extLst>
          </p:cNvPr>
          <p:cNvSpPr>
            <a:spLocks noGrp="1"/>
          </p:cNvSpPr>
          <p:nvPr>
            <p:ph type="pic" sz="quarter" idx="13"/>
          </p:nvPr>
        </p:nvSpPr>
        <p:spPr>
          <a:xfrm>
            <a:off x="8040688" y="1916113"/>
            <a:ext cx="3240000" cy="3240000"/>
          </a:xfrm>
          <a:prstGeom prst="ellipse">
            <a:avLst/>
          </a:prstGeom>
        </p:spPr>
        <p:txBody>
          <a:bodyPr lIns="180000" tIns="180000" rIns="180000" bIns="180000"/>
          <a:lstStyle>
            <a:lvl1pPr marL="0" indent="0" algn="ctr">
              <a:buNone/>
              <a:defRPr>
                <a:solidFill>
                  <a:schemeClr val="accent1"/>
                </a:solidFill>
              </a:defRPr>
            </a:lvl1pPr>
          </a:lstStyle>
          <a:p>
            <a:r>
              <a:rPr lang="nb-NO"/>
              <a:t>Klikk på ikonet for å legge til et bilde</a:t>
            </a:r>
            <a:endParaRPr lang="en-NO"/>
          </a:p>
        </p:txBody>
      </p:sp>
      <p:sp>
        <p:nvSpPr>
          <p:cNvPr id="10" name="Text Placeholder">
            <a:extLst>
              <a:ext uri="{FF2B5EF4-FFF2-40B4-BE49-F238E27FC236}">
                <a16:creationId xmlns:a16="http://schemas.microsoft.com/office/drawing/2014/main" id="{C97623BC-984F-0DA3-2D58-48EEB19A0823}"/>
              </a:ext>
            </a:extLst>
          </p:cNvPr>
          <p:cNvSpPr>
            <a:spLocks noGrp="1"/>
          </p:cNvSpPr>
          <p:nvPr>
            <p:ph type="body" sz="quarter" idx="14"/>
          </p:nvPr>
        </p:nvSpPr>
        <p:spPr>
          <a:xfrm>
            <a:off x="8040688" y="5367214"/>
            <a:ext cx="3240000" cy="187359"/>
          </a:xfrm>
        </p:spPr>
        <p:txBody>
          <a:bodyPr>
            <a:spAutoFit/>
          </a:bodyPr>
          <a:lstStyle>
            <a:lvl1pPr marL="0" indent="0" algn="ctr">
              <a:buFontTx/>
              <a:buNone/>
              <a:defRPr sz="1200">
                <a:solidFill>
                  <a:schemeClr val="bg2"/>
                </a:solidFill>
              </a:defRPr>
            </a:lvl1pPr>
          </a:lstStyle>
          <a:p>
            <a:pPr lvl="0"/>
            <a:r>
              <a:rPr lang="nb-NO"/>
              <a:t>Klikk for å redigere tekststiler i malen</a:t>
            </a:r>
          </a:p>
        </p:txBody>
      </p:sp>
      <p:pic>
        <p:nvPicPr>
          <p:cNvPr id="9" name="NHN-logo">
            <a:extLst>
              <a:ext uri="{FF2B5EF4-FFF2-40B4-BE49-F238E27FC236}">
                <a16:creationId xmlns:a16="http://schemas.microsoft.com/office/drawing/2014/main" id="{459DD69B-F8CE-20EA-DB94-13E5E1A1024E}"/>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2" name="Grønn 6">
            <a:extLst>
              <a:ext uri="{FF2B5EF4-FFF2-40B4-BE49-F238E27FC236}">
                <a16:creationId xmlns:a16="http://schemas.microsoft.com/office/drawing/2014/main" id="{7BE4DDA0-BDD8-6D8F-D995-92F096DD738D}"/>
              </a:ext>
            </a:extLst>
          </p:cNvPr>
          <p:cNvSpPr/>
          <p:nvPr/>
        </p:nvSpPr>
        <p:spPr>
          <a:xfrm rot="5400000">
            <a:off x="12598473" y="2539091"/>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3" name="Grønn 2">
            <a:extLst>
              <a:ext uri="{FF2B5EF4-FFF2-40B4-BE49-F238E27FC236}">
                <a16:creationId xmlns:a16="http://schemas.microsoft.com/office/drawing/2014/main" id="{1AFF3329-2EBD-85DC-5FEC-85D654DCD6B3}"/>
              </a:ext>
            </a:extLst>
          </p:cNvPr>
          <p:cNvSpPr/>
          <p:nvPr/>
        </p:nvSpPr>
        <p:spPr>
          <a:xfrm rot="5400000">
            <a:off x="12891745" y="2539091"/>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4" name="TextBox 13">
            <a:extLst>
              <a:ext uri="{FF2B5EF4-FFF2-40B4-BE49-F238E27FC236}">
                <a16:creationId xmlns:a16="http://schemas.microsoft.com/office/drawing/2014/main" id="{AF130308-1F58-3272-FF29-2653204855E2}"/>
              </a:ext>
            </a:extLst>
          </p:cNvPr>
          <p:cNvSpPr txBox="1"/>
          <p:nvPr userDrawn="1"/>
        </p:nvSpPr>
        <p:spPr>
          <a:xfrm>
            <a:off x="12395200" y="7236"/>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Det kan være effektfullt å utheve ett eller flere ord</a:t>
            </a:r>
            <a:r>
              <a:rPr lang="nb-NO" sz="1200">
                <a:solidFill>
                  <a:schemeClr val="tx1">
                    <a:lumMod val="65000"/>
                    <a:lumOff val="35000"/>
                  </a:schemeClr>
                </a:solidFill>
              </a:rPr>
              <a:t> med en farge.</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Fargene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i="1">
                <a:solidFill>
                  <a:schemeClr val="tx1">
                    <a:lumMod val="65000"/>
                    <a:lumOff val="35000"/>
                  </a:schemeClr>
                </a:solidFill>
              </a:rPr>
              <a:t> </a:t>
            </a:r>
            <a:r>
              <a:rPr lang="en-GB" sz="1200" i="0"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nyanse</a:t>
            </a:r>
            <a:r>
              <a:rPr lang="en-GB" sz="1200" i="1">
                <a:solidFill>
                  <a:schemeClr val="tx1">
                    <a:lumMod val="65000"/>
                    <a:lumOff val="35000"/>
                  </a:schemeClr>
                </a:solidFill>
              </a:rPr>
              <a:t> 4 </a:t>
            </a:r>
            <a:r>
              <a:rPr lang="en-GB" sz="1200" i="0">
                <a:solidFill>
                  <a:schemeClr val="tx1">
                    <a:lumMod val="65000"/>
                    <a:lumOff val="35000"/>
                  </a:schemeClr>
                </a:solidFill>
              </a:rPr>
              <a:t>er </a:t>
            </a:r>
            <a:r>
              <a:rPr lang="en-GB" sz="1200" i="0" err="1">
                <a:solidFill>
                  <a:schemeClr val="tx1">
                    <a:lumMod val="65000"/>
                    <a:lumOff val="35000"/>
                  </a:schemeClr>
                </a:solidFill>
              </a:rPr>
              <a:t>godt</a:t>
            </a:r>
            <a:r>
              <a:rPr lang="en-GB" sz="1200" i="0" baseline="0">
                <a:solidFill>
                  <a:schemeClr val="tx1">
                    <a:lumMod val="65000"/>
                    <a:lumOff val="35000"/>
                  </a:schemeClr>
                </a:solidFill>
              </a:rPr>
              <a:t> </a:t>
            </a:r>
            <a:r>
              <a:rPr lang="en-GB" sz="1200" i="0" baseline="0" err="1">
                <a:solidFill>
                  <a:schemeClr val="tx1">
                    <a:lumMod val="65000"/>
                    <a:lumOff val="35000"/>
                  </a:schemeClr>
                </a:solidFill>
              </a:rPr>
              <a:t>egnet</a:t>
            </a: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I </a:t>
            </a:r>
            <a:r>
              <a:rPr lang="en-GB" sz="1200" i="0" baseline="0" err="1">
                <a:solidFill>
                  <a:schemeClr val="tx1">
                    <a:lumMod val="65000"/>
                    <a:lumOff val="35000"/>
                  </a:schemeClr>
                </a:solidFill>
              </a:rPr>
              <a:t>denne</a:t>
            </a:r>
            <a:r>
              <a:rPr lang="en-GB" sz="1200" i="0" baseline="0">
                <a:solidFill>
                  <a:schemeClr val="tx1">
                    <a:lumMod val="65000"/>
                    <a:lumOff val="35000"/>
                  </a:schemeClr>
                </a:solidFill>
              </a:rPr>
              <a:t> </a:t>
            </a:r>
            <a:r>
              <a:rPr lang="en-GB" sz="1200" i="0" baseline="0" err="1">
                <a:solidFill>
                  <a:schemeClr val="tx1">
                    <a:lumMod val="65000"/>
                    <a:lumOff val="35000"/>
                  </a:schemeClr>
                </a:solidFill>
              </a:rPr>
              <a:t>malen</a:t>
            </a:r>
            <a:r>
              <a:rPr lang="en-GB" sz="1200" i="0" baseline="0">
                <a:solidFill>
                  <a:schemeClr val="tx1">
                    <a:lumMod val="65000"/>
                    <a:lumOff val="35000"/>
                  </a:schemeClr>
                </a:solidFill>
              </a:rPr>
              <a:t> </a:t>
            </a:r>
            <a:r>
              <a:rPr lang="en-GB" sz="1200" i="0" baseline="0" err="1">
                <a:solidFill>
                  <a:schemeClr val="tx1">
                    <a:lumMod val="65000"/>
                    <a:lumOff val="35000"/>
                  </a:schemeClr>
                </a:solidFill>
              </a:rPr>
              <a:t>kan</a:t>
            </a:r>
            <a:r>
              <a:rPr lang="en-GB" sz="1200" i="0" baseline="0">
                <a:solidFill>
                  <a:schemeClr val="tx1">
                    <a:lumMod val="65000"/>
                    <a:lumOff val="35000"/>
                  </a:schemeClr>
                </a:solidFill>
              </a:rPr>
              <a:t> man </a:t>
            </a:r>
            <a:r>
              <a:rPr lang="en-GB" sz="1200" i="0" baseline="0" err="1">
                <a:solidFill>
                  <a:schemeClr val="tx1">
                    <a:lumMod val="65000"/>
                    <a:lumOff val="35000"/>
                  </a:schemeClr>
                </a:solidFill>
              </a:rPr>
              <a:t>legge</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sirkelformet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Klikk</a:t>
            </a:r>
            <a:r>
              <a:rPr lang="en-GB" sz="1200" i="0" baseline="0">
                <a:solidFill>
                  <a:schemeClr val="tx1">
                    <a:lumMod val="65000"/>
                    <a:lumOff val="35000"/>
                  </a:schemeClr>
                </a:solidFill>
              </a:rPr>
              <a:t> </a:t>
            </a:r>
            <a:r>
              <a:rPr lang="en-GB" sz="1200" i="0" baseline="0" err="1">
                <a:solidFill>
                  <a:schemeClr val="tx1">
                    <a:lumMod val="65000"/>
                    <a:lumOff val="35000"/>
                  </a:schemeClr>
                </a:solidFill>
              </a:rPr>
              <a:t>på</a:t>
            </a:r>
            <a:r>
              <a:rPr lang="en-GB" sz="1200" i="0" baseline="0">
                <a:solidFill>
                  <a:schemeClr val="tx1">
                    <a:lumMod val="65000"/>
                    <a:lumOff val="35000"/>
                  </a:schemeClr>
                </a:solidFill>
              </a:rPr>
              <a:t> </a:t>
            </a:r>
            <a:r>
              <a:rPr lang="en-GB" sz="1200" i="0" baseline="0" err="1">
                <a:solidFill>
                  <a:schemeClr val="tx1">
                    <a:lumMod val="65000"/>
                    <a:lumOff val="35000"/>
                  </a:schemeClr>
                </a:solidFill>
              </a:rPr>
              <a:t>ikonet</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bildeboksen</a:t>
            </a:r>
            <a:r>
              <a:rPr lang="en-GB" sz="1200" i="0" baseline="0">
                <a:solidFill>
                  <a:schemeClr val="tx1">
                    <a:lumMod val="65000"/>
                    <a:lumOff val="35000"/>
                  </a:schemeClr>
                </a:solidFill>
              </a:rPr>
              <a:t> </a:t>
            </a:r>
            <a:r>
              <a:rPr lang="en-GB" sz="1200" i="0" baseline="0" err="1">
                <a:solidFill>
                  <a:schemeClr val="tx1">
                    <a:lumMod val="65000"/>
                    <a:lumOff val="35000"/>
                  </a:schemeClr>
                </a:solidFill>
              </a:rPr>
              <a:t>og</a:t>
            </a:r>
            <a:r>
              <a:rPr lang="en-GB" sz="1200" i="0" baseline="0">
                <a:solidFill>
                  <a:schemeClr val="tx1">
                    <a:lumMod val="65000"/>
                    <a:lumOff val="35000"/>
                  </a:schemeClr>
                </a:solidFill>
              </a:rPr>
              <a:t> </a:t>
            </a:r>
            <a:r>
              <a:rPr lang="en-GB" sz="1200" i="0" baseline="0" err="1">
                <a:solidFill>
                  <a:schemeClr val="tx1">
                    <a:lumMod val="65000"/>
                    <a:lumOff val="35000"/>
                  </a:schemeClr>
                </a:solidFill>
              </a:rPr>
              <a:t>velg</a:t>
            </a:r>
            <a:r>
              <a:rPr lang="en-GB" sz="1200" i="0" baseline="0">
                <a:solidFill>
                  <a:schemeClr val="tx1">
                    <a:lumMod val="65000"/>
                    <a:lumOff val="35000"/>
                  </a:schemeClr>
                </a:solidFill>
              </a:rPr>
              <a:t> </a:t>
            </a:r>
            <a:r>
              <a:rPr lang="en-GB" sz="1200" i="0" baseline="0" err="1">
                <a:solidFill>
                  <a:schemeClr val="tx1">
                    <a:lumMod val="65000"/>
                    <a:lumOff val="35000"/>
                  </a:schemeClr>
                </a:solidFill>
              </a:rPr>
              <a:t>ønsket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Dersom man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fyller</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vil</a:t>
            </a:r>
            <a:r>
              <a:rPr lang="en-GB" sz="1200" i="0" baseline="0">
                <a:solidFill>
                  <a:schemeClr val="tx1">
                    <a:lumMod val="65000"/>
                    <a:lumOff val="35000"/>
                  </a:schemeClr>
                </a:solidFill>
              </a:rPr>
              <a:t>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sirkelformen</a:t>
            </a:r>
            <a:r>
              <a:rPr lang="en-GB" sz="1200" i="0" baseline="0">
                <a:solidFill>
                  <a:schemeClr val="tx1">
                    <a:lumMod val="65000"/>
                    <a:lumOff val="35000"/>
                  </a:schemeClr>
                </a:solidFill>
              </a:rPr>
              <a:t> </a:t>
            </a:r>
            <a:r>
              <a:rPr lang="en-GB" sz="1200" i="0" baseline="0" err="1">
                <a:solidFill>
                  <a:schemeClr val="tx1">
                    <a:lumMod val="65000"/>
                    <a:lumOff val="35000"/>
                  </a:schemeClr>
                </a:solidFill>
              </a:rPr>
              <a:t>vises</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presentasjons</a:t>
            </a:r>
            <a:r>
              <a:rPr lang="en-GB" sz="1200" i="0" baseline="0">
                <a:solidFill>
                  <a:schemeClr val="tx1">
                    <a:lumMod val="65000"/>
                    <a:lumOff val="35000"/>
                  </a:schemeClr>
                </a:solidFill>
              </a:rPr>
              <a:t>-modus.</a:t>
            </a:r>
            <a:endParaRPr lang="en-NO" sz="1200">
              <a:solidFill>
                <a:schemeClr val="tx1">
                  <a:lumMod val="65000"/>
                  <a:lumOff val="35000"/>
                </a:schemeClr>
              </a:solidFill>
            </a:endParaRPr>
          </a:p>
        </p:txBody>
      </p:sp>
      <p:sp>
        <p:nvSpPr>
          <p:cNvPr id="15" name="Grønn 6">
            <a:extLst>
              <a:ext uri="{FF2B5EF4-FFF2-40B4-BE49-F238E27FC236}">
                <a16:creationId xmlns:a16="http://schemas.microsoft.com/office/drawing/2014/main" id="{9EB69452-171C-12C8-82CE-551BE031B926}"/>
              </a:ext>
            </a:extLst>
          </p:cNvPr>
          <p:cNvSpPr/>
          <p:nvPr userDrawn="1"/>
        </p:nvSpPr>
        <p:spPr>
          <a:xfrm rot="5400000">
            <a:off x="12598473" y="2278627"/>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
        <p:nvSpPr>
          <p:cNvPr id="16" name="Grønn 2">
            <a:extLst>
              <a:ext uri="{FF2B5EF4-FFF2-40B4-BE49-F238E27FC236}">
                <a16:creationId xmlns:a16="http://schemas.microsoft.com/office/drawing/2014/main" id="{704F48BE-1BF6-BBD7-38C3-2C0CD89C1495}"/>
              </a:ext>
            </a:extLst>
          </p:cNvPr>
          <p:cNvSpPr/>
          <p:nvPr userDrawn="1"/>
        </p:nvSpPr>
        <p:spPr>
          <a:xfrm rot="5400000">
            <a:off x="12891745" y="2278627"/>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pic>
        <p:nvPicPr>
          <p:cNvPr id="17" name="NHN-logo">
            <a:extLst>
              <a:ext uri="{FF2B5EF4-FFF2-40B4-BE49-F238E27FC236}">
                <a16:creationId xmlns:a16="http://schemas.microsoft.com/office/drawing/2014/main" id="{4515E81A-7746-4BC4-B642-EE63C7658B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Tree>
    <p:extLst>
      <p:ext uri="{BB962C8B-B14F-4D97-AF65-F5344CB8AC3E}">
        <p14:creationId xmlns:p14="http://schemas.microsoft.com/office/powerpoint/2010/main" val="117417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maside alt C">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916115"/>
            <a:ext cx="5040000" cy="4212000"/>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1341437"/>
            <a:ext cx="5040000" cy="375603"/>
          </a:xfrm>
        </p:spPr>
        <p:txBody>
          <a:bodyPr/>
          <a:lstStyle>
            <a:lvl1pPr marL="0" indent="0" algn="l">
              <a:lnSpc>
                <a:spcPct val="100000"/>
              </a:lnSpc>
              <a:buNone/>
              <a:defRPr sz="24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9" name="Picture Placeholder">
            <a:extLst>
              <a:ext uri="{FF2B5EF4-FFF2-40B4-BE49-F238E27FC236}">
                <a16:creationId xmlns:a16="http://schemas.microsoft.com/office/drawing/2014/main" id="{45AFF39F-BC57-BF09-4618-F5036EC9AF45}"/>
              </a:ext>
            </a:extLst>
          </p:cNvPr>
          <p:cNvSpPr>
            <a:spLocks noGrp="1"/>
          </p:cNvSpPr>
          <p:nvPr>
            <p:ph type="pic" sz="quarter" idx="17"/>
          </p:nvPr>
        </p:nvSpPr>
        <p:spPr>
          <a:xfrm>
            <a:off x="6133515" y="728663"/>
            <a:ext cx="2160000" cy="2160000"/>
          </a:xfrm>
          <a:solidFill>
            <a:schemeClr val="accent3"/>
          </a:solidFill>
        </p:spPr>
        <p:txBody>
          <a:bodyPr lIns="180000" tIns="180000" rIns="180000" bIns="180000">
            <a:normAutofit/>
          </a:bodyPr>
          <a:lstStyle>
            <a:lvl1pPr marL="0" indent="0" algn="ctr">
              <a:buFontTx/>
              <a:buNone/>
              <a:defRPr sz="1800">
                <a:solidFill>
                  <a:schemeClr val="bg2"/>
                </a:solidFill>
              </a:defRPr>
            </a:lvl1pPr>
          </a:lstStyle>
          <a:p>
            <a:r>
              <a:rPr lang="nb-NO"/>
              <a:t>Klikk på ikonet for å legge til et bilde</a:t>
            </a:r>
            <a:endParaRPr lang="en-NO"/>
          </a:p>
        </p:txBody>
      </p:sp>
      <p:sp>
        <p:nvSpPr>
          <p:cNvPr id="21" name="Picture Placeholder">
            <a:extLst>
              <a:ext uri="{FF2B5EF4-FFF2-40B4-BE49-F238E27FC236}">
                <a16:creationId xmlns:a16="http://schemas.microsoft.com/office/drawing/2014/main" id="{7C493FD7-7EAC-2738-FD73-2D2005E27E05}"/>
              </a:ext>
            </a:extLst>
          </p:cNvPr>
          <p:cNvSpPr>
            <a:spLocks noGrp="1" noChangeAspect="1"/>
          </p:cNvSpPr>
          <p:nvPr>
            <p:ph type="pic" sz="quarter" idx="18"/>
          </p:nvPr>
        </p:nvSpPr>
        <p:spPr>
          <a:xfrm>
            <a:off x="8293188" y="2886630"/>
            <a:ext cx="3240000" cy="3240000"/>
          </a:xfrm>
          <a:solidFill>
            <a:schemeClr val="accent3"/>
          </a:solidFill>
        </p:spPr>
        <p:txBody>
          <a:bodyPr lIns="180000" tIns="180000" rIns="180000" bIns="180000">
            <a:normAutofit/>
          </a:bodyPr>
          <a:lstStyle>
            <a:lvl1pPr marL="0" indent="0" algn="ctr">
              <a:buFontTx/>
              <a:buNone/>
              <a:defRPr sz="1800">
                <a:solidFill>
                  <a:schemeClr val="bg2"/>
                </a:solidFill>
              </a:defRPr>
            </a:lvl1pPr>
          </a:lstStyle>
          <a:p>
            <a:r>
              <a:rPr lang="nb-NO"/>
              <a:t>Klikk på ikonet for å legge til et bilde</a:t>
            </a:r>
            <a:endParaRPr lang="en-NO"/>
          </a:p>
        </p:txBody>
      </p:sp>
      <p:sp>
        <p:nvSpPr>
          <p:cNvPr id="8" name="Rectangle">
            <a:extLst>
              <a:ext uri="{FF2B5EF4-FFF2-40B4-BE49-F238E27FC236}">
                <a16:creationId xmlns:a16="http://schemas.microsoft.com/office/drawing/2014/main" id="{96FBA388-E7B6-BF30-FD8A-CFBB0C0EE93D}"/>
              </a:ext>
              <a:ext uri="{C183D7F6-B498-43B3-948B-1728B52AA6E4}">
                <adec:decorative xmlns:adec="http://schemas.microsoft.com/office/drawing/2017/decorative" val="1"/>
              </a:ext>
            </a:extLst>
          </p:cNvPr>
          <p:cNvSpPr/>
          <p:nvPr/>
        </p:nvSpPr>
        <p:spPr>
          <a:xfrm>
            <a:off x="10453188" y="1808663"/>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9" name="Oval">
            <a:extLst>
              <a:ext uri="{FF2B5EF4-FFF2-40B4-BE49-F238E27FC236}">
                <a16:creationId xmlns:a16="http://schemas.microsoft.com/office/drawing/2014/main" id="{28257BC6-F101-0232-F3A9-1000C637B2A8}"/>
              </a:ext>
              <a:ext uri="{C183D7F6-B498-43B3-948B-1728B52AA6E4}">
                <adec:decorative xmlns:adec="http://schemas.microsoft.com/office/drawing/2017/decorative" val="1"/>
              </a:ext>
            </a:extLst>
          </p:cNvPr>
          <p:cNvSpPr/>
          <p:nvPr/>
        </p:nvSpPr>
        <p:spPr>
          <a:xfrm>
            <a:off x="6133515" y="2886630"/>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6" name="NHN-logo">
            <a:extLst>
              <a:ext uri="{FF2B5EF4-FFF2-40B4-BE49-F238E27FC236}">
                <a16:creationId xmlns:a16="http://schemas.microsoft.com/office/drawing/2014/main" id="{96397319-8A3A-97A4-07C4-70073F4A2B6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4" name="TextBox 13">
            <a:extLst>
              <a:ext uri="{FF2B5EF4-FFF2-40B4-BE49-F238E27FC236}">
                <a16:creationId xmlns:a16="http://schemas.microsoft.com/office/drawing/2014/main" id="{19B996EA-554A-82EA-8118-87EA7BEFC5F8}"/>
              </a:ext>
            </a:extLst>
          </p:cNvPr>
          <p:cNvSpPr txBox="1"/>
          <p:nvPr/>
        </p:nvSpPr>
        <p:spPr>
          <a:xfrm>
            <a:off x="12395200" y="17869"/>
            <a:ext cx="2159000" cy="6829495"/>
          </a:xfrm>
          <a:prstGeom prst="rect">
            <a:avLst/>
          </a:prstGeom>
          <a:solidFill>
            <a:schemeClr val="bg1"/>
          </a:solidFill>
        </p:spPr>
        <p:txBody>
          <a:bodyPr wrap="square" lIns="180000" tIns="180000" rIns="180000" bIns="180000" rtlCol="0">
            <a:noAutofit/>
          </a:bodyPr>
          <a:lstStyle/>
          <a:p>
            <a:pPr algn="l"/>
            <a:r>
              <a:rPr lang="en-NO" sz="1400">
                <a:solidFill>
                  <a:schemeClr val="tx1">
                    <a:lumMod val="65000"/>
                    <a:lumOff val="35000"/>
                  </a:schemeClr>
                </a:solidFill>
              </a:rPr>
              <a:t>Tips</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I denne malen kan du legge inn to bilder</a:t>
            </a:r>
            <a:r>
              <a:rPr lang="nb-NO" sz="1400">
                <a:solidFill>
                  <a:schemeClr val="tx1">
                    <a:lumMod val="65000"/>
                    <a:lumOff val="35000"/>
                  </a:schemeClr>
                </a:solidFill>
              </a:rPr>
              <a:t> i</a:t>
            </a:r>
            <a:r>
              <a:rPr lang="en-NO" sz="1400">
                <a:solidFill>
                  <a:schemeClr val="tx1">
                    <a:lumMod val="65000"/>
                    <a:lumOff val="35000"/>
                  </a:schemeClr>
                </a:solidFill>
              </a:rPr>
              <a:t> de største kvadratene.</a:t>
            </a:r>
          </a:p>
          <a:p>
            <a:pPr algn="l"/>
            <a:endParaRPr lang="en-NO" sz="14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rPr>
              <a:t>D</a:t>
            </a:r>
            <a:r>
              <a:rPr lang="en-NO" sz="1400">
                <a:solidFill>
                  <a:schemeClr val="tx1">
                    <a:lumMod val="65000"/>
                    <a:lumOff val="35000"/>
                  </a:schemeClr>
                </a:solidFill>
              </a:rPr>
              <a:t>ersom kvadratene ikke fylles vil de vises som kvadrater</a:t>
            </a:r>
            <a:r>
              <a:rPr lang="nb-NO" sz="1400">
                <a:solidFill>
                  <a:schemeClr val="tx1">
                    <a:lumMod val="65000"/>
                    <a:lumOff val="35000"/>
                  </a:schemeClr>
                </a:solidFill>
              </a:rPr>
              <a:t> i </a:t>
            </a:r>
            <a:r>
              <a:rPr lang="en-NO" sz="1400">
                <a:solidFill>
                  <a:schemeClr val="tx1">
                    <a:lumMod val="65000"/>
                    <a:lumOff val="35000"/>
                  </a:schemeClr>
                </a:solidFill>
              </a:rPr>
              <a:t>fargen </a:t>
            </a:r>
            <a:r>
              <a:rPr lang="en-GB" sz="1400">
                <a:solidFill>
                  <a:schemeClr val="tx1">
                    <a:lumMod val="65000"/>
                    <a:lumOff val="35000"/>
                  </a:schemeClr>
                </a:solidFill>
              </a:rPr>
              <a:t>Lys </a:t>
            </a:r>
            <a:r>
              <a:rPr lang="en-GB" sz="1400" err="1">
                <a:solidFill>
                  <a:schemeClr val="tx1">
                    <a:lumMod val="65000"/>
                    <a:lumOff val="35000"/>
                  </a:schemeClr>
                </a:solidFill>
              </a:rPr>
              <a:t>Grønn</a:t>
            </a:r>
            <a:r>
              <a:rPr lang="en-GB" sz="1400">
                <a:solidFill>
                  <a:schemeClr val="tx1">
                    <a:lumMod val="65000"/>
                    <a:lumOff val="35000"/>
                  </a:schemeClr>
                </a:solidFill>
              </a:rPr>
              <a:t> </a:t>
            </a:r>
            <a:r>
              <a:rPr lang="en-GB" sz="1400" err="1">
                <a:solidFill>
                  <a:schemeClr val="tx1">
                    <a:lumMod val="65000"/>
                    <a:lumOff val="35000"/>
                  </a:schemeClr>
                </a:solidFill>
              </a:rPr>
              <a:t>Primær</a:t>
            </a:r>
            <a:r>
              <a:rPr lang="en-GB" sz="1400">
                <a:solidFill>
                  <a:schemeClr val="tx1">
                    <a:lumMod val="65000"/>
                    <a:lumOff val="35000"/>
                  </a:schemeClr>
                </a:solidFill>
              </a:rPr>
              <a:t>. Denne </a:t>
            </a:r>
            <a:r>
              <a:rPr lang="en-GB" sz="1400" err="1">
                <a:solidFill>
                  <a:schemeClr val="tx1">
                    <a:lumMod val="65000"/>
                    <a:lumOff val="35000"/>
                  </a:schemeClr>
                </a:solidFill>
              </a:rPr>
              <a:t>fargen</a:t>
            </a:r>
            <a:r>
              <a:rPr lang="en-GB" sz="1400">
                <a:solidFill>
                  <a:schemeClr val="tx1">
                    <a:lumMod val="65000"/>
                    <a:lumOff val="35000"/>
                  </a:schemeClr>
                </a:solidFill>
              </a:rPr>
              <a:t> </a:t>
            </a:r>
            <a:r>
              <a:rPr lang="en-GB" sz="1400" err="1">
                <a:solidFill>
                  <a:schemeClr val="tx1">
                    <a:lumMod val="65000"/>
                    <a:lumOff val="35000"/>
                  </a:schemeClr>
                </a:solidFill>
              </a:rPr>
              <a:t>kan</a:t>
            </a:r>
            <a:r>
              <a:rPr lang="en-GB" sz="1400">
                <a:solidFill>
                  <a:schemeClr val="tx1">
                    <a:lumMod val="65000"/>
                    <a:lumOff val="35000"/>
                  </a:schemeClr>
                </a:solidFill>
              </a:rPr>
              <a:t> </a:t>
            </a:r>
            <a:r>
              <a:rPr lang="en-GB" sz="1400" err="1">
                <a:solidFill>
                  <a:schemeClr val="tx1">
                    <a:lumMod val="65000"/>
                    <a:lumOff val="35000"/>
                  </a:schemeClr>
                </a:solidFill>
              </a:rPr>
              <a:t>endres</a:t>
            </a:r>
            <a:r>
              <a:rPr lang="en-GB" sz="1400">
                <a:solidFill>
                  <a:schemeClr val="tx1">
                    <a:lumMod val="65000"/>
                    <a:lumOff val="35000"/>
                  </a:schemeClr>
                </a:solidFill>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400">
              <a:solidFill>
                <a:schemeClr val="tx1">
                  <a:lumMod val="65000"/>
                  <a:lumOff val="35000"/>
                </a:schemeClr>
              </a:solidFill>
            </a:endParaRPr>
          </a:p>
          <a:p>
            <a:pPr algn="l"/>
            <a:endParaRPr lang="en-NO" sz="1400">
              <a:solidFill>
                <a:schemeClr val="tx1">
                  <a:lumMod val="65000"/>
                  <a:lumOff val="35000"/>
                </a:schemeClr>
              </a:solidFill>
            </a:endParaRPr>
          </a:p>
          <a:p>
            <a:pPr algn="l"/>
            <a:r>
              <a:rPr lang="en-GB" sz="1400">
                <a:solidFill>
                  <a:schemeClr val="tx1">
                    <a:lumMod val="65000"/>
                    <a:lumOff val="35000"/>
                  </a:schemeClr>
                </a:solidFill>
              </a:rPr>
              <a:t>D</a:t>
            </a:r>
            <a:r>
              <a:rPr lang="en-NO" sz="1400">
                <a:solidFill>
                  <a:schemeClr val="tx1">
                    <a:lumMod val="65000"/>
                    <a:lumOff val="35000"/>
                  </a:schemeClr>
                </a:solidFill>
              </a:rPr>
              <a:t>e andre to formene er statiske og kan ikke endres.</a:t>
            </a:r>
          </a:p>
        </p:txBody>
      </p:sp>
      <p:sp>
        <p:nvSpPr>
          <p:cNvPr id="15" name="TextBox 14">
            <a:extLst>
              <a:ext uri="{FF2B5EF4-FFF2-40B4-BE49-F238E27FC236}">
                <a16:creationId xmlns:a16="http://schemas.microsoft.com/office/drawing/2014/main" id="{02975751-D8D7-A77D-6F97-CE83152AEBAC}"/>
              </a:ext>
              <a:ext uri="{C183D7F6-B498-43B3-948B-1728B52AA6E4}">
                <adec:decorative xmlns:adec="http://schemas.microsoft.com/office/drawing/2017/decorative" val="1"/>
              </a:ext>
            </a:extLst>
          </p:cNvPr>
          <p:cNvSpPr txBox="1"/>
          <p:nvPr userDrawn="1"/>
        </p:nvSpPr>
        <p:spPr>
          <a:xfrm>
            <a:off x="12395200" y="-339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0">
                <a:solidFill>
                  <a:schemeClr val="tx1">
                    <a:lumMod val="65000"/>
                    <a:lumOff val="35000"/>
                  </a:schemeClr>
                </a:solidFill>
              </a:rPr>
              <a:t>Øvrige </a:t>
            </a:r>
            <a:r>
              <a:rPr lang="en-NO" sz="1200" i="0">
                <a:solidFill>
                  <a:schemeClr val="tx1">
                    <a:lumMod val="65000"/>
                    <a:lumOff val="35000"/>
                  </a:schemeClr>
                </a:solidFill>
              </a:rPr>
              <a:t>former er </a:t>
            </a:r>
            <a:r>
              <a:rPr lang="en-NO" sz="1200" i="1">
                <a:solidFill>
                  <a:schemeClr val="tx1">
                    <a:lumMod val="65000"/>
                    <a:lumOff val="35000"/>
                  </a:schemeClr>
                </a:solidFill>
              </a:rPr>
              <a:t>statiske </a:t>
            </a:r>
            <a:r>
              <a:rPr lang="en-NO" sz="1200">
                <a:solidFill>
                  <a:schemeClr val="tx1">
                    <a:lumMod val="65000"/>
                    <a:lumOff val="35000"/>
                  </a:schemeClr>
                </a:solidFill>
              </a:rPr>
              <a:t>og kan ikke endres.</a:t>
            </a:r>
          </a:p>
        </p:txBody>
      </p:sp>
    </p:spTree>
    <p:extLst>
      <p:ext uri="{BB962C8B-B14F-4D97-AF65-F5344CB8AC3E}">
        <p14:creationId xmlns:p14="http://schemas.microsoft.com/office/powerpoint/2010/main" val="390291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19" grpId="0" animBg="1"/>
      <p:bldP spid="21" grpId="0" animBg="1"/>
      <p:bldP spid="8" grpId="0" animBg="1"/>
      <p:bldP spid="9"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maside alt D ">
    <p:bg>
      <p:bgPr>
        <a:solidFill>
          <a:schemeClr val="bg1"/>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474256" y="728662"/>
            <a:ext cx="5055624" cy="2184647"/>
          </a:xfrm>
        </p:spPr>
        <p:txBody>
          <a:bodyPr wrap="square" anchor="b">
            <a:noAutofit/>
          </a:bodyPr>
          <a:lstStyle>
            <a:lvl1pPr>
              <a:defRPr sz="3600">
                <a:solidFill>
                  <a:schemeClr val="tx2"/>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474256" y="3322638"/>
            <a:ext cx="5055624" cy="2806700"/>
          </a:xfrm>
        </p:spPr>
        <p:txBody>
          <a:bodyPr/>
          <a:lstStyle>
            <a:lvl1pPr marL="216000" indent="-216000">
              <a:lnSpc>
                <a:spcPct val="100000"/>
              </a:lnSpc>
              <a:spcBef>
                <a:spcPts val="1000"/>
              </a:spcBef>
              <a:buFont typeface="Arial" panose="020B0604020202020204" pitchFamily="34" charset="0"/>
              <a:buChar char="•"/>
              <a:defRPr sz="2000">
                <a:solidFill>
                  <a:schemeClr val="tx2"/>
                </a:solidFill>
              </a:defRPr>
            </a:lvl1pPr>
            <a:lvl2pPr>
              <a:lnSpc>
                <a:spcPct val="100000"/>
              </a:lnSpc>
              <a:spcBef>
                <a:spcPts val="600"/>
              </a:spcBef>
              <a:defRPr sz="1800">
                <a:solidFill>
                  <a:schemeClr val="tx2"/>
                </a:solidFill>
              </a:defRPr>
            </a:lvl2pPr>
            <a:lvl3pPr>
              <a:lnSpc>
                <a:spcPct val="100000"/>
              </a:lnSpc>
              <a:spcBef>
                <a:spcPts val="600"/>
              </a:spcBef>
              <a:defRPr sz="1600">
                <a:solidFill>
                  <a:schemeClr val="tx2"/>
                </a:solidFill>
              </a:defRPr>
            </a:lvl3pPr>
            <a:lvl4pPr>
              <a:lnSpc>
                <a:spcPct val="100000"/>
              </a:lnSpc>
              <a:spcBef>
                <a:spcPts val="600"/>
              </a:spcBef>
              <a:defRPr sz="1400">
                <a:solidFill>
                  <a:schemeClr val="tx2"/>
                </a:solidFill>
              </a:defRPr>
            </a:lvl4pPr>
            <a:lvl5pPr>
              <a:spcBef>
                <a:spcPts val="600"/>
              </a:spcBef>
              <a:defRPr sz="140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Picture Placeholder">
            <a:extLst>
              <a:ext uri="{FF2B5EF4-FFF2-40B4-BE49-F238E27FC236}">
                <a16:creationId xmlns:a16="http://schemas.microsoft.com/office/drawing/2014/main" id="{DE2998B0-C09E-6370-1F84-97BBC881CD39}"/>
              </a:ext>
            </a:extLst>
          </p:cNvPr>
          <p:cNvSpPr>
            <a:spLocks noGrp="1"/>
          </p:cNvSpPr>
          <p:nvPr>
            <p:ph type="pic" sz="quarter" idx="17"/>
          </p:nvPr>
        </p:nvSpPr>
        <p:spPr>
          <a:xfrm>
            <a:off x="3879881" y="731371"/>
            <a:ext cx="2160000" cy="2160000"/>
          </a:xfrm>
          <a:solidFill>
            <a:schemeClr val="accent3"/>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endParaRPr lang="en-NO"/>
          </a:p>
        </p:txBody>
      </p:sp>
      <p:sp>
        <p:nvSpPr>
          <p:cNvPr id="13" name="Picture Placeholder">
            <a:extLst>
              <a:ext uri="{FF2B5EF4-FFF2-40B4-BE49-F238E27FC236}">
                <a16:creationId xmlns:a16="http://schemas.microsoft.com/office/drawing/2014/main" id="{E86514F9-4BA2-FB2B-9A31-4CE1A2207AB9}"/>
              </a:ext>
            </a:extLst>
          </p:cNvPr>
          <p:cNvSpPr>
            <a:spLocks noGrp="1" noChangeAspect="1"/>
          </p:cNvSpPr>
          <p:nvPr>
            <p:ph type="pic" sz="quarter" idx="18"/>
          </p:nvPr>
        </p:nvSpPr>
        <p:spPr>
          <a:xfrm>
            <a:off x="640208" y="2889338"/>
            <a:ext cx="3240000" cy="3240000"/>
          </a:xfrm>
          <a:solidFill>
            <a:schemeClr val="accent4"/>
          </a:solidFill>
        </p:spPr>
        <p:txBody>
          <a:bodyPr lIns="180000" tIns="180000" rIns="180000" bIns="180000">
            <a:normAutofit/>
          </a:bodyPr>
          <a:lstStyle>
            <a:lvl1pPr marL="0" indent="0" algn="ctr">
              <a:buFontTx/>
              <a:buNone/>
              <a:defRPr sz="1600">
                <a:solidFill>
                  <a:schemeClr val="bg1"/>
                </a:solidFill>
              </a:defRPr>
            </a:lvl1pPr>
          </a:lstStyle>
          <a:p>
            <a:r>
              <a:rPr lang="nb-NO"/>
              <a:t>Klikk på ikonet for å legge til et bilde</a:t>
            </a:r>
            <a:endParaRPr lang="en-NO"/>
          </a:p>
        </p:txBody>
      </p:sp>
      <p:sp>
        <p:nvSpPr>
          <p:cNvPr id="5" name="Oval">
            <a:extLst>
              <a:ext uri="{FF2B5EF4-FFF2-40B4-BE49-F238E27FC236}">
                <a16:creationId xmlns:a16="http://schemas.microsoft.com/office/drawing/2014/main" id="{04F7F4B9-1E87-81A1-F338-53AF80C78FC1}"/>
              </a:ext>
              <a:ext uri="{C183D7F6-B498-43B3-948B-1728B52AA6E4}">
                <adec:decorative xmlns:adec="http://schemas.microsoft.com/office/drawing/2017/decorative" val="1"/>
              </a:ext>
            </a:extLst>
          </p:cNvPr>
          <p:cNvSpPr/>
          <p:nvPr/>
        </p:nvSpPr>
        <p:spPr>
          <a:xfrm>
            <a:off x="3879881" y="2889338"/>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 name="Rectangle">
            <a:extLst>
              <a:ext uri="{FF2B5EF4-FFF2-40B4-BE49-F238E27FC236}">
                <a16:creationId xmlns:a16="http://schemas.microsoft.com/office/drawing/2014/main" id="{BE51E49A-F4E2-17FB-ABFC-FC830BF03381}"/>
              </a:ext>
              <a:ext uri="{C183D7F6-B498-43B3-948B-1728B52AA6E4}">
                <adec:decorative xmlns:adec="http://schemas.microsoft.com/office/drawing/2017/decorative" val="1"/>
              </a:ext>
            </a:extLst>
          </p:cNvPr>
          <p:cNvSpPr/>
          <p:nvPr/>
        </p:nvSpPr>
        <p:spPr>
          <a:xfrm>
            <a:off x="640208" y="1811371"/>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3" name="NHN-logo">
            <a:extLst>
              <a:ext uri="{FF2B5EF4-FFF2-40B4-BE49-F238E27FC236}">
                <a16:creationId xmlns:a16="http://schemas.microsoft.com/office/drawing/2014/main" id="{39EE6E8D-A213-818E-412A-225EBF016DF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6" name="TextBox 15">
            <a:extLst>
              <a:ext uri="{FF2B5EF4-FFF2-40B4-BE49-F238E27FC236}">
                <a16:creationId xmlns:a16="http://schemas.microsoft.com/office/drawing/2014/main" id="{FC3E87ED-4189-56D2-D045-E01D6F279998}"/>
              </a:ext>
            </a:extLst>
          </p:cNvPr>
          <p:cNvSpPr txBox="1"/>
          <p:nvPr userDrawn="1"/>
        </p:nvSpPr>
        <p:spPr>
          <a:xfrm>
            <a:off x="12395200" y="723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kan brukes til å utheve innhold eller brukes som </a:t>
            </a:r>
            <a:r>
              <a:rPr lang="en-NO" sz="1200" i="1">
                <a:solidFill>
                  <a:schemeClr val="tx1">
                    <a:lumMod val="65000"/>
                    <a:lumOff val="35000"/>
                  </a:schemeClr>
                </a:solidFill>
              </a:rPr>
              <a:t>skille-lysbilde</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0">
                <a:solidFill>
                  <a:schemeClr val="tx1">
                    <a:lumMod val="65000"/>
                    <a:lumOff val="35000"/>
                  </a:schemeClr>
                </a:solidFill>
              </a:rPr>
              <a:t>Øvrige </a:t>
            </a:r>
            <a:r>
              <a:rPr lang="en-NO" sz="1200" i="0">
                <a:solidFill>
                  <a:schemeClr val="tx1">
                    <a:lumMod val="65000"/>
                    <a:lumOff val="35000"/>
                  </a:schemeClr>
                </a:solidFill>
              </a:rPr>
              <a:t>former er </a:t>
            </a:r>
            <a:r>
              <a:rPr lang="en-NO" sz="1200" i="1">
                <a:solidFill>
                  <a:schemeClr val="tx1">
                    <a:lumMod val="65000"/>
                    <a:lumOff val="35000"/>
                  </a:schemeClr>
                </a:solidFill>
              </a:rPr>
              <a:t>statiske </a:t>
            </a:r>
            <a:r>
              <a:rPr lang="en-NO" sz="1200">
                <a:solidFill>
                  <a:schemeClr val="tx1">
                    <a:lumMod val="65000"/>
                    <a:lumOff val="35000"/>
                  </a:schemeClr>
                </a:solidFill>
              </a:rPr>
              <a:t>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Dersom det ikke er ønskelig med kulepunkter, skru av kulepunkter </a:t>
            </a:r>
            <a:r>
              <a:rPr lang="en-GB" sz="1200">
                <a:solidFill>
                  <a:schemeClr val="tx1">
                    <a:lumMod val="65000"/>
                    <a:lumOff val="35000"/>
                  </a:schemeClr>
                </a:solidFill>
              </a:rPr>
              <a:t>I</a:t>
            </a:r>
            <a:r>
              <a:rPr lang="en-NO" sz="1200">
                <a:solidFill>
                  <a:schemeClr val="tx1">
                    <a:lumMod val="65000"/>
                    <a:lumOff val="35000"/>
                  </a:schemeClr>
                </a:solidFill>
              </a:rPr>
              <a:t> toppmenyen. </a:t>
            </a:r>
            <a:endParaRPr lang="en-NO" sz="1200" i="0">
              <a:solidFill>
                <a:schemeClr val="tx1">
                  <a:lumMod val="65000"/>
                  <a:lumOff val="35000"/>
                </a:schemeClr>
              </a:solidFill>
            </a:endParaRPr>
          </a:p>
        </p:txBody>
      </p:sp>
    </p:spTree>
    <p:extLst>
      <p:ext uri="{BB962C8B-B14F-4D97-AF65-F5344CB8AC3E}">
        <p14:creationId xmlns:p14="http://schemas.microsoft.com/office/powerpoint/2010/main" val="149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5" grpId="0" animBg="1"/>
      <p:bldP spid="4" grpId="0" animBg="1"/>
    </p:bldLst>
  </p:timing>
  <p:extLst>
    <p:ext uri="{DCECCB84-F9BA-43D5-87BE-67443E8EF086}">
      <p15:sldGuideLst xmlns:p15="http://schemas.microsoft.com/office/powerpoint/2012/main">
        <p15:guide id="1" orient="horz" pos="2093">
          <p15:clr>
            <a:srgbClr val="A4A3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maside alt D - mørk">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477564" y="728662"/>
            <a:ext cx="5055624" cy="2184647"/>
          </a:xfrm>
        </p:spPr>
        <p:txBody>
          <a:bodyPr anchor="b">
            <a:noAutofit/>
          </a:bodyPr>
          <a:lstStyle>
            <a:lvl1pPr>
              <a:defRPr sz="3600">
                <a:solidFill>
                  <a:schemeClr val="bg1"/>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474256" y="3322638"/>
            <a:ext cx="5055624" cy="2806700"/>
          </a:xfrm>
        </p:spPr>
        <p:txBody>
          <a:bodyPr/>
          <a:lstStyle>
            <a:lvl1pPr marL="216000" indent="-216000">
              <a:lnSpc>
                <a:spcPct val="100000"/>
              </a:lnSpc>
              <a:spcBef>
                <a:spcPts val="1000"/>
              </a:spcBef>
              <a:buClr>
                <a:schemeClr val="accent5"/>
              </a:buClr>
              <a:buFont typeface="Arial" panose="020B0604020202020204" pitchFamily="34" charset="0"/>
              <a:buChar char="•"/>
              <a:defRPr sz="2000">
                <a:solidFill>
                  <a:schemeClr val="bg1"/>
                </a:solidFill>
              </a:defRPr>
            </a:lvl1pPr>
            <a:lvl2pPr>
              <a:lnSpc>
                <a:spcPct val="100000"/>
              </a:lnSpc>
              <a:spcBef>
                <a:spcPts val="600"/>
              </a:spcBef>
              <a:buClr>
                <a:schemeClr val="accent5"/>
              </a:buClr>
              <a:defRPr sz="1800">
                <a:solidFill>
                  <a:schemeClr val="bg1"/>
                </a:solidFill>
              </a:defRPr>
            </a:lvl2pPr>
            <a:lvl3pPr>
              <a:lnSpc>
                <a:spcPct val="100000"/>
              </a:lnSpc>
              <a:spcBef>
                <a:spcPts val="600"/>
              </a:spcBef>
              <a:buClr>
                <a:schemeClr val="accent5"/>
              </a:buClr>
              <a:defRPr sz="1600">
                <a:solidFill>
                  <a:schemeClr val="bg1"/>
                </a:solidFill>
              </a:defRPr>
            </a:lvl3pPr>
            <a:lvl4pPr>
              <a:lnSpc>
                <a:spcPct val="100000"/>
              </a:lnSpc>
              <a:spcBef>
                <a:spcPts val="600"/>
              </a:spcBef>
              <a:buClr>
                <a:schemeClr val="accent5"/>
              </a:buClr>
              <a:defRPr sz="1400">
                <a:solidFill>
                  <a:schemeClr val="bg1"/>
                </a:solidFill>
              </a:defRPr>
            </a:lvl4pPr>
            <a:lvl5pPr>
              <a:lnSpc>
                <a:spcPct val="100000"/>
              </a:lnSpc>
              <a:spcBef>
                <a:spcPts val="600"/>
              </a:spcBef>
              <a:buClr>
                <a:schemeClr val="accent5"/>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26" name="Picture Placeholder">
            <a:extLst>
              <a:ext uri="{FF2B5EF4-FFF2-40B4-BE49-F238E27FC236}">
                <a16:creationId xmlns:a16="http://schemas.microsoft.com/office/drawing/2014/main" id="{32100944-BF5A-657E-F3E3-1E32979E8EFD}"/>
              </a:ext>
            </a:extLst>
          </p:cNvPr>
          <p:cNvSpPr>
            <a:spLocks noGrp="1"/>
          </p:cNvSpPr>
          <p:nvPr>
            <p:ph type="pic" sz="quarter" idx="17"/>
          </p:nvPr>
        </p:nvSpPr>
        <p:spPr>
          <a:xfrm>
            <a:off x="3879881" y="731371"/>
            <a:ext cx="2160000" cy="2160000"/>
          </a:xfrm>
          <a:solidFill>
            <a:schemeClr val="accent3"/>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endParaRPr lang="en-NO"/>
          </a:p>
        </p:txBody>
      </p:sp>
      <p:sp>
        <p:nvSpPr>
          <p:cNvPr id="27" name="Picture Placeholder">
            <a:extLst>
              <a:ext uri="{FF2B5EF4-FFF2-40B4-BE49-F238E27FC236}">
                <a16:creationId xmlns:a16="http://schemas.microsoft.com/office/drawing/2014/main" id="{222EE62D-FDFA-B338-23D2-1CE43EC1ED3A}"/>
              </a:ext>
            </a:extLst>
          </p:cNvPr>
          <p:cNvSpPr>
            <a:spLocks noGrp="1" noChangeAspect="1"/>
          </p:cNvSpPr>
          <p:nvPr>
            <p:ph type="pic" sz="quarter" idx="18"/>
          </p:nvPr>
        </p:nvSpPr>
        <p:spPr>
          <a:xfrm>
            <a:off x="640208" y="2889338"/>
            <a:ext cx="3240000" cy="3240000"/>
          </a:xfrm>
          <a:solidFill>
            <a:schemeClr val="accent4"/>
          </a:solidFill>
        </p:spPr>
        <p:txBody>
          <a:bodyPr lIns="180000" tIns="180000" rIns="180000" bIns="180000">
            <a:normAutofit/>
          </a:bodyPr>
          <a:lstStyle>
            <a:lvl1pPr marL="0" indent="0" algn="ctr">
              <a:buFontTx/>
              <a:buNone/>
              <a:defRPr sz="1600">
                <a:solidFill>
                  <a:schemeClr val="bg1"/>
                </a:solidFill>
              </a:defRPr>
            </a:lvl1pPr>
          </a:lstStyle>
          <a:p>
            <a:r>
              <a:rPr lang="nb-NO"/>
              <a:t>Klikk på ikonet for å legge til et bilde</a:t>
            </a:r>
            <a:endParaRPr lang="en-NO"/>
          </a:p>
        </p:txBody>
      </p:sp>
      <p:sp>
        <p:nvSpPr>
          <p:cNvPr id="25" name="Oval">
            <a:extLst>
              <a:ext uri="{FF2B5EF4-FFF2-40B4-BE49-F238E27FC236}">
                <a16:creationId xmlns:a16="http://schemas.microsoft.com/office/drawing/2014/main" id="{7AACA0AA-433C-563E-9FE8-22AAB6F75290}"/>
              </a:ext>
              <a:ext uri="{C183D7F6-B498-43B3-948B-1728B52AA6E4}">
                <adec:decorative xmlns:adec="http://schemas.microsoft.com/office/drawing/2017/decorative" val="1"/>
              </a:ext>
            </a:extLst>
          </p:cNvPr>
          <p:cNvSpPr/>
          <p:nvPr userDrawn="1"/>
        </p:nvSpPr>
        <p:spPr>
          <a:xfrm>
            <a:off x="3879881" y="2889338"/>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4" name="Rectangle">
            <a:extLst>
              <a:ext uri="{FF2B5EF4-FFF2-40B4-BE49-F238E27FC236}">
                <a16:creationId xmlns:a16="http://schemas.microsoft.com/office/drawing/2014/main" id="{4E86C601-540D-B5C4-612A-F8D05A6B5CB6}"/>
              </a:ext>
              <a:ext uri="{C183D7F6-B498-43B3-948B-1728B52AA6E4}">
                <adec:decorative xmlns:adec="http://schemas.microsoft.com/office/drawing/2017/decorative" val="1"/>
              </a:ext>
            </a:extLst>
          </p:cNvPr>
          <p:cNvSpPr/>
          <p:nvPr userDrawn="1"/>
        </p:nvSpPr>
        <p:spPr>
          <a:xfrm>
            <a:off x="640208" y="1811371"/>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28" name="NHN-logo">
            <a:extLst>
              <a:ext uri="{FF2B5EF4-FFF2-40B4-BE49-F238E27FC236}">
                <a16:creationId xmlns:a16="http://schemas.microsoft.com/office/drawing/2014/main" id="{8C3C4B2F-DE23-632F-774A-12AA87055FD2}"/>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5" name="TextBox 4">
            <a:extLst>
              <a:ext uri="{FF2B5EF4-FFF2-40B4-BE49-F238E27FC236}">
                <a16:creationId xmlns:a16="http://schemas.microsoft.com/office/drawing/2014/main" id="{936B10B8-400B-BC22-2D47-0375DAAF133F}"/>
              </a:ext>
            </a:extLst>
          </p:cNvPr>
          <p:cNvSpPr txBox="1"/>
          <p:nvPr userDrawn="1"/>
        </p:nvSpPr>
        <p:spPr>
          <a:xfrm>
            <a:off x="12395200" y="7244"/>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kan brukes til å utheve innhold eller brukes som </a:t>
            </a:r>
            <a:r>
              <a:rPr lang="en-NO" sz="1200" i="1">
                <a:solidFill>
                  <a:schemeClr val="tx1">
                    <a:lumMod val="65000"/>
                    <a:lumOff val="35000"/>
                  </a:schemeClr>
                </a:solidFill>
              </a:rPr>
              <a:t>skille-lysbilde</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1">
                <a:solidFill>
                  <a:schemeClr val="tx1">
                    <a:lumMod val="65000"/>
                    <a:lumOff val="35000"/>
                  </a:schemeClr>
                </a:solidFill>
              </a:rPr>
              <a:t>Øvrige </a:t>
            </a:r>
            <a:r>
              <a:rPr lang="en-NO" sz="1200" i="1">
                <a:solidFill>
                  <a:schemeClr val="tx1">
                    <a:lumMod val="65000"/>
                    <a:lumOff val="35000"/>
                  </a:schemeClr>
                </a:solidFill>
              </a:rPr>
              <a:t>former er statiske </a:t>
            </a:r>
            <a:r>
              <a:rPr lang="en-NO" sz="1200">
                <a:solidFill>
                  <a:schemeClr val="tx1">
                    <a:lumMod val="65000"/>
                    <a:lumOff val="35000"/>
                  </a:schemeClr>
                </a:solidFill>
              </a:rPr>
              <a:t>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Dersom det ikke er ønskelig med kulepunkter, skru av kulepunkter </a:t>
            </a:r>
            <a:r>
              <a:rPr lang="en-GB" sz="1200">
                <a:solidFill>
                  <a:schemeClr val="tx1">
                    <a:lumMod val="65000"/>
                    <a:lumOff val="35000"/>
                  </a:schemeClr>
                </a:solidFill>
              </a:rPr>
              <a:t>I</a:t>
            </a:r>
            <a:r>
              <a:rPr lang="en-NO" sz="1200">
                <a:solidFill>
                  <a:schemeClr val="tx1">
                    <a:lumMod val="65000"/>
                    <a:lumOff val="35000"/>
                  </a:schemeClr>
                </a:solidFill>
              </a:rPr>
              <a:t> toppmenyen. </a:t>
            </a:r>
            <a:endParaRPr lang="en-NO" sz="1200" i="0">
              <a:solidFill>
                <a:schemeClr val="tx1">
                  <a:lumMod val="65000"/>
                  <a:lumOff val="35000"/>
                </a:schemeClr>
              </a:solidFill>
            </a:endParaRPr>
          </a:p>
        </p:txBody>
      </p:sp>
    </p:spTree>
    <p:extLst>
      <p:ext uri="{BB962C8B-B14F-4D97-AF65-F5344CB8AC3E}">
        <p14:creationId xmlns:p14="http://schemas.microsoft.com/office/powerpoint/2010/main" val="26094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5" grpId="0" animBg="1"/>
      <p:bldP spid="24" grpId="0" animBg="1"/>
    </p:bldLst>
  </p:timing>
  <p:extLst>
    <p:ext uri="{DCECCB84-F9BA-43D5-87BE-67443E8EF086}">
      <p15:sldGuideLst xmlns:p15="http://schemas.microsoft.com/office/powerpoint/2012/main">
        <p15:guide id="1" orient="horz" pos="2093">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elside bilde m tekst - mørk høy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13" name="Title 1">
            <a:extLst>
              <a:ext uri="{FF2B5EF4-FFF2-40B4-BE49-F238E27FC236}">
                <a16:creationId xmlns:a16="http://schemas.microsoft.com/office/drawing/2014/main" id="{B5FEA57A-B88D-09AA-6DD4-765A90C08612}"/>
              </a:ext>
            </a:extLst>
          </p:cNvPr>
          <p:cNvSpPr>
            <a:spLocks noGrp="1"/>
          </p:cNvSpPr>
          <p:nvPr>
            <p:ph type="title"/>
          </p:nvPr>
        </p:nvSpPr>
        <p:spPr>
          <a:xfrm>
            <a:off x="4226140" y="4509337"/>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chemeClr val="accent4"/>
          </a:solidFill>
        </p:spPr>
        <p:txBody>
          <a:bodyPr vert="horz" wrap="square" lIns="540000" tIns="0" rIns="1332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2" y="4509339"/>
            <a:ext cx="1619999" cy="1619999"/>
          </a:xfrm>
          <a:prstGeom prst="ellipse">
            <a:avLst/>
          </a:prstGeom>
          <a:solidFill>
            <a:schemeClr val="accent3"/>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6" name="NHN-logo">
            <a:extLst>
              <a:ext uri="{FF2B5EF4-FFF2-40B4-BE49-F238E27FC236}">
                <a16:creationId xmlns:a16="http://schemas.microsoft.com/office/drawing/2014/main" id="{F15B88EF-CD92-5DEC-1144-87A6B6329A7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4" name="Tips">
            <a:extLst>
              <a:ext uri="{FF2B5EF4-FFF2-40B4-BE49-F238E27FC236}">
                <a16:creationId xmlns:a16="http://schemas.microsoft.com/office/drawing/2014/main" id="{503E0B31-3EF5-2B92-FE47-45EEA67C29B2}"/>
              </a:ext>
              <a:ext uri="{C183D7F6-B498-43B3-948B-1728B52AA6E4}">
                <adec:decorative xmlns:adec="http://schemas.microsoft.com/office/drawing/2017/decorative" val="1"/>
              </a:ext>
            </a:extLst>
          </p:cNvPr>
          <p:cNvSpPr txBox="1"/>
          <p:nvPr userDrawn="1"/>
        </p:nvSpPr>
        <p:spPr>
          <a:xfrm>
            <a:off x="12395200" y="17874"/>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19618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animEffect transition="in" filter="fade">
                                      <p:cBhvr>
                                        <p:cTn id="11" dur="500"/>
                                        <p:tgtEl>
                                          <p:spTgt spid="2">
                                            <p:bg/>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elside bilde m tekst - lys høy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9" name="Title">
            <a:extLst>
              <a:ext uri="{FF2B5EF4-FFF2-40B4-BE49-F238E27FC236}">
                <a16:creationId xmlns:a16="http://schemas.microsoft.com/office/drawing/2014/main" id="{32412E97-3AA8-AA47-6BE4-8716C01BD866}"/>
              </a:ext>
            </a:extLst>
          </p:cNvPr>
          <p:cNvSpPr>
            <a:spLocks noGrp="1"/>
          </p:cNvSpPr>
          <p:nvPr>
            <p:ph type="title"/>
          </p:nvPr>
        </p:nvSpPr>
        <p:spPr>
          <a:xfrm>
            <a:off x="4226140" y="4509337"/>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chemeClr val="bg1"/>
          </a:solidFill>
        </p:spPr>
        <p:txBody>
          <a:bodyPr vert="horz" wrap="square" lIns="540000" tIns="0" rIns="1332000" bIns="0" rtlCol="0" anchor="ctr">
            <a:noAutofit/>
          </a:bodyPr>
          <a:lstStyle>
            <a:lvl1pPr>
              <a:defRPr lang="en-NO" sz="2800" dirty="0">
                <a:solidFill>
                  <a:schemeClr val="tx2"/>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2" y="4509339"/>
            <a:ext cx="1619999" cy="1619999"/>
          </a:xfrm>
          <a:prstGeom prst="ellipse">
            <a:avLst/>
          </a:prstGeom>
          <a:solidFill>
            <a:schemeClr val="accent5"/>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4" name="NHN-logo">
            <a:extLst>
              <a:ext uri="{FF2B5EF4-FFF2-40B4-BE49-F238E27FC236}">
                <a16:creationId xmlns:a16="http://schemas.microsoft.com/office/drawing/2014/main" id="{3494DEE4-C301-677E-E749-C89D3665DE5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260D4D0F-672F-4CBF-B94A-38EBDDC8A11A}"/>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180431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Helside bilde m tekst - mørk venst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13" name="Title 1">
            <a:extLst>
              <a:ext uri="{FF2B5EF4-FFF2-40B4-BE49-F238E27FC236}">
                <a16:creationId xmlns:a16="http://schemas.microsoft.com/office/drawing/2014/main" id="{47E1B2CB-FE4C-750F-9D74-2192A62C335B}"/>
              </a:ext>
            </a:extLst>
          </p:cNvPr>
          <p:cNvSpPr>
            <a:spLocks noGrp="1"/>
          </p:cNvSpPr>
          <p:nvPr>
            <p:ph type="title"/>
          </p:nvPr>
        </p:nvSpPr>
        <p:spPr>
          <a:xfrm>
            <a:off x="1" y="4509338"/>
            <a:ext cx="7940139" cy="1620000"/>
          </a:xfrm>
          <a:custGeom>
            <a:avLst/>
            <a:gdLst>
              <a:gd name="connsiteX0" fmla="*/ 0 w 7940139"/>
              <a:gd name="connsiteY0" fmla="*/ 0 h 1620000"/>
              <a:gd name="connsiteX1" fmla="*/ 7130139 w 7940139"/>
              <a:gd name="connsiteY1" fmla="*/ 0 h 1620000"/>
              <a:gd name="connsiteX2" fmla="*/ 7940139 w 7940139"/>
              <a:gd name="connsiteY2" fmla="*/ 810000 h 1620000"/>
              <a:gd name="connsiteX3" fmla="*/ 7130139 w 7940139"/>
              <a:gd name="connsiteY3" fmla="*/ 1620000 h 1620000"/>
              <a:gd name="connsiteX4" fmla="*/ 0 w 7940139"/>
              <a:gd name="connsiteY4" fmla="*/ 1620000 h 1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139" h="1620000">
                <a:moveTo>
                  <a:pt x="0" y="0"/>
                </a:moveTo>
                <a:lnTo>
                  <a:pt x="7130139" y="0"/>
                </a:lnTo>
                <a:cubicBezTo>
                  <a:pt x="7577490" y="0"/>
                  <a:pt x="7940139" y="362649"/>
                  <a:pt x="7940139" y="810000"/>
                </a:cubicBezTo>
                <a:cubicBezTo>
                  <a:pt x="7940139" y="1257351"/>
                  <a:pt x="7577490" y="1620000"/>
                  <a:pt x="7130139" y="1620000"/>
                </a:cubicBezTo>
                <a:lnTo>
                  <a:pt x="0" y="1620000"/>
                </a:lnTo>
                <a:close/>
              </a:path>
            </a:pathLst>
          </a:custGeom>
          <a:solidFill>
            <a:schemeClr val="accent4"/>
          </a:solidFill>
        </p:spPr>
        <p:txBody>
          <a:bodyPr vert="horz" wrap="square" lIns="1368000" tIns="0" rIns="540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7940142" y="4509339"/>
            <a:ext cx="1619999" cy="1619999"/>
          </a:xfrm>
          <a:prstGeom prst="ellipse">
            <a:avLst/>
          </a:prstGeom>
          <a:solidFill>
            <a:schemeClr val="accent3"/>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5" name="NHN-logo">
            <a:extLst>
              <a:ext uri="{FF2B5EF4-FFF2-40B4-BE49-F238E27FC236}">
                <a16:creationId xmlns:a16="http://schemas.microsoft.com/office/drawing/2014/main" id="{276C2862-E1D8-5CE6-44EB-D807A57E474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2FB9A18F-4655-427E-9144-C2F7EA8D3C75}"/>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8884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Helside bilde m tekst - lys venst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9" name="Title 1">
            <a:extLst>
              <a:ext uri="{FF2B5EF4-FFF2-40B4-BE49-F238E27FC236}">
                <a16:creationId xmlns:a16="http://schemas.microsoft.com/office/drawing/2014/main" id="{60CD292C-6DE0-FBD3-5232-D2B8E09872FC}"/>
              </a:ext>
            </a:extLst>
          </p:cNvPr>
          <p:cNvSpPr>
            <a:spLocks noGrp="1"/>
          </p:cNvSpPr>
          <p:nvPr>
            <p:ph type="title"/>
          </p:nvPr>
        </p:nvSpPr>
        <p:spPr>
          <a:xfrm>
            <a:off x="1" y="4509337"/>
            <a:ext cx="7940139" cy="1620000"/>
          </a:xfrm>
          <a:custGeom>
            <a:avLst/>
            <a:gdLst>
              <a:gd name="connsiteX0" fmla="*/ 0 w 7940139"/>
              <a:gd name="connsiteY0" fmla="*/ 0 h 1620000"/>
              <a:gd name="connsiteX1" fmla="*/ 7130139 w 7940139"/>
              <a:gd name="connsiteY1" fmla="*/ 0 h 1620000"/>
              <a:gd name="connsiteX2" fmla="*/ 7940139 w 7940139"/>
              <a:gd name="connsiteY2" fmla="*/ 810000 h 1620000"/>
              <a:gd name="connsiteX3" fmla="*/ 7130139 w 7940139"/>
              <a:gd name="connsiteY3" fmla="*/ 1620000 h 1620000"/>
              <a:gd name="connsiteX4" fmla="*/ 0 w 7940139"/>
              <a:gd name="connsiteY4" fmla="*/ 1620000 h 1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139" h="1620000">
                <a:moveTo>
                  <a:pt x="0" y="0"/>
                </a:moveTo>
                <a:lnTo>
                  <a:pt x="7130139" y="0"/>
                </a:lnTo>
                <a:cubicBezTo>
                  <a:pt x="7577490" y="0"/>
                  <a:pt x="7940139" y="362649"/>
                  <a:pt x="7940139" y="810000"/>
                </a:cubicBezTo>
                <a:cubicBezTo>
                  <a:pt x="7940139" y="1257351"/>
                  <a:pt x="7577490" y="1620000"/>
                  <a:pt x="7130139" y="1620000"/>
                </a:cubicBezTo>
                <a:lnTo>
                  <a:pt x="0" y="1620000"/>
                </a:lnTo>
                <a:close/>
              </a:path>
            </a:pathLst>
          </a:custGeom>
          <a:solidFill>
            <a:schemeClr val="bg1"/>
          </a:solidFill>
        </p:spPr>
        <p:txBody>
          <a:bodyPr vert="horz" wrap="square" lIns="1368000" tIns="0" rIns="540000" bIns="0" rtlCol="0" anchor="ctr">
            <a:noAutofit/>
          </a:bodyPr>
          <a:lstStyle>
            <a:lvl1pPr>
              <a:defRPr lang="en-NO" sz="2800" dirty="0">
                <a:solidFill>
                  <a:schemeClr val="tx2"/>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7940142" y="4509339"/>
            <a:ext cx="1619999" cy="1619999"/>
          </a:xfrm>
          <a:prstGeom prst="ellipse">
            <a:avLst/>
          </a:prstGeom>
          <a:solidFill>
            <a:schemeClr val="accent5"/>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5" name="NHN-logo">
            <a:extLst>
              <a:ext uri="{FF2B5EF4-FFF2-40B4-BE49-F238E27FC236}">
                <a16:creationId xmlns:a16="http://schemas.microsoft.com/office/drawing/2014/main" id="{814F993E-E11E-9323-4837-9DAD20A67B5A}"/>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4ED706DF-EDAE-4D36-87EE-E6D72940967C}"/>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4561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Helside bilde m tekst - mørk høyre opp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p:nvPr>
        </p:nvSpPr>
        <p:spPr>
          <a:xfrm>
            <a:off x="0" y="0"/>
            <a:ext cx="12192000" cy="6858000"/>
          </a:xfrm>
          <a:solidFill>
            <a:schemeClr val="bg1"/>
          </a:solidFill>
        </p:spPr>
        <p:txBody>
          <a:bodyPr lIns="180000" tIns="180000" rIns="180000" bIns="180000" anchor="ctr">
            <a:normAutofit/>
          </a:bodyPr>
          <a:lstStyle>
            <a:lvl1pPr marL="0" indent="0" algn="ctr">
              <a:buFontTx/>
              <a:buNone/>
              <a:defRPr sz="1600">
                <a:solidFill>
                  <a:schemeClr val="bg2"/>
                </a:solidFill>
              </a:defRPr>
            </a:lvl1pPr>
          </a:lstStyle>
          <a:p>
            <a:r>
              <a:rPr lang="nb-NO"/>
              <a:t>Klikk på ikonet for å legge til et bilde</a:t>
            </a:r>
          </a:p>
        </p:txBody>
      </p:sp>
      <p:sp>
        <p:nvSpPr>
          <p:cNvPr id="13" name="Title 1">
            <a:extLst>
              <a:ext uri="{FF2B5EF4-FFF2-40B4-BE49-F238E27FC236}">
                <a16:creationId xmlns:a16="http://schemas.microsoft.com/office/drawing/2014/main" id="{B5FEA57A-B88D-09AA-6DD4-765A90C08612}"/>
              </a:ext>
            </a:extLst>
          </p:cNvPr>
          <p:cNvSpPr>
            <a:spLocks noGrp="1"/>
          </p:cNvSpPr>
          <p:nvPr>
            <p:ph type="title"/>
          </p:nvPr>
        </p:nvSpPr>
        <p:spPr>
          <a:xfrm>
            <a:off x="4226139" y="729875"/>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chemeClr val="accent4"/>
          </a:solidFill>
        </p:spPr>
        <p:txBody>
          <a:bodyPr vert="horz" wrap="square" lIns="540000" tIns="0" rIns="1332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1" y="729877"/>
            <a:ext cx="1619999" cy="1619999"/>
          </a:xfrm>
          <a:prstGeom prst="ellipse">
            <a:avLst/>
          </a:prstGeom>
          <a:solidFill>
            <a:schemeClr val="accent3"/>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6" name="NHN-logo">
            <a:extLst>
              <a:ext uri="{FF2B5EF4-FFF2-40B4-BE49-F238E27FC236}">
                <a16:creationId xmlns:a16="http://schemas.microsoft.com/office/drawing/2014/main" id="{F15B88EF-CD92-5DEC-1144-87A6B6329A7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8639EE2B-9809-4573-92E8-87AAA37A5310}"/>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5744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animEffect transition="in" filter="fade">
                                      <p:cBhvr>
                                        <p:cTn id="11" dur="500"/>
                                        <p:tgtEl>
                                          <p:spTgt spid="2">
                                            <p:bg/>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p>
            <a:r>
              <a:rPr lang="nb-NO"/>
              <a:t>Klikk for å redigere tittelstil</a:t>
            </a:r>
            <a:endParaRPr lang="en-NO"/>
          </a:p>
        </p:txBody>
      </p:sp>
      <p:sp>
        <p:nvSpPr>
          <p:cNvPr id="7" name="Text Placeholder 6">
            <a:extLst>
              <a:ext uri="{FF2B5EF4-FFF2-40B4-BE49-F238E27FC236}">
                <a16:creationId xmlns:a16="http://schemas.microsoft.com/office/drawing/2014/main" id="{028E54CC-D033-244E-3403-3F0DF3002F27}"/>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p:txBody>
          <a:bodyPr/>
          <a:lstStyle>
            <a:lvl1pPr indent="-216000">
              <a:defRPr/>
            </a:lvl1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6" name="NHN-logo">
            <a:extLst>
              <a:ext uri="{FF2B5EF4-FFF2-40B4-BE49-F238E27FC236}">
                <a16:creationId xmlns:a16="http://schemas.microsoft.com/office/drawing/2014/main" id="{742C9D0F-D298-34DB-F9A1-0A3C167A4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8" name="Tips">
            <a:extLst>
              <a:ext uri="{FF2B5EF4-FFF2-40B4-BE49-F238E27FC236}">
                <a16:creationId xmlns:a16="http://schemas.microsoft.com/office/drawing/2014/main" id="{2B961EBD-B3B5-2ECB-F522-54426970523C}"/>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86804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alt A-bilde">
    <p:bg>
      <p:bgPr>
        <a:solidFill>
          <a:srgbClr val="002820"/>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bg2"/>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sp>
        <p:nvSpPr>
          <p:cNvPr id="10" name="Picture Placeholder">
            <a:extLst>
              <a:ext uri="{FF2B5EF4-FFF2-40B4-BE49-F238E27FC236}">
                <a16:creationId xmlns:a16="http://schemas.microsoft.com/office/drawing/2014/main" id="{B271E262-113C-8EB3-B443-6BB006A90679}"/>
              </a:ext>
            </a:extLst>
          </p:cNvPr>
          <p:cNvSpPr>
            <a:spLocks noGrp="1"/>
          </p:cNvSpPr>
          <p:nvPr>
            <p:ph type="pic" sz="quarter" idx="16"/>
          </p:nvPr>
        </p:nvSpPr>
        <p:spPr>
          <a:xfrm>
            <a:off x="0" y="3049200"/>
            <a:ext cx="12192000" cy="3808800"/>
          </a:xfrm>
          <a:noFill/>
        </p:spPr>
        <p:txBody>
          <a:bodyPr lIns="216000" tIns="216000" rIns="180000">
            <a:normAutofit/>
          </a:bodyPr>
          <a:lstStyle>
            <a:lvl1pPr marL="0" indent="0" algn="ctr">
              <a:buNone/>
              <a:defRPr sz="1600">
                <a:solidFill>
                  <a:schemeClr val="accent5"/>
                </a:solidFill>
              </a:defRPr>
            </a:lvl1pPr>
          </a:lstStyle>
          <a:p>
            <a:r>
              <a:rPr lang="nb-NO"/>
              <a:t>Klikk på ikonet for å legge til et bilde</a:t>
            </a:r>
            <a:endParaRPr lang="en-NO"/>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grpSp>
        <p:nvGrpSpPr>
          <p:cNvPr id="13" name="Tips">
            <a:extLst>
              <a:ext uri="{FF2B5EF4-FFF2-40B4-BE49-F238E27FC236}">
                <a16:creationId xmlns:a16="http://schemas.microsoft.com/office/drawing/2014/main" id="{B2B36F18-EEB6-F755-F464-BFD358D9E436}"/>
              </a:ext>
              <a:ext uri="{C183D7F6-B498-43B3-948B-1728B52AA6E4}">
                <adec:decorative xmlns:adec="http://schemas.microsoft.com/office/drawing/2017/decorative" val="1"/>
              </a:ext>
            </a:extLst>
          </p:cNvPr>
          <p:cNvGrpSpPr/>
          <p:nvPr userDrawn="1"/>
        </p:nvGrpSpPr>
        <p:grpSpPr>
          <a:xfrm>
            <a:off x="12395200" y="28507"/>
            <a:ext cx="2159000" cy="6829495"/>
            <a:chOff x="12395200" y="28507"/>
            <a:chExt cx="2159000" cy="6829495"/>
          </a:xfrm>
        </p:grpSpPr>
        <p:sp>
          <p:nvSpPr>
            <p:cNvPr id="14" name="TextBox 13">
              <a:extLst>
                <a:ext uri="{FF2B5EF4-FFF2-40B4-BE49-F238E27FC236}">
                  <a16:creationId xmlns:a16="http://schemas.microsoft.com/office/drawing/2014/main" id="{27DE215B-9E25-8C40-F2DC-EF1E1F14F4B8}"/>
                </a:ext>
              </a:extLst>
            </p:cNvPr>
            <p:cNvSpPr txBox="1"/>
            <p:nvPr/>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400">
                  <a:solidFill>
                    <a:schemeClr val="tx1">
                      <a:lumMod val="65000"/>
                      <a:lumOff val="35000"/>
                    </a:schemeClr>
                  </a:solidFill>
                </a:rPr>
                <a:t>Tips</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Denne malen benyttes dersom man ønsker å legge inn film eller animasjon på forsiden.</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Klikk på “media-ikonet” og last inn ønsket media.</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Pass på at opplasted film ikke er for xxxxxx</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Korte animerte giffer er godt egnet.</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Film-snutten spiller automatisk </a:t>
              </a:r>
              <a:r>
                <a:rPr lang="en-GB" sz="1400" err="1">
                  <a:solidFill>
                    <a:schemeClr val="tx1">
                      <a:lumMod val="65000"/>
                      <a:lumOff val="35000"/>
                    </a:schemeClr>
                  </a:solidFill>
                </a:rPr>
                <a:t>i</a:t>
              </a:r>
              <a:r>
                <a:rPr lang="en-NO" sz="1400">
                  <a:solidFill>
                    <a:schemeClr val="tx1">
                      <a:lumMod val="65000"/>
                      <a:lumOff val="35000"/>
                    </a:schemeClr>
                  </a:solidFill>
                </a:rPr>
                <a:t> loop. Du kan endre dette til å spille av kun en gang.</a:t>
              </a:r>
            </a:p>
            <a:p>
              <a:pPr algn="l"/>
              <a:endParaRPr lang="en-NO" sz="1400">
                <a:solidFill>
                  <a:schemeClr val="tx1">
                    <a:lumMod val="65000"/>
                    <a:lumOff val="35000"/>
                  </a:schemeClr>
                </a:solidFill>
              </a:endParaRPr>
            </a:p>
          </p:txBody>
        </p:sp>
        <p:sp>
          <p:nvSpPr>
            <p:cNvPr id="15" name="TextBox 14">
              <a:extLst>
                <a:ext uri="{FF2B5EF4-FFF2-40B4-BE49-F238E27FC236}">
                  <a16:creationId xmlns:a16="http://schemas.microsoft.com/office/drawing/2014/main" id="{380CB352-EAA0-D083-09A5-CD64F30B4E8B}"/>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brukes dersom du ønsker bilde på forsiden. Klikk på</a:t>
              </a:r>
              <a:r>
                <a:rPr lang="en-NO" sz="1200" i="1">
                  <a:solidFill>
                    <a:schemeClr val="tx1">
                      <a:lumMod val="65000"/>
                      <a:lumOff val="35000"/>
                    </a:schemeClr>
                  </a:solidFill>
                </a:rPr>
                <a:t> bilde-ikonet </a:t>
              </a:r>
              <a:r>
                <a:rPr lang="en-GB" sz="1200" i="0" err="1">
                  <a:solidFill>
                    <a:schemeClr val="tx1">
                      <a:lumMod val="65000"/>
                      <a:lumOff val="35000"/>
                    </a:schemeClr>
                  </a:solidFill>
                </a:rPr>
                <a:t>i</a:t>
              </a:r>
              <a:r>
                <a:rPr lang="en-NO" sz="1200" i="0">
                  <a:solidFill>
                    <a:schemeClr val="tx1">
                      <a:lumMod val="65000"/>
                      <a:lumOff val="35000"/>
                    </a:schemeClr>
                  </a:solidFill>
                </a:rPr>
                <a:t> bildeboksen</a:t>
              </a:r>
              <a:r>
                <a:rPr lang="en-NO" sz="1200" i="1">
                  <a:solidFill>
                    <a:schemeClr val="tx1">
                      <a:lumMod val="65000"/>
                      <a:lumOff val="35000"/>
                    </a:schemeClr>
                  </a:solidFill>
                </a:rPr>
                <a:t> </a:t>
              </a:r>
              <a:r>
                <a:rPr lang="en-NO" sz="1200">
                  <a:solidFill>
                    <a:schemeClr val="tx1">
                      <a:lumMod val="65000"/>
                      <a:lumOff val="35000"/>
                    </a:schemeClr>
                  </a:solidFill>
                </a:rPr>
                <a:t>og legg inn ønsket bilde eller illustrasjon.</a:t>
              </a: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a:solidFill>
                    <a:schemeClr val="tx1">
                      <a:lumMod val="65000"/>
                      <a:lumOff val="35000"/>
                    </a:schemeClr>
                  </a:solidFill>
                </a:rPr>
                <a:t>Pass på at bildets format er </a:t>
              </a:r>
              <a:r>
                <a:rPr lang="nb-NO" sz="1200" i="1">
                  <a:solidFill>
                    <a:schemeClr val="tx1">
                      <a:lumMod val="65000"/>
                      <a:lumOff val="35000"/>
                    </a:schemeClr>
                  </a:solidFill>
                </a:rPr>
                <a:t>landscape/horisontalt</a:t>
              </a:r>
              <a:r>
                <a:rPr lang="nb-NO" sz="1200">
                  <a:solidFill>
                    <a:schemeClr val="tx1">
                      <a:lumMod val="65000"/>
                      <a:lumOff val="35000"/>
                    </a:schemeClr>
                  </a:solidFill>
                </a:rPr>
                <a:t>. Du kan endre bildets størrelse og utsnitt, ved å gå til </a:t>
              </a:r>
              <a:r>
                <a:rPr lang="nb-NO" sz="1200" i="1">
                  <a:solidFill>
                    <a:schemeClr val="tx1">
                      <a:lumMod val="65000"/>
                      <a:lumOff val="35000"/>
                    </a:schemeClr>
                  </a:solidFill>
                </a:rPr>
                <a:t>Bildeformat </a:t>
              </a:r>
              <a:r>
                <a:rPr lang="nb-NO" sz="1200" i="0">
                  <a:solidFill>
                    <a:schemeClr val="tx1">
                      <a:lumMod val="65000"/>
                      <a:lumOff val="35000"/>
                    </a:schemeClr>
                  </a:solidFill>
                </a:rPr>
                <a:t>i toppmenyen og bruke beskjæringsverktøyet.</a:t>
              </a:r>
            </a:p>
            <a:p>
              <a:pPr marL="0" marR="0" lvl="0" indent="0" algn="l" defTabSz="1219140" rtl="0" eaLnBrk="1" fontAlgn="auto" latinLnBrk="0" hangingPunct="1">
                <a:lnSpc>
                  <a:spcPct val="100000"/>
                </a:lnSpc>
                <a:spcBef>
                  <a:spcPts val="0"/>
                </a:spcBef>
                <a:spcAft>
                  <a:spcPts val="0"/>
                </a:spcAft>
                <a:buClrTx/>
                <a:buSzTx/>
                <a:buFontTx/>
                <a:buNone/>
                <a:tabLst/>
                <a:defRPr/>
              </a:pPr>
              <a:br>
                <a:rPr lang="nb-NO" sz="1200" i="0">
                  <a:solidFill>
                    <a:schemeClr val="tx1">
                      <a:lumMod val="65000"/>
                      <a:lumOff val="35000"/>
                    </a:schemeClr>
                  </a:solidFill>
                </a:rPr>
              </a:br>
              <a:r>
                <a:rPr lang="nb-NO" sz="1200" i="0">
                  <a:solidFill>
                    <a:schemeClr val="tx1">
                      <a:lumMod val="65000"/>
                      <a:lumOff val="35000"/>
                    </a:schemeClr>
                  </a:solidFill>
                </a:rPr>
                <a:t>Valget </a:t>
              </a:r>
              <a:r>
                <a:rPr lang="nb-NO" sz="1200" i="1">
                  <a:solidFill>
                    <a:schemeClr val="tx1">
                      <a:lumMod val="65000"/>
                      <a:lumOff val="35000"/>
                    </a:schemeClr>
                  </a:solidFill>
                </a:rPr>
                <a:t>Bildeformat</a:t>
              </a:r>
              <a:r>
                <a:rPr lang="nb-NO" sz="1200" i="0">
                  <a:solidFill>
                    <a:schemeClr val="tx1">
                      <a:lumMod val="65000"/>
                      <a:lumOff val="35000"/>
                    </a:schemeClr>
                  </a:solidFill>
                </a:rPr>
                <a:t> kommer kun opp når du klikker på bildet eller </a:t>
              </a:r>
              <a:r>
                <a:rPr lang="nb-NO" sz="1200" i="1">
                  <a:solidFill>
                    <a:schemeClr val="tx1">
                      <a:lumMod val="65000"/>
                      <a:lumOff val="35000"/>
                    </a:schemeClr>
                  </a:solidFill>
                </a:rPr>
                <a:t>bilde-ikonet.</a:t>
              </a:r>
              <a:endParaRPr lang="nb-NO" sz="1200">
                <a:solidFill>
                  <a:schemeClr val="tx1">
                    <a:lumMod val="65000"/>
                    <a:lumOff val="35000"/>
                  </a:schemeClr>
                </a:solidFill>
              </a:endParaRPr>
            </a:p>
          </p:txBody>
        </p:sp>
        <p:sp>
          <p:nvSpPr>
            <p:cNvPr id="16" name="Grønn 2">
              <a:extLst>
                <a:ext uri="{FF2B5EF4-FFF2-40B4-BE49-F238E27FC236}">
                  <a16:creationId xmlns:a16="http://schemas.microsoft.com/office/drawing/2014/main" id="{18AA68FC-6417-C9BF-A70A-616B41FC3E3E}"/>
                </a:ext>
              </a:extLst>
            </p:cNvPr>
            <p:cNvSpPr/>
            <p:nvPr userDrawn="1"/>
          </p:nvSpPr>
          <p:spPr>
            <a:xfrm rot="5400000">
              <a:off x="12601598" y="1200853"/>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7" name="Grønn 1">
              <a:extLst>
                <a:ext uri="{FF2B5EF4-FFF2-40B4-BE49-F238E27FC236}">
                  <a16:creationId xmlns:a16="http://schemas.microsoft.com/office/drawing/2014/main" id="{CB162D0C-375C-1AA9-25D9-708228AE03A8}"/>
                </a:ext>
              </a:extLst>
            </p:cNvPr>
            <p:cNvSpPr/>
            <p:nvPr userDrawn="1"/>
          </p:nvSpPr>
          <p:spPr>
            <a:xfrm rot="5400000">
              <a:off x="12894480" y="1200853"/>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
        <p:nvSpPr>
          <p:cNvPr id="8" name="Bildetekst">
            <a:extLst>
              <a:ext uri="{FF2B5EF4-FFF2-40B4-BE49-F238E27FC236}">
                <a16:creationId xmlns:a16="http://schemas.microsoft.com/office/drawing/2014/main" id="{3F259142-1DF2-7C88-A754-ADB498068D6C}"/>
              </a:ext>
            </a:extLst>
          </p:cNvPr>
          <p:cNvSpPr>
            <a:spLocks noGrp="1"/>
          </p:cNvSpPr>
          <p:nvPr>
            <p:ph type="body" sz="quarter" idx="17"/>
          </p:nvPr>
        </p:nvSpPr>
        <p:spPr>
          <a:xfrm>
            <a:off x="8813736" y="6129338"/>
            <a:ext cx="2719452" cy="504825"/>
          </a:xfrm>
        </p:spPr>
        <p:txBody>
          <a:bodyPr anchor="b">
            <a:noAutofit/>
          </a:bodyPr>
          <a:lstStyle>
            <a:lvl1pPr marL="0" indent="0">
              <a:buNone/>
              <a:defRPr sz="12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02710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7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10" presetClass="entr" presetSubtype="0" fill="hold" grpId="0" nodeType="withEffect" nodePh="1">
                                  <p:stCondLst>
                                    <p:cond delay="200"/>
                                  </p:stCondLst>
                                  <p:endCondLst>
                                    <p:cond evt="begin" delay="0">
                                      <p:tn val="22"/>
                                    </p:cond>
                                  </p:end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nodePh="1">
                  <p:stCondLst>
                    <p:cond delay="20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p:bldLst>
  </p:timing>
  <p:hf sldNum="0" hdr="0" ftr="0" dt="0"/>
  <p:extLst>
    <p:ext uri="{DCECCB84-F9BA-43D5-87BE-67443E8EF086}">
      <p15:sldGuideLst xmlns:p15="http://schemas.microsoft.com/office/powerpoint/2012/main">
        <p15:guide id="1" orient="horz" pos="2033">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tel og teks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a:xfrm>
            <a:off x="627196" y="728662"/>
            <a:ext cx="10905992" cy="612775"/>
          </a:xfrm>
        </p:spPr>
        <p:txBody>
          <a:bodyPr/>
          <a:lstStyle>
            <a:lvl1pPr>
              <a:defRPr>
                <a:solidFill>
                  <a:schemeClr val="bg1"/>
                </a:solidFill>
              </a:defRPr>
            </a:lvl1pPr>
          </a:lstStyle>
          <a:p>
            <a:r>
              <a:rPr lang="nb-NO"/>
              <a:t>Klikk for å redigere tittelstil</a:t>
            </a:r>
            <a:endParaRPr lang="en-NO"/>
          </a:p>
        </p:txBody>
      </p:sp>
      <p:sp>
        <p:nvSpPr>
          <p:cNvPr id="5" name="Text Placeholder 6">
            <a:extLst>
              <a:ext uri="{FF2B5EF4-FFF2-40B4-BE49-F238E27FC236}">
                <a16:creationId xmlns:a16="http://schemas.microsoft.com/office/drawing/2014/main" id="{88A95D60-B3AA-A65F-1874-AC2975E4ECA1}"/>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p:txBody>
          <a:bodyPr/>
          <a:lstStyle>
            <a:lvl1pPr indent="-216000">
              <a:defRPr>
                <a:solidFill>
                  <a:schemeClr val="bg1"/>
                </a:solidFill>
              </a:defRPr>
            </a:lvl1pPr>
            <a:lvl2pPr>
              <a:buClr>
                <a:schemeClr val="bg1">
                  <a:lumMod val="50000"/>
                </a:schemeClr>
              </a:buClr>
              <a:defRPr>
                <a:solidFill>
                  <a:schemeClr val="bg1"/>
                </a:solidFill>
              </a:defRPr>
            </a:lvl2pPr>
            <a:lvl3pPr>
              <a:buClr>
                <a:schemeClr val="bg1">
                  <a:lumMod val="50000"/>
                </a:schemeClr>
              </a:buClr>
              <a:defRPr>
                <a:solidFill>
                  <a:schemeClr val="bg1"/>
                </a:solidFill>
              </a:defRPr>
            </a:lvl3pPr>
            <a:lvl4pPr>
              <a:buClr>
                <a:schemeClr val="bg1">
                  <a:lumMod val="50000"/>
                </a:schemeClr>
              </a:buClr>
              <a:defRPr>
                <a:solidFill>
                  <a:schemeClr val="bg1"/>
                </a:solidFill>
              </a:defRPr>
            </a:lvl4pPr>
            <a:lvl5pPr>
              <a:buClr>
                <a:schemeClr val="bg1">
                  <a:lumMod val="50000"/>
                </a:schemeClr>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7" name="NHN-logo">
            <a:extLst>
              <a:ext uri="{FF2B5EF4-FFF2-40B4-BE49-F238E27FC236}">
                <a16:creationId xmlns:a16="http://schemas.microsoft.com/office/drawing/2014/main" id="{5AFA13F0-1079-5536-F0AC-E553717F973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5289E16C-BBAF-4E39-A226-6211B6780584}"/>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7053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tel, tekst og halvside bil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3"/>
            <a:ext cx="5040000" cy="938385"/>
          </a:xfrm>
        </p:spPr>
        <p:txBody>
          <a:bodyPr/>
          <a:lstStyle/>
          <a:p>
            <a:r>
              <a:rPr lang="nb-NO"/>
              <a:t>Klikk for å redigere tittelstil</a:t>
            </a:r>
            <a:endParaRPr lang="en-NO"/>
          </a:p>
        </p:txBody>
      </p:sp>
      <p:sp>
        <p:nvSpPr>
          <p:cNvPr id="12" name="Text Placeholder 6">
            <a:extLst>
              <a:ext uri="{FF2B5EF4-FFF2-40B4-BE49-F238E27FC236}">
                <a16:creationId xmlns:a16="http://schemas.microsoft.com/office/drawing/2014/main" id="{B4D98A27-1970-277E-FABC-A1B8B6C2C405}"/>
              </a:ext>
            </a:extLst>
          </p:cNvPr>
          <p:cNvSpPr>
            <a:spLocks noGrp="1"/>
          </p:cNvSpPr>
          <p:nvPr>
            <p:ph type="body" sz="quarter" idx="14" hasCustomPrompt="1"/>
          </p:nvPr>
        </p:nvSpPr>
        <p:spPr>
          <a:xfrm>
            <a:off x="623888" y="333375"/>
            <a:ext cx="50400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9" name="Text Placeholder">
            <a:extLst>
              <a:ext uri="{FF2B5EF4-FFF2-40B4-BE49-F238E27FC236}">
                <a16:creationId xmlns:a16="http://schemas.microsoft.com/office/drawing/2014/main" id="{0D4F8A45-8CC5-232E-7192-0EC26D8FB1DE}"/>
              </a:ext>
            </a:extLst>
          </p:cNvPr>
          <p:cNvSpPr>
            <a:spLocks noGrp="1"/>
          </p:cNvSpPr>
          <p:nvPr>
            <p:ph type="body" sz="quarter" idx="19"/>
          </p:nvPr>
        </p:nvSpPr>
        <p:spPr>
          <a:xfrm>
            <a:off x="627196" y="1916113"/>
            <a:ext cx="5040000" cy="4486275"/>
          </a:xfrm>
        </p:spPr>
        <p:txBody>
          <a:bodyPr/>
          <a:lstStyle>
            <a:lvl1pPr>
              <a:lnSpc>
                <a:spcPct val="100000"/>
              </a:lnSpc>
              <a:defRPr sz="20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6" name="Picture Placeholder">
            <a:extLst>
              <a:ext uri="{FF2B5EF4-FFF2-40B4-BE49-F238E27FC236}">
                <a16:creationId xmlns:a16="http://schemas.microsoft.com/office/drawing/2014/main" id="{9DAA9887-1439-7F1C-F2BB-15844BF5AC09}"/>
              </a:ext>
            </a:extLst>
          </p:cNvPr>
          <p:cNvSpPr>
            <a:spLocks noGrp="1"/>
          </p:cNvSpPr>
          <p:nvPr>
            <p:ph type="pic" sz="quarter" idx="17"/>
          </p:nvPr>
        </p:nvSpPr>
        <p:spPr>
          <a:xfrm>
            <a:off x="6097200" y="0"/>
            <a:ext cx="6094800" cy="6858000"/>
          </a:xfrm>
        </p:spPr>
        <p:txBody>
          <a:bodyPr lIns="180000" tIns="180000" rIns="180000" bIns="180000">
            <a:normAutofit/>
          </a:bodyPr>
          <a:lstStyle>
            <a:lvl1pPr marL="0" indent="0" algn="ctr">
              <a:buNone/>
              <a:defRPr sz="1600">
                <a:solidFill>
                  <a:schemeClr val="bg2"/>
                </a:solidFill>
              </a:defRPr>
            </a:lvl1pPr>
          </a:lstStyle>
          <a:p>
            <a:r>
              <a:rPr lang="nb-NO"/>
              <a:t>Klikk på ikonet for å legge til et bilde</a:t>
            </a:r>
            <a:endParaRPr lang="en-NO"/>
          </a:p>
        </p:txBody>
      </p:sp>
      <p:pic>
        <p:nvPicPr>
          <p:cNvPr id="7" name="NHN-logo">
            <a:extLst>
              <a:ext uri="{FF2B5EF4-FFF2-40B4-BE49-F238E27FC236}">
                <a16:creationId xmlns:a16="http://schemas.microsoft.com/office/drawing/2014/main" id="{5A761C0E-0733-5E4E-5075-B6B742A8A4C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E4FA80BA-7337-4EC0-B2E4-5E8A7FC4B14B}"/>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262673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tel, tekst og halvside bilde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3"/>
            <a:ext cx="5040000" cy="997196"/>
          </a:xfrm>
        </p:spPr>
        <p:txBody>
          <a:bodyPr/>
          <a:lstStyle>
            <a:lvl1pPr>
              <a:defRPr>
                <a:solidFill>
                  <a:schemeClr val="bg1"/>
                </a:solidFill>
              </a:defRPr>
            </a:lvl1pPr>
          </a:lstStyle>
          <a:p>
            <a:r>
              <a:rPr lang="nb-NO"/>
              <a:t>Klikk for å redigere tittelstil</a:t>
            </a:r>
            <a:endParaRPr lang="en-NO"/>
          </a:p>
        </p:txBody>
      </p:sp>
      <p:sp>
        <p:nvSpPr>
          <p:cNvPr id="4" name="Text Placeholder 6">
            <a:extLst>
              <a:ext uri="{FF2B5EF4-FFF2-40B4-BE49-F238E27FC236}">
                <a16:creationId xmlns:a16="http://schemas.microsoft.com/office/drawing/2014/main" id="{AE7E422B-025D-1A63-45A6-BF5D7584DDB9}"/>
              </a:ext>
            </a:extLst>
          </p:cNvPr>
          <p:cNvSpPr>
            <a:spLocks noGrp="1"/>
          </p:cNvSpPr>
          <p:nvPr>
            <p:ph type="body" sz="quarter" idx="14" hasCustomPrompt="1"/>
          </p:nvPr>
        </p:nvSpPr>
        <p:spPr>
          <a:xfrm>
            <a:off x="623888" y="333375"/>
            <a:ext cx="50400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9" name="Text Placeholder">
            <a:extLst>
              <a:ext uri="{FF2B5EF4-FFF2-40B4-BE49-F238E27FC236}">
                <a16:creationId xmlns:a16="http://schemas.microsoft.com/office/drawing/2014/main" id="{D1172994-0748-4F0E-6172-76E543DDDFEA}"/>
              </a:ext>
            </a:extLst>
          </p:cNvPr>
          <p:cNvSpPr>
            <a:spLocks noGrp="1"/>
          </p:cNvSpPr>
          <p:nvPr>
            <p:ph type="body" sz="quarter" idx="19"/>
          </p:nvPr>
        </p:nvSpPr>
        <p:spPr>
          <a:xfrm>
            <a:off x="627196" y="1916115"/>
            <a:ext cx="5040000" cy="4237797"/>
          </a:xfrm>
        </p:spPr>
        <p:txBody>
          <a:bodyPr/>
          <a:lstStyle>
            <a:lvl1pPr>
              <a:lnSpc>
                <a:spcPct val="100000"/>
              </a:lnSpc>
              <a:buClr>
                <a:schemeClr val="accent5"/>
              </a:buClr>
              <a:defRPr sz="2000">
                <a:solidFill>
                  <a:schemeClr val="bg1"/>
                </a:solidFill>
              </a:defRPr>
            </a:lvl1pPr>
            <a:lvl2pPr>
              <a:buClr>
                <a:schemeClr val="accent5"/>
              </a:buClr>
              <a:defRPr>
                <a:solidFill>
                  <a:schemeClr val="bg1"/>
                </a:solidFill>
              </a:defRPr>
            </a:lvl2pPr>
            <a:lvl3pPr>
              <a:buClr>
                <a:schemeClr val="accent5"/>
              </a:buClr>
              <a:defRPr>
                <a:solidFill>
                  <a:schemeClr val="bg1"/>
                </a:solidFill>
              </a:defRPr>
            </a:lvl3pPr>
            <a:lvl4pPr>
              <a:buClr>
                <a:schemeClr val="accent5"/>
              </a:buClr>
              <a:defRPr>
                <a:solidFill>
                  <a:schemeClr val="bg1"/>
                </a:solidFill>
              </a:defRPr>
            </a:lvl4pPr>
            <a:lvl5pPr>
              <a:buClr>
                <a:schemeClr val="accent5"/>
              </a:buCl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6" name="Picture Placeholder 5">
            <a:extLst>
              <a:ext uri="{FF2B5EF4-FFF2-40B4-BE49-F238E27FC236}">
                <a16:creationId xmlns:a16="http://schemas.microsoft.com/office/drawing/2014/main" id="{9DAA9887-1439-7F1C-F2BB-15844BF5AC09}"/>
              </a:ext>
            </a:extLst>
          </p:cNvPr>
          <p:cNvSpPr>
            <a:spLocks noGrp="1"/>
          </p:cNvSpPr>
          <p:nvPr>
            <p:ph type="pic" sz="quarter" idx="17"/>
          </p:nvPr>
        </p:nvSpPr>
        <p:spPr>
          <a:xfrm>
            <a:off x="6097200" y="0"/>
            <a:ext cx="6094800" cy="6858000"/>
          </a:xfrm>
        </p:spPr>
        <p:txBody>
          <a:bodyPr lIns="180000" tIns="180000" rIns="180000" bIns="180000">
            <a:normAutofit/>
          </a:bodyPr>
          <a:lstStyle>
            <a:lvl1pPr marL="0" indent="0" algn="ctr">
              <a:buNone/>
              <a:defRPr sz="1600">
                <a:solidFill>
                  <a:schemeClr val="accent5"/>
                </a:solidFill>
              </a:defRPr>
            </a:lvl1pPr>
          </a:lstStyle>
          <a:p>
            <a:r>
              <a:rPr lang="nb-NO"/>
              <a:t>Klikk på ikonet for å legge til et bilde</a:t>
            </a:r>
            <a:endParaRPr lang="en-NO"/>
          </a:p>
        </p:txBody>
      </p:sp>
      <p:pic>
        <p:nvPicPr>
          <p:cNvPr id="15" name="NHN-logo">
            <a:extLst>
              <a:ext uri="{FF2B5EF4-FFF2-40B4-BE49-F238E27FC236}">
                <a16:creationId xmlns:a16="http://schemas.microsoft.com/office/drawing/2014/main" id="{AF0B40FF-3036-B684-D193-B65783ACB04F}"/>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0" name="Tips">
            <a:extLst>
              <a:ext uri="{FF2B5EF4-FFF2-40B4-BE49-F238E27FC236}">
                <a16:creationId xmlns:a16="http://schemas.microsoft.com/office/drawing/2014/main" id="{BA0EFD2E-A3FF-4052-A0BB-2C89F2BB0638}"/>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a:t>
            </a:r>
            <a:r>
              <a:rPr lang="en-GB" sz="1200" err="1">
                <a:solidFill>
                  <a:schemeClr val="tx1">
                    <a:lumMod val="65000"/>
                    <a:lumOff val="35000"/>
                  </a:schemeClr>
                </a:solidFill>
              </a:rPr>
              <a:t>herller</a:t>
            </a:r>
            <a:r>
              <a:rPr lang="en-GB" sz="1200">
                <a:solidFill>
                  <a:schemeClr val="tx1">
                    <a:lumMod val="65000"/>
                    <a:lumOff val="35000"/>
                  </a:schemeClr>
                </a:solidFill>
              </a:rPr>
              <a:t>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305627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tel, tekst - delt">
    <p:bg>
      <p:bgPr>
        <a:solidFill>
          <a:schemeClr val="accent5"/>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23888" y="732854"/>
            <a:ext cx="5040000" cy="1008063"/>
          </a:xfrm>
        </p:spPr>
        <p:txBody>
          <a:bodyPr anchor="t">
            <a:noAutofit/>
          </a:bodyPr>
          <a:lstStyle>
            <a:lvl1pPr>
              <a:defRPr sz="3600">
                <a:solidFill>
                  <a:schemeClr val="tx2"/>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23888" y="1916113"/>
            <a:ext cx="5040000" cy="4213225"/>
          </a:xfrm>
        </p:spPr>
        <p:txBody>
          <a:bodyPr/>
          <a:lstStyle>
            <a:lvl1pPr marL="216000" indent="-216000">
              <a:lnSpc>
                <a:spcPct val="100000"/>
              </a:lnSpc>
              <a:spcBef>
                <a:spcPts val="1000"/>
              </a:spcBef>
              <a:buClr>
                <a:schemeClr val="bg2"/>
              </a:buClr>
              <a:buFont typeface="Arial" panose="020B0604020202020204" pitchFamily="34" charset="0"/>
              <a:buChar char="•"/>
              <a:defRPr sz="2000">
                <a:solidFill>
                  <a:schemeClr val="tx1"/>
                </a:solidFill>
              </a:defRPr>
            </a:lvl1pPr>
            <a:lvl2pPr>
              <a:lnSpc>
                <a:spcPct val="100000"/>
              </a:lnSpc>
              <a:buClr>
                <a:schemeClr val="bg2"/>
              </a:buClr>
              <a:defRPr sz="1800">
                <a:solidFill>
                  <a:schemeClr val="tx1"/>
                </a:solidFill>
              </a:defRPr>
            </a:lvl2pPr>
            <a:lvl3pPr>
              <a:lnSpc>
                <a:spcPct val="100000"/>
              </a:lnSpc>
              <a:buClr>
                <a:schemeClr val="bg2"/>
              </a:buClr>
              <a:defRPr sz="1600">
                <a:solidFill>
                  <a:schemeClr val="tx1"/>
                </a:solidFill>
              </a:defRPr>
            </a:lvl3pPr>
            <a:lvl4pPr>
              <a:lnSpc>
                <a:spcPct val="100000"/>
              </a:lnSpc>
              <a:buClr>
                <a:schemeClr val="bg2"/>
              </a:buClr>
              <a:defRPr sz="1400">
                <a:solidFill>
                  <a:schemeClr val="tx1"/>
                </a:solidFill>
              </a:defRPr>
            </a:lvl4pPr>
            <a:lvl5pPr>
              <a:lnSpc>
                <a:spcPct val="100000"/>
              </a:lnSpc>
              <a:buClr>
                <a:schemeClr val="bg2"/>
              </a:buClr>
              <a:defRPr sz="14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9" name="Boks til bakgrunnsfarge">
            <a:extLst>
              <a:ext uri="{FF2B5EF4-FFF2-40B4-BE49-F238E27FC236}">
                <a16:creationId xmlns:a16="http://schemas.microsoft.com/office/drawing/2014/main" id="{A6FF8CBC-EE72-A05F-307D-A399C00CFB5E}"/>
              </a:ext>
            </a:extLst>
          </p:cNvPr>
          <p:cNvSpPr>
            <a:spLocks noGrp="1"/>
          </p:cNvSpPr>
          <p:nvPr>
            <p:ph type="pic" sz="quarter" idx="19"/>
          </p:nvPr>
        </p:nvSpPr>
        <p:spPr>
          <a:xfrm>
            <a:off x="6096000" y="0"/>
            <a:ext cx="6096000" cy="6858000"/>
          </a:xfrm>
          <a:solidFill>
            <a:schemeClr val="tx2"/>
          </a:solidFill>
        </p:spPr>
        <p:txBody>
          <a:bodyPr/>
          <a:lstStyle>
            <a:lvl1pPr marL="0" indent="0">
              <a:buFontTx/>
              <a:buNone/>
              <a:defRPr sz="100"/>
            </a:lvl1pPr>
          </a:lstStyle>
          <a:p>
            <a:r>
              <a:rPr lang="nb-NO"/>
              <a:t>Klikk på ikonet for å legge til et bilde</a:t>
            </a:r>
            <a:endParaRPr lang="en-NO"/>
          </a:p>
        </p:txBody>
      </p:sp>
      <p:sp>
        <p:nvSpPr>
          <p:cNvPr id="3" name="Subtitle (Overskrift nr 2)">
            <a:extLst>
              <a:ext uri="{FF2B5EF4-FFF2-40B4-BE49-F238E27FC236}">
                <a16:creationId xmlns:a16="http://schemas.microsoft.com/office/drawing/2014/main" id="{121C2535-72CF-2691-873D-F75A857B031C}"/>
              </a:ext>
            </a:extLst>
          </p:cNvPr>
          <p:cNvSpPr>
            <a:spLocks noGrp="1"/>
          </p:cNvSpPr>
          <p:nvPr>
            <p:ph type="subTitle" idx="20"/>
          </p:nvPr>
        </p:nvSpPr>
        <p:spPr>
          <a:xfrm>
            <a:off x="6493188" y="732853"/>
            <a:ext cx="5040000" cy="1008063"/>
          </a:xfrm>
        </p:spPr>
        <p:txBody>
          <a:bodyPr/>
          <a:lstStyle>
            <a:lvl1pPr marL="0" indent="0" algn="l">
              <a:lnSpc>
                <a:spcPct val="90000"/>
              </a:lnSpc>
              <a:buNone/>
              <a:defRPr sz="36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8" name="Content Placeholder 2">
            <a:extLst>
              <a:ext uri="{FF2B5EF4-FFF2-40B4-BE49-F238E27FC236}">
                <a16:creationId xmlns:a16="http://schemas.microsoft.com/office/drawing/2014/main" id="{29BC3AC1-87DC-346E-BCC2-5FA57630D5CE}"/>
              </a:ext>
            </a:extLst>
          </p:cNvPr>
          <p:cNvSpPr>
            <a:spLocks noGrp="1"/>
          </p:cNvSpPr>
          <p:nvPr>
            <p:ph sz="half" idx="17"/>
          </p:nvPr>
        </p:nvSpPr>
        <p:spPr>
          <a:xfrm>
            <a:off x="6493188" y="1916112"/>
            <a:ext cx="5040000" cy="4213225"/>
          </a:xfrm>
        </p:spPr>
        <p:txBody>
          <a:bodyPr/>
          <a:lstStyle>
            <a:lvl1pPr marL="216000" indent="-216000">
              <a:lnSpc>
                <a:spcPct val="100000"/>
              </a:lnSpc>
              <a:spcBef>
                <a:spcPts val="1000"/>
              </a:spcBef>
              <a:buClr>
                <a:schemeClr val="accent5"/>
              </a:buClr>
              <a:buFont typeface="Arial" panose="020B0604020202020204" pitchFamily="34" charset="0"/>
              <a:buChar char="•"/>
              <a:defRPr sz="2000">
                <a:solidFill>
                  <a:schemeClr val="bg1"/>
                </a:solidFill>
              </a:defRPr>
            </a:lvl1pPr>
            <a:lvl2pPr>
              <a:lnSpc>
                <a:spcPct val="100000"/>
              </a:lnSpc>
              <a:spcBef>
                <a:spcPts val="600"/>
              </a:spcBef>
              <a:buClr>
                <a:schemeClr val="accent5"/>
              </a:buClr>
              <a:defRPr sz="1800">
                <a:solidFill>
                  <a:schemeClr val="bg1"/>
                </a:solidFill>
              </a:defRPr>
            </a:lvl2pPr>
            <a:lvl3pPr>
              <a:lnSpc>
                <a:spcPct val="100000"/>
              </a:lnSpc>
              <a:buClr>
                <a:schemeClr val="accent5"/>
              </a:buClr>
              <a:defRPr sz="1600">
                <a:solidFill>
                  <a:schemeClr val="bg1"/>
                </a:solidFill>
              </a:defRPr>
            </a:lvl3pPr>
            <a:lvl4pPr>
              <a:lnSpc>
                <a:spcPct val="100000"/>
              </a:lnSpc>
              <a:buClr>
                <a:schemeClr val="accent5"/>
              </a:buClr>
              <a:defRPr sz="1400">
                <a:solidFill>
                  <a:schemeClr val="bg1"/>
                </a:solidFill>
              </a:defRPr>
            </a:lvl4pPr>
            <a:lvl5pPr>
              <a:lnSpc>
                <a:spcPct val="100000"/>
              </a:lnSpc>
              <a:buClr>
                <a:schemeClr val="accent5"/>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4" name="NHN-logo">
            <a:extLst>
              <a:ext uri="{FF2B5EF4-FFF2-40B4-BE49-F238E27FC236}">
                <a16:creationId xmlns:a16="http://schemas.microsoft.com/office/drawing/2014/main" id="{15337C46-73F2-9B53-F262-0AB6C9FE7FC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5" name="Tips">
            <a:extLst>
              <a:ext uri="{FF2B5EF4-FFF2-40B4-BE49-F238E27FC236}">
                <a16:creationId xmlns:a16="http://schemas.microsoft.com/office/drawing/2014/main" id="{0C91CD78-7DEF-6C21-33DD-43CADED1D211}"/>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Du kan endre bakgrunnsfargen på venste side</a:t>
            </a:r>
            <a:r>
              <a:rPr lang="nb-NO" sz="1200">
                <a:solidFill>
                  <a:schemeClr val="tx1">
                    <a:lumMod val="65000"/>
                    <a:lumOff val="35000"/>
                  </a:schemeClr>
                </a:solidFill>
              </a:rPr>
              <a:t> ved å endre bakgrunnsfargen. Fargen på høyre kan endres ved å klikke på boksen som ligger i bakgrunnen. Velg så ønsket farge.</a:t>
            </a:r>
          </a:p>
          <a:p>
            <a:pPr algn="l"/>
            <a:endParaRPr lang="nb-NO" sz="1200">
              <a:solidFill>
                <a:schemeClr val="tx1">
                  <a:lumMod val="65000"/>
                  <a:lumOff val="35000"/>
                </a:schemeClr>
              </a:solidFill>
            </a:endParaRPr>
          </a:p>
          <a:p>
            <a:pPr algn="l"/>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172963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tel, tekst 2 kolonn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2"/>
            <a:ext cx="10905992" cy="612775"/>
          </a:xfrm>
        </p:spPr>
        <p:txBody>
          <a:bodyPr/>
          <a:lstStyle/>
          <a:p>
            <a:r>
              <a:rPr lang="nb-NO"/>
              <a:t>Klikk for å redigere tittelstil</a:t>
            </a:r>
            <a:endParaRPr lang="en-NO"/>
          </a:p>
        </p:txBody>
      </p:sp>
      <p:sp>
        <p:nvSpPr>
          <p:cNvPr id="5" name="Text Placeholder 6">
            <a:extLst>
              <a:ext uri="{FF2B5EF4-FFF2-40B4-BE49-F238E27FC236}">
                <a16:creationId xmlns:a16="http://schemas.microsoft.com/office/drawing/2014/main" id="{45B7A3C9-2FB4-FDF1-C7BD-F9052BAECC80}"/>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5220000" cy="4213222"/>
          </a:xfrm>
        </p:spPr>
        <p:txBody>
          <a:bodyPr/>
          <a:lstStyle>
            <a:lvl1pPr indent="-216000">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6313188" y="1916115"/>
            <a:ext cx="5220000" cy="4213223"/>
          </a:xfrm>
        </p:spPr>
        <p:txBody>
          <a:bodyPr/>
          <a:lstStyle>
            <a:lvl1pPr indent="-216000">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8" name="NHN-logo">
            <a:extLst>
              <a:ext uri="{FF2B5EF4-FFF2-40B4-BE49-F238E27FC236}">
                <a16:creationId xmlns:a16="http://schemas.microsoft.com/office/drawing/2014/main" id="{352E0AED-0DBE-8507-1B09-101C9F881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9" name="Tips">
            <a:extLst>
              <a:ext uri="{FF2B5EF4-FFF2-40B4-BE49-F238E27FC236}">
                <a16:creationId xmlns:a16="http://schemas.microsoft.com/office/drawing/2014/main" id="{AAAA204C-2CB8-4E4C-9F1B-6C29DA46E4EA}"/>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8023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tel, tekst 2 kolonner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2"/>
            <a:ext cx="10905992" cy="612775"/>
          </a:xfrm>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7AA64347-E3C7-AE1D-96F0-37852183F58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5220000" cy="4213222"/>
          </a:xfrm>
        </p:spPr>
        <p:txBody>
          <a:bodyPr/>
          <a:lstStyle>
            <a:lvl1pPr indent="-216000">
              <a:lnSpc>
                <a:spcPct val="100000"/>
              </a:lnSpc>
              <a:defRPr sz="2000">
                <a:solidFill>
                  <a:schemeClr val="bg1"/>
                </a:solidFill>
              </a:defRPr>
            </a:lvl1pPr>
            <a:lvl2pPr>
              <a:lnSpc>
                <a:spcPct val="100000"/>
              </a:lnSpc>
              <a:buClr>
                <a:schemeClr val="bg1">
                  <a:lumMod val="50000"/>
                </a:schemeClr>
              </a:buClr>
              <a:defRPr sz="1800">
                <a:solidFill>
                  <a:schemeClr val="bg1"/>
                </a:solidFill>
              </a:defRPr>
            </a:lvl2pPr>
            <a:lvl3pPr>
              <a:lnSpc>
                <a:spcPct val="100000"/>
              </a:lnSpc>
              <a:buClr>
                <a:schemeClr val="bg1">
                  <a:lumMod val="50000"/>
                </a:schemeClr>
              </a:buClr>
              <a:defRPr sz="1600">
                <a:solidFill>
                  <a:schemeClr val="bg1"/>
                </a:solidFill>
              </a:defRPr>
            </a:lvl3pPr>
            <a:lvl4pPr>
              <a:lnSpc>
                <a:spcPct val="100000"/>
              </a:lnSpc>
              <a:buClr>
                <a:schemeClr val="bg1">
                  <a:lumMod val="50000"/>
                </a:schemeClr>
              </a:buClr>
              <a:defRPr sz="1400">
                <a:solidFill>
                  <a:schemeClr val="bg1"/>
                </a:solidFill>
              </a:defRPr>
            </a:lvl4pPr>
            <a:lvl5pPr>
              <a:lnSpc>
                <a:spcPct val="100000"/>
              </a:lnSpc>
              <a:buClr>
                <a:schemeClr val="bg1">
                  <a:lumMod val="50000"/>
                </a:schemeClr>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6313188" y="1916115"/>
            <a:ext cx="5220000" cy="4213223"/>
          </a:xfrm>
        </p:spPr>
        <p:txBody>
          <a:bodyPr/>
          <a:lstStyle>
            <a:lvl1pPr indent="-216000">
              <a:lnSpc>
                <a:spcPct val="100000"/>
              </a:lnSpc>
              <a:defRPr sz="2000">
                <a:solidFill>
                  <a:schemeClr val="bg1"/>
                </a:solidFill>
              </a:defRPr>
            </a:lvl1pPr>
            <a:lvl2pPr>
              <a:lnSpc>
                <a:spcPct val="100000"/>
              </a:lnSpc>
              <a:buClr>
                <a:schemeClr val="bg1">
                  <a:lumMod val="50000"/>
                </a:schemeClr>
              </a:buClr>
              <a:defRPr sz="1800">
                <a:solidFill>
                  <a:schemeClr val="bg1"/>
                </a:solidFill>
              </a:defRPr>
            </a:lvl2pPr>
            <a:lvl3pPr>
              <a:lnSpc>
                <a:spcPct val="100000"/>
              </a:lnSpc>
              <a:buClr>
                <a:schemeClr val="bg1">
                  <a:lumMod val="50000"/>
                </a:schemeClr>
              </a:buClr>
              <a:defRPr sz="16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3" name="NHN-logo">
            <a:extLst>
              <a:ext uri="{FF2B5EF4-FFF2-40B4-BE49-F238E27FC236}">
                <a16:creationId xmlns:a16="http://schemas.microsoft.com/office/drawing/2014/main" id="{7E0AD1EF-7FE2-E26D-6049-699877B07603}"/>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5610A23B-B485-4BCA-953C-724C3C5A3EA3}"/>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47046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tel, tekst 3 kolonn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p>
            <a:r>
              <a:rPr lang="nb-NO"/>
              <a:t>Klikk for å redigere tittelstil</a:t>
            </a:r>
            <a:endParaRPr lang="en-NO"/>
          </a:p>
        </p:txBody>
      </p:sp>
      <p:sp>
        <p:nvSpPr>
          <p:cNvPr id="5" name="Text Placeholder 6">
            <a:extLst>
              <a:ext uri="{FF2B5EF4-FFF2-40B4-BE49-F238E27FC236}">
                <a16:creationId xmlns:a16="http://schemas.microsoft.com/office/drawing/2014/main" id="{FA61B1F8-996E-5A27-E2D3-685D61B84517}"/>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3492499" cy="4213222"/>
          </a:xfrm>
        </p:spPr>
        <p:txBody>
          <a:bodyPr/>
          <a:lstStyle>
            <a:lvl1pPr indent="-216000">
              <a:lnSpc>
                <a:spcPct val="100000"/>
              </a:lnSpc>
              <a:defRPr sz="20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91" y="1916116"/>
            <a:ext cx="3492500" cy="4213222"/>
          </a:xfrm>
        </p:spPr>
        <p:txBody>
          <a:bodyPr/>
          <a:lstStyle>
            <a:lvl1pPr indent="-216000">
              <a:lnSpc>
                <a:spcPct val="100000"/>
              </a:lnSpc>
              <a:defRPr sz="20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Content Placeholder 3">
            <a:extLst>
              <a:ext uri="{FF2B5EF4-FFF2-40B4-BE49-F238E27FC236}">
                <a16:creationId xmlns:a16="http://schemas.microsoft.com/office/drawing/2014/main" id="{221D837B-B83D-69C8-34AE-C1C2BAD7B3A9}"/>
              </a:ext>
            </a:extLst>
          </p:cNvPr>
          <p:cNvSpPr>
            <a:spLocks noGrp="1"/>
          </p:cNvSpPr>
          <p:nvPr>
            <p:ph sz="quarter" idx="17"/>
          </p:nvPr>
        </p:nvSpPr>
        <p:spPr>
          <a:xfrm>
            <a:off x="8040690" y="1916115"/>
            <a:ext cx="3492500" cy="4213223"/>
          </a:xfrm>
        </p:spPr>
        <p:txBody>
          <a:bodyPr/>
          <a:lstStyle>
            <a:lvl1pPr indent="-216000">
              <a:lnSpc>
                <a:spcPct val="100000"/>
              </a:lnSpc>
              <a:defRPr sz="20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9" name="NHN-logo">
            <a:extLst>
              <a:ext uri="{FF2B5EF4-FFF2-40B4-BE49-F238E27FC236}">
                <a16:creationId xmlns:a16="http://schemas.microsoft.com/office/drawing/2014/main" id="{FF73AD20-565C-8953-2DFD-A94B70BACB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A17833C4-66FE-416B-908B-4C09212DC734}"/>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27564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tel, tekst 3 kolonner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7625F8A8-CD93-8A73-F688-38D8A6DCDE71}"/>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5"/>
            <a:ext cx="3492499" cy="4213223"/>
          </a:xfrm>
        </p:spPr>
        <p:txBody>
          <a:bodyPr/>
          <a:lstStyle>
            <a:lvl1pPr indent="-216000">
              <a:lnSpc>
                <a:spcPct val="100000"/>
              </a:lnSpc>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91" y="1916116"/>
            <a:ext cx="3492500" cy="4213222"/>
          </a:xfrm>
        </p:spPr>
        <p:txBody>
          <a:bodyPr/>
          <a:lstStyle>
            <a:lvl1pPr indent="-216000">
              <a:lnSpc>
                <a:spcPct val="100000"/>
              </a:lnSpc>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Content Placeholder 3">
            <a:extLst>
              <a:ext uri="{FF2B5EF4-FFF2-40B4-BE49-F238E27FC236}">
                <a16:creationId xmlns:a16="http://schemas.microsoft.com/office/drawing/2014/main" id="{221D837B-B83D-69C8-34AE-C1C2BAD7B3A9}"/>
              </a:ext>
            </a:extLst>
          </p:cNvPr>
          <p:cNvSpPr>
            <a:spLocks noGrp="1"/>
          </p:cNvSpPr>
          <p:nvPr>
            <p:ph sz="quarter" idx="17"/>
          </p:nvPr>
        </p:nvSpPr>
        <p:spPr>
          <a:xfrm>
            <a:off x="8040690" y="1916116"/>
            <a:ext cx="3492500" cy="4213222"/>
          </a:xfrm>
        </p:spPr>
        <p:txBody>
          <a:bodyPr/>
          <a:lstStyle>
            <a:lvl1pPr indent="-216000">
              <a:lnSpc>
                <a:spcPct val="100000"/>
              </a:lnSpc>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4" name="NHN-logo">
            <a:extLst>
              <a:ext uri="{FF2B5EF4-FFF2-40B4-BE49-F238E27FC236}">
                <a16:creationId xmlns:a16="http://schemas.microsoft.com/office/drawing/2014/main" id="{5B9AB31A-ABD5-4AB4-511C-AFA616564CA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9" name="Tips">
            <a:extLst>
              <a:ext uri="{FF2B5EF4-FFF2-40B4-BE49-F238E27FC236}">
                <a16:creationId xmlns:a16="http://schemas.microsoft.com/office/drawing/2014/main" id="{35467D76-1CAC-4809-A98D-D63F7EA6DCDE}"/>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1343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tel, tekst 2 kolonner/br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p>
            <a:r>
              <a:rPr lang="nb-NO"/>
              <a:t>Klikk for å redigere tittelstil</a:t>
            </a:r>
            <a:endParaRPr lang="en-NO"/>
          </a:p>
        </p:txBody>
      </p:sp>
      <p:sp>
        <p:nvSpPr>
          <p:cNvPr id="6" name="Text Placeholder 6">
            <a:extLst>
              <a:ext uri="{FF2B5EF4-FFF2-40B4-BE49-F238E27FC236}">
                <a16:creationId xmlns:a16="http://schemas.microsoft.com/office/drawing/2014/main" id="{33E2E6FC-19BC-EF01-89D4-84C43867771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5"/>
            <a:ext cx="3492499" cy="4213223"/>
          </a:xfrm>
        </p:spPr>
        <p:txBody>
          <a:bodyPr/>
          <a:lstStyle>
            <a:lvl1pPr marL="216000" indent="-216000">
              <a:lnSpc>
                <a:spcPct val="100000"/>
              </a:lnSpc>
              <a:buFont typeface="Arial" panose="020B0604020202020204" pitchFamily="34" charset="0"/>
              <a:buChar char="•"/>
              <a:defRPr sz="2000"/>
            </a:lvl1pPr>
            <a:lvl2pPr marL="446400">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89" y="1916115"/>
            <a:ext cx="7200899" cy="4213223"/>
          </a:xfrm>
        </p:spPr>
        <p:txBody>
          <a:bodyPr/>
          <a:lstStyle>
            <a:lvl1pPr marL="216000" indent="-216000">
              <a:lnSpc>
                <a:spcPct val="100000"/>
              </a:lnSpc>
              <a:buFont typeface="Arial" panose="020B0604020202020204" pitchFamily="34" charset="0"/>
              <a:buChar char="•"/>
              <a:defRPr sz="20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9" name="NHN-logo">
            <a:extLst>
              <a:ext uri="{FF2B5EF4-FFF2-40B4-BE49-F238E27FC236}">
                <a16:creationId xmlns:a16="http://schemas.microsoft.com/office/drawing/2014/main" id="{DC4AEBF6-DD93-88B8-E67D-E8D0FD5EEB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1B8B5853-059C-44F2-ACE7-D200CDFAA82B}"/>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160918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tel, tekst 2 kolonner/bred - mørk">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09B4AD01-581A-2808-DAA2-AE32DC1C166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3492499" cy="4213222"/>
          </a:xfrm>
        </p:spPr>
        <p:txBody>
          <a:bodyPr/>
          <a:lstStyle>
            <a:lvl1pPr marL="216000" indent="-216000">
              <a:lnSpc>
                <a:spcPct val="100000"/>
              </a:lnSpc>
              <a:buClr>
                <a:schemeClr val="accent5"/>
              </a:buClr>
              <a:buFont typeface="Arial" panose="020B0604020202020204" pitchFamily="34" charset="0"/>
              <a:buChar char="•"/>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89" y="1916115"/>
            <a:ext cx="7200899" cy="4213223"/>
          </a:xfrm>
        </p:spPr>
        <p:txBody>
          <a:bodyPr/>
          <a:lstStyle>
            <a:lvl1pPr marL="216000" indent="-216000">
              <a:lnSpc>
                <a:spcPct val="100000"/>
              </a:lnSpc>
              <a:buClr>
                <a:schemeClr val="accent5"/>
              </a:buClr>
              <a:buFont typeface="Arial" panose="020B0604020202020204" pitchFamily="34" charset="0"/>
              <a:buChar char="•"/>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3" name="NHN-logo">
            <a:extLst>
              <a:ext uri="{FF2B5EF4-FFF2-40B4-BE49-F238E27FC236}">
                <a16:creationId xmlns:a16="http://schemas.microsoft.com/office/drawing/2014/main" id="{C0B4DD2C-877B-9C1F-C4ED-A9FA9FA37580}"/>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09B7D3E6-CE0F-4843-A913-D5737B048C65}"/>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05798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un tittel">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A56185-D9BD-0C25-A3A0-C307EB37EF91}"/>
              </a:ext>
            </a:extLst>
          </p:cNvPr>
          <p:cNvSpPr>
            <a:spLocks noGrp="1"/>
          </p:cNvSpPr>
          <p:nvPr>
            <p:ph type="title"/>
          </p:nvPr>
        </p:nvSpPr>
        <p:spPr/>
        <p:txBody>
          <a:bodyPr/>
          <a:lstStyle/>
          <a:p>
            <a:r>
              <a:rPr lang="nb-NO"/>
              <a:t>Klikk for å redigere tittelstil</a:t>
            </a:r>
            <a:endParaRPr lang="en-NO"/>
          </a:p>
        </p:txBody>
      </p:sp>
      <p:sp>
        <p:nvSpPr>
          <p:cNvPr id="6" name="Text Placeholder 6">
            <a:extLst>
              <a:ext uri="{FF2B5EF4-FFF2-40B4-BE49-F238E27FC236}">
                <a16:creationId xmlns:a16="http://schemas.microsoft.com/office/drawing/2014/main" id="{B876AFB8-5A19-1E53-0537-93F6873B89AC}"/>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rgbClr val="01594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4" name="Tips">
            <a:extLst>
              <a:ext uri="{FF2B5EF4-FFF2-40B4-BE49-F238E27FC236}">
                <a16:creationId xmlns:a16="http://schemas.microsoft.com/office/drawing/2014/main" id="{397373A8-A946-F97E-0AB1-58DAE2400011}"/>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med </a:t>
            </a:r>
            <a:r>
              <a:rPr lang="en-NO" sz="1200" i="1">
                <a:solidFill>
                  <a:schemeClr val="tx1">
                    <a:lumMod val="65000"/>
                    <a:lumOff val="35000"/>
                  </a:schemeClr>
                </a:solidFill>
              </a:rPr>
              <a:t>Kun tittel</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156804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tat - lys grønn">
    <p:bg>
      <p:bgPr>
        <a:solidFill>
          <a:schemeClr val="accent5"/>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1280162" y="1350681"/>
            <a:ext cx="7920000" cy="2419200"/>
          </a:xfrm>
        </p:spPr>
        <p:txBody>
          <a:bodyPr/>
          <a:lstStyle>
            <a:lvl1pPr>
              <a:lnSpc>
                <a:spcPct val="100000"/>
              </a:lnSpc>
              <a:spcBef>
                <a:spcPts val="1000"/>
              </a:spcBef>
              <a:defRPr sz="5000">
                <a:solidFill>
                  <a:schemeClr val="tx2"/>
                </a:solidFill>
              </a:defRPr>
            </a:lvl1pPr>
          </a:lstStyle>
          <a:p>
            <a:r>
              <a:rPr lang="nb-NO"/>
              <a:t>Klikk for å redigere tittelstil</a:t>
            </a:r>
            <a:endParaRPr lang="en-NO"/>
          </a:p>
        </p:txBody>
      </p:sp>
      <p:grpSp>
        <p:nvGrpSpPr>
          <p:cNvPr id="8" name="Anførselstegn">
            <a:extLst>
              <a:ext uri="{FF2B5EF4-FFF2-40B4-BE49-F238E27FC236}">
                <a16:creationId xmlns:a16="http://schemas.microsoft.com/office/drawing/2014/main" id="{C4CCA3AF-731C-69D3-216E-FE4FCB80F1E9}"/>
              </a:ext>
              <a:ext uri="{C183D7F6-B498-43B3-948B-1728B52AA6E4}">
                <adec:decorative xmlns:adec="http://schemas.microsoft.com/office/drawing/2017/decorative" val="1"/>
              </a:ext>
            </a:extLst>
          </p:cNvPr>
          <p:cNvGrpSpPr/>
          <p:nvPr userDrawn="1"/>
        </p:nvGrpSpPr>
        <p:grpSpPr>
          <a:xfrm>
            <a:off x="634046" y="1273708"/>
            <a:ext cx="398795" cy="466725"/>
            <a:chOff x="464807" y="1916347"/>
            <a:chExt cx="398794" cy="466725"/>
          </a:xfrm>
          <a:solidFill>
            <a:schemeClr val="accent1"/>
          </a:solidFill>
        </p:grpSpPr>
        <p:sp>
          <p:nvSpPr>
            <p:cNvPr id="9" name="Rectangle: Rounded Corners 3">
              <a:extLst>
                <a:ext uri="{FF2B5EF4-FFF2-40B4-BE49-F238E27FC236}">
                  <a16:creationId xmlns:a16="http://schemas.microsoft.com/office/drawing/2014/main" id="{ABC67D33-8F39-0AF2-55DD-67FF4FBDF16F}"/>
                </a:ext>
              </a:extLst>
            </p:cNvPr>
            <p:cNvSpPr/>
            <p:nvPr/>
          </p:nvSpPr>
          <p:spPr>
            <a:xfrm>
              <a:off x="464807" y="1916347"/>
              <a:ext cx="160669" cy="46672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sp>
          <p:nvSpPr>
            <p:cNvPr id="14" name="Rectangle: Rounded Corners 4">
              <a:extLst>
                <a:ext uri="{FF2B5EF4-FFF2-40B4-BE49-F238E27FC236}">
                  <a16:creationId xmlns:a16="http://schemas.microsoft.com/office/drawing/2014/main" id="{61B4FEC2-0B45-A52C-7298-42E579C90EA6}"/>
                </a:ext>
              </a:extLst>
            </p:cNvPr>
            <p:cNvSpPr/>
            <p:nvPr/>
          </p:nvSpPr>
          <p:spPr>
            <a:xfrm>
              <a:off x="702932" y="1916347"/>
              <a:ext cx="160669" cy="46672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gr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1280161" y="3941448"/>
            <a:ext cx="7920000" cy="900000"/>
          </a:xfrm>
        </p:spPr>
        <p:txBody>
          <a:bodyPr/>
          <a:lstStyle>
            <a:lvl1pPr marL="0" indent="0">
              <a:lnSpc>
                <a:spcPct val="100000"/>
              </a:lnSpc>
              <a:buClr>
                <a:schemeClr val="accent5"/>
              </a:buClr>
              <a:buFont typeface="Arial" panose="020B0604020202020204" pitchFamily="34" charset="0"/>
              <a:buNone/>
              <a:defRPr sz="2000">
                <a:solidFill>
                  <a:schemeClr val="tx2"/>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sp>
        <p:nvSpPr>
          <p:cNvPr id="16" name="Picture Placeholder">
            <a:extLst>
              <a:ext uri="{FF2B5EF4-FFF2-40B4-BE49-F238E27FC236}">
                <a16:creationId xmlns:a16="http://schemas.microsoft.com/office/drawing/2014/main" id="{3635AA70-EF26-8B65-6E0E-460328509A7E}"/>
              </a:ext>
            </a:extLst>
          </p:cNvPr>
          <p:cNvSpPr>
            <a:spLocks noGrp="1"/>
          </p:cNvSpPr>
          <p:nvPr>
            <p:ph type="pic" sz="quarter" idx="19"/>
          </p:nvPr>
        </p:nvSpPr>
        <p:spPr>
          <a:xfrm>
            <a:off x="9913188" y="1341437"/>
            <a:ext cx="1620000" cy="1620000"/>
          </a:xfrm>
          <a:prstGeom prst="ellipse">
            <a:avLst/>
          </a:prstGeom>
          <a:noFill/>
        </p:spPr>
        <p:txBody>
          <a:bodyPr>
            <a:normAutofit/>
          </a:bodyPr>
          <a:lstStyle>
            <a:lvl1pPr marL="0" indent="0" algn="ctr">
              <a:buNone/>
              <a:defRPr sz="1400">
                <a:solidFill>
                  <a:schemeClr val="bg2"/>
                </a:solidFill>
              </a:defRPr>
            </a:lvl1pPr>
          </a:lstStyle>
          <a:p>
            <a:r>
              <a:rPr lang="nb-NO"/>
              <a:t>Klikk på ikonet for å legge til et bilde</a:t>
            </a:r>
            <a:endParaRPr lang="en-NO"/>
          </a:p>
        </p:txBody>
      </p:sp>
      <p:sp>
        <p:nvSpPr>
          <p:cNvPr id="17" name="Text Placeholder">
            <a:extLst>
              <a:ext uri="{FF2B5EF4-FFF2-40B4-BE49-F238E27FC236}">
                <a16:creationId xmlns:a16="http://schemas.microsoft.com/office/drawing/2014/main" id="{823CD31A-17A6-A32A-1AC0-4AFE72FB7D97}"/>
              </a:ext>
            </a:extLst>
          </p:cNvPr>
          <p:cNvSpPr>
            <a:spLocks noGrp="1"/>
          </p:cNvSpPr>
          <p:nvPr>
            <p:ph type="body" sz="quarter" idx="20"/>
          </p:nvPr>
        </p:nvSpPr>
        <p:spPr>
          <a:xfrm>
            <a:off x="9913188" y="3168014"/>
            <a:ext cx="1620000" cy="900000"/>
          </a:xfrm>
        </p:spPr>
        <p:txBody>
          <a:bodyPr>
            <a:normAutofit/>
          </a:bodyPr>
          <a:lstStyle>
            <a:lvl1pPr marL="0" indent="0" algn="ctr">
              <a:lnSpc>
                <a:spcPct val="100000"/>
              </a:lnSpc>
              <a:buNone/>
              <a:defRPr sz="1200">
                <a:solidFill>
                  <a:schemeClr val="tx2"/>
                </a:solidFill>
              </a:defRPr>
            </a:lvl1pPr>
          </a:lstStyle>
          <a:p>
            <a:pPr lvl="0"/>
            <a:r>
              <a:rPr lang="nb-NO"/>
              <a:t>Klikk for å redigere tekststiler i malen</a:t>
            </a:r>
          </a:p>
        </p:txBody>
      </p:sp>
      <p:pic>
        <p:nvPicPr>
          <p:cNvPr id="18" name="NHN-logo">
            <a:extLst>
              <a:ext uri="{FF2B5EF4-FFF2-40B4-BE49-F238E27FC236}">
                <a16:creationId xmlns:a16="http://schemas.microsoft.com/office/drawing/2014/main" id="{4074FE9E-592D-AB11-CDDB-7BDB2323DD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F2A8245A-A894-2934-826F-3C6CB334ADE6}"/>
              </a:ext>
              <a:ext uri="{C183D7F6-B498-43B3-948B-1728B52AA6E4}">
                <adec:decorative xmlns:adec="http://schemas.microsoft.com/office/drawing/2017/decorative" val="1"/>
              </a:ext>
            </a:extLst>
          </p:cNvPr>
          <p:cNvSpPr txBox="1"/>
          <p:nvPr/>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til sitat.</a:t>
            </a:r>
          </a:p>
          <a:p>
            <a:pPr algn="l"/>
            <a:endParaRPr lang="en-NO"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sitatet er kort,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opp. Dersom sitatet er langt,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ned.</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Bakgrunnsfargen kan endres. </a:t>
            </a: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6552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ta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1280162" y="1350681"/>
            <a:ext cx="7920000" cy="2419200"/>
          </a:xfrm>
        </p:spPr>
        <p:txBody>
          <a:bodyPr/>
          <a:lstStyle>
            <a:lvl1pPr>
              <a:lnSpc>
                <a:spcPct val="100000"/>
              </a:lnSpc>
              <a:spcBef>
                <a:spcPts val="1000"/>
              </a:spcBef>
              <a:defRPr sz="5000">
                <a:solidFill>
                  <a:schemeClr val="bg1"/>
                </a:solidFill>
              </a:defRPr>
            </a:lvl1pPr>
          </a:lstStyle>
          <a:p>
            <a:r>
              <a:rPr lang="nb-NO"/>
              <a:t>Klikk for å redigere tittelstil</a:t>
            </a:r>
            <a:endParaRPr lang="en-NO"/>
          </a:p>
        </p:txBody>
      </p:sp>
      <p:grpSp>
        <p:nvGrpSpPr>
          <p:cNvPr id="8" name="Anførselstegn">
            <a:extLst>
              <a:ext uri="{FF2B5EF4-FFF2-40B4-BE49-F238E27FC236}">
                <a16:creationId xmlns:a16="http://schemas.microsoft.com/office/drawing/2014/main" id="{C4CCA3AF-731C-69D3-216E-FE4FCB80F1E9}"/>
              </a:ext>
              <a:ext uri="{C183D7F6-B498-43B3-948B-1728B52AA6E4}">
                <adec:decorative xmlns:adec="http://schemas.microsoft.com/office/drawing/2017/decorative" val="1"/>
              </a:ext>
            </a:extLst>
          </p:cNvPr>
          <p:cNvGrpSpPr/>
          <p:nvPr userDrawn="1"/>
        </p:nvGrpSpPr>
        <p:grpSpPr>
          <a:xfrm>
            <a:off x="634046" y="1273708"/>
            <a:ext cx="398795" cy="466725"/>
            <a:chOff x="464807" y="1916347"/>
            <a:chExt cx="398794" cy="466725"/>
          </a:xfrm>
          <a:solidFill>
            <a:schemeClr val="accent1"/>
          </a:solidFill>
        </p:grpSpPr>
        <p:sp>
          <p:nvSpPr>
            <p:cNvPr id="9" name="Rectangle: Rounded Corners 3">
              <a:extLst>
                <a:ext uri="{FF2B5EF4-FFF2-40B4-BE49-F238E27FC236}">
                  <a16:creationId xmlns:a16="http://schemas.microsoft.com/office/drawing/2014/main" id="{ABC67D33-8F39-0AF2-55DD-67FF4FBDF16F}"/>
                </a:ext>
              </a:extLst>
            </p:cNvPr>
            <p:cNvSpPr/>
            <p:nvPr/>
          </p:nvSpPr>
          <p:spPr>
            <a:xfrm>
              <a:off x="464807" y="1916347"/>
              <a:ext cx="160669" cy="4667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sp>
          <p:nvSpPr>
            <p:cNvPr id="14" name="Rectangle: Rounded Corners 4">
              <a:extLst>
                <a:ext uri="{FF2B5EF4-FFF2-40B4-BE49-F238E27FC236}">
                  <a16:creationId xmlns:a16="http://schemas.microsoft.com/office/drawing/2014/main" id="{61B4FEC2-0B45-A52C-7298-42E579C90EA6}"/>
                </a:ext>
              </a:extLst>
            </p:cNvPr>
            <p:cNvSpPr/>
            <p:nvPr/>
          </p:nvSpPr>
          <p:spPr>
            <a:xfrm>
              <a:off x="702932" y="1916347"/>
              <a:ext cx="160669" cy="4667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gr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1280161" y="3941448"/>
            <a:ext cx="7920000" cy="900000"/>
          </a:xfrm>
        </p:spPr>
        <p:txBody>
          <a:bodyPr/>
          <a:lstStyle>
            <a:lvl1pPr marL="0" indent="0">
              <a:lnSpc>
                <a:spcPct val="100000"/>
              </a:lnSpc>
              <a:buClr>
                <a:schemeClr val="accent5"/>
              </a:buClr>
              <a:buFont typeface="Arial" panose="020B0604020202020204" pitchFamily="34" charset="0"/>
              <a:buNone/>
              <a:defRPr sz="2000">
                <a:solidFill>
                  <a:schemeClr val="accent5"/>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sp>
        <p:nvSpPr>
          <p:cNvPr id="16" name="Picture Placeholder">
            <a:extLst>
              <a:ext uri="{FF2B5EF4-FFF2-40B4-BE49-F238E27FC236}">
                <a16:creationId xmlns:a16="http://schemas.microsoft.com/office/drawing/2014/main" id="{3635AA70-EF26-8B65-6E0E-460328509A7E}"/>
              </a:ext>
            </a:extLst>
          </p:cNvPr>
          <p:cNvSpPr>
            <a:spLocks noGrp="1"/>
          </p:cNvSpPr>
          <p:nvPr>
            <p:ph type="pic" sz="quarter" idx="19"/>
          </p:nvPr>
        </p:nvSpPr>
        <p:spPr>
          <a:xfrm>
            <a:off x="9913188" y="1341437"/>
            <a:ext cx="1620000" cy="1620000"/>
          </a:xfrm>
          <a:prstGeom prst="ellipse">
            <a:avLst/>
          </a:prstGeom>
          <a:noFill/>
        </p:spPr>
        <p:txBody>
          <a:bodyPr>
            <a:normAutofit/>
          </a:bodyPr>
          <a:lstStyle>
            <a:lvl1pPr marL="0" indent="0" algn="ctr">
              <a:buNone/>
              <a:defRPr sz="1400">
                <a:solidFill>
                  <a:schemeClr val="accent1"/>
                </a:solidFill>
              </a:defRPr>
            </a:lvl1pPr>
          </a:lstStyle>
          <a:p>
            <a:r>
              <a:rPr lang="nb-NO"/>
              <a:t>Klikk på ikonet for å legge til et bilde</a:t>
            </a:r>
            <a:endParaRPr lang="en-NO"/>
          </a:p>
        </p:txBody>
      </p:sp>
      <p:sp>
        <p:nvSpPr>
          <p:cNvPr id="17" name="Text Placeholder">
            <a:extLst>
              <a:ext uri="{FF2B5EF4-FFF2-40B4-BE49-F238E27FC236}">
                <a16:creationId xmlns:a16="http://schemas.microsoft.com/office/drawing/2014/main" id="{823CD31A-17A6-A32A-1AC0-4AFE72FB7D97}"/>
              </a:ext>
            </a:extLst>
          </p:cNvPr>
          <p:cNvSpPr>
            <a:spLocks noGrp="1"/>
          </p:cNvSpPr>
          <p:nvPr>
            <p:ph type="body" sz="quarter" idx="20"/>
          </p:nvPr>
        </p:nvSpPr>
        <p:spPr>
          <a:xfrm>
            <a:off x="9913188" y="3168014"/>
            <a:ext cx="1620000" cy="900000"/>
          </a:xfrm>
        </p:spPr>
        <p:txBody>
          <a:bodyPr>
            <a:normAutofit/>
          </a:bodyPr>
          <a:lstStyle>
            <a:lvl1pPr marL="0" indent="0" algn="ctr">
              <a:lnSpc>
                <a:spcPct val="100000"/>
              </a:lnSpc>
              <a:buNone/>
              <a:defRPr sz="1200">
                <a:solidFill>
                  <a:schemeClr val="accent5"/>
                </a:solidFill>
              </a:defRPr>
            </a:lvl1pPr>
          </a:lstStyle>
          <a:p>
            <a:pPr lvl="0"/>
            <a:r>
              <a:rPr lang="nb-NO"/>
              <a:t>Klikk for å redigere tekststiler i malen</a:t>
            </a:r>
          </a:p>
        </p:txBody>
      </p:sp>
      <p:pic>
        <p:nvPicPr>
          <p:cNvPr id="4" name="NHN-logo">
            <a:extLst>
              <a:ext uri="{FF2B5EF4-FFF2-40B4-BE49-F238E27FC236}">
                <a16:creationId xmlns:a16="http://schemas.microsoft.com/office/drawing/2014/main" id="{AC61256E-6F42-E75C-45A5-02BD9BDE24E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1" name="Tips">
            <a:extLst>
              <a:ext uri="{FF2B5EF4-FFF2-40B4-BE49-F238E27FC236}">
                <a16:creationId xmlns:a16="http://schemas.microsoft.com/office/drawing/2014/main" id="{35532FB5-00CA-4A4B-8F70-042FAD374B7F}"/>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til sitat.</a:t>
            </a:r>
          </a:p>
          <a:p>
            <a:pPr algn="l"/>
            <a:endParaRPr lang="en-NO"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sitatet er kort,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opp. Dersom sitatet er langt,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ned.</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Bakgrunnsfargen kan endres. </a:t>
            </a: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221318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tor teks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8" y="1350681"/>
            <a:ext cx="9295200" cy="2419200"/>
          </a:xfrm>
        </p:spPr>
        <p:txBody>
          <a:bodyPr/>
          <a:lstStyle>
            <a:lvl1pPr>
              <a:lnSpc>
                <a:spcPct val="100000"/>
              </a:lnSpc>
              <a:spcBef>
                <a:spcPts val="1000"/>
              </a:spcBef>
              <a:defRPr sz="7000">
                <a:solidFill>
                  <a:schemeClr val="accent5"/>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636505" y="4751939"/>
            <a:ext cx="9295200" cy="900000"/>
          </a:xfrm>
        </p:spPr>
        <p:txBody>
          <a:bodyPr/>
          <a:lstStyle>
            <a:lvl1pPr marL="0" indent="0">
              <a:lnSpc>
                <a:spcPct val="100000"/>
              </a:lnSpc>
              <a:buClr>
                <a:schemeClr val="accent5"/>
              </a:buClr>
              <a:buFont typeface="Arial" panose="020B0604020202020204" pitchFamily="34" charset="0"/>
              <a:buNone/>
              <a:defRPr sz="2000">
                <a:solidFill>
                  <a:schemeClr val="bg1"/>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pic>
        <p:nvPicPr>
          <p:cNvPr id="4" name="NHN-logo">
            <a:extLst>
              <a:ext uri="{FF2B5EF4-FFF2-40B4-BE49-F238E27FC236}">
                <a16:creationId xmlns:a16="http://schemas.microsoft.com/office/drawing/2014/main" id="{AA821D10-D1ED-B886-0CBC-DB371263E748}"/>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grpSp>
        <p:nvGrpSpPr>
          <p:cNvPr id="13" name="Tips">
            <a:extLst>
              <a:ext uri="{FF2B5EF4-FFF2-40B4-BE49-F238E27FC236}">
                <a16:creationId xmlns:a16="http://schemas.microsoft.com/office/drawing/2014/main" id="{CF4D070E-629F-B1B1-63DA-B441C1FE7A60}"/>
              </a:ext>
              <a:ext uri="{C183D7F6-B498-43B3-948B-1728B52AA6E4}">
                <adec:decorative xmlns:adec="http://schemas.microsoft.com/office/drawing/2017/decorative" val="1"/>
              </a:ext>
            </a:extLst>
          </p:cNvPr>
          <p:cNvGrpSpPr/>
          <p:nvPr userDrawn="1"/>
        </p:nvGrpSpPr>
        <p:grpSpPr>
          <a:xfrm>
            <a:off x="12395200" y="-3392"/>
            <a:ext cx="2159000" cy="6829495"/>
            <a:chOff x="12395200" y="28507"/>
            <a:chExt cx="2159000" cy="6829495"/>
          </a:xfrm>
        </p:grpSpPr>
        <p:sp>
          <p:nvSpPr>
            <p:cNvPr id="15" name="TextBox 14">
              <a:extLst>
                <a:ext uri="{FF2B5EF4-FFF2-40B4-BE49-F238E27FC236}">
                  <a16:creationId xmlns:a16="http://schemas.microsoft.com/office/drawing/2014/main" id="{7B442A74-E96E-15CE-48BA-7653B338A46A}"/>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for å utheve viktig innhold. Uthev gjerne ett eller flere ord, ved å bruke </a:t>
              </a:r>
              <a:r>
                <a:rPr lang="en-NO" sz="1200" i="1">
                  <a:solidFill>
                    <a:schemeClr val="tx1">
                      <a:lumMod val="65000"/>
                      <a:lumOff val="35000"/>
                    </a:schemeClr>
                  </a:solidFill>
                </a:rPr>
                <a:t>bold</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Man kan også utheve ord ved å bruke en annen farge på deler av teksten. </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Egnede farger:</a:t>
              </a:r>
            </a:p>
          </p:txBody>
        </p:sp>
        <p:sp>
          <p:nvSpPr>
            <p:cNvPr id="19" name="Grønn 2">
              <a:extLst>
                <a:ext uri="{FF2B5EF4-FFF2-40B4-BE49-F238E27FC236}">
                  <a16:creationId xmlns:a16="http://schemas.microsoft.com/office/drawing/2014/main" id="{F2AD9E63-27CE-3569-3BFA-AE1EFD8CA3D6}"/>
                </a:ext>
              </a:extLst>
            </p:cNvPr>
            <p:cNvSpPr/>
            <p:nvPr userDrawn="1"/>
          </p:nvSpPr>
          <p:spPr>
            <a:xfrm rot="5400000">
              <a:off x="12581700" y="2563854"/>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20" name="Grønn 1">
              <a:extLst>
                <a:ext uri="{FF2B5EF4-FFF2-40B4-BE49-F238E27FC236}">
                  <a16:creationId xmlns:a16="http://schemas.microsoft.com/office/drawing/2014/main" id="{28E698CC-77AB-EB51-1CF5-6564CD6B7A81}"/>
                </a:ext>
              </a:extLst>
            </p:cNvPr>
            <p:cNvSpPr/>
            <p:nvPr userDrawn="1"/>
          </p:nvSpPr>
          <p:spPr>
            <a:xfrm rot="5400000">
              <a:off x="12899764" y="2563854"/>
              <a:ext cx="180000" cy="180000"/>
            </a:xfrm>
            <a:prstGeom prst="ellipse">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Tree>
    <p:extLst>
      <p:ext uri="{BB962C8B-B14F-4D97-AF65-F5344CB8AC3E}">
        <p14:creationId xmlns:p14="http://schemas.microsoft.com/office/powerpoint/2010/main" val="29288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A56185-D9BD-0C25-A3A0-C307EB37EF91}"/>
              </a:ext>
            </a:extLst>
          </p:cNvPr>
          <p:cNvSpPr>
            <a:spLocks noGrp="1"/>
          </p:cNvSpPr>
          <p:nvPr>
            <p:ph type="title"/>
          </p:nvPr>
        </p:nvSpPr>
        <p:spPr/>
        <p:txBody>
          <a:bodyPr/>
          <a:lstStyle/>
          <a:p>
            <a:r>
              <a:rPr lang="nb-NO"/>
              <a:t>Klikk for å redigere tittelstil</a:t>
            </a:r>
            <a:endParaRPr lang="en-NO"/>
          </a:p>
        </p:txBody>
      </p:sp>
      <p:sp>
        <p:nvSpPr>
          <p:cNvPr id="6" name="Text Placeholder 6">
            <a:extLst>
              <a:ext uri="{FF2B5EF4-FFF2-40B4-BE49-F238E27FC236}">
                <a16:creationId xmlns:a16="http://schemas.microsoft.com/office/drawing/2014/main" id="{B876AFB8-5A19-1E53-0537-93F6873B89AC}"/>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4" name="Tips">
            <a:extLst>
              <a:ext uri="{FF2B5EF4-FFF2-40B4-BE49-F238E27FC236}">
                <a16:creationId xmlns:a16="http://schemas.microsoft.com/office/drawing/2014/main" id="{397373A8-A946-F97E-0AB1-58DAE2400011}"/>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med </a:t>
            </a:r>
            <a:r>
              <a:rPr lang="en-NO" sz="1200" i="1">
                <a:solidFill>
                  <a:schemeClr val="tx1">
                    <a:lumMod val="65000"/>
                    <a:lumOff val="35000"/>
                  </a:schemeClr>
                </a:solidFill>
              </a:rPr>
              <a:t>Kun tittel</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41715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Kun tittel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A56185-D9BD-0C25-A3A0-C307EB37EF91}"/>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3" name="Text Placeholder 6">
            <a:extLst>
              <a:ext uri="{FF2B5EF4-FFF2-40B4-BE49-F238E27FC236}">
                <a16:creationId xmlns:a16="http://schemas.microsoft.com/office/drawing/2014/main" id="{7DB3E68C-E6D1-A504-D8A5-AE37528261BE}"/>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pic>
        <p:nvPicPr>
          <p:cNvPr id="5" name="NHN-logo">
            <a:extLst>
              <a:ext uri="{FF2B5EF4-FFF2-40B4-BE49-F238E27FC236}">
                <a16:creationId xmlns:a16="http://schemas.microsoft.com/office/drawing/2014/main" id="{B1BE1863-BAD5-EE8E-59E5-66B2762ABDDD}"/>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6" name="Tips">
            <a:extLst>
              <a:ext uri="{FF2B5EF4-FFF2-40B4-BE49-F238E27FC236}">
                <a16:creationId xmlns:a16="http://schemas.microsoft.com/office/drawing/2014/main" id="{0A922957-2776-42E3-AC1C-07296A8D4F39}"/>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med </a:t>
            </a:r>
            <a:r>
              <a:rPr lang="en-NO" sz="1200" i="1">
                <a:solidFill>
                  <a:schemeClr val="tx1">
                    <a:lumMod val="65000"/>
                    <a:lumOff val="35000"/>
                  </a:schemeClr>
                </a:solidFill>
              </a:rPr>
              <a:t>Kun tittel</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87071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35570" cy="612775"/>
          </a:xfrm>
        </p:spPr>
        <p:txBody>
          <a:bodyPr/>
          <a:lstStyle>
            <a:lvl1pPr>
              <a:defRPr sz="3200"/>
            </a:lvl1pPr>
          </a:lstStyle>
          <a:p>
            <a:r>
              <a:rPr lang="nb-NO"/>
              <a:t>Klikk for å redigere tittelstil</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024ABFDC-A378-4E3F-A2D7-0D7C8BB7CB08}"/>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263474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 mørk">
    <p:bg>
      <p:bgPr>
        <a:solidFill>
          <a:schemeClr val="tx2"/>
        </a:solidFill>
        <a:effectLst/>
      </p:bgPr>
    </p:bg>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49218" cy="612775"/>
          </a:xfrm>
        </p:spPr>
        <p:txBody>
          <a:bodyPr/>
          <a:lstStyle>
            <a:lvl1pPr>
              <a:defRPr sz="3200"/>
            </a:lvl1pPr>
          </a:lstStyle>
          <a:p>
            <a:r>
              <a:rPr lang="nb-NO"/>
              <a:t>Klikk for å redigere tittelstil</a:t>
            </a:r>
            <a:endParaRPr lang="en-NO"/>
          </a:p>
        </p:txBody>
      </p:sp>
      <p:pic>
        <p:nvPicPr>
          <p:cNvPr id="3" name="NHN-logo">
            <a:extLst>
              <a:ext uri="{FF2B5EF4-FFF2-40B4-BE49-F238E27FC236}">
                <a16:creationId xmlns:a16="http://schemas.microsoft.com/office/drawing/2014/main" id="{72C74F22-5E65-D745-B847-A60ED18F419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5" name="Tips">
            <a:extLst>
              <a:ext uri="{FF2B5EF4-FFF2-40B4-BE49-F238E27FC236}">
                <a16:creationId xmlns:a16="http://schemas.microsoft.com/office/drawing/2014/main" id="{60C83C4A-55F4-40AD-8A3D-FFD111CB5A54}"/>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3229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Kun bilde utfallende">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21922" cy="612775"/>
          </a:xfrm>
        </p:spPr>
        <p:txBody>
          <a:bodyPr/>
          <a:lstStyle/>
          <a:p>
            <a:r>
              <a:rPr lang="nb-NO"/>
              <a:t>Klikk for å redigere tittelstil</a:t>
            </a:r>
            <a:endParaRPr lang="en-NO"/>
          </a:p>
        </p:txBody>
      </p:sp>
      <p:sp>
        <p:nvSpPr>
          <p:cNvPr id="3" name="Picture Placeholder">
            <a:extLst>
              <a:ext uri="{FF2B5EF4-FFF2-40B4-BE49-F238E27FC236}">
                <a16:creationId xmlns:a16="http://schemas.microsoft.com/office/drawing/2014/main" id="{119076AB-7F42-7731-E5FC-B4FC851A15ED}"/>
              </a:ext>
            </a:extLst>
          </p:cNvPr>
          <p:cNvSpPr>
            <a:spLocks noGrp="1"/>
          </p:cNvSpPr>
          <p:nvPr>
            <p:ph type="pic" sz="quarter" idx="13"/>
          </p:nvPr>
        </p:nvSpPr>
        <p:spPr>
          <a:xfrm>
            <a:off x="0" y="0"/>
            <a:ext cx="12192000" cy="6858000"/>
          </a:xfrm>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6C24F58E-001B-4903-A07C-04AB8E79167D}"/>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br>
              <a:rPr lang="nb-NO" sz="1200">
                <a:solidFill>
                  <a:schemeClr val="tx1">
                    <a:lumMod val="65000"/>
                    <a:lumOff val="35000"/>
                  </a:schemeClr>
                </a:solidFill>
              </a:rPr>
            </a:b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er ønskelig å legge tekst eller grafikk på bildet</a:t>
            </a:r>
            <a:r>
              <a:rPr lang="nb-NO" sz="1200">
                <a:solidFill>
                  <a:schemeClr val="tx1">
                    <a:lumMod val="65000"/>
                    <a:lumOff val="35000"/>
                  </a:schemeClr>
                </a:solidFill>
              </a:rPr>
              <a:t>, s</a:t>
            </a:r>
            <a:r>
              <a:rPr lang="en-GB" sz="1200" i="0">
                <a:solidFill>
                  <a:schemeClr val="tx1">
                    <a:lumMod val="65000"/>
                    <a:lumOff val="35000"/>
                  </a:schemeClr>
                </a:solidFill>
              </a:rPr>
              <a:t>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224012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vslutning, tekst og bild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9" y="1168521"/>
            <a:ext cx="7200896" cy="1757965"/>
          </a:xfrm>
        </p:spPr>
        <p:txBody>
          <a:bodyPr anchor="b"/>
          <a:lstStyle>
            <a:lvl1pPr>
              <a:lnSpc>
                <a:spcPct val="90000"/>
              </a:lnSpc>
              <a:spcBef>
                <a:spcPts val="1000"/>
              </a:spcBef>
              <a:defRPr sz="6000">
                <a:solidFill>
                  <a:schemeClr val="tx2"/>
                </a:solidFill>
              </a:defRPr>
            </a:lvl1pPr>
          </a:lstStyle>
          <a:p>
            <a:r>
              <a:rPr lang="nb-NO"/>
              <a:t>Klikk for å redigere tittelstil</a:t>
            </a:r>
            <a:endParaRPr lang="en-NO"/>
          </a:p>
        </p:txBody>
      </p:sp>
      <p:sp>
        <p:nvSpPr>
          <p:cNvPr id="26" name="Subtitle">
            <a:extLst>
              <a:ext uri="{FF2B5EF4-FFF2-40B4-BE49-F238E27FC236}">
                <a16:creationId xmlns:a16="http://schemas.microsoft.com/office/drawing/2014/main" id="{988293FC-89EF-461E-924D-32FC068248EF}"/>
              </a:ext>
            </a:extLst>
          </p:cNvPr>
          <p:cNvSpPr>
            <a:spLocks noGrp="1"/>
          </p:cNvSpPr>
          <p:nvPr>
            <p:ph type="subTitle" idx="20"/>
          </p:nvPr>
        </p:nvSpPr>
        <p:spPr>
          <a:xfrm>
            <a:off x="623890" y="3157540"/>
            <a:ext cx="7200000" cy="482400"/>
          </a:xfrm>
        </p:spPr>
        <p:txBody>
          <a:bodyPr/>
          <a:lstStyle>
            <a:lvl1pPr marL="0" indent="0" algn="l">
              <a:lnSpc>
                <a:spcPct val="100000"/>
              </a:lnSpc>
              <a:buNone/>
              <a:defRPr sz="32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7" name="Text Placeholder">
            <a:extLst>
              <a:ext uri="{FF2B5EF4-FFF2-40B4-BE49-F238E27FC236}">
                <a16:creationId xmlns:a16="http://schemas.microsoft.com/office/drawing/2014/main" id="{4A7B5508-6E0A-8DA2-CA50-CC9D5566A5F7}"/>
              </a:ext>
            </a:extLst>
          </p:cNvPr>
          <p:cNvSpPr>
            <a:spLocks noGrp="1"/>
          </p:cNvSpPr>
          <p:nvPr>
            <p:ph type="body" sz="quarter" idx="13"/>
          </p:nvPr>
        </p:nvSpPr>
        <p:spPr>
          <a:xfrm>
            <a:off x="636508" y="3698877"/>
            <a:ext cx="7200897" cy="307777"/>
          </a:xfrm>
        </p:spPr>
        <p:txBody>
          <a:bodyPr>
            <a:noAutofit/>
          </a:bodyPr>
          <a:lstStyle>
            <a:lvl1pPr marL="0" indent="0">
              <a:lnSpc>
                <a:spcPct val="100000"/>
              </a:lnSpc>
              <a:buFontTx/>
              <a:buNone/>
              <a:defRPr sz="2000">
                <a:solidFill>
                  <a:schemeClr val="bg2"/>
                </a:solidFill>
              </a:defRPr>
            </a:lvl1pPr>
          </a:lstStyle>
          <a:p>
            <a:pPr lvl="0"/>
            <a:r>
              <a:rPr lang="nb-NO"/>
              <a:t>Klikk for å redigere tekststiler i malen</a:t>
            </a:r>
          </a:p>
        </p:txBody>
      </p:sp>
      <p:sp>
        <p:nvSpPr>
          <p:cNvPr id="13" name="Plassholder for bilde">
            <a:extLst>
              <a:ext uri="{FF2B5EF4-FFF2-40B4-BE49-F238E27FC236}">
                <a16:creationId xmlns:a16="http://schemas.microsoft.com/office/drawing/2014/main" id="{269C0B72-ACE6-8FD4-4704-11B86247DC5F}"/>
              </a:ext>
            </a:extLst>
          </p:cNvPr>
          <p:cNvSpPr>
            <a:spLocks noGrp="1" noChangeAspect="1"/>
          </p:cNvSpPr>
          <p:nvPr>
            <p:ph type="pic" sz="quarter" idx="28"/>
          </p:nvPr>
        </p:nvSpPr>
        <p:spPr>
          <a:xfrm>
            <a:off x="8293188" y="1350681"/>
            <a:ext cx="3240000" cy="3240000"/>
          </a:xfrm>
          <a:prstGeom prst="ellipse">
            <a:avLst/>
          </a:prstGeom>
          <a:noFill/>
        </p:spPr>
        <p:txBody>
          <a:bodyPr>
            <a:normAutofit/>
          </a:bodyPr>
          <a:lstStyle>
            <a:lvl1pPr marL="0" indent="0" algn="ctr">
              <a:buNone/>
              <a:defRPr sz="1100">
                <a:solidFill>
                  <a:schemeClr val="accent1"/>
                </a:solidFill>
              </a:defRPr>
            </a:lvl1pPr>
          </a:lstStyle>
          <a:p>
            <a:r>
              <a:rPr lang="nb-NO"/>
              <a:t>Klikk på ikonet for å legge til et bilde</a:t>
            </a:r>
          </a:p>
        </p:txBody>
      </p:sp>
      <p:sp>
        <p:nvSpPr>
          <p:cNvPr id="15" name="Text Placeholder">
            <a:extLst>
              <a:ext uri="{FF2B5EF4-FFF2-40B4-BE49-F238E27FC236}">
                <a16:creationId xmlns:a16="http://schemas.microsoft.com/office/drawing/2014/main" id="{10F08A31-2E98-F5D4-AA29-13ED0BC6E1A0}"/>
              </a:ext>
            </a:extLst>
          </p:cNvPr>
          <p:cNvSpPr>
            <a:spLocks noGrp="1"/>
          </p:cNvSpPr>
          <p:nvPr>
            <p:ph type="body" sz="quarter" idx="30"/>
          </p:nvPr>
        </p:nvSpPr>
        <p:spPr>
          <a:xfrm>
            <a:off x="8293188" y="4797257"/>
            <a:ext cx="3240001" cy="977050"/>
          </a:xfrm>
        </p:spPr>
        <p:txBody>
          <a:bodyPr>
            <a:normAutofit/>
          </a:bodyPr>
          <a:lstStyle>
            <a:lvl1pPr marL="0" indent="0" algn="ctr">
              <a:buFontTx/>
              <a:buNone/>
              <a:defRPr sz="1200">
                <a:solidFill>
                  <a:schemeClr val="bg2"/>
                </a:solidFill>
              </a:defRPr>
            </a:lvl1pPr>
          </a:lstStyle>
          <a:p>
            <a:pPr lvl="0"/>
            <a:r>
              <a:rPr lang="nb-NO"/>
              <a:t>Klikk for å redigere tekststiler i malen</a:t>
            </a:r>
          </a:p>
        </p:txBody>
      </p:sp>
      <p:pic>
        <p:nvPicPr>
          <p:cNvPr id="4" name="NHN-logo">
            <a:extLst>
              <a:ext uri="{FF2B5EF4-FFF2-40B4-BE49-F238E27FC236}">
                <a16:creationId xmlns:a16="http://schemas.microsoft.com/office/drawing/2014/main" id="{B8823462-305B-2E90-938D-E804B90B46D6}"/>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336270"/>
            <a:ext cx="2160000" cy="186944"/>
          </a:xfrm>
          <a:prstGeom prst="rect">
            <a:avLst/>
          </a:prstGeom>
        </p:spPr>
      </p:pic>
      <p:sp>
        <p:nvSpPr>
          <p:cNvPr id="6" name="Tips">
            <a:extLst>
              <a:ext uri="{FF2B5EF4-FFF2-40B4-BE49-F238E27FC236}">
                <a16:creationId xmlns:a16="http://schemas.microsoft.com/office/drawing/2014/main" id="{F2A8245A-A894-2934-826F-3C6CB334ADE6}"/>
              </a:ext>
            </a:extLst>
          </p:cNvPr>
          <p:cNvSpPr txBox="1"/>
          <p:nvPr/>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Sidemal som kan brukes til enten introduksjonslysbilde eller avslutningslysbilde.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Et eksempel på bruk er introduksjonslysbilde av presentatør.</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ikke er ønskelig med logo på denne sliden, </a:t>
            </a:r>
            <a:r>
              <a:rPr lang="nb-NO" sz="1200">
                <a:solidFill>
                  <a:schemeClr val="tx1">
                    <a:lumMod val="65000"/>
                    <a:lumOff val="35000"/>
                  </a:schemeClr>
                </a:solidFill>
              </a:rPr>
              <a:t>kan man skru dette av. Se hvordan i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Bildeform som ikke fylles med bilde, vises ikke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en-GB" sz="1200">
                <a:solidFill>
                  <a:schemeClr val="tx1">
                    <a:lumMod val="65000"/>
                    <a:lumOff val="35000"/>
                  </a:schemeClr>
                </a:solidFill>
              </a:rPr>
              <a:t>.</a:t>
            </a:r>
            <a:r>
              <a:rPr lang="en-NO" sz="1200">
                <a:solidFill>
                  <a:schemeClr val="tx1">
                    <a:lumMod val="65000"/>
                    <a:lumOff val="35000"/>
                  </a:schemeClr>
                </a:solidFill>
              </a:rPr>
              <a:t> </a:t>
            </a:r>
          </a:p>
        </p:txBody>
      </p:sp>
    </p:spTree>
    <p:extLst>
      <p:ext uri="{BB962C8B-B14F-4D97-AF65-F5344CB8AC3E}">
        <p14:creationId xmlns:p14="http://schemas.microsoft.com/office/powerpoint/2010/main" val="37277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fade">
                                      <p:cBhvr>
                                        <p:cTn id="16"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7" grpId="0" build="p">
        <p:tmplLst>
          <p:tmpl lvl="1">
            <p:tnLst>
              <p:par>
                <p:cTn presetID="10"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p:bldP spid="15" grpId="0" build="p">
        <p:tmplLst>
          <p:tmpl lvl="1">
            <p:tnLst>
              <p:par>
                <p:cTn presetID="10"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vslutning, tekst og bilde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9" y="1168521"/>
            <a:ext cx="7200896" cy="1757965"/>
          </a:xfrm>
        </p:spPr>
        <p:txBody>
          <a:bodyPr anchor="b"/>
          <a:lstStyle>
            <a:lvl1pPr>
              <a:lnSpc>
                <a:spcPct val="90000"/>
              </a:lnSpc>
              <a:spcBef>
                <a:spcPts val="1000"/>
              </a:spcBef>
              <a:defRPr sz="6000">
                <a:solidFill>
                  <a:schemeClr val="accent5"/>
                </a:solidFill>
              </a:defRPr>
            </a:lvl1pPr>
          </a:lstStyle>
          <a:p>
            <a:r>
              <a:rPr lang="nb-NO"/>
              <a:t>Klikk for å redigere tittelstil</a:t>
            </a:r>
            <a:endParaRPr lang="en-NO"/>
          </a:p>
        </p:txBody>
      </p:sp>
      <p:sp>
        <p:nvSpPr>
          <p:cNvPr id="17" name="Subtitle">
            <a:extLst>
              <a:ext uri="{FF2B5EF4-FFF2-40B4-BE49-F238E27FC236}">
                <a16:creationId xmlns:a16="http://schemas.microsoft.com/office/drawing/2014/main" id="{8F633D28-32C6-F717-7735-C431B014D0E6}"/>
              </a:ext>
            </a:extLst>
          </p:cNvPr>
          <p:cNvSpPr>
            <a:spLocks noGrp="1"/>
          </p:cNvSpPr>
          <p:nvPr>
            <p:ph type="subTitle" idx="20"/>
          </p:nvPr>
        </p:nvSpPr>
        <p:spPr>
          <a:xfrm>
            <a:off x="623890" y="3157540"/>
            <a:ext cx="7200000" cy="482400"/>
          </a:xfrm>
        </p:spPr>
        <p:txBody>
          <a:bodyPr/>
          <a:lstStyle>
            <a:lvl1pPr marL="0" indent="0" algn="l">
              <a:lnSpc>
                <a:spcPct val="100000"/>
              </a:lnSpc>
              <a:buNone/>
              <a:defRPr sz="32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useBgFill="1">
        <p:nvSpPr>
          <p:cNvPr id="7" name="Text Placeholder">
            <a:extLst>
              <a:ext uri="{FF2B5EF4-FFF2-40B4-BE49-F238E27FC236}">
                <a16:creationId xmlns:a16="http://schemas.microsoft.com/office/drawing/2014/main" id="{4A7B5508-6E0A-8DA2-CA50-CC9D5566A5F7}"/>
              </a:ext>
            </a:extLst>
          </p:cNvPr>
          <p:cNvSpPr>
            <a:spLocks noGrp="1"/>
          </p:cNvSpPr>
          <p:nvPr>
            <p:ph type="body" sz="quarter" idx="13"/>
          </p:nvPr>
        </p:nvSpPr>
        <p:spPr>
          <a:xfrm>
            <a:off x="636508" y="3698877"/>
            <a:ext cx="7200897" cy="307777"/>
          </a:xfrm>
        </p:spPr>
        <p:txBody>
          <a:bodyPr>
            <a:noAutofit/>
          </a:bodyPr>
          <a:lstStyle>
            <a:lvl1pPr marL="0" indent="0">
              <a:lnSpc>
                <a:spcPct val="100000"/>
              </a:lnSpc>
              <a:buFontTx/>
              <a:buNone/>
              <a:defRPr sz="2000">
                <a:solidFill>
                  <a:schemeClr val="bg1"/>
                </a:solidFill>
              </a:defRPr>
            </a:lvl1pPr>
          </a:lstStyle>
          <a:p>
            <a:pPr lvl="0"/>
            <a:r>
              <a:rPr lang="nb-NO"/>
              <a:t>Klikk for å redigere tekststiler i malen</a:t>
            </a:r>
          </a:p>
        </p:txBody>
      </p:sp>
      <p:sp>
        <p:nvSpPr>
          <p:cNvPr id="13" name="Plassholder for bilde">
            <a:extLst>
              <a:ext uri="{FF2B5EF4-FFF2-40B4-BE49-F238E27FC236}">
                <a16:creationId xmlns:a16="http://schemas.microsoft.com/office/drawing/2014/main" id="{269C0B72-ACE6-8FD4-4704-11B86247DC5F}"/>
              </a:ext>
            </a:extLst>
          </p:cNvPr>
          <p:cNvSpPr>
            <a:spLocks noGrp="1" noChangeAspect="1"/>
          </p:cNvSpPr>
          <p:nvPr>
            <p:ph type="pic" sz="quarter" idx="28"/>
          </p:nvPr>
        </p:nvSpPr>
        <p:spPr>
          <a:xfrm>
            <a:off x="8293188" y="1350681"/>
            <a:ext cx="3240000" cy="3240000"/>
          </a:xfrm>
          <a:prstGeom prst="ellipse">
            <a:avLst/>
          </a:prstGeom>
          <a:noFill/>
        </p:spPr>
        <p:txBody>
          <a:bodyPr>
            <a:normAutofit/>
          </a:bodyPr>
          <a:lstStyle>
            <a:lvl1pPr marL="0" indent="0" algn="ctr">
              <a:buNone/>
              <a:defRPr sz="1100">
                <a:solidFill>
                  <a:schemeClr val="accent1"/>
                </a:solidFill>
              </a:defRPr>
            </a:lvl1pPr>
          </a:lstStyle>
          <a:p>
            <a:r>
              <a:rPr lang="nb-NO"/>
              <a:t>Klikk på ikonet for å legge til et bilde</a:t>
            </a:r>
          </a:p>
        </p:txBody>
      </p:sp>
      <p:sp>
        <p:nvSpPr>
          <p:cNvPr id="15" name="Text Placeholder">
            <a:extLst>
              <a:ext uri="{FF2B5EF4-FFF2-40B4-BE49-F238E27FC236}">
                <a16:creationId xmlns:a16="http://schemas.microsoft.com/office/drawing/2014/main" id="{10F08A31-2E98-F5D4-AA29-13ED0BC6E1A0}"/>
              </a:ext>
            </a:extLst>
          </p:cNvPr>
          <p:cNvSpPr>
            <a:spLocks noGrp="1"/>
          </p:cNvSpPr>
          <p:nvPr>
            <p:ph type="body" sz="quarter" idx="30"/>
          </p:nvPr>
        </p:nvSpPr>
        <p:spPr>
          <a:xfrm>
            <a:off x="8293188" y="4797257"/>
            <a:ext cx="3240001" cy="977050"/>
          </a:xfrm>
        </p:spPr>
        <p:txBody>
          <a:bodyPr>
            <a:normAutofit/>
          </a:bodyPr>
          <a:lstStyle>
            <a:lvl1pPr marL="0" indent="0" algn="ctr">
              <a:buFontTx/>
              <a:buNone/>
              <a:defRPr sz="1200">
                <a:solidFill>
                  <a:schemeClr val="accent5"/>
                </a:solidFill>
              </a:defRPr>
            </a:lvl1pPr>
          </a:lstStyle>
          <a:p>
            <a:pPr lvl="0"/>
            <a:r>
              <a:rPr lang="nb-NO"/>
              <a:t>Klikk for å redigere tekststiler i malen</a:t>
            </a:r>
          </a:p>
        </p:txBody>
      </p:sp>
      <p:pic>
        <p:nvPicPr>
          <p:cNvPr id="8" name="NHN-logo">
            <a:extLst>
              <a:ext uri="{FF2B5EF4-FFF2-40B4-BE49-F238E27FC236}">
                <a16:creationId xmlns:a16="http://schemas.microsoft.com/office/drawing/2014/main" id="{4CCFD28A-37C9-950D-E55B-8ED1528773A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3888" y="336270"/>
            <a:ext cx="2160000" cy="186065"/>
          </a:xfrm>
          <a:prstGeom prst="rect">
            <a:avLst/>
          </a:prstGeom>
        </p:spPr>
      </p:pic>
      <p:sp>
        <p:nvSpPr>
          <p:cNvPr id="9" name="Tips">
            <a:extLst>
              <a:ext uri="{FF2B5EF4-FFF2-40B4-BE49-F238E27FC236}">
                <a16:creationId xmlns:a16="http://schemas.microsoft.com/office/drawing/2014/main" id="{0E0E1E52-FFD7-4B6E-979D-FA5FCCCB2687}"/>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Sidemal som kan brukes til enten introduksjonslysbilde eller avslutningslysbilde.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Et eksempel på bruk er introduksjonslysbilde av presentatør.</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ikke er ønskelig med logo på denne sliden, </a:t>
            </a:r>
            <a:r>
              <a:rPr lang="nb-NO" sz="1200">
                <a:solidFill>
                  <a:schemeClr val="tx1">
                    <a:lumMod val="65000"/>
                    <a:lumOff val="35000"/>
                  </a:schemeClr>
                </a:solidFill>
              </a:rPr>
              <a:t>kan man skru dette av. Se hvordan i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Bildeform som ikke fylles med bilde, vises ikke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en-GB" sz="1200">
                <a:solidFill>
                  <a:schemeClr val="tx1">
                    <a:lumMod val="65000"/>
                    <a:lumOff val="35000"/>
                  </a:schemeClr>
                </a:solidFill>
              </a:rPr>
              <a:t>.</a:t>
            </a:r>
            <a:r>
              <a:rPr lang="en-NO" sz="1200">
                <a:solidFill>
                  <a:schemeClr val="tx1">
                    <a:lumMod val="65000"/>
                    <a:lumOff val="35000"/>
                  </a:schemeClr>
                </a:solidFill>
              </a:rPr>
              <a:t> </a:t>
            </a:r>
          </a:p>
        </p:txBody>
      </p:sp>
    </p:spTree>
    <p:extLst>
      <p:ext uri="{BB962C8B-B14F-4D97-AF65-F5344CB8AC3E}">
        <p14:creationId xmlns:p14="http://schemas.microsoft.com/office/powerpoint/2010/main" val="273501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7" grpId="0" build="p">
        <p:tmplLst>
          <p:tmpl lvl="1">
            <p:tnLst>
              <p:par>
                <p:cTn presetID="10"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p:bldP spid="15" grpId="0" build="p">
        <p:tmplLst>
          <p:tmpl lvl="1">
            <p:tnLst>
              <p:par>
                <p:cTn presetID="10"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lvl1pPr>
              <a:defRPr>
                <a:solidFill>
                  <a:schemeClr val="bg2"/>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a:xfrm>
            <a:off x="627199" y="1916116"/>
            <a:ext cx="7197592" cy="4213222"/>
          </a:xfrm>
        </p:spPr>
        <p:txBody>
          <a:bodyPr/>
          <a:lstStyle>
            <a:lvl1pPr marL="215989" indent="-216000">
              <a:lnSpc>
                <a:spcPct val="100000"/>
              </a:lnSpc>
              <a:spcBef>
                <a:spcPts val="550"/>
              </a:spcBef>
              <a:buFontTx/>
              <a:buBlip>
                <a:blip>
                  <a:extLst>
                    <a:ext uri="{96DAC541-7B7A-43D3-8B79-37D633B846F1}">
                      <asvg:svgBlip xmlns:asvg="http://schemas.microsoft.com/office/drawing/2016/SVG/main" r:embed="rId2"/>
                    </a:ext>
                  </a:extLst>
                </a:blip>
              </a:buBlip>
              <a:defRPr>
                <a:solidFill>
                  <a:schemeClr val="bg1"/>
                </a:solidFill>
              </a:defRPr>
            </a:lvl1pPr>
            <a:lvl2pPr>
              <a:lnSpc>
                <a:spcPct val="100000"/>
              </a:lnSpc>
              <a:buClr>
                <a:schemeClr val="accent5"/>
              </a:buClr>
              <a:defRPr>
                <a:solidFill>
                  <a:schemeClr val="bg1"/>
                </a:solidFill>
              </a:defRPr>
            </a:lvl2pPr>
            <a:lvl3pPr>
              <a:lnSpc>
                <a:spcPct val="100000"/>
              </a:lnSpc>
              <a:buClr>
                <a:schemeClr val="accent5"/>
              </a:buClr>
              <a:defRPr>
                <a:solidFill>
                  <a:schemeClr val="bg1"/>
                </a:solidFill>
              </a:defRPr>
            </a:lvl3pPr>
            <a:lvl5pPr>
              <a:defRPr sz="1600"/>
            </a:lvl5pPr>
          </a:lstStyle>
          <a:p>
            <a:pPr lvl="0"/>
            <a:r>
              <a:rPr lang="nb-NO"/>
              <a:t>Klikk for å redigere tekststiler i malen</a:t>
            </a:r>
          </a:p>
          <a:p>
            <a:pPr lvl="1"/>
            <a:r>
              <a:rPr lang="nb-NO"/>
              <a:t>Andre nivå</a:t>
            </a:r>
          </a:p>
          <a:p>
            <a:pPr lvl="2"/>
            <a:r>
              <a:rPr lang="nb-NO"/>
              <a:t>Tredje nivå</a:t>
            </a:r>
          </a:p>
        </p:txBody>
      </p:sp>
      <p:pic>
        <p:nvPicPr>
          <p:cNvPr id="8" name="NHN-logo">
            <a:extLst>
              <a:ext uri="{FF2B5EF4-FFF2-40B4-BE49-F238E27FC236}">
                <a16:creationId xmlns:a16="http://schemas.microsoft.com/office/drawing/2014/main" id="{1F4673A8-F418-39FD-AE0B-7CC6E36485D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8810" y="6508164"/>
            <a:ext cx="1253755" cy="108000"/>
          </a:xfrm>
          <a:prstGeom prst="rect">
            <a:avLst/>
          </a:prstGeom>
        </p:spPr>
      </p:pic>
      <p:sp>
        <p:nvSpPr>
          <p:cNvPr id="15" name="TextBox 9">
            <a:extLst>
              <a:ext uri="{FF2B5EF4-FFF2-40B4-BE49-F238E27FC236}">
                <a16:creationId xmlns:a16="http://schemas.microsoft.com/office/drawing/2014/main" id="{40E1462A-BCCC-48BF-9A7A-EF2B29A5B9E7}"/>
              </a:ext>
            </a:extLst>
          </p:cNvPr>
          <p:cNvSpPr txBox="1"/>
          <p:nvPr userDrawn="1"/>
        </p:nvSpPr>
        <p:spPr>
          <a:xfrm>
            <a:off x="12395200" y="-3384"/>
            <a:ext cx="2159000" cy="6829495"/>
          </a:xfrm>
          <a:prstGeom prst="rect">
            <a:avLst/>
          </a:prstGeom>
          <a:solidFill>
            <a:schemeClr val="bg1"/>
          </a:solidFill>
          <a:ln>
            <a:solidFill>
              <a:schemeClr val="bg1"/>
            </a:solidFill>
          </a:ln>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har</a:t>
            </a:r>
            <a:r>
              <a:rPr lang="en-GB" sz="1200">
                <a:solidFill>
                  <a:schemeClr val="tx1">
                    <a:lumMod val="65000"/>
                    <a:lumOff val="35000"/>
                  </a:schemeClr>
                </a:solidFill>
              </a:rPr>
              <a:t> </a:t>
            </a:r>
            <a:r>
              <a:rPr lang="en-GB" sz="1200" err="1">
                <a:solidFill>
                  <a:schemeClr val="tx1">
                    <a:lumMod val="65000"/>
                    <a:lumOff val="35000"/>
                  </a:schemeClr>
                </a:solidFill>
              </a:rPr>
              <a:t>spesiallaget</a:t>
            </a:r>
            <a:r>
              <a:rPr lang="en-GB" sz="1200">
                <a:solidFill>
                  <a:schemeClr val="tx1">
                    <a:lumMod val="65000"/>
                    <a:lumOff val="35000"/>
                  </a:schemeClr>
                </a:solidFill>
              </a:rPr>
              <a:t> </a:t>
            </a:r>
            <a:r>
              <a:rPr lang="en-GB" sz="1200" err="1">
                <a:solidFill>
                  <a:schemeClr val="tx1">
                    <a:lumMod val="65000"/>
                    <a:lumOff val="35000"/>
                  </a:schemeClr>
                </a:solidFill>
              </a:rPr>
              <a:t>pil</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a:t>
            </a:r>
            <a:r>
              <a:rPr lang="en-GB" sz="1200" err="1">
                <a:solidFill>
                  <a:schemeClr val="tx1">
                    <a:lumMod val="65000"/>
                    <a:lumOff val="35000"/>
                  </a:schemeClr>
                </a:solidFill>
              </a:rPr>
              <a:t>kulepunkt</a:t>
            </a:r>
            <a:r>
              <a:rPr lang="en-GB" sz="1200">
                <a:solidFill>
                  <a:schemeClr val="tx1">
                    <a:lumMod val="65000"/>
                    <a:lumOff val="35000"/>
                  </a:schemeClr>
                </a:solidFill>
              </a:rPr>
              <a:t>. Dersom det er </a:t>
            </a:r>
            <a:r>
              <a:rPr lang="en-GB" sz="1200" err="1">
                <a:solidFill>
                  <a:schemeClr val="tx1">
                    <a:lumMod val="65000"/>
                    <a:lumOff val="35000"/>
                  </a:schemeClr>
                </a:solidFill>
              </a:rPr>
              <a:t>ønskelig</a:t>
            </a:r>
            <a:r>
              <a:rPr lang="en-GB" sz="1200">
                <a:solidFill>
                  <a:schemeClr val="tx1">
                    <a:lumMod val="65000"/>
                    <a:lumOff val="35000"/>
                  </a:schemeClr>
                </a:solidFill>
              </a:rPr>
              <a:t> med tall </a:t>
            </a:r>
            <a:r>
              <a:rPr lang="en-GB" sz="1200" err="1">
                <a:solidFill>
                  <a:schemeClr val="tx1">
                    <a:lumMod val="65000"/>
                    <a:lumOff val="35000"/>
                  </a:schemeClr>
                </a:solidFill>
              </a:rPr>
              <a:t>velges</a:t>
            </a:r>
            <a:r>
              <a:rPr lang="en-GB" sz="1200">
                <a:solidFill>
                  <a:schemeClr val="tx1">
                    <a:lumMod val="65000"/>
                    <a:lumOff val="35000"/>
                  </a:schemeClr>
                </a:solidFill>
              </a:rPr>
              <a:t> </a:t>
            </a:r>
            <a:r>
              <a:rPr lang="en-GB" sz="1200" err="1">
                <a:solidFill>
                  <a:schemeClr val="tx1">
                    <a:lumMod val="65000"/>
                    <a:lumOff val="35000"/>
                  </a:schemeClr>
                </a:solidFill>
              </a:rPr>
              <a:t>dette</a:t>
            </a:r>
            <a:r>
              <a:rPr lang="en-GB" sz="1200">
                <a:solidFill>
                  <a:schemeClr val="tx1">
                    <a:lumMod val="65000"/>
                    <a:lumOff val="35000"/>
                  </a:schemeClr>
                </a:solidFill>
              </a:rPr>
              <a:t> </a:t>
            </a:r>
            <a:r>
              <a:rPr lang="en-GB" sz="1200" err="1">
                <a:solidFill>
                  <a:schemeClr val="tx1">
                    <a:lumMod val="65000"/>
                    <a:lumOff val="35000"/>
                  </a:schemeClr>
                </a:solidFill>
              </a:rPr>
              <a:t>fra</a:t>
            </a:r>
            <a:r>
              <a:rPr lang="en-GB" sz="1200">
                <a:solidFill>
                  <a:schemeClr val="tx1">
                    <a:lumMod val="65000"/>
                    <a:lumOff val="35000"/>
                  </a:schemeClr>
                </a:solidFill>
              </a:rPr>
              <a:t> </a:t>
            </a:r>
            <a:r>
              <a:rPr lang="en-GB" sz="1200" i="1" err="1">
                <a:solidFill>
                  <a:schemeClr val="tx1">
                    <a:lumMod val="65000"/>
                    <a:lumOff val="35000"/>
                  </a:schemeClr>
                </a:solidFill>
              </a:rPr>
              <a:t>kulepunktverktøyet</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br>
              <a:rPr lang="en-GB" sz="1200">
                <a:solidFill>
                  <a:schemeClr val="tx1">
                    <a:lumMod val="65000"/>
                    <a:lumOff val="35000"/>
                  </a:schemeClr>
                </a:solidFill>
              </a:rPr>
            </a:br>
            <a:endParaRPr lang="en-GB"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det er ønskelig med designelemter på lysbildet, kan designelementene kopieres fra </a:t>
            </a:r>
            <a:r>
              <a:rPr lang="nb-NO" sz="1200">
                <a:solidFill>
                  <a:schemeClr val="tx1">
                    <a:lumMod val="65000"/>
                    <a:lumOff val="35000"/>
                  </a:schemeClr>
                </a:solidFill>
              </a:rPr>
              <a:t>presentasjonen </a:t>
            </a:r>
            <a:r>
              <a:rPr lang="nb-NO" sz="1200" i="1">
                <a:solidFill>
                  <a:schemeClr val="tx1">
                    <a:lumMod val="65000"/>
                    <a:lumOff val="35000"/>
                  </a:schemeClr>
                </a:solidFill>
              </a:rPr>
              <a:t>Veiledning,</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  </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Hvis</a:t>
            </a:r>
            <a:r>
              <a:rPr lang="en-GB" sz="1200">
                <a:solidFill>
                  <a:schemeClr val="tx1">
                    <a:lumMod val="65000"/>
                    <a:lumOff val="35000"/>
                  </a:schemeClr>
                </a:solidFill>
              </a:rPr>
              <a:t> agenda/ </a:t>
            </a:r>
            <a:r>
              <a:rPr lang="en-GB" sz="1200" err="1">
                <a:solidFill>
                  <a:schemeClr val="tx1">
                    <a:lumMod val="65000"/>
                    <a:lumOff val="35000"/>
                  </a:schemeClr>
                </a:solidFill>
              </a:rPr>
              <a:t>innholdslisten</a:t>
            </a:r>
            <a:r>
              <a:rPr lang="en-GB" sz="1200">
                <a:solidFill>
                  <a:schemeClr val="tx1">
                    <a:lumMod val="65000"/>
                    <a:lumOff val="35000"/>
                  </a:schemeClr>
                </a:solidFill>
              </a:rPr>
              <a:t>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ligge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to </a:t>
            </a:r>
            <a:r>
              <a:rPr lang="en-GB" sz="1200" err="1">
                <a:solidFill>
                  <a:schemeClr val="tx1">
                    <a:lumMod val="65000"/>
                    <a:lumOff val="35000"/>
                  </a:schemeClr>
                </a:solidFill>
              </a:rPr>
              <a:t>spalter</a:t>
            </a:r>
            <a:r>
              <a:rPr lang="en-GB" sz="1200">
                <a:solidFill>
                  <a:schemeClr val="tx1">
                    <a:lumMod val="65000"/>
                    <a:lumOff val="35000"/>
                  </a:schemeClr>
                </a:solidFill>
              </a:rPr>
              <a:t>, </a:t>
            </a:r>
            <a:r>
              <a:rPr lang="en-GB" sz="1200" err="1">
                <a:solidFill>
                  <a:schemeClr val="tx1">
                    <a:lumMod val="65000"/>
                    <a:lumOff val="35000"/>
                  </a:schemeClr>
                </a:solidFill>
              </a:rPr>
              <a:t>utvid</a:t>
            </a:r>
            <a:r>
              <a:rPr lang="en-GB" sz="1200">
                <a:solidFill>
                  <a:schemeClr val="tx1">
                    <a:lumMod val="65000"/>
                    <a:lumOff val="35000"/>
                  </a:schemeClr>
                </a:solidFill>
              </a:rPr>
              <a:t> </a:t>
            </a:r>
            <a:r>
              <a:rPr lang="en-GB" sz="1200" err="1">
                <a:solidFill>
                  <a:schemeClr val="tx1">
                    <a:lumMod val="65000"/>
                    <a:lumOff val="35000"/>
                  </a:schemeClr>
                </a:solidFill>
              </a:rPr>
              <a:t>tekstboksen</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a:t>
            </a:r>
            <a:r>
              <a:rPr lang="en-GB" sz="1200" err="1">
                <a:solidFill>
                  <a:schemeClr val="tx1">
                    <a:lumMod val="65000"/>
                    <a:lumOff val="35000"/>
                  </a:schemeClr>
                </a:solidFill>
              </a:rPr>
              <a:t>høyre</a:t>
            </a:r>
            <a:r>
              <a:rPr lang="en-GB" sz="1200">
                <a:solidFill>
                  <a:schemeClr val="tx1">
                    <a:lumMod val="65000"/>
                    <a:lumOff val="35000"/>
                  </a:schemeClr>
                </a:solidFill>
              </a:rPr>
              <a:t> </a:t>
            </a:r>
            <a:r>
              <a:rPr lang="en-GB" sz="1200" err="1">
                <a:solidFill>
                  <a:schemeClr val="tx1">
                    <a:lumMod val="65000"/>
                    <a:lumOff val="35000"/>
                  </a:schemeClr>
                </a:solidFill>
              </a:rPr>
              <a:t>marg</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velg</a:t>
            </a:r>
            <a:r>
              <a:rPr lang="en-GB" sz="1200">
                <a:solidFill>
                  <a:schemeClr val="tx1">
                    <a:lumMod val="65000"/>
                    <a:lumOff val="35000"/>
                  </a:schemeClr>
                </a:solidFill>
              </a:rPr>
              <a:t> </a:t>
            </a:r>
            <a:r>
              <a:rPr lang="en-GB" sz="1200" i="1">
                <a:solidFill>
                  <a:schemeClr val="tx1">
                    <a:lumMod val="65000"/>
                    <a:lumOff val="35000"/>
                  </a:schemeClr>
                </a:solidFill>
              </a:rPr>
              <a:t>to </a:t>
            </a:r>
            <a:r>
              <a:rPr lang="en-GB" sz="1200" i="1" err="1">
                <a:solidFill>
                  <a:schemeClr val="tx1">
                    <a:lumMod val="65000"/>
                    <a:lumOff val="35000"/>
                  </a:schemeClr>
                </a:solidFill>
              </a:rPr>
              <a:t>kolonner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toppen</a:t>
            </a:r>
            <a:r>
              <a:rPr lang="en-GB" sz="1200">
                <a:solidFill>
                  <a:schemeClr val="tx1">
                    <a:lumMod val="65000"/>
                    <a:lumOff val="35000"/>
                  </a:schemeClr>
                </a:solidFill>
              </a:rPr>
              <a:t>.</a:t>
            </a:r>
          </a:p>
        </p:txBody>
      </p:sp>
      <p:pic>
        <p:nvPicPr>
          <p:cNvPr id="16" name="Bilde 15">
            <a:extLst>
              <a:ext uri="{FF2B5EF4-FFF2-40B4-BE49-F238E27FC236}">
                <a16:creationId xmlns:a16="http://schemas.microsoft.com/office/drawing/2014/main" id="{92A8A630-0F14-4B9C-A870-E88AF1396A87}"/>
              </a:ext>
            </a:extLst>
          </p:cNvPr>
          <p:cNvPicPr>
            <a:picLocks noChangeAspect="1"/>
          </p:cNvPicPr>
          <p:nvPr userDrawn="1"/>
        </p:nvPicPr>
        <p:blipFill>
          <a:blip r:embed="rId4"/>
          <a:stretch>
            <a:fillRect/>
          </a:stretch>
        </p:blipFill>
        <p:spPr>
          <a:xfrm>
            <a:off x="12560300" y="4946175"/>
            <a:ext cx="1828800" cy="1257300"/>
          </a:xfrm>
          <a:prstGeom prst="rect">
            <a:avLst/>
          </a:prstGeom>
        </p:spPr>
      </p:pic>
      <p:sp>
        <p:nvSpPr>
          <p:cNvPr id="17" name="Ellipse 16">
            <a:extLst>
              <a:ext uri="{FF2B5EF4-FFF2-40B4-BE49-F238E27FC236}">
                <a16:creationId xmlns:a16="http://schemas.microsoft.com/office/drawing/2014/main" id="{68C8B326-3CC3-44B3-97EF-FF095E68BB29}"/>
              </a:ext>
            </a:extLst>
          </p:cNvPr>
          <p:cNvSpPr/>
          <p:nvPr userDrawn="1"/>
        </p:nvSpPr>
        <p:spPr>
          <a:xfrm>
            <a:off x="13515139" y="5474368"/>
            <a:ext cx="637674" cy="6549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0139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vslutning, logo og visj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6185-D9BD-0C25-A3A0-C307EB37EF91}"/>
              </a:ext>
            </a:extLst>
          </p:cNvPr>
          <p:cNvSpPr>
            <a:spLocks noGrp="1"/>
          </p:cNvSpPr>
          <p:nvPr>
            <p:ph type="title" hasCustomPrompt="1"/>
          </p:nvPr>
        </p:nvSpPr>
        <p:spPr>
          <a:xfrm>
            <a:off x="26696" y="-908114"/>
            <a:ext cx="10304659" cy="612775"/>
          </a:xfrm>
        </p:spPr>
        <p:txBody>
          <a:bodyPr/>
          <a:lstStyle>
            <a:lvl1pPr>
              <a:defRPr sz="3200">
                <a:solidFill>
                  <a:schemeClr val="tx1"/>
                </a:solidFill>
              </a:defRPr>
            </a:lvl1pPr>
          </a:lstStyle>
          <a:p>
            <a:r>
              <a:rPr lang="en-GB" err="1"/>
              <a:t>Avslutning</a:t>
            </a:r>
            <a:r>
              <a:rPr lang="en-GB"/>
              <a:t> logo </a:t>
            </a:r>
            <a:r>
              <a:rPr lang="en-GB" err="1"/>
              <a:t>og</a:t>
            </a:r>
            <a:r>
              <a:rPr lang="en-GB"/>
              <a:t> </a:t>
            </a:r>
            <a:r>
              <a:rPr lang="en-GB" err="1"/>
              <a:t>visjon</a:t>
            </a:r>
            <a:endParaRPr lang="en-NO"/>
          </a:p>
        </p:txBody>
      </p:sp>
      <p:sp>
        <p:nvSpPr>
          <p:cNvPr id="7" name="Tips">
            <a:extLst>
              <a:ext uri="{FF2B5EF4-FFF2-40B4-BE49-F238E27FC236}">
                <a16:creationId xmlns:a16="http://schemas.microsoft.com/office/drawing/2014/main" id="{BD0BBAC4-1D70-E52B-9A35-C00AD824E6D7}"/>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Avsluningslysbilde med logo og visjon.</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Oppsettet er fast og skal ikke endres.</a:t>
            </a:r>
            <a:endParaRPr lang="nb-NO" sz="1200">
              <a:solidFill>
                <a:schemeClr val="tx1">
                  <a:lumMod val="65000"/>
                  <a:lumOff val="35000"/>
                </a:schemeClr>
              </a:solidFill>
            </a:endParaRP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pic>
        <p:nvPicPr>
          <p:cNvPr id="3" name="NHN-logo">
            <a:extLst>
              <a:ext uri="{FF2B5EF4-FFF2-40B4-BE49-F238E27FC236}">
                <a16:creationId xmlns:a16="http://schemas.microsoft.com/office/drawing/2014/main" id="{FCDAC246-5104-CEE2-CD26-DCEDDCB6044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01915" y="2275651"/>
            <a:ext cx="4153247" cy="358138"/>
          </a:xfrm>
          <a:prstGeom prst="rect">
            <a:avLst/>
          </a:prstGeom>
        </p:spPr>
      </p:pic>
      <p:sp>
        <p:nvSpPr>
          <p:cNvPr id="4" name="TekstSylinder">
            <a:extLst>
              <a:ext uri="{FF2B5EF4-FFF2-40B4-BE49-F238E27FC236}">
                <a16:creationId xmlns:a16="http://schemas.microsoft.com/office/drawing/2014/main" id="{98DB321E-5BCE-9929-0171-7C834C17D825}"/>
              </a:ext>
            </a:extLst>
          </p:cNvPr>
          <p:cNvSpPr txBox="1"/>
          <p:nvPr userDrawn="1"/>
        </p:nvSpPr>
        <p:spPr>
          <a:xfrm>
            <a:off x="4023328" y="3256968"/>
            <a:ext cx="4145344" cy="318549"/>
          </a:xfrm>
          <a:prstGeom prst="rect">
            <a:avLst/>
          </a:prstGeom>
          <a:noFill/>
        </p:spPr>
        <p:txBody>
          <a:bodyPr wrap="square" lIns="0" tIns="0" rIns="0" bIns="0" rtlCol="0">
            <a:spAutoFit/>
          </a:bodyPr>
          <a:lstStyle/>
          <a:p>
            <a:pPr algn="ctr">
              <a:lnSpc>
                <a:spcPct val="90000"/>
              </a:lnSpc>
            </a:pPr>
            <a:r>
              <a:rPr lang="nb-NO" sz="2300">
                <a:solidFill>
                  <a:schemeClr val="accent5"/>
                </a:solidFill>
              </a:rPr>
              <a:t>Vi knytter Helse-Norge sammen</a:t>
            </a:r>
          </a:p>
        </p:txBody>
      </p:sp>
    </p:spTree>
    <p:extLst>
      <p:ext uri="{BB962C8B-B14F-4D97-AF65-F5344CB8AC3E}">
        <p14:creationId xmlns:p14="http://schemas.microsoft.com/office/powerpoint/2010/main" val="378460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tel og teks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4964" y="2512754"/>
            <a:ext cx="11522074" cy="360000"/>
          </a:xfrm>
        </p:spPr>
        <p:txBody>
          <a:bodyPr lIns="36000" rIns="36000" anchor="b" anchorCtr="0"/>
          <a:lstStyle>
            <a:lvl1pPr marL="0" indent="0">
              <a:lnSpc>
                <a:spcPct val="100000"/>
              </a:lnSpc>
              <a:spcBef>
                <a:spcPts val="0"/>
              </a:spcBef>
              <a:buNone/>
              <a:defRPr sz="2200">
                <a:solidFill>
                  <a:schemeClr val="accent1"/>
                </a:solidFill>
                <a:latin typeface="+mj-lt"/>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endParaRPr lang="en-US"/>
          </a:p>
        </p:txBody>
      </p:sp>
      <p:sp>
        <p:nvSpPr>
          <p:cNvPr id="11" name="Text Placeholder 10">
            <a:extLst>
              <a:ext uri="{FF2B5EF4-FFF2-40B4-BE49-F238E27FC236}">
                <a16:creationId xmlns:a16="http://schemas.microsoft.com/office/drawing/2014/main" id="{469BFE2F-70F0-4909-A7A4-165FFC422E83}"/>
              </a:ext>
            </a:extLst>
          </p:cNvPr>
          <p:cNvSpPr>
            <a:spLocks noGrp="1"/>
          </p:cNvSpPr>
          <p:nvPr>
            <p:ph type="body" sz="quarter" idx="14"/>
          </p:nvPr>
        </p:nvSpPr>
        <p:spPr>
          <a:xfrm>
            <a:off x="334964" y="2911648"/>
            <a:ext cx="11522074" cy="3609704"/>
          </a:xfrm>
          <a:prstGeom prst="rect">
            <a:avLst/>
          </a:prstGeom>
        </p:spPr>
        <p:txBody>
          <a:bodyPr lIns="36000" tIns="0" rIns="0" bIns="0" numCol="1" spcCol="1080000"/>
          <a:lstStyle>
            <a:lvl1pPr marL="179423" indent="-179423" algn="l">
              <a:lnSpc>
                <a:spcPct val="100000"/>
              </a:lnSpc>
              <a:spcBef>
                <a:spcPts val="0"/>
              </a:spcBef>
              <a:spcAft>
                <a:spcPts val="0"/>
              </a:spcAft>
              <a:buClrTx/>
              <a:buFont typeface="Arial" panose="020B0604020202020204" pitchFamily="34" charset="0"/>
              <a:buChar char="•"/>
              <a:defRPr sz="2200" b="0" i="0" u="none" cap="none">
                <a:solidFill>
                  <a:srgbClr val="000000"/>
                </a:solidFill>
                <a:latin typeface="+mn-lt"/>
              </a:defRPr>
            </a:lvl1pPr>
            <a:lvl2pPr marL="685834" indent="-228611" algn="l">
              <a:lnSpc>
                <a:spcPct val="100000"/>
              </a:lnSpc>
              <a:spcBef>
                <a:spcPts val="0"/>
              </a:spcBef>
              <a:spcAft>
                <a:spcPts val="0"/>
              </a:spcAft>
              <a:buClrTx/>
              <a:buFont typeface="Arial" panose="020B0604020202020204" pitchFamily="34" charset="0"/>
              <a:buChar char="•"/>
              <a:defRPr sz="2000" b="0" i="0" u="none" cap="none">
                <a:solidFill>
                  <a:srgbClr val="000000"/>
                </a:solidFill>
                <a:latin typeface="+mn-lt"/>
              </a:defRPr>
            </a:lvl2pPr>
            <a:lvl3pPr marL="1143057" indent="-228611" algn="l">
              <a:lnSpc>
                <a:spcPct val="100000"/>
              </a:lnSpc>
              <a:spcBef>
                <a:spcPts val="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0"/>
              </a:spcBef>
              <a:spcAft>
                <a:spcPts val="0"/>
              </a:spcAft>
              <a:buClrTx/>
              <a:buFont typeface="Arial" panose="020B0604020202020204" pitchFamily="34" charset="0"/>
              <a:buChar char="•"/>
              <a:defRPr sz="1600" b="0" i="0" u="none" cap="none">
                <a:solidFill>
                  <a:srgbClr val="000000"/>
                </a:solidFill>
                <a:latin typeface="+mn-lt"/>
              </a:defRPr>
            </a:lvl4pPr>
            <a:lvl5pPr marL="2057503"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8" name="Title 1">
            <a:extLst>
              <a:ext uri="{FF2B5EF4-FFF2-40B4-BE49-F238E27FC236}">
                <a16:creationId xmlns:a16="http://schemas.microsoft.com/office/drawing/2014/main" id="{5AC809EE-3F49-2D4E-8F85-316813737CAC}"/>
              </a:ext>
            </a:extLst>
          </p:cNvPr>
          <p:cNvSpPr>
            <a:spLocks noGrp="1"/>
          </p:cNvSpPr>
          <p:nvPr>
            <p:ph type="title"/>
          </p:nvPr>
        </p:nvSpPr>
        <p:spPr>
          <a:xfrm>
            <a:off x="334962" y="769938"/>
            <a:ext cx="11522075" cy="990496"/>
          </a:xfrm>
        </p:spPr>
        <p:txBody>
          <a:bodyPr anchor="t"/>
          <a:lstStyle>
            <a:lvl1pPr>
              <a:lnSpc>
                <a:spcPct val="100000"/>
              </a:lnSpc>
              <a:spcBef>
                <a:spcPts val="0"/>
              </a:spcBef>
              <a:defRPr sz="4001">
                <a:solidFill>
                  <a:schemeClr val="tx2"/>
                </a:solidFill>
              </a:defRPr>
            </a:lvl1pPr>
          </a:lstStyle>
          <a:p>
            <a:endParaRPr lang="en-US"/>
          </a:p>
        </p:txBody>
      </p:sp>
      <p:sp>
        <p:nvSpPr>
          <p:cNvPr id="10" name="Subtitle 2">
            <a:extLst>
              <a:ext uri="{FF2B5EF4-FFF2-40B4-BE49-F238E27FC236}">
                <a16:creationId xmlns:a16="http://schemas.microsoft.com/office/drawing/2014/main" id="{7901C5B3-DC6C-E84A-9BB2-7FDB44B0F3DD}"/>
              </a:ext>
            </a:extLst>
          </p:cNvPr>
          <p:cNvSpPr>
            <a:spLocks noGrp="1"/>
          </p:cNvSpPr>
          <p:nvPr>
            <p:ph type="subTitle" idx="1"/>
          </p:nvPr>
        </p:nvSpPr>
        <p:spPr>
          <a:xfrm>
            <a:off x="334962" y="336648"/>
            <a:ext cx="11522075" cy="360000"/>
          </a:xfrm>
        </p:spPr>
        <p:txBody>
          <a:bodyPr lIns="36000" rIns="36000" anchor="b" anchorCtr="0"/>
          <a:lstStyle>
            <a:lvl1pPr marL="0" indent="0" algn="l">
              <a:lnSpc>
                <a:spcPct val="100000"/>
              </a:lnSpc>
              <a:spcBef>
                <a:spcPts val="0"/>
              </a:spcBef>
              <a:buNone/>
              <a:defRPr sz="2000">
                <a:solidFill>
                  <a:schemeClr val="accent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Tree>
    <p:extLst>
      <p:ext uri="{BB962C8B-B14F-4D97-AF65-F5344CB8AC3E}">
        <p14:creationId xmlns:p14="http://schemas.microsoft.com/office/powerpoint/2010/main" val="125668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921F790-90D5-05B0-6D5B-73F954E1B4E7}"/>
              </a:ext>
            </a:extLst>
          </p:cNvPr>
          <p:cNvSpPr>
            <a:spLocks noGrp="1"/>
          </p:cNvSpPr>
          <p:nvPr>
            <p:ph type="dt" sz="half" idx="10"/>
          </p:nvPr>
        </p:nvSpPr>
        <p:spPr/>
        <p:txBody>
          <a:bodyPr/>
          <a:lstStyle/>
          <a:p>
            <a:fld id="{4F62789A-1C14-8446-B2A8-F9C5413C1544}" type="datetimeFigureOut">
              <a:rPr lang="nb-NO" smtClean="0"/>
              <a:t>22.04.2026</a:t>
            </a:fld>
            <a:endParaRPr lang="nb-NO"/>
          </a:p>
        </p:txBody>
      </p:sp>
      <p:sp>
        <p:nvSpPr>
          <p:cNvPr id="3" name="Plassholder for bunntekst 2">
            <a:extLst>
              <a:ext uri="{FF2B5EF4-FFF2-40B4-BE49-F238E27FC236}">
                <a16:creationId xmlns:a16="http://schemas.microsoft.com/office/drawing/2014/main" id="{B22780E5-8C91-EBDC-866B-E3DE43BDC05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9ED5160-5E86-05FB-A606-E0F154F8D276}"/>
              </a:ext>
            </a:extLst>
          </p:cNvPr>
          <p:cNvSpPr>
            <a:spLocks noGrp="1"/>
          </p:cNvSpPr>
          <p:nvPr>
            <p:ph type="sldNum" sz="quarter" idx="12"/>
          </p:nvPr>
        </p:nvSpPr>
        <p:spPr/>
        <p:txBody>
          <a:bodyPr/>
          <a:lstStyle/>
          <a:p>
            <a:fld id="{FCFA80AA-DAD0-FF48-AD2B-17DF7A84AE59}" type="slidenum">
              <a:rPr lang="nb-NO" smtClean="0"/>
              <a:t>‹#›</a:t>
            </a:fld>
            <a:endParaRPr lang="nb-NO"/>
          </a:p>
        </p:txBody>
      </p:sp>
    </p:spTree>
    <p:extLst>
      <p:ext uri="{BB962C8B-B14F-4D97-AF65-F5344CB8AC3E}">
        <p14:creationId xmlns:p14="http://schemas.microsoft.com/office/powerpoint/2010/main" val="38149399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abell, graf og bilde_stort_1">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8800F9-0EC2-4F3A-94A3-C59346FABB89}"/>
              </a:ext>
            </a:extLst>
          </p:cNvPr>
          <p:cNvSpPr>
            <a:spLocks noGrp="1"/>
          </p:cNvSpPr>
          <p:nvPr>
            <p:ph sz="quarter" idx="20" hasCustomPrompt="1"/>
          </p:nvPr>
        </p:nvSpPr>
        <p:spPr>
          <a:xfrm>
            <a:off x="623888" y="1268759"/>
            <a:ext cx="11233150" cy="5255865"/>
          </a:xfrm>
          <a:prstGeom prst="rect">
            <a:avLst/>
          </a:prstGeom>
        </p:spPr>
        <p:txBody>
          <a:bodyPr lIns="36000" tIns="0" rIns="0" bIns="0"/>
          <a:lstStyle>
            <a:lvl1pPr marL="0" indent="0">
              <a:buNone/>
              <a:defRPr sz="2000">
                <a:solidFill>
                  <a:schemeClr val="tx1"/>
                </a:solidFill>
              </a:defRPr>
            </a:lvl1pPr>
          </a:lstStyle>
          <a:p>
            <a:pPr lvl="0"/>
            <a:r>
              <a:rPr lang="nb-NO"/>
              <a:t>Tabell, graf og bilde</a:t>
            </a:r>
            <a:endParaRPr lang="en-US"/>
          </a:p>
        </p:txBody>
      </p:sp>
      <p:sp>
        <p:nvSpPr>
          <p:cNvPr id="5" name="Title 1">
            <a:extLst>
              <a:ext uri="{FF2B5EF4-FFF2-40B4-BE49-F238E27FC236}">
                <a16:creationId xmlns:a16="http://schemas.microsoft.com/office/drawing/2014/main" id="{04371022-8969-48F6-962A-5145C8AFD3D6}"/>
              </a:ext>
            </a:extLst>
          </p:cNvPr>
          <p:cNvSpPr>
            <a:spLocks noGrp="1"/>
          </p:cNvSpPr>
          <p:nvPr>
            <p:ph type="title"/>
          </p:nvPr>
        </p:nvSpPr>
        <p:spPr>
          <a:xfrm>
            <a:off x="622531" y="332656"/>
            <a:ext cx="11234507" cy="571501"/>
          </a:xfrm>
        </p:spPr>
        <p:txBody>
          <a:bodyPr anchor="t"/>
          <a:lstStyle>
            <a:lvl1pPr>
              <a:defRPr sz="3200">
                <a:solidFill>
                  <a:schemeClr val="tx1"/>
                </a:solidFill>
              </a:defRPr>
            </a:lvl1pPr>
          </a:lstStyle>
          <a:p>
            <a:r>
              <a:rPr lang="nb-NO"/>
              <a:t>Klikk for å redigere tittelstil</a:t>
            </a:r>
            <a:endParaRPr lang="en-US"/>
          </a:p>
        </p:txBody>
      </p:sp>
    </p:spTree>
    <p:extLst>
      <p:ext uri="{BB962C8B-B14F-4D97-AF65-F5344CB8AC3E}">
        <p14:creationId xmlns:p14="http://schemas.microsoft.com/office/powerpoint/2010/main" val="266611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tel, tekst 2 kolonn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2"/>
            <a:ext cx="10905992" cy="612775"/>
          </a:xfrm>
        </p:spPr>
        <p:txBody>
          <a:bodyPr/>
          <a:lstStyle/>
          <a:p>
            <a:r>
              <a:rPr lang="nb-NO"/>
              <a:t>Klikk for å redigere tittelstil</a:t>
            </a:r>
            <a:endParaRPr lang="en-NO"/>
          </a:p>
        </p:txBody>
      </p:sp>
      <p:sp>
        <p:nvSpPr>
          <p:cNvPr id="5" name="Text Placeholder 6">
            <a:extLst>
              <a:ext uri="{FF2B5EF4-FFF2-40B4-BE49-F238E27FC236}">
                <a16:creationId xmlns:a16="http://schemas.microsoft.com/office/drawing/2014/main" id="{45B7A3C9-2FB4-FDF1-C7BD-F9052BAECC80}"/>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rgbClr val="01594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5220000" cy="4213222"/>
          </a:xfrm>
        </p:spPr>
        <p:txBody>
          <a:bodyPr/>
          <a:lstStyle>
            <a:lvl1pPr indent="-216000">
              <a:lnSpc>
                <a:spcPct val="100000"/>
              </a:lnSpc>
              <a:buClr>
                <a:schemeClr val="tx2"/>
              </a:buClr>
              <a:defRPr sz="2000"/>
            </a:lvl1pPr>
            <a:lvl2pPr>
              <a:lnSpc>
                <a:spcPct val="100000"/>
              </a:lnSpc>
              <a:buClr>
                <a:schemeClr val="tx2"/>
              </a:buClr>
              <a:defRPr sz="1800"/>
            </a:lvl2pPr>
            <a:lvl3pPr>
              <a:lnSpc>
                <a:spcPct val="100000"/>
              </a:lnSpc>
              <a:buClr>
                <a:schemeClr val="tx2"/>
              </a:buClr>
              <a:defRPr sz="1600"/>
            </a:lvl3pPr>
            <a:lvl4pPr>
              <a:lnSpc>
                <a:spcPct val="100000"/>
              </a:lnSpc>
              <a:buClr>
                <a:schemeClr val="tx2"/>
              </a:buClr>
              <a:defRPr sz="1400"/>
            </a:lvl4pPr>
            <a:lvl5pPr>
              <a:lnSpc>
                <a:spcPct val="100000"/>
              </a:lnSpc>
              <a:buClr>
                <a:schemeClr val="tx2"/>
              </a:buCl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6313188" y="1916115"/>
            <a:ext cx="5220000" cy="4213223"/>
          </a:xfrm>
        </p:spPr>
        <p:txBody>
          <a:bodyPr/>
          <a:lstStyle>
            <a:lvl1pPr indent="-216000">
              <a:lnSpc>
                <a:spcPct val="100000"/>
              </a:lnSpc>
              <a:buClr>
                <a:schemeClr val="tx2"/>
              </a:buClr>
              <a:defRPr sz="2000"/>
            </a:lvl1pPr>
            <a:lvl2pPr>
              <a:lnSpc>
                <a:spcPct val="100000"/>
              </a:lnSpc>
              <a:buClr>
                <a:schemeClr val="tx2"/>
              </a:buClr>
              <a:defRPr sz="1800"/>
            </a:lvl2pPr>
            <a:lvl3pPr>
              <a:lnSpc>
                <a:spcPct val="100000"/>
              </a:lnSpc>
              <a:buClr>
                <a:schemeClr val="tx2"/>
              </a:buClr>
              <a:defRPr sz="1600"/>
            </a:lvl3pPr>
            <a:lvl4pPr>
              <a:lnSpc>
                <a:spcPct val="100000"/>
              </a:lnSpc>
              <a:buClr>
                <a:schemeClr val="tx2"/>
              </a:buClr>
              <a:defRPr sz="1400"/>
            </a:lvl4pPr>
            <a:lvl5pPr>
              <a:lnSpc>
                <a:spcPct val="100000"/>
              </a:lnSpc>
              <a:buClr>
                <a:schemeClr val="tx2"/>
              </a:buCl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8" name="NHN-logo">
            <a:extLst>
              <a:ext uri="{FF2B5EF4-FFF2-40B4-BE49-F238E27FC236}">
                <a16:creationId xmlns:a16="http://schemas.microsoft.com/office/drawing/2014/main" id="{352E0AED-0DBE-8507-1B09-101C9F881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9" name="Tips">
            <a:extLst>
              <a:ext uri="{FF2B5EF4-FFF2-40B4-BE49-F238E27FC236}">
                <a16:creationId xmlns:a16="http://schemas.microsoft.com/office/drawing/2014/main" id="{AAAA204C-2CB8-4E4C-9F1B-6C29DA46E4EA}"/>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69339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halvside bil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3"/>
            <a:ext cx="5040000" cy="938385"/>
          </a:xfrm>
        </p:spPr>
        <p:txBody>
          <a:bodyPr/>
          <a:lstStyle/>
          <a:p>
            <a:r>
              <a:rPr lang="nb-NO"/>
              <a:t>Klikk for å redigere tittelstil</a:t>
            </a:r>
            <a:endParaRPr lang="en-NO"/>
          </a:p>
        </p:txBody>
      </p:sp>
      <p:sp>
        <p:nvSpPr>
          <p:cNvPr id="12" name="Text Placeholder 6">
            <a:extLst>
              <a:ext uri="{FF2B5EF4-FFF2-40B4-BE49-F238E27FC236}">
                <a16:creationId xmlns:a16="http://schemas.microsoft.com/office/drawing/2014/main" id="{B4D98A27-1970-277E-FABC-A1B8B6C2C405}"/>
              </a:ext>
            </a:extLst>
          </p:cNvPr>
          <p:cNvSpPr>
            <a:spLocks noGrp="1"/>
          </p:cNvSpPr>
          <p:nvPr>
            <p:ph type="body" sz="quarter" idx="14" hasCustomPrompt="1"/>
          </p:nvPr>
        </p:nvSpPr>
        <p:spPr>
          <a:xfrm>
            <a:off x="623888" y="333375"/>
            <a:ext cx="50400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9" name="Text Placeholder">
            <a:extLst>
              <a:ext uri="{FF2B5EF4-FFF2-40B4-BE49-F238E27FC236}">
                <a16:creationId xmlns:a16="http://schemas.microsoft.com/office/drawing/2014/main" id="{0D4F8A45-8CC5-232E-7192-0EC26D8FB1DE}"/>
              </a:ext>
            </a:extLst>
          </p:cNvPr>
          <p:cNvSpPr>
            <a:spLocks noGrp="1"/>
          </p:cNvSpPr>
          <p:nvPr>
            <p:ph type="body" sz="quarter" idx="19"/>
          </p:nvPr>
        </p:nvSpPr>
        <p:spPr>
          <a:xfrm>
            <a:off x="627196" y="1916113"/>
            <a:ext cx="5040000" cy="4486275"/>
          </a:xfrm>
        </p:spPr>
        <p:txBody>
          <a:bodyPr/>
          <a:lstStyle>
            <a:lvl1pPr>
              <a:lnSpc>
                <a:spcPct val="100000"/>
              </a:lnSpc>
              <a:defRPr sz="20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6" name="Picture Placeholder">
            <a:extLst>
              <a:ext uri="{FF2B5EF4-FFF2-40B4-BE49-F238E27FC236}">
                <a16:creationId xmlns:a16="http://schemas.microsoft.com/office/drawing/2014/main" id="{9DAA9887-1439-7F1C-F2BB-15844BF5AC09}"/>
              </a:ext>
            </a:extLst>
          </p:cNvPr>
          <p:cNvSpPr>
            <a:spLocks noGrp="1"/>
          </p:cNvSpPr>
          <p:nvPr>
            <p:ph type="pic" sz="quarter" idx="17"/>
          </p:nvPr>
        </p:nvSpPr>
        <p:spPr>
          <a:xfrm>
            <a:off x="6097200" y="0"/>
            <a:ext cx="6094800" cy="6858000"/>
          </a:xfrm>
        </p:spPr>
        <p:txBody>
          <a:bodyPr lIns="180000" tIns="180000" rIns="180000" bIns="180000">
            <a:normAutofit/>
          </a:bodyPr>
          <a:lstStyle>
            <a:lvl1pPr marL="0" indent="0" algn="ctr">
              <a:buNone/>
              <a:defRPr sz="1600">
                <a:solidFill>
                  <a:schemeClr val="bg2"/>
                </a:solidFill>
              </a:defRPr>
            </a:lvl1pPr>
          </a:lstStyle>
          <a:p>
            <a:r>
              <a:rPr lang="nb-NO"/>
              <a:t>Klikk på ikonet for å legge til et bilde</a:t>
            </a:r>
            <a:endParaRPr lang="en-NO"/>
          </a:p>
        </p:txBody>
      </p:sp>
      <p:pic>
        <p:nvPicPr>
          <p:cNvPr id="7" name="NHN-logo">
            <a:extLst>
              <a:ext uri="{FF2B5EF4-FFF2-40B4-BE49-F238E27FC236}">
                <a16:creationId xmlns:a16="http://schemas.microsoft.com/office/drawing/2014/main" id="{5A761C0E-0733-5E4E-5075-B6B742A8A4C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E4FA80BA-7337-4EC0-B2E4-5E8A7FC4B14B}"/>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428762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p>
            <a:r>
              <a:rPr lang="nb-NO"/>
              <a:t>Klikk for å redigere tittelstil</a:t>
            </a:r>
            <a:endParaRPr lang="en-NO"/>
          </a:p>
        </p:txBody>
      </p:sp>
      <p:sp>
        <p:nvSpPr>
          <p:cNvPr id="7" name="Text Placeholder 6">
            <a:extLst>
              <a:ext uri="{FF2B5EF4-FFF2-40B4-BE49-F238E27FC236}">
                <a16:creationId xmlns:a16="http://schemas.microsoft.com/office/drawing/2014/main" id="{028E54CC-D033-244E-3403-3F0DF3002F27}"/>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p:txBody>
          <a:bodyPr/>
          <a:lstStyle>
            <a:lvl1pPr indent="-216000">
              <a:defRPr/>
            </a:lvl1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6" name="NHN-logo">
            <a:extLst>
              <a:ext uri="{FF2B5EF4-FFF2-40B4-BE49-F238E27FC236}">
                <a16:creationId xmlns:a16="http://schemas.microsoft.com/office/drawing/2014/main" id="{742C9D0F-D298-34DB-F9A1-0A3C167A4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8" name="Tips">
            <a:extLst>
              <a:ext uri="{FF2B5EF4-FFF2-40B4-BE49-F238E27FC236}">
                <a16:creationId xmlns:a16="http://schemas.microsoft.com/office/drawing/2014/main" id="{2B961EBD-B3B5-2ECB-F522-54426970523C}"/>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4078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un bilde utfallende">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21922" cy="612775"/>
          </a:xfrm>
        </p:spPr>
        <p:txBody>
          <a:bodyPr/>
          <a:lstStyle/>
          <a:p>
            <a:r>
              <a:rPr lang="nb-NO"/>
              <a:t>Klikk for å redigere tittelstil</a:t>
            </a:r>
            <a:endParaRPr lang="en-NO"/>
          </a:p>
        </p:txBody>
      </p:sp>
      <p:sp>
        <p:nvSpPr>
          <p:cNvPr id="3" name="Picture Placeholder">
            <a:extLst>
              <a:ext uri="{FF2B5EF4-FFF2-40B4-BE49-F238E27FC236}">
                <a16:creationId xmlns:a16="http://schemas.microsoft.com/office/drawing/2014/main" id="{119076AB-7F42-7731-E5FC-B4FC851A15ED}"/>
              </a:ext>
            </a:extLst>
          </p:cNvPr>
          <p:cNvSpPr>
            <a:spLocks noGrp="1"/>
          </p:cNvSpPr>
          <p:nvPr>
            <p:ph type="pic" sz="quarter" idx="13"/>
          </p:nvPr>
        </p:nvSpPr>
        <p:spPr>
          <a:xfrm>
            <a:off x="0" y="0"/>
            <a:ext cx="12192000" cy="6858000"/>
          </a:xfrm>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6C24F58E-001B-4903-A07C-04AB8E79167D}"/>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br>
              <a:rPr lang="nb-NO" sz="1200">
                <a:solidFill>
                  <a:schemeClr val="tx1">
                    <a:lumMod val="65000"/>
                    <a:lumOff val="35000"/>
                  </a:schemeClr>
                </a:solidFill>
              </a:rPr>
            </a:b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er ønskelig å legge tekst eller grafikk på bildet</a:t>
            </a:r>
            <a:r>
              <a:rPr lang="nb-NO" sz="1200">
                <a:solidFill>
                  <a:schemeClr val="tx1">
                    <a:lumMod val="65000"/>
                    <a:lumOff val="35000"/>
                  </a:schemeClr>
                </a:solidFill>
              </a:rPr>
              <a:t>, s</a:t>
            </a:r>
            <a:r>
              <a:rPr lang="en-GB" sz="1200" i="0">
                <a:solidFill>
                  <a:schemeClr val="tx1">
                    <a:lumMod val="65000"/>
                    <a:lumOff val="35000"/>
                  </a:schemeClr>
                </a:solidFill>
              </a:rPr>
              <a:t>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310809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 alt A-bilde">
    <p:bg>
      <p:bgPr>
        <a:solidFill>
          <a:srgbClr val="002820"/>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bg2"/>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sp>
        <p:nvSpPr>
          <p:cNvPr id="10" name="Picture Placeholder">
            <a:extLst>
              <a:ext uri="{FF2B5EF4-FFF2-40B4-BE49-F238E27FC236}">
                <a16:creationId xmlns:a16="http://schemas.microsoft.com/office/drawing/2014/main" id="{B271E262-113C-8EB3-B443-6BB006A90679}"/>
              </a:ext>
            </a:extLst>
          </p:cNvPr>
          <p:cNvSpPr>
            <a:spLocks noGrp="1"/>
          </p:cNvSpPr>
          <p:nvPr>
            <p:ph type="pic" sz="quarter" idx="16"/>
          </p:nvPr>
        </p:nvSpPr>
        <p:spPr>
          <a:xfrm>
            <a:off x="0" y="3049200"/>
            <a:ext cx="12192000" cy="3808800"/>
          </a:xfrm>
          <a:noFill/>
        </p:spPr>
        <p:txBody>
          <a:bodyPr lIns="216000" tIns="216000" rIns="180000">
            <a:normAutofit/>
          </a:bodyPr>
          <a:lstStyle>
            <a:lvl1pPr marL="0" indent="0" algn="ctr">
              <a:buNone/>
              <a:defRPr sz="1600">
                <a:solidFill>
                  <a:schemeClr val="accent5"/>
                </a:solidFill>
              </a:defRPr>
            </a:lvl1pPr>
          </a:lstStyle>
          <a:p>
            <a:r>
              <a:rPr lang="nb-NO"/>
              <a:t>Klikk på ikonet for å legge til et bilde</a:t>
            </a:r>
            <a:endParaRPr lang="en-NO"/>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grpSp>
        <p:nvGrpSpPr>
          <p:cNvPr id="13" name="Tips">
            <a:extLst>
              <a:ext uri="{FF2B5EF4-FFF2-40B4-BE49-F238E27FC236}">
                <a16:creationId xmlns:a16="http://schemas.microsoft.com/office/drawing/2014/main" id="{B2B36F18-EEB6-F755-F464-BFD358D9E436}"/>
              </a:ext>
              <a:ext uri="{C183D7F6-B498-43B3-948B-1728B52AA6E4}">
                <adec:decorative xmlns:adec="http://schemas.microsoft.com/office/drawing/2017/decorative" val="1"/>
              </a:ext>
            </a:extLst>
          </p:cNvPr>
          <p:cNvGrpSpPr/>
          <p:nvPr userDrawn="1"/>
        </p:nvGrpSpPr>
        <p:grpSpPr>
          <a:xfrm>
            <a:off x="12395200" y="28507"/>
            <a:ext cx="2159000" cy="6829495"/>
            <a:chOff x="12395200" y="28507"/>
            <a:chExt cx="2159000" cy="6829495"/>
          </a:xfrm>
        </p:grpSpPr>
        <p:sp>
          <p:nvSpPr>
            <p:cNvPr id="14" name="TextBox 13">
              <a:extLst>
                <a:ext uri="{FF2B5EF4-FFF2-40B4-BE49-F238E27FC236}">
                  <a16:creationId xmlns:a16="http://schemas.microsoft.com/office/drawing/2014/main" id="{27DE215B-9E25-8C40-F2DC-EF1E1F14F4B8}"/>
                </a:ext>
              </a:extLst>
            </p:cNvPr>
            <p:cNvSpPr txBox="1"/>
            <p:nvPr/>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400">
                  <a:solidFill>
                    <a:schemeClr val="tx1">
                      <a:lumMod val="65000"/>
                      <a:lumOff val="35000"/>
                    </a:schemeClr>
                  </a:solidFill>
                </a:rPr>
                <a:t>Tips</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Denne malen benyttes dersom man ønsker å legge inn film eller animasjon på forsiden.</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Klikk på “media-ikonet” og last inn ønsket media.</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Pass på at opplasted film ikke er for xxxxxx</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Korte animerte giffer er godt egnet.</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Film-snutten spiller automatisk </a:t>
              </a:r>
              <a:r>
                <a:rPr lang="en-GB" sz="1400" err="1">
                  <a:solidFill>
                    <a:schemeClr val="tx1">
                      <a:lumMod val="65000"/>
                      <a:lumOff val="35000"/>
                    </a:schemeClr>
                  </a:solidFill>
                </a:rPr>
                <a:t>i</a:t>
              </a:r>
              <a:r>
                <a:rPr lang="en-NO" sz="1400">
                  <a:solidFill>
                    <a:schemeClr val="tx1">
                      <a:lumMod val="65000"/>
                      <a:lumOff val="35000"/>
                    </a:schemeClr>
                  </a:solidFill>
                </a:rPr>
                <a:t> loop. Du kan endre dette til å spille av kun en gang.</a:t>
              </a:r>
            </a:p>
            <a:p>
              <a:pPr algn="l"/>
              <a:endParaRPr lang="en-NO" sz="1400">
                <a:solidFill>
                  <a:schemeClr val="tx1">
                    <a:lumMod val="65000"/>
                    <a:lumOff val="35000"/>
                  </a:schemeClr>
                </a:solidFill>
              </a:endParaRPr>
            </a:p>
          </p:txBody>
        </p:sp>
        <p:sp>
          <p:nvSpPr>
            <p:cNvPr id="15" name="TextBox 14">
              <a:extLst>
                <a:ext uri="{FF2B5EF4-FFF2-40B4-BE49-F238E27FC236}">
                  <a16:creationId xmlns:a16="http://schemas.microsoft.com/office/drawing/2014/main" id="{380CB352-EAA0-D083-09A5-CD64F30B4E8B}"/>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brukes dersom du ønsker bilde på forsiden. Klikk på</a:t>
              </a:r>
              <a:r>
                <a:rPr lang="en-NO" sz="1200" i="1">
                  <a:solidFill>
                    <a:schemeClr val="tx1">
                      <a:lumMod val="65000"/>
                      <a:lumOff val="35000"/>
                    </a:schemeClr>
                  </a:solidFill>
                </a:rPr>
                <a:t> bilde-ikonet </a:t>
              </a:r>
              <a:r>
                <a:rPr lang="en-GB" sz="1200" i="0" err="1">
                  <a:solidFill>
                    <a:schemeClr val="tx1">
                      <a:lumMod val="65000"/>
                      <a:lumOff val="35000"/>
                    </a:schemeClr>
                  </a:solidFill>
                </a:rPr>
                <a:t>i</a:t>
              </a:r>
              <a:r>
                <a:rPr lang="en-NO" sz="1200" i="0">
                  <a:solidFill>
                    <a:schemeClr val="tx1">
                      <a:lumMod val="65000"/>
                      <a:lumOff val="35000"/>
                    </a:schemeClr>
                  </a:solidFill>
                </a:rPr>
                <a:t> bildeboksen</a:t>
              </a:r>
              <a:r>
                <a:rPr lang="en-NO" sz="1200" i="1">
                  <a:solidFill>
                    <a:schemeClr val="tx1">
                      <a:lumMod val="65000"/>
                      <a:lumOff val="35000"/>
                    </a:schemeClr>
                  </a:solidFill>
                </a:rPr>
                <a:t> </a:t>
              </a:r>
              <a:r>
                <a:rPr lang="en-NO" sz="1200">
                  <a:solidFill>
                    <a:schemeClr val="tx1">
                      <a:lumMod val="65000"/>
                      <a:lumOff val="35000"/>
                    </a:schemeClr>
                  </a:solidFill>
                </a:rPr>
                <a:t>og legg inn ønsket bilde eller illustrasjon.</a:t>
              </a: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a:solidFill>
                    <a:schemeClr val="tx1">
                      <a:lumMod val="65000"/>
                      <a:lumOff val="35000"/>
                    </a:schemeClr>
                  </a:solidFill>
                </a:rPr>
                <a:t>Pass på at bildets format er </a:t>
              </a:r>
              <a:r>
                <a:rPr lang="nb-NO" sz="1200" i="1">
                  <a:solidFill>
                    <a:schemeClr val="tx1">
                      <a:lumMod val="65000"/>
                      <a:lumOff val="35000"/>
                    </a:schemeClr>
                  </a:solidFill>
                </a:rPr>
                <a:t>landscape/horisontalt</a:t>
              </a:r>
              <a:r>
                <a:rPr lang="nb-NO" sz="1200">
                  <a:solidFill>
                    <a:schemeClr val="tx1">
                      <a:lumMod val="65000"/>
                      <a:lumOff val="35000"/>
                    </a:schemeClr>
                  </a:solidFill>
                </a:rPr>
                <a:t>. Du kan endre bildets størrelse og utsnitt, ved å gå til </a:t>
              </a:r>
              <a:r>
                <a:rPr lang="nb-NO" sz="1200" i="1">
                  <a:solidFill>
                    <a:schemeClr val="tx1">
                      <a:lumMod val="65000"/>
                      <a:lumOff val="35000"/>
                    </a:schemeClr>
                  </a:solidFill>
                </a:rPr>
                <a:t>Bildeformat </a:t>
              </a:r>
              <a:r>
                <a:rPr lang="nb-NO" sz="1200" i="0">
                  <a:solidFill>
                    <a:schemeClr val="tx1">
                      <a:lumMod val="65000"/>
                      <a:lumOff val="35000"/>
                    </a:schemeClr>
                  </a:solidFill>
                </a:rPr>
                <a:t>i toppmenyen og bruke beskjæringsverktøyet.</a:t>
              </a:r>
            </a:p>
            <a:p>
              <a:pPr marL="0" marR="0" lvl="0" indent="0" algn="l" defTabSz="1219140" rtl="0" eaLnBrk="1" fontAlgn="auto" latinLnBrk="0" hangingPunct="1">
                <a:lnSpc>
                  <a:spcPct val="100000"/>
                </a:lnSpc>
                <a:spcBef>
                  <a:spcPts val="0"/>
                </a:spcBef>
                <a:spcAft>
                  <a:spcPts val="0"/>
                </a:spcAft>
                <a:buClrTx/>
                <a:buSzTx/>
                <a:buFontTx/>
                <a:buNone/>
                <a:tabLst/>
                <a:defRPr/>
              </a:pPr>
              <a:br>
                <a:rPr lang="nb-NO" sz="1200" i="0">
                  <a:solidFill>
                    <a:schemeClr val="tx1">
                      <a:lumMod val="65000"/>
                      <a:lumOff val="35000"/>
                    </a:schemeClr>
                  </a:solidFill>
                </a:rPr>
              </a:br>
              <a:r>
                <a:rPr lang="nb-NO" sz="1200" i="0">
                  <a:solidFill>
                    <a:schemeClr val="tx1">
                      <a:lumMod val="65000"/>
                      <a:lumOff val="35000"/>
                    </a:schemeClr>
                  </a:solidFill>
                </a:rPr>
                <a:t>Valget </a:t>
              </a:r>
              <a:r>
                <a:rPr lang="nb-NO" sz="1200" i="1">
                  <a:solidFill>
                    <a:schemeClr val="tx1">
                      <a:lumMod val="65000"/>
                      <a:lumOff val="35000"/>
                    </a:schemeClr>
                  </a:solidFill>
                </a:rPr>
                <a:t>Bildeformat</a:t>
              </a:r>
              <a:r>
                <a:rPr lang="nb-NO" sz="1200" i="0">
                  <a:solidFill>
                    <a:schemeClr val="tx1">
                      <a:lumMod val="65000"/>
                      <a:lumOff val="35000"/>
                    </a:schemeClr>
                  </a:solidFill>
                </a:rPr>
                <a:t> kommer kun opp når du klikker på bildet eller </a:t>
              </a:r>
              <a:r>
                <a:rPr lang="nb-NO" sz="1200" i="1">
                  <a:solidFill>
                    <a:schemeClr val="tx1">
                      <a:lumMod val="65000"/>
                      <a:lumOff val="35000"/>
                    </a:schemeClr>
                  </a:solidFill>
                </a:rPr>
                <a:t>bilde-ikonet.</a:t>
              </a:r>
              <a:endParaRPr lang="nb-NO" sz="1200">
                <a:solidFill>
                  <a:schemeClr val="tx1">
                    <a:lumMod val="65000"/>
                    <a:lumOff val="35000"/>
                  </a:schemeClr>
                </a:solidFill>
              </a:endParaRPr>
            </a:p>
          </p:txBody>
        </p:sp>
        <p:sp>
          <p:nvSpPr>
            <p:cNvPr id="16" name="Grønn 2">
              <a:extLst>
                <a:ext uri="{FF2B5EF4-FFF2-40B4-BE49-F238E27FC236}">
                  <a16:creationId xmlns:a16="http://schemas.microsoft.com/office/drawing/2014/main" id="{18AA68FC-6417-C9BF-A70A-616B41FC3E3E}"/>
                </a:ext>
              </a:extLst>
            </p:cNvPr>
            <p:cNvSpPr/>
            <p:nvPr userDrawn="1"/>
          </p:nvSpPr>
          <p:spPr>
            <a:xfrm rot="5400000">
              <a:off x="12601598" y="1200853"/>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7" name="Grønn 1">
              <a:extLst>
                <a:ext uri="{FF2B5EF4-FFF2-40B4-BE49-F238E27FC236}">
                  <a16:creationId xmlns:a16="http://schemas.microsoft.com/office/drawing/2014/main" id="{CB162D0C-375C-1AA9-25D9-708228AE03A8}"/>
                </a:ext>
              </a:extLst>
            </p:cNvPr>
            <p:cNvSpPr/>
            <p:nvPr userDrawn="1"/>
          </p:nvSpPr>
          <p:spPr>
            <a:xfrm rot="5400000">
              <a:off x="12894480" y="1200853"/>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
        <p:nvSpPr>
          <p:cNvPr id="8" name="Bildetekst">
            <a:extLst>
              <a:ext uri="{FF2B5EF4-FFF2-40B4-BE49-F238E27FC236}">
                <a16:creationId xmlns:a16="http://schemas.microsoft.com/office/drawing/2014/main" id="{3F259142-1DF2-7C88-A754-ADB498068D6C}"/>
              </a:ext>
            </a:extLst>
          </p:cNvPr>
          <p:cNvSpPr>
            <a:spLocks noGrp="1"/>
          </p:cNvSpPr>
          <p:nvPr>
            <p:ph type="body" sz="quarter" idx="17"/>
          </p:nvPr>
        </p:nvSpPr>
        <p:spPr>
          <a:xfrm>
            <a:off x="8813736" y="6129338"/>
            <a:ext cx="2719452" cy="504825"/>
          </a:xfrm>
        </p:spPr>
        <p:txBody>
          <a:bodyPr anchor="b">
            <a:noAutofit/>
          </a:bodyPr>
          <a:lstStyle>
            <a:lvl1pPr marL="0" indent="0">
              <a:buNone/>
              <a:defRPr sz="12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65476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7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10" presetClass="entr" presetSubtype="0" fill="hold" grpId="0" nodeType="withEffect" nodePh="1">
                                  <p:stCondLst>
                                    <p:cond delay="200"/>
                                  </p:stCondLst>
                                  <p:endCondLst>
                                    <p:cond evt="begin" delay="0">
                                      <p:tn val="22"/>
                                    </p:cond>
                                  </p:end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nodePh="1">
                  <p:stCondLst>
                    <p:cond delay="20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p:bldLst>
  </p:timing>
  <p:hf sldNum="0" hdr="0" ftr="0" dt="0"/>
  <p:extLst>
    <p:ext uri="{DCECCB84-F9BA-43D5-87BE-67443E8EF086}">
      <p15:sldGuideLst xmlns:p15="http://schemas.microsoft.com/office/powerpoint/2012/main">
        <p15:guide id="1" orient="horz" pos="203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alt A-designelement">
    <p:bg>
      <p:bgPr>
        <a:solidFill>
          <a:srgbClr val="002820"/>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496AFD-CBB8-660E-AA45-2CB6F68AA33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3049200"/>
            <a:ext cx="12188160" cy="3808800"/>
          </a:xfrm>
          <a:prstGeom prst="rect">
            <a:avLst/>
          </a:prstGeom>
        </p:spPr>
      </p:pic>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bg2"/>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835" y="333378"/>
            <a:ext cx="2160000" cy="186065"/>
          </a:xfrm>
          <a:prstGeom prst="rect">
            <a:avLst/>
          </a:prstGeom>
        </p:spPr>
      </p:pic>
      <p:sp>
        <p:nvSpPr>
          <p:cNvPr id="15" name="TextBox 14">
            <a:extLst>
              <a:ext uri="{FF2B5EF4-FFF2-40B4-BE49-F238E27FC236}">
                <a16:creationId xmlns:a16="http://schemas.microsoft.com/office/drawing/2014/main" id="{380CB352-EAA0-D083-09A5-CD64F30B4E8B}"/>
              </a:ext>
            </a:extLst>
          </p:cNvPr>
          <p:cNvSpPr txBox="1"/>
          <p:nvPr userDrawn="1"/>
        </p:nvSpPr>
        <p:spPr>
          <a:xfrm>
            <a:off x="12406163" y="-1553"/>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p:txBody>
      </p:sp>
      <p:sp>
        <p:nvSpPr>
          <p:cNvPr id="16" name="Grønn 2">
            <a:extLst>
              <a:ext uri="{FF2B5EF4-FFF2-40B4-BE49-F238E27FC236}">
                <a16:creationId xmlns:a16="http://schemas.microsoft.com/office/drawing/2014/main" id="{18AA68FC-6417-C9BF-A70A-616B41FC3E3E}"/>
              </a:ext>
            </a:extLst>
          </p:cNvPr>
          <p:cNvSpPr/>
          <p:nvPr userDrawn="1"/>
        </p:nvSpPr>
        <p:spPr>
          <a:xfrm rot="5400000">
            <a:off x="12601930" y="1161438"/>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7" name="Grønn 1">
            <a:extLst>
              <a:ext uri="{FF2B5EF4-FFF2-40B4-BE49-F238E27FC236}">
                <a16:creationId xmlns:a16="http://schemas.microsoft.com/office/drawing/2014/main" id="{CB162D0C-375C-1AA9-25D9-708228AE03A8}"/>
              </a:ext>
            </a:extLst>
          </p:cNvPr>
          <p:cNvSpPr/>
          <p:nvPr userDrawn="1"/>
        </p:nvSpPr>
        <p:spPr>
          <a:xfrm rot="5400000">
            <a:off x="12894812" y="1161438"/>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 name="Bildetekst">
            <a:extLst>
              <a:ext uri="{FF2B5EF4-FFF2-40B4-BE49-F238E27FC236}">
                <a16:creationId xmlns:a16="http://schemas.microsoft.com/office/drawing/2014/main" id="{3F259142-1DF2-7C88-A754-ADB498068D6C}"/>
              </a:ext>
            </a:extLst>
          </p:cNvPr>
          <p:cNvSpPr>
            <a:spLocks noGrp="1"/>
          </p:cNvSpPr>
          <p:nvPr userDrawn="1">
            <p:ph type="body" sz="quarter" idx="17"/>
          </p:nvPr>
        </p:nvSpPr>
        <p:spPr>
          <a:xfrm>
            <a:off x="8813736" y="6129338"/>
            <a:ext cx="2719452" cy="504825"/>
          </a:xfrm>
        </p:spPr>
        <p:txBody>
          <a:bodyPr anchor="b">
            <a:noAutofit/>
          </a:bodyPr>
          <a:lstStyle>
            <a:lvl1pPr marL="0" indent="0">
              <a:buNone/>
              <a:defRPr sz="12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01923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par>
                                <p:cTn id="18" presetID="10" presetClass="entr" presetSubtype="0" fill="hold" grpId="0" nodeType="withEffect" nodePh="1">
                                  <p:stCondLst>
                                    <p:cond delay="200"/>
                                  </p:stCondLst>
                                  <p:endCondLst>
                                    <p:cond evt="begin" delay="0">
                                      <p:tn val="18"/>
                                    </p:cond>
                                  </p:end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par>
                          <p:cTn id="21" fill="hold">
                            <p:stCondLst>
                              <p:cond delay="17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nodePh="1">
                  <p:stCondLst>
                    <p:cond delay="20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extLst>
    <p:ext uri="{DCECCB84-F9BA-43D5-87BE-67443E8EF086}">
      <p15:sldGuideLst xmlns:p15="http://schemas.microsoft.com/office/powerpoint/2012/main">
        <p15:guide id="1" orient="horz" pos="2033">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side alt A-media">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bg2"/>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sp>
        <p:nvSpPr>
          <p:cNvPr id="4" name="Media Placeholder">
            <a:extLst>
              <a:ext uri="{FF2B5EF4-FFF2-40B4-BE49-F238E27FC236}">
                <a16:creationId xmlns:a16="http://schemas.microsoft.com/office/drawing/2014/main" id="{D1519CC1-7F61-C93E-5C83-68F1A94161A3}"/>
              </a:ext>
            </a:extLst>
          </p:cNvPr>
          <p:cNvSpPr>
            <a:spLocks noGrp="1"/>
          </p:cNvSpPr>
          <p:nvPr>
            <p:ph type="media" sz="quarter" idx="18"/>
          </p:nvPr>
        </p:nvSpPr>
        <p:spPr>
          <a:xfrm>
            <a:off x="0" y="3049200"/>
            <a:ext cx="12192000" cy="3808800"/>
          </a:xfrm>
        </p:spPr>
        <p:txBody>
          <a:bodyPr tIns="216000"/>
          <a:lstStyle>
            <a:lvl1pPr marL="0" indent="0" algn="ctr">
              <a:buFontTx/>
              <a:buNone/>
              <a:defRPr sz="1600">
                <a:solidFill>
                  <a:schemeClr val="accent5"/>
                </a:solidFill>
              </a:defRPr>
            </a:lvl1pPr>
          </a:lstStyle>
          <a:p>
            <a:r>
              <a:rPr lang="nb-NO"/>
              <a:t>Klikk ikonet for å legge til media</a:t>
            </a:r>
            <a:endParaRPr lang="en-NO"/>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sp>
        <p:nvSpPr>
          <p:cNvPr id="9" name="TextBox 8">
            <a:extLst>
              <a:ext uri="{FF2B5EF4-FFF2-40B4-BE49-F238E27FC236}">
                <a16:creationId xmlns:a16="http://schemas.microsoft.com/office/drawing/2014/main" id="{457B0970-633F-67B0-6C93-707B73AE7F9C}"/>
              </a:ext>
            </a:extLst>
          </p:cNvPr>
          <p:cNvSpPr txBox="1"/>
          <p:nvPr userDrawn="1"/>
        </p:nvSpPr>
        <p:spPr>
          <a:xfrm>
            <a:off x="12395200" y="-3394"/>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brukes dersom du ønsker</a:t>
            </a:r>
            <a:r>
              <a:rPr lang="nb-NO" sz="1200">
                <a:solidFill>
                  <a:schemeClr val="tx1">
                    <a:lumMod val="65000"/>
                    <a:lumOff val="35000"/>
                  </a:schemeClr>
                </a:solidFill>
              </a:rPr>
              <a:t> film </a:t>
            </a:r>
            <a:r>
              <a:rPr lang="en-NO" sz="1200">
                <a:solidFill>
                  <a:schemeClr val="tx1">
                    <a:lumMod val="65000"/>
                    <a:lumOff val="35000"/>
                  </a:schemeClr>
                </a:solidFill>
              </a:rPr>
              <a:t>på forsiden. Klikk på</a:t>
            </a:r>
            <a:r>
              <a:rPr lang="en-NO" sz="1200" i="1">
                <a:solidFill>
                  <a:schemeClr val="tx1">
                    <a:lumMod val="65000"/>
                    <a:lumOff val="35000"/>
                  </a:schemeClr>
                </a:solidFill>
              </a:rPr>
              <a:t> </a:t>
            </a:r>
            <a:r>
              <a:rPr lang="nb-NO" sz="1200" i="1">
                <a:solidFill>
                  <a:schemeClr val="tx1">
                    <a:lumMod val="65000"/>
                    <a:lumOff val="35000"/>
                  </a:schemeClr>
                </a:solidFill>
              </a:rPr>
              <a:t>Medier-</a:t>
            </a:r>
            <a:r>
              <a:rPr lang="nb-NO" sz="1200" i="1" err="1">
                <a:solidFill>
                  <a:schemeClr val="tx1">
                    <a:lumMod val="65000"/>
                    <a:lumOff val="35000"/>
                  </a:schemeClr>
                </a:solidFill>
              </a:rPr>
              <a:t>ik</a:t>
            </a:r>
            <a:r>
              <a:rPr lang="en-NO" sz="1200" i="1">
                <a:solidFill>
                  <a:schemeClr val="tx1">
                    <a:lumMod val="65000"/>
                    <a:lumOff val="35000"/>
                  </a:schemeClr>
                </a:solidFill>
              </a:rPr>
              <a:t>onet </a:t>
            </a:r>
            <a:r>
              <a:rPr lang="en-GB" sz="1200" i="0" err="1">
                <a:solidFill>
                  <a:schemeClr val="tx1">
                    <a:lumMod val="65000"/>
                    <a:lumOff val="35000"/>
                  </a:schemeClr>
                </a:solidFill>
              </a:rPr>
              <a:t>i</a:t>
            </a:r>
            <a:r>
              <a:rPr lang="en-NO" sz="1200" i="0">
                <a:solidFill>
                  <a:schemeClr val="tx1">
                    <a:lumMod val="65000"/>
                    <a:lumOff val="35000"/>
                  </a:schemeClr>
                </a:solidFill>
              </a:rPr>
              <a:t> </a:t>
            </a:r>
            <a:r>
              <a:rPr lang="nb-NO" sz="1200" i="0" err="1">
                <a:solidFill>
                  <a:schemeClr val="tx1">
                    <a:lumMod val="65000"/>
                    <a:lumOff val="35000"/>
                  </a:schemeClr>
                </a:solidFill>
              </a:rPr>
              <a:t>medie</a:t>
            </a:r>
            <a:r>
              <a:rPr lang="en-NO" sz="1200" i="0">
                <a:solidFill>
                  <a:schemeClr val="tx1">
                    <a:lumMod val="65000"/>
                    <a:lumOff val="35000"/>
                  </a:schemeClr>
                </a:solidFill>
              </a:rPr>
              <a:t>boksen</a:t>
            </a:r>
            <a:r>
              <a:rPr lang="en-NO" sz="1200" i="1">
                <a:solidFill>
                  <a:schemeClr val="tx1">
                    <a:lumMod val="65000"/>
                    <a:lumOff val="35000"/>
                  </a:schemeClr>
                </a:solidFill>
              </a:rPr>
              <a:t> </a:t>
            </a:r>
            <a:r>
              <a:rPr lang="en-NO" sz="1200">
                <a:solidFill>
                  <a:schemeClr val="tx1">
                    <a:lumMod val="65000"/>
                    <a:lumOff val="35000"/>
                  </a:schemeClr>
                </a:solidFill>
              </a:rPr>
              <a:t>og legg inn ønsket </a:t>
            </a:r>
            <a:r>
              <a:rPr lang="nb-NO" sz="1200">
                <a:solidFill>
                  <a:schemeClr val="tx1">
                    <a:lumMod val="65000"/>
                    <a:lumOff val="35000"/>
                  </a:schemeClr>
                </a:solidFill>
              </a:rPr>
              <a:t>film.</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a:solidFill>
                  <a:schemeClr val="tx1">
                    <a:lumMod val="65000"/>
                    <a:lumOff val="35000"/>
                  </a:schemeClr>
                </a:solidFill>
              </a:rPr>
              <a:t>Pass på at filmens format er </a:t>
            </a:r>
            <a:r>
              <a:rPr lang="nb-NO" sz="1200" i="1">
                <a:solidFill>
                  <a:schemeClr val="tx1">
                    <a:lumMod val="65000"/>
                    <a:lumOff val="35000"/>
                  </a:schemeClr>
                </a:solidFill>
              </a:rPr>
              <a:t>landscape/horisontalt</a:t>
            </a:r>
            <a:r>
              <a:rPr lang="nb-NO" sz="1200">
                <a:solidFill>
                  <a:schemeClr val="tx1">
                    <a:lumMod val="65000"/>
                    <a:lumOff val="35000"/>
                  </a:schemeClr>
                </a:solidFill>
              </a:rPr>
              <a:t>. Du kan endre filmens størrelse og utsnitt, ved å gå til </a:t>
            </a:r>
            <a:r>
              <a:rPr lang="nb-NO" sz="1200" i="1">
                <a:solidFill>
                  <a:schemeClr val="tx1">
                    <a:lumMod val="65000"/>
                    <a:lumOff val="35000"/>
                  </a:schemeClr>
                </a:solidFill>
              </a:rPr>
              <a:t>Figurformat </a:t>
            </a:r>
            <a:r>
              <a:rPr lang="nb-NO" sz="1200" i="0">
                <a:solidFill>
                  <a:schemeClr val="tx1">
                    <a:lumMod val="65000"/>
                    <a:lumOff val="35000"/>
                  </a:schemeClr>
                </a:solidFill>
              </a:rPr>
              <a:t>i toppmenyen og bruke beskjæringsverktøyet.</a:t>
            </a:r>
          </a:p>
          <a:p>
            <a:pPr marL="0" marR="0" lvl="0" indent="0" algn="l" defTabSz="1219140" rtl="0" eaLnBrk="1" fontAlgn="auto" latinLnBrk="0" hangingPunct="1">
              <a:lnSpc>
                <a:spcPct val="100000"/>
              </a:lnSpc>
              <a:spcBef>
                <a:spcPts val="0"/>
              </a:spcBef>
              <a:spcAft>
                <a:spcPts val="0"/>
              </a:spcAft>
              <a:buClrTx/>
              <a:buSzTx/>
              <a:buFontTx/>
              <a:buNone/>
              <a:tabLst/>
              <a:defRPr/>
            </a:pPr>
            <a:br>
              <a:rPr lang="nb-NO" sz="1200" i="0">
                <a:solidFill>
                  <a:schemeClr val="tx1">
                    <a:lumMod val="65000"/>
                    <a:lumOff val="35000"/>
                  </a:schemeClr>
                </a:solidFill>
              </a:rPr>
            </a:br>
            <a:r>
              <a:rPr lang="nb-NO" sz="1200" i="0">
                <a:solidFill>
                  <a:schemeClr val="tx1">
                    <a:lumMod val="65000"/>
                    <a:lumOff val="35000"/>
                  </a:schemeClr>
                </a:solidFill>
              </a:rPr>
              <a:t>Valget </a:t>
            </a:r>
            <a:r>
              <a:rPr lang="nb-NO" sz="1200" i="1">
                <a:solidFill>
                  <a:schemeClr val="tx1">
                    <a:lumMod val="65000"/>
                    <a:lumOff val="35000"/>
                  </a:schemeClr>
                </a:solidFill>
              </a:rPr>
              <a:t>Figurformat</a:t>
            </a:r>
            <a:r>
              <a:rPr lang="nb-NO" sz="1200" i="0">
                <a:solidFill>
                  <a:schemeClr val="tx1">
                    <a:lumMod val="65000"/>
                    <a:lumOff val="35000"/>
                  </a:schemeClr>
                </a:solidFill>
              </a:rPr>
              <a:t> kommer kun opp når du klikker på </a:t>
            </a:r>
            <a:r>
              <a:rPr lang="nb-NO" sz="1200" i="1">
                <a:solidFill>
                  <a:schemeClr val="tx1">
                    <a:lumMod val="65000"/>
                    <a:lumOff val="35000"/>
                  </a:schemeClr>
                </a:solidFill>
              </a:rPr>
              <a:t>medier-ikonet.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nb-NO"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i="0">
                <a:solidFill>
                  <a:schemeClr val="tx1">
                    <a:lumMod val="65000"/>
                    <a:lumOff val="35000"/>
                  </a:schemeClr>
                </a:solidFill>
              </a:rPr>
              <a:t>NB! Bruk korte filmer og vurder oppløsningen på filmen slik at </a:t>
            </a:r>
            <a:r>
              <a:rPr lang="nb-NO" sz="1200" i="0" err="1">
                <a:solidFill>
                  <a:schemeClr val="tx1">
                    <a:lumMod val="65000"/>
                    <a:lumOff val="35000"/>
                  </a:schemeClr>
                </a:solidFill>
              </a:rPr>
              <a:t>ppt</a:t>
            </a:r>
            <a:r>
              <a:rPr lang="nb-NO" sz="1200" i="0">
                <a:solidFill>
                  <a:schemeClr val="tx1">
                    <a:lumMod val="65000"/>
                    <a:lumOff val="35000"/>
                  </a:schemeClr>
                </a:solidFill>
              </a:rPr>
              <a:t>-presentasjonen ikke blir for stor.</a:t>
            </a:r>
          </a:p>
        </p:txBody>
      </p:sp>
      <p:sp>
        <p:nvSpPr>
          <p:cNvPr id="13" name="Grønn 2">
            <a:extLst>
              <a:ext uri="{FF2B5EF4-FFF2-40B4-BE49-F238E27FC236}">
                <a16:creationId xmlns:a16="http://schemas.microsoft.com/office/drawing/2014/main" id="{C1B6B2D8-04EF-CA9A-D257-9D196878EA32}"/>
              </a:ext>
            </a:extLst>
          </p:cNvPr>
          <p:cNvSpPr/>
          <p:nvPr userDrawn="1"/>
        </p:nvSpPr>
        <p:spPr>
          <a:xfrm rot="5400000">
            <a:off x="12601598" y="1168952"/>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4" name="Grønn 1">
            <a:extLst>
              <a:ext uri="{FF2B5EF4-FFF2-40B4-BE49-F238E27FC236}">
                <a16:creationId xmlns:a16="http://schemas.microsoft.com/office/drawing/2014/main" id="{F8E72C15-9C50-0B14-2B25-2DD89BF3E13D}"/>
              </a:ext>
            </a:extLst>
          </p:cNvPr>
          <p:cNvSpPr/>
          <p:nvPr userDrawn="1"/>
        </p:nvSpPr>
        <p:spPr>
          <a:xfrm rot="5400000">
            <a:off x="12894480" y="1168952"/>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 name="Bildetekst">
            <a:extLst>
              <a:ext uri="{FF2B5EF4-FFF2-40B4-BE49-F238E27FC236}">
                <a16:creationId xmlns:a16="http://schemas.microsoft.com/office/drawing/2014/main" id="{3F259142-1DF2-7C88-A754-ADB498068D6C}"/>
              </a:ext>
              <a:ext uri="{C183D7F6-B498-43B3-948B-1728B52AA6E4}">
                <adec:decorative xmlns:adec="http://schemas.microsoft.com/office/drawing/2017/decorative" val="0"/>
              </a:ext>
            </a:extLst>
          </p:cNvPr>
          <p:cNvSpPr>
            <a:spLocks noGrp="1"/>
          </p:cNvSpPr>
          <p:nvPr userDrawn="1">
            <p:ph type="body" sz="quarter" idx="17" hasCustomPrompt="1"/>
          </p:nvPr>
        </p:nvSpPr>
        <p:spPr>
          <a:xfrm>
            <a:off x="8813736" y="6129338"/>
            <a:ext cx="2719452" cy="504825"/>
          </a:xfrm>
        </p:spPr>
        <p:txBody>
          <a:bodyPr anchor="b">
            <a:noAutofit/>
          </a:bodyPr>
          <a:lstStyle>
            <a:lvl1pPr marL="0" indent="0">
              <a:buNone/>
              <a:defRPr sz="1200">
                <a:solidFill>
                  <a:schemeClr val="bg1"/>
                </a:solidFill>
              </a:defRPr>
            </a:lvl1pPr>
          </a:lstStyle>
          <a:p>
            <a:pPr lvl="0"/>
            <a:r>
              <a:rPr lang="en-GB"/>
              <a:t>Click to edit Master text</a:t>
            </a:r>
            <a:endParaRPr lang="en-NO"/>
          </a:p>
        </p:txBody>
      </p:sp>
    </p:spTree>
    <p:extLst>
      <p:ext uri="{BB962C8B-B14F-4D97-AF65-F5344CB8AC3E}">
        <p14:creationId xmlns:p14="http://schemas.microsoft.com/office/powerpoint/2010/main" val="216132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par>
                                <p:cTn id="18" presetID="10" presetClass="entr" presetSubtype="0" fill="hold" grpId="0" nodeType="withEffect" nodePh="1">
                                  <p:stCondLst>
                                    <p:cond delay="200"/>
                                  </p:stCondLst>
                                  <p:endCondLst>
                                    <p:cond evt="begin" delay="0">
                                      <p:tn val="18"/>
                                    </p:cond>
                                  </p:end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nodePh="1">
                  <p:stCondLst>
                    <p:cond delay="20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extLst>
    <p:ext uri="{DCECCB84-F9BA-43D5-87BE-67443E8EF086}">
      <p15:sldGuideLst xmlns:p15="http://schemas.microsoft.com/office/powerpoint/2012/main">
        <p15:guide id="1" orient="horz" pos="2033">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rside alt B">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7" y="1341440"/>
            <a:ext cx="4696243" cy="1731960"/>
          </a:xfrm>
        </p:spPr>
        <p:txBody>
          <a:bodyPr anchor="b">
            <a:normAutofit/>
          </a:bodyPr>
          <a:lstStyle>
            <a:lvl1pPr algn="l">
              <a:lnSpc>
                <a:spcPct val="90000"/>
              </a:lnSpc>
              <a:defRPr sz="4000">
                <a:solidFill>
                  <a:schemeClr val="bg1"/>
                </a:solidFill>
              </a:defRPr>
            </a:lvl1pPr>
          </a:lstStyle>
          <a:p>
            <a:r>
              <a:rPr lang="nb-NO"/>
              <a:t>Klikk for å redigere tittelstil</a:t>
            </a:r>
            <a:endParaRPr lang="en-NO"/>
          </a:p>
        </p:txBody>
      </p:sp>
      <p:sp>
        <p:nvSpPr>
          <p:cNvPr id="8" name="Subtitle">
            <a:extLst>
              <a:ext uri="{FF2B5EF4-FFF2-40B4-BE49-F238E27FC236}">
                <a16:creationId xmlns:a16="http://schemas.microsoft.com/office/drawing/2014/main" id="{638103B7-D3C1-510B-FFBC-D789E1E2380F}"/>
              </a:ext>
            </a:extLst>
          </p:cNvPr>
          <p:cNvSpPr>
            <a:spLocks noGrp="1"/>
          </p:cNvSpPr>
          <p:nvPr>
            <p:ph type="subTitle" idx="1"/>
          </p:nvPr>
        </p:nvSpPr>
        <p:spPr>
          <a:xfrm>
            <a:off x="627197" y="3255264"/>
            <a:ext cx="4696243" cy="732050"/>
          </a:xfrm>
        </p:spPr>
        <p:txBody>
          <a:bodyPr wrap="square" anchor="b" anchorCtr="0">
            <a:noAutofit/>
          </a:bodyPr>
          <a:lstStyle>
            <a:lvl1pPr marL="0" indent="0" algn="l">
              <a:lnSpc>
                <a:spcPct val="100000"/>
              </a:lnSpc>
              <a:spcBef>
                <a:spcPts val="0"/>
              </a:spcBef>
              <a:buNone/>
              <a:defRPr sz="16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9" name="Text Placeholder">
            <a:extLst>
              <a:ext uri="{FF2B5EF4-FFF2-40B4-BE49-F238E27FC236}">
                <a16:creationId xmlns:a16="http://schemas.microsoft.com/office/drawing/2014/main" id="{1BFF819F-C5D2-D3D6-0DCE-69AFDA43FAA2}"/>
              </a:ext>
            </a:extLst>
          </p:cNvPr>
          <p:cNvSpPr>
            <a:spLocks noGrp="1"/>
          </p:cNvSpPr>
          <p:nvPr>
            <p:ph type="body" sz="quarter" idx="13"/>
          </p:nvPr>
        </p:nvSpPr>
        <p:spPr>
          <a:xfrm>
            <a:off x="627065" y="4081763"/>
            <a:ext cx="4696242" cy="827999"/>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grpSp>
        <p:nvGrpSpPr>
          <p:cNvPr id="4" name="Grafiske elementer">
            <a:extLst>
              <a:ext uri="{FF2B5EF4-FFF2-40B4-BE49-F238E27FC236}">
                <a16:creationId xmlns:a16="http://schemas.microsoft.com/office/drawing/2014/main" id="{BD528914-431E-BC28-7900-43DAB89F8405}"/>
              </a:ext>
              <a:ext uri="{C183D7F6-B498-43B3-948B-1728B52AA6E4}">
                <adec:decorative xmlns:adec="http://schemas.microsoft.com/office/drawing/2017/decorative" val="1"/>
              </a:ext>
            </a:extLst>
          </p:cNvPr>
          <p:cNvGrpSpPr/>
          <p:nvPr/>
        </p:nvGrpSpPr>
        <p:grpSpPr>
          <a:xfrm>
            <a:off x="5773728" y="333375"/>
            <a:ext cx="6091104" cy="6091016"/>
            <a:chOff x="5773728" y="333375"/>
            <a:chExt cx="6091104" cy="6091016"/>
          </a:xfrm>
        </p:grpSpPr>
        <p:sp>
          <p:nvSpPr>
            <p:cNvPr id="23" name="Freeform: Shape 4">
              <a:extLst>
                <a:ext uri="{FF2B5EF4-FFF2-40B4-BE49-F238E27FC236}">
                  <a16:creationId xmlns:a16="http://schemas.microsoft.com/office/drawing/2014/main" id="{1A023890-C797-F5F1-1DD8-CAE8D1AB8EFA}"/>
                </a:ext>
              </a:extLst>
            </p:cNvPr>
            <p:cNvSpPr/>
            <p:nvPr/>
          </p:nvSpPr>
          <p:spPr>
            <a:xfrm>
              <a:off x="8819280" y="333375"/>
              <a:ext cx="3045552" cy="1522754"/>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chemeClr val="accent1"/>
            </a:solidFill>
            <a:ln w="6340" cap="flat">
              <a:noFill/>
              <a:prstDash val="solid"/>
              <a:miter/>
            </a:ln>
          </p:spPr>
          <p:txBody>
            <a:bodyPr rtlCol="0" anchor="ctr"/>
            <a:lstStyle/>
            <a:p>
              <a:endParaRPr lang="nb-NO" sz="1800"/>
            </a:p>
          </p:txBody>
        </p:sp>
        <p:sp>
          <p:nvSpPr>
            <p:cNvPr id="24" name="Freeform: Shape 6">
              <a:extLst>
                <a:ext uri="{FF2B5EF4-FFF2-40B4-BE49-F238E27FC236}">
                  <a16:creationId xmlns:a16="http://schemas.microsoft.com/office/drawing/2014/main" id="{66BA5629-A81B-0C40-8158-9B68846CC4DC}"/>
                </a:ext>
              </a:extLst>
            </p:cNvPr>
            <p:cNvSpPr/>
            <p:nvPr/>
          </p:nvSpPr>
          <p:spPr>
            <a:xfrm>
              <a:off x="5773728"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5"/>
            </a:solidFill>
            <a:ln w="6340" cap="flat">
              <a:noFill/>
              <a:prstDash val="solid"/>
              <a:miter/>
            </a:ln>
          </p:spPr>
          <p:txBody>
            <a:bodyPr rtlCol="0" anchor="ctr"/>
            <a:lstStyle/>
            <a:p>
              <a:endParaRPr lang="nb-NO" sz="1800"/>
            </a:p>
          </p:txBody>
        </p:sp>
        <p:sp>
          <p:nvSpPr>
            <p:cNvPr id="25" name="Freeform: Shape 7">
              <a:extLst>
                <a:ext uri="{FF2B5EF4-FFF2-40B4-BE49-F238E27FC236}">
                  <a16:creationId xmlns:a16="http://schemas.microsoft.com/office/drawing/2014/main" id="{5929ECD4-AF16-B7E6-8A65-4770AA41463A}"/>
                </a:ext>
              </a:extLst>
            </p:cNvPr>
            <p:cNvSpPr/>
            <p:nvPr/>
          </p:nvSpPr>
          <p:spPr>
            <a:xfrm>
              <a:off x="10342056"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bg2"/>
            </a:solidFill>
            <a:ln w="6340" cap="flat">
              <a:noFill/>
              <a:prstDash val="solid"/>
              <a:miter/>
            </a:ln>
          </p:spPr>
          <p:txBody>
            <a:bodyPr rtlCol="0" anchor="ctr"/>
            <a:lstStyle/>
            <a:p>
              <a:endParaRPr lang="nb-NO" sz="1800"/>
            </a:p>
          </p:txBody>
        </p:sp>
        <p:sp>
          <p:nvSpPr>
            <p:cNvPr id="26" name="Freeform: Shape 8">
              <a:extLst>
                <a:ext uri="{FF2B5EF4-FFF2-40B4-BE49-F238E27FC236}">
                  <a16:creationId xmlns:a16="http://schemas.microsoft.com/office/drawing/2014/main" id="{AF33FEF2-3F00-131D-D889-6049C9C88E12}"/>
                </a:ext>
              </a:extLst>
            </p:cNvPr>
            <p:cNvSpPr/>
            <p:nvPr/>
          </p:nvSpPr>
          <p:spPr>
            <a:xfrm>
              <a:off x="8819280" y="3378883"/>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015945"/>
            </a:solidFill>
            <a:ln w="6340" cap="flat">
              <a:noFill/>
              <a:prstDash val="solid"/>
              <a:miter/>
            </a:ln>
          </p:spPr>
          <p:txBody>
            <a:bodyPr rtlCol="0" anchor="ctr"/>
            <a:lstStyle/>
            <a:p>
              <a:endParaRPr lang="nb-NO" sz="1800"/>
            </a:p>
          </p:txBody>
        </p:sp>
        <p:sp>
          <p:nvSpPr>
            <p:cNvPr id="27" name="Freeform: Shape 11">
              <a:extLst>
                <a:ext uri="{FF2B5EF4-FFF2-40B4-BE49-F238E27FC236}">
                  <a16:creationId xmlns:a16="http://schemas.microsoft.com/office/drawing/2014/main" id="{E4E38811-44A5-9117-A3A5-212DC22EFB8B}"/>
                </a:ext>
              </a:extLst>
            </p:cNvPr>
            <p:cNvSpPr/>
            <p:nvPr/>
          </p:nvSpPr>
          <p:spPr>
            <a:xfrm>
              <a:off x="5773728" y="333375"/>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015945"/>
            </a:solidFill>
            <a:ln w="6340" cap="flat">
              <a:noFill/>
              <a:prstDash val="solid"/>
              <a:miter/>
            </a:ln>
          </p:spPr>
          <p:txBody>
            <a:bodyPr rtlCol="0" anchor="ctr"/>
            <a:lstStyle/>
            <a:p>
              <a:endParaRPr lang="nb-NO" sz="1800"/>
            </a:p>
          </p:txBody>
        </p:sp>
        <p:sp>
          <p:nvSpPr>
            <p:cNvPr id="28" name="Freeform: Shape 12">
              <a:extLst>
                <a:ext uri="{FF2B5EF4-FFF2-40B4-BE49-F238E27FC236}">
                  <a16:creationId xmlns:a16="http://schemas.microsoft.com/office/drawing/2014/main" id="{ED0093DE-03D6-8D05-3BA6-FE87388AB6A0}"/>
                </a:ext>
              </a:extLst>
            </p:cNvPr>
            <p:cNvSpPr/>
            <p:nvPr/>
          </p:nvSpPr>
          <p:spPr>
            <a:xfrm>
              <a:off x="5773728" y="4901637"/>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chemeClr val="accent5"/>
            </a:solidFill>
            <a:ln w="6340" cap="flat">
              <a:noFill/>
              <a:prstDash val="solid"/>
              <a:miter/>
            </a:ln>
          </p:spPr>
          <p:txBody>
            <a:bodyPr rtlCol="0" anchor="ctr"/>
            <a:lstStyle/>
            <a:p>
              <a:endParaRPr lang="nb-NO" sz="1800"/>
            </a:p>
          </p:txBody>
        </p:sp>
        <p:sp>
          <p:nvSpPr>
            <p:cNvPr id="29" name="Freeform: Shape 13">
              <a:extLst>
                <a:ext uri="{FF2B5EF4-FFF2-40B4-BE49-F238E27FC236}">
                  <a16:creationId xmlns:a16="http://schemas.microsoft.com/office/drawing/2014/main" id="{EC9C4244-336E-6F42-2B55-C113E0C41C91}"/>
                </a:ext>
              </a:extLst>
            </p:cNvPr>
            <p:cNvSpPr/>
            <p:nvPr/>
          </p:nvSpPr>
          <p:spPr>
            <a:xfrm>
              <a:off x="10342056" y="3378883"/>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0" name="Freeform: Shape 14">
              <a:extLst>
                <a:ext uri="{FF2B5EF4-FFF2-40B4-BE49-F238E27FC236}">
                  <a16:creationId xmlns:a16="http://schemas.microsoft.com/office/drawing/2014/main" id="{3B666455-AAF2-5792-6C6C-F00AA3D1B375}"/>
                </a:ext>
              </a:extLst>
            </p:cNvPr>
            <p:cNvSpPr/>
            <p:nvPr/>
          </p:nvSpPr>
          <p:spPr>
            <a:xfrm>
              <a:off x="8819280" y="4901637"/>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1" name="Freeform: Shape 15">
              <a:extLst>
                <a:ext uri="{FF2B5EF4-FFF2-40B4-BE49-F238E27FC236}">
                  <a16:creationId xmlns:a16="http://schemas.microsoft.com/office/drawing/2014/main" id="{FB3C70F2-FCF9-7B2C-8139-4A61BD3D1161}"/>
                </a:ext>
              </a:extLst>
            </p:cNvPr>
            <p:cNvSpPr/>
            <p:nvPr/>
          </p:nvSpPr>
          <p:spPr>
            <a:xfrm>
              <a:off x="7296504" y="333375"/>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chemeClr val="accent5"/>
            </a:solidFill>
            <a:ln w="6340" cap="flat">
              <a:noFill/>
              <a:prstDash val="solid"/>
              <a:miter/>
            </a:ln>
          </p:spPr>
          <p:txBody>
            <a:bodyPr rtlCol="0" anchor="ctr"/>
            <a:lstStyle/>
            <a:p>
              <a:endParaRPr lang="nb-NO" sz="1800"/>
            </a:p>
          </p:txBody>
        </p:sp>
        <p:sp>
          <p:nvSpPr>
            <p:cNvPr id="32" name="Freeform: Shape 16">
              <a:extLst>
                <a:ext uri="{FF2B5EF4-FFF2-40B4-BE49-F238E27FC236}">
                  <a16:creationId xmlns:a16="http://schemas.microsoft.com/office/drawing/2014/main" id="{4B785E94-9163-6B4F-FC21-CE09425DE113}"/>
                </a:ext>
              </a:extLst>
            </p:cNvPr>
            <p:cNvSpPr/>
            <p:nvPr/>
          </p:nvSpPr>
          <p:spPr>
            <a:xfrm>
              <a:off x="7296504" y="1856129"/>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3" name="Freeform: Shape 17">
              <a:extLst>
                <a:ext uri="{FF2B5EF4-FFF2-40B4-BE49-F238E27FC236}">
                  <a16:creationId xmlns:a16="http://schemas.microsoft.com/office/drawing/2014/main" id="{04A2D820-F0A2-9E3B-B759-F43A948BD97B}"/>
                </a:ext>
              </a:extLst>
            </p:cNvPr>
            <p:cNvSpPr/>
            <p:nvPr/>
          </p:nvSpPr>
          <p:spPr>
            <a:xfrm>
              <a:off x="7296504"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bg2"/>
            </a:solidFill>
            <a:ln w="6340" cap="flat">
              <a:noFill/>
              <a:prstDash val="solid"/>
              <a:miter/>
            </a:ln>
          </p:spPr>
          <p:txBody>
            <a:bodyPr rtlCol="0" anchor="ctr"/>
            <a:lstStyle/>
            <a:p>
              <a:endParaRPr lang="nb-NO" sz="1800"/>
            </a:p>
          </p:txBody>
        </p:sp>
      </p:grpSp>
      <p:pic>
        <p:nvPicPr>
          <p:cNvPr id="20" name="NHN-logo">
            <a:extLst>
              <a:ext uri="{FF2B5EF4-FFF2-40B4-BE49-F238E27FC236}">
                <a16:creationId xmlns:a16="http://schemas.microsoft.com/office/drawing/2014/main" id="{585F24B2-94B4-D7C5-8827-F658FF568AF9}"/>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grpSp>
        <p:nvGrpSpPr>
          <p:cNvPr id="41" name="Tips">
            <a:extLst>
              <a:ext uri="{FF2B5EF4-FFF2-40B4-BE49-F238E27FC236}">
                <a16:creationId xmlns:a16="http://schemas.microsoft.com/office/drawing/2014/main" id="{C98DBD0A-A60B-598B-9E4C-F5EF5B7EB6B5}"/>
              </a:ext>
            </a:extLst>
          </p:cNvPr>
          <p:cNvGrpSpPr/>
          <p:nvPr userDrawn="1"/>
        </p:nvGrpSpPr>
        <p:grpSpPr>
          <a:xfrm>
            <a:off x="12395200" y="-3396"/>
            <a:ext cx="2159000" cy="6829495"/>
            <a:chOff x="12395200" y="-3396"/>
            <a:chExt cx="2159000" cy="6829495"/>
          </a:xfrm>
        </p:grpSpPr>
        <p:sp>
          <p:nvSpPr>
            <p:cNvPr id="43" name="TextBox 42">
              <a:extLst>
                <a:ext uri="{FF2B5EF4-FFF2-40B4-BE49-F238E27FC236}">
                  <a16:creationId xmlns:a16="http://schemas.microsoft.com/office/drawing/2014/main" id="{4B7C6020-5203-596C-6950-98238EDA1D56}"/>
                </a:ext>
                <a:ext uri="{C183D7F6-B498-43B3-948B-1728B52AA6E4}">
                  <adec:decorative xmlns:adec="http://schemas.microsoft.com/office/drawing/2017/decorative" val="1"/>
                </a:ext>
              </a:extLst>
            </p:cNvPr>
            <p:cNvSpPr txBox="1"/>
            <p:nvPr userDrawn="1"/>
          </p:nvSpPr>
          <p:spPr>
            <a:xfrm>
              <a:off x="12395200" y="-3396"/>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er egnet dersom du ikke har behov for bilde eller andre grafiske elementer.</a:t>
              </a:r>
            </a:p>
            <a:p>
              <a:pPr algn="l"/>
              <a:endParaRPr lang="en-NO" sz="1200">
                <a:solidFill>
                  <a:schemeClr val="tx1">
                    <a:lumMod val="65000"/>
                    <a:lumOff val="35000"/>
                  </a:schemeClr>
                </a:solidFill>
              </a:endParaRPr>
            </a:p>
            <a:p>
              <a:pPr algn="l"/>
              <a:r>
                <a:rPr lang="en-NO" sz="1200" i="1">
                  <a:solidFill>
                    <a:schemeClr val="tx1">
                      <a:lumMod val="65000"/>
                      <a:lumOff val="35000"/>
                    </a:schemeClr>
                  </a:solidFill>
                </a:rPr>
                <a:t>Designelementet </a:t>
              </a:r>
              <a:r>
                <a:rPr lang="en-NO" sz="1200">
                  <a:solidFill>
                    <a:schemeClr val="tx1">
                      <a:lumMod val="65000"/>
                      <a:lumOff val="35000"/>
                    </a:schemeClr>
                  </a:solidFill>
                </a:rPr>
                <a:t>til høyre er </a:t>
              </a:r>
              <a:r>
                <a:rPr lang="en-NO" sz="1200" i="1">
                  <a:solidFill>
                    <a:schemeClr val="tx1">
                      <a:lumMod val="65000"/>
                      <a:lumOff val="35000"/>
                    </a:schemeClr>
                  </a:solidFill>
                </a:rPr>
                <a:t>statiske</a:t>
              </a:r>
              <a:r>
                <a:rPr lang="en-NO" sz="1200">
                  <a:solidFill>
                    <a:schemeClr val="tx1">
                      <a:lumMod val="65000"/>
                      <a:lumOff val="35000"/>
                    </a:schemeClr>
                  </a:solidFill>
                </a:rPr>
                <a:t> 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Tekstfargen kan endres. Egnede farger:</a:t>
              </a:r>
            </a:p>
          </p:txBody>
        </p:sp>
        <p:grpSp>
          <p:nvGrpSpPr>
            <p:cNvPr id="44" name="Group 43">
              <a:extLst>
                <a:ext uri="{FF2B5EF4-FFF2-40B4-BE49-F238E27FC236}">
                  <a16:creationId xmlns:a16="http://schemas.microsoft.com/office/drawing/2014/main" id="{E053450F-F261-C827-C1F7-16D25ACD4607}"/>
                </a:ext>
              </a:extLst>
            </p:cNvPr>
            <p:cNvGrpSpPr/>
            <p:nvPr userDrawn="1"/>
          </p:nvGrpSpPr>
          <p:grpSpPr>
            <a:xfrm>
              <a:off x="12601598" y="2666085"/>
              <a:ext cx="472882" cy="180000"/>
              <a:chOff x="12601598" y="1219535"/>
              <a:chExt cx="472882" cy="180000"/>
            </a:xfrm>
          </p:grpSpPr>
          <p:sp>
            <p:nvSpPr>
              <p:cNvPr id="45" name="Grønn 2">
                <a:extLst>
                  <a:ext uri="{FF2B5EF4-FFF2-40B4-BE49-F238E27FC236}">
                    <a16:creationId xmlns:a16="http://schemas.microsoft.com/office/drawing/2014/main" id="{222E5D2C-835F-FBB6-ED68-EDC6735FB73E}"/>
                  </a:ext>
                </a:extLst>
              </p:cNvPr>
              <p:cNvSpPr/>
              <p:nvPr userDrawn="1"/>
            </p:nvSpPr>
            <p:spPr>
              <a:xfrm rot="5400000">
                <a:off x="12601598" y="1219535"/>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6" name="Grønn 1">
                <a:extLst>
                  <a:ext uri="{FF2B5EF4-FFF2-40B4-BE49-F238E27FC236}">
                    <a16:creationId xmlns:a16="http://schemas.microsoft.com/office/drawing/2014/main" id="{56289B32-904E-8130-355A-6E0FE04936E6}"/>
                  </a:ext>
                </a:extLst>
              </p:cNvPr>
              <p:cNvSpPr/>
              <p:nvPr userDrawn="1"/>
            </p:nvSpPr>
            <p:spPr>
              <a:xfrm rot="5400000">
                <a:off x="12894480" y="1219535"/>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grpSp>
    </p:spTree>
    <p:extLst>
      <p:ext uri="{BB962C8B-B14F-4D97-AF65-F5344CB8AC3E}">
        <p14:creationId xmlns:p14="http://schemas.microsoft.com/office/powerpoint/2010/main" val="312771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nodePh="1">
                                  <p:stCondLst>
                                    <p:cond delay="200"/>
                                  </p:stCondLst>
                                  <p:endCondLst>
                                    <p:cond evt="begin" delay="0">
                                      <p:tn val="16"/>
                                    </p:cond>
                                  </p:end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par>
                          <p:cTn id="19" fill="hold">
                            <p:stCondLst>
                              <p:cond delay="17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nodePh="1">
                  <p:stCondLst>
                    <p:cond delay="20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 lys grønn">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lvl1pPr>
              <a:defRPr>
                <a:solidFill>
                  <a:schemeClr val="tx2"/>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a:xfrm>
            <a:off x="627199" y="1916116"/>
            <a:ext cx="7197592" cy="4213222"/>
          </a:xfrm>
        </p:spPr>
        <p:txBody>
          <a:bodyPr/>
          <a:lstStyle>
            <a:lvl1pPr marL="215989" indent="-216000">
              <a:lnSpc>
                <a:spcPct val="100000"/>
              </a:lnSpc>
              <a:spcBef>
                <a:spcPts val="550"/>
              </a:spcBef>
              <a:buClr>
                <a:srgbClr val="015945"/>
              </a:buClr>
              <a:buFontTx/>
              <a:buBlip>
                <a:blip>
                  <a:extLst>
                    <a:ext uri="{96DAC541-7B7A-43D3-8B79-37D633B846F1}">
                      <asvg:svgBlip xmlns:asvg="http://schemas.microsoft.com/office/drawing/2016/SVG/main" r:embed="rId2"/>
                    </a:ext>
                  </a:extLst>
                </a:blip>
              </a:buBlip>
              <a:defRPr>
                <a:solidFill>
                  <a:schemeClr val="tx2"/>
                </a:solidFill>
              </a:defRPr>
            </a:lvl1pPr>
            <a:lvl2pPr>
              <a:lnSpc>
                <a:spcPct val="100000"/>
              </a:lnSpc>
              <a:buClr>
                <a:srgbClr val="015945"/>
              </a:buClr>
              <a:defRPr>
                <a:solidFill>
                  <a:schemeClr val="tx2"/>
                </a:solidFill>
              </a:defRPr>
            </a:lvl2pPr>
            <a:lvl3pPr>
              <a:lnSpc>
                <a:spcPct val="100000"/>
              </a:lnSpc>
              <a:buClr>
                <a:srgbClr val="015945"/>
              </a:buClr>
              <a:defRPr>
                <a:solidFill>
                  <a:schemeClr val="tx2"/>
                </a:solidFill>
              </a:defRPr>
            </a:lvl3pPr>
            <a:lvl5pPr>
              <a:defRPr sz="1600"/>
            </a:lvl5pPr>
          </a:lstStyle>
          <a:p>
            <a:pPr lvl="0"/>
            <a:r>
              <a:rPr lang="nb-NO"/>
              <a:t>Klikk for å redigere tekststiler i malen</a:t>
            </a:r>
          </a:p>
          <a:p>
            <a:pPr lvl="1"/>
            <a:r>
              <a:rPr lang="nb-NO"/>
              <a:t>Andre nivå</a:t>
            </a:r>
          </a:p>
          <a:p>
            <a:pPr lvl="2"/>
            <a:r>
              <a:rPr lang="nb-NO"/>
              <a:t>Tredje nivå</a:t>
            </a:r>
          </a:p>
        </p:txBody>
      </p:sp>
      <p:pic>
        <p:nvPicPr>
          <p:cNvPr id="6" name="NHN-logo">
            <a:extLst>
              <a:ext uri="{FF2B5EF4-FFF2-40B4-BE49-F238E27FC236}">
                <a16:creationId xmlns:a16="http://schemas.microsoft.com/office/drawing/2014/main" id="{742C9D0F-D298-34DB-F9A1-0A3C167A46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extBox 9">
            <a:extLst>
              <a:ext uri="{FF2B5EF4-FFF2-40B4-BE49-F238E27FC236}">
                <a16:creationId xmlns:a16="http://schemas.microsoft.com/office/drawing/2014/main" id="{C93BDA52-85A1-7362-7323-DD083B2BC7C7}"/>
              </a:ext>
            </a:extLst>
          </p:cNvPr>
          <p:cNvSpPr txBox="1"/>
          <p:nvPr userDrawn="1"/>
        </p:nvSpPr>
        <p:spPr>
          <a:xfrm>
            <a:off x="12395200" y="-3396"/>
            <a:ext cx="2159000" cy="6829495"/>
          </a:xfrm>
          <a:prstGeom prst="rect">
            <a:avLst/>
          </a:prstGeom>
          <a:solidFill>
            <a:schemeClr val="bg1"/>
          </a:solidFill>
          <a:ln>
            <a:solidFill>
              <a:schemeClr val="bg1"/>
            </a:solidFill>
          </a:ln>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har</a:t>
            </a:r>
            <a:r>
              <a:rPr lang="en-GB" sz="1200">
                <a:solidFill>
                  <a:schemeClr val="tx1">
                    <a:lumMod val="65000"/>
                    <a:lumOff val="35000"/>
                  </a:schemeClr>
                </a:solidFill>
              </a:rPr>
              <a:t> </a:t>
            </a:r>
            <a:r>
              <a:rPr lang="en-GB" sz="1200" err="1">
                <a:solidFill>
                  <a:schemeClr val="tx1">
                    <a:lumMod val="65000"/>
                    <a:lumOff val="35000"/>
                  </a:schemeClr>
                </a:solidFill>
              </a:rPr>
              <a:t>spesiallaget</a:t>
            </a:r>
            <a:r>
              <a:rPr lang="en-GB" sz="1200">
                <a:solidFill>
                  <a:schemeClr val="tx1">
                    <a:lumMod val="65000"/>
                    <a:lumOff val="35000"/>
                  </a:schemeClr>
                </a:solidFill>
              </a:rPr>
              <a:t> </a:t>
            </a:r>
            <a:r>
              <a:rPr lang="en-GB" sz="1200" err="1">
                <a:solidFill>
                  <a:schemeClr val="tx1">
                    <a:lumMod val="65000"/>
                    <a:lumOff val="35000"/>
                  </a:schemeClr>
                </a:solidFill>
              </a:rPr>
              <a:t>pil</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a:t>
            </a:r>
            <a:r>
              <a:rPr lang="en-GB" sz="1200" err="1">
                <a:solidFill>
                  <a:schemeClr val="tx1">
                    <a:lumMod val="65000"/>
                    <a:lumOff val="35000"/>
                  </a:schemeClr>
                </a:solidFill>
              </a:rPr>
              <a:t>kulepunkt</a:t>
            </a:r>
            <a:r>
              <a:rPr lang="en-GB" sz="1200">
                <a:solidFill>
                  <a:schemeClr val="tx1">
                    <a:lumMod val="65000"/>
                    <a:lumOff val="35000"/>
                  </a:schemeClr>
                </a:solidFill>
              </a:rPr>
              <a:t>. Dersom det er </a:t>
            </a:r>
            <a:r>
              <a:rPr lang="en-GB" sz="1200" err="1">
                <a:solidFill>
                  <a:schemeClr val="tx1">
                    <a:lumMod val="65000"/>
                    <a:lumOff val="35000"/>
                  </a:schemeClr>
                </a:solidFill>
              </a:rPr>
              <a:t>ønskelig</a:t>
            </a:r>
            <a:r>
              <a:rPr lang="en-GB" sz="1200">
                <a:solidFill>
                  <a:schemeClr val="tx1">
                    <a:lumMod val="65000"/>
                    <a:lumOff val="35000"/>
                  </a:schemeClr>
                </a:solidFill>
              </a:rPr>
              <a:t> med tall </a:t>
            </a:r>
            <a:r>
              <a:rPr lang="en-GB" sz="1200" err="1">
                <a:solidFill>
                  <a:schemeClr val="tx1">
                    <a:lumMod val="65000"/>
                    <a:lumOff val="35000"/>
                  </a:schemeClr>
                </a:solidFill>
              </a:rPr>
              <a:t>velges</a:t>
            </a:r>
            <a:r>
              <a:rPr lang="en-GB" sz="1200">
                <a:solidFill>
                  <a:schemeClr val="tx1">
                    <a:lumMod val="65000"/>
                    <a:lumOff val="35000"/>
                  </a:schemeClr>
                </a:solidFill>
              </a:rPr>
              <a:t> </a:t>
            </a:r>
            <a:r>
              <a:rPr lang="en-GB" sz="1200" err="1">
                <a:solidFill>
                  <a:schemeClr val="tx1">
                    <a:lumMod val="65000"/>
                    <a:lumOff val="35000"/>
                  </a:schemeClr>
                </a:solidFill>
              </a:rPr>
              <a:t>dette</a:t>
            </a:r>
            <a:r>
              <a:rPr lang="en-GB" sz="1200">
                <a:solidFill>
                  <a:schemeClr val="tx1">
                    <a:lumMod val="65000"/>
                    <a:lumOff val="35000"/>
                  </a:schemeClr>
                </a:solidFill>
              </a:rPr>
              <a:t> </a:t>
            </a:r>
            <a:r>
              <a:rPr lang="en-GB" sz="1200" err="1">
                <a:solidFill>
                  <a:schemeClr val="tx1">
                    <a:lumMod val="65000"/>
                    <a:lumOff val="35000"/>
                  </a:schemeClr>
                </a:solidFill>
              </a:rPr>
              <a:t>fra</a:t>
            </a:r>
            <a:r>
              <a:rPr lang="en-GB" sz="1200">
                <a:solidFill>
                  <a:schemeClr val="tx1">
                    <a:lumMod val="65000"/>
                    <a:lumOff val="35000"/>
                  </a:schemeClr>
                </a:solidFill>
              </a:rPr>
              <a:t> </a:t>
            </a:r>
            <a:r>
              <a:rPr lang="en-GB" sz="1200" i="1" err="1">
                <a:solidFill>
                  <a:schemeClr val="tx1">
                    <a:lumMod val="65000"/>
                    <a:lumOff val="35000"/>
                  </a:schemeClr>
                </a:solidFill>
              </a:rPr>
              <a:t>kulepunktverktøyet</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br>
              <a:rPr lang="en-GB" sz="1200">
                <a:solidFill>
                  <a:schemeClr val="tx1">
                    <a:lumMod val="65000"/>
                    <a:lumOff val="35000"/>
                  </a:schemeClr>
                </a:solidFill>
              </a:rPr>
            </a:br>
            <a:endParaRPr lang="en-GB"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det er ønskelig med designelemter på lysbildet, kan designelementene kopieres fra </a:t>
            </a:r>
            <a:r>
              <a:rPr lang="nb-NO" sz="1200">
                <a:solidFill>
                  <a:schemeClr val="tx1">
                    <a:lumMod val="65000"/>
                    <a:lumOff val="35000"/>
                  </a:schemeClr>
                </a:solidFill>
              </a:rPr>
              <a:t>presentasjonen </a:t>
            </a:r>
            <a:r>
              <a:rPr lang="nb-NO" sz="1200" i="1">
                <a:solidFill>
                  <a:schemeClr val="tx1">
                    <a:lumMod val="65000"/>
                    <a:lumOff val="35000"/>
                  </a:schemeClr>
                </a:solidFill>
              </a:rPr>
              <a:t>Veiledning,</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  </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Hvis</a:t>
            </a:r>
            <a:r>
              <a:rPr lang="en-GB" sz="1200">
                <a:solidFill>
                  <a:schemeClr val="tx1">
                    <a:lumMod val="65000"/>
                    <a:lumOff val="35000"/>
                  </a:schemeClr>
                </a:solidFill>
              </a:rPr>
              <a:t> agenda/ </a:t>
            </a:r>
            <a:r>
              <a:rPr lang="en-GB" sz="1200" err="1">
                <a:solidFill>
                  <a:schemeClr val="tx1">
                    <a:lumMod val="65000"/>
                    <a:lumOff val="35000"/>
                  </a:schemeClr>
                </a:solidFill>
              </a:rPr>
              <a:t>innholdslisten</a:t>
            </a:r>
            <a:r>
              <a:rPr lang="en-GB" sz="1200">
                <a:solidFill>
                  <a:schemeClr val="tx1">
                    <a:lumMod val="65000"/>
                    <a:lumOff val="35000"/>
                  </a:schemeClr>
                </a:solidFill>
              </a:rPr>
              <a:t>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ligge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to </a:t>
            </a:r>
            <a:r>
              <a:rPr lang="en-GB" sz="1200" err="1">
                <a:solidFill>
                  <a:schemeClr val="tx1">
                    <a:lumMod val="65000"/>
                    <a:lumOff val="35000"/>
                  </a:schemeClr>
                </a:solidFill>
              </a:rPr>
              <a:t>spalter</a:t>
            </a:r>
            <a:r>
              <a:rPr lang="en-GB" sz="1200">
                <a:solidFill>
                  <a:schemeClr val="tx1">
                    <a:lumMod val="65000"/>
                    <a:lumOff val="35000"/>
                  </a:schemeClr>
                </a:solidFill>
              </a:rPr>
              <a:t>, </a:t>
            </a:r>
            <a:r>
              <a:rPr lang="en-GB" sz="1200" err="1">
                <a:solidFill>
                  <a:schemeClr val="tx1">
                    <a:lumMod val="65000"/>
                    <a:lumOff val="35000"/>
                  </a:schemeClr>
                </a:solidFill>
              </a:rPr>
              <a:t>utvid</a:t>
            </a:r>
            <a:r>
              <a:rPr lang="en-GB" sz="1200">
                <a:solidFill>
                  <a:schemeClr val="tx1">
                    <a:lumMod val="65000"/>
                    <a:lumOff val="35000"/>
                  </a:schemeClr>
                </a:solidFill>
              </a:rPr>
              <a:t> </a:t>
            </a:r>
            <a:r>
              <a:rPr lang="en-GB" sz="1200" err="1">
                <a:solidFill>
                  <a:schemeClr val="tx1">
                    <a:lumMod val="65000"/>
                    <a:lumOff val="35000"/>
                  </a:schemeClr>
                </a:solidFill>
              </a:rPr>
              <a:t>tekstboksen</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a:t>
            </a:r>
            <a:r>
              <a:rPr lang="en-GB" sz="1200" err="1">
                <a:solidFill>
                  <a:schemeClr val="tx1">
                    <a:lumMod val="65000"/>
                    <a:lumOff val="35000"/>
                  </a:schemeClr>
                </a:solidFill>
              </a:rPr>
              <a:t>høyre</a:t>
            </a:r>
            <a:r>
              <a:rPr lang="en-GB" sz="1200">
                <a:solidFill>
                  <a:schemeClr val="tx1">
                    <a:lumMod val="65000"/>
                    <a:lumOff val="35000"/>
                  </a:schemeClr>
                </a:solidFill>
              </a:rPr>
              <a:t> </a:t>
            </a:r>
            <a:r>
              <a:rPr lang="en-GB" sz="1200" err="1">
                <a:solidFill>
                  <a:schemeClr val="tx1">
                    <a:lumMod val="65000"/>
                    <a:lumOff val="35000"/>
                  </a:schemeClr>
                </a:solidFill>
              </a:rPr>
              <a:t>marg</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velg</a:t>
            </a:r>
            <a:r>
              <a:rPr lang="en-GB" sz="1200">
                <a:solidFill>
                  <a:schemeClr val="tx1">
                    <a:lumMod val="65000"/>
                    <a:lumOff val="35000"/>
                  </a:schemeClr>
                </a:solidFill>
              </a:rPr>
              <a:t> </a:t>
            </a:r>
            <a:r>
              <a:rPr lang="en-GB" sz="1200" i="1">
                <a:solidFill>
                  <a:schemeClr val="tx1">
                    <a:lumMod val="65000"/>
                    <a:lumOff val="35000"/>
                  </a:schemeClr>
                </a:solidFill>
              </a:rPr>
              <a:t>to </a:t>
            </a:r>
            <a:r>
              <a:rPr lang="en-GB" sz="1200" i="1" err="1">
                <a:solidFill>
                  <a:schemeClr val="tx1">
                    <a:lumMod val="65000"/>
                    <a:lumOff val="35000"/>
                  </a:schemeClr>
                </a:solidFill>
              </a:rPr>
              <a:t>kolonner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toppen</a:t>
            </a:r>
            <a:r>
              <a:rPr lang="en-GB" sz="1200">
                <a:solidFill>
                  <a:schemeClr val="tx1">
                    <a:lumMod val="65000"/>
                    <a:lumOff val="35000"/>
                  </a:schemeClr>
                </a:solidFill>
              </a:rPr>
              <a:t>.</a:t>
            </a:r>
          </a:p>
        </p:txBody>
      </p:sp>
      <p:pic>
        <p:nvPicPr>
          <p:cNvPr id="5" name="Bilde 4">
            <a:extLst>
              <a:ext uri="{FF2B5EF4-FFF2-40B4-BE49-F238E27FC236}">
                <a16:creationId xmlns:a16="http://schemas.microsoft.com/office/drawing/2014/main" id="{FF078CD4-1AA3-4890-B866-0A81EDD0DDEA}"/>
              </a:ext>
            </a:extLst>
          </p:cNvPr>
          <p:cNvPicPr>
            <a:picLocks noChangeAspect="1"/>
          </p:cNvPicPr>
          <p:nvPr userDrawn="1"/>
        </p:nvPicPr>
        <p:blipFill>
          <a:blip r:embed="rId4"/>
          <a:stretch>
            <a:fillRect/>
          </a:stretch>
        </p:blipFill>
        <p:spPr>
          <a:xfrm>
            <a:off x="12560300" y="4946163"/>
            <a:ext cx="1828800" cy="1257300"/>
          </a:xfrm>
          <a:prstGeom prst="rect">
            <a:avLst/>
          </a:prstGeom>
        </p:spPr>
      </p:pic>
      <p:sp>
        <p:nvSpPr>
          <p:cNvPr id="7" name="Ellipse 6">
            <a:extLst>
              <a:ext uri="{FF2B5EF4-FFF2-40B4-BE49-F238E27FC236}">
                <a16:creationId xmlns:a16="http://schemas.microsoft.com/office/drawing/2014/main" id="{39334D4E-7996-4986-A4F1-5DB649295CE6}"/>
              </a:ext>
            </a:extLst>
          </p:cNvPr>
          <p:cNvSpPr/>
          <p:nvPr userDrawn="1"/>
        </p:nvSpPr>
        <p:spPr>
          <a:xfrm>
            <a:off x="13515139" y="5474368"/>
            <a:ext cx="637674" cy="6549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55373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lvl1pPr>
              <a:defRPr>
                <a:solidFill>
                  <a:schemeClr val="bg2"/>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a:xfrm>
            <a:off x="627199" y="1916116"/>
            <a:ext cx="7197592" cy="4213222"/>
          </a:xfrm>
        </p:spPr>
        <p:txBody>
          <a:bodyPr/>
          <a:lstStyle>
            <a:lvl1pPr marL="215989" indent="-216000">
              <a:lnSpc>
                <a:spcPct val="100000"/>
              </a:lnSpc>
              <a:spcBef>
                <a:spcPts val="550"/>
              </a:spcBef>
              <a:buFontTx/>
              <a:buBlip>
                <a:blip>
                  <a:extLst>
                    <a:ext uri="{96DAC541-7B7A-43D3-8B79-37D633B846F1}">
                      <asvg:svgBlip xmlns:asvg="http://schemas.microsoft.com/office/drawing/2016/SVG/main" r:embed="rId2"/>
                    </a:ext>
                  </a:extLst>
                </a:blip>
              </a:buBlip>
              <a:defRPr>
                <a:solidFill>
                  <a:schemeClr val="bg1"/>
                </a:solidFill>
              </a:defRPr>
            </a:lvl1pPr>
            <a:lvl2pPr>
              <a:lnSpc>
                <a:spcPct val="100000"/>
              </a:lnSpc>
              <a:buClr>
                <a:schemeClr val="accent5"/>
              </a:buClr>
              <a:defRPr>
                <a:solidFill>
                  <a:schemeClr val="bg1"/>
                </a:solidFill>
              </a:defRPr>
            </a:lvl2pPr>
            <a:lvl3pPr>
              <a:lnSpc>
                <a:spcPct val="100000"/>
              </a:lnSpc>
              <a:buClr>
                <a:schemeClr val="accent5"/>
              </a:buClr>
              <a:defRPr>
                <a:solidFill>
                  <a:schemeClr val="bg1"/>
                </a:solidFill>
              </a:defRPr>
            </a:lvl3pPr>
            <a:lvl5pPr>
              <a:defRPr sz="1600"/>
            </a:lvl5pPr>
          </a:lstStyle>
          <a:p>
            <a:pPr lvl="0"/>
            <a:r>
              <a:rPr lang="nb-NO"/>
              <a:t>Klikk for å redigere tekststiler i malen</a:t>
            </a:r>
          </a:p>
          <a:p>
            <a:pPr lvl="1"/>
            <a:r>
              <a:rPr lang="nb-NO"/>
              <a:t>Andre nivå</a:t>
            </a:r>
          </a:p>
          <a:p>
            <a:pPr lvl="2"/>
            <a:r>
              <a:rPr lang="nb-NO"/>
              <a:t>Tredje nivå</a:t>
            </a:r>
          </a:p>
        </p:txBody>
      </p:sp>
      <p:pic>
        <p:nvPicPr>
          <p:cNvPr id="8" name="NHN-logo">
            <a:extLst>
              <a:ext uri="{FF2B5EF4-FFF2-40B4-BE49-F238E27FC236}">
                <a16:creationId xmlns:a16="http://schemas.microsoft.com/office/drawing/2014/main" id="{1F4673A8-F418-39FD-AE0B-7CC6E36485D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8810" y="6508164"/>
            <a:ext cx="1253755" cy="108000"/>
          </a:xfrm>
          <a:prstGeom prst="rect">
            <a:avLst/>
          </a:prstGeom>
        </p:spPr>
      </p:pic>
      <p:sp>
        <p:nvSpPr>
          <p:cNvPr id="15" name="TextBox 9">
            <a:extLst>
              <a:ext uri="{FF2B5EF4-FFF2-40B4-BE49-F238E27FC236}">
                <a16:creationId xmlns:a16="http://schemas.microsoft.com/office/drawing/2014/main" id="{40E1462A-BCCC-48BF-9A7A-EF2B29A5B9E7}"/>
              </a:ext>
            </a:extLst>
          </p:cNvPr>
          <p:cNvSpPr txBox="1"/>
          <p:nvPr userDrawn="1"/>
        </p:nvSpPr>
        <p:spPr>
          <a:xfrm>
            <a:off x="12395200" y="-3384"/>
            <a:ext cx="2159000" cy="6829495"/>
          </a:xfrm>
          <a:prstGeom prst="rect">
            <a:avLst/>
          </a:prstGeom>
          <a:solidFill>
            <a:schemeClr val="bg1"/>
          </a:solidFill>
          <a:ln>
            <a:solidFill>
              <a:schemeClr val="bg1"/>
            </a:solidFill>
          </a:ln>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har</a:t>
            </a:r>
            <a:r>
              <a:rPr lang="en-GB" sz="1200">
                <a:solidFill>
                  <a:schemeClr val="tx1">
                    <a:lumMod val="65000"/>
                    <a:lumOff val="35000"/>
                  </a:schemeClr>
                </a:solidFill>
              </a:rPr>
              <a:t> </a:t>
            </a:r>
            <a:r>
              <a:rPr lang="en-GB" sz="1200" err="1">
                <a:solidFill>
                  <a:schemeClr val="tx1">
                    <a:lumMod val="65000"/>
                    <a:lumOff val="35000"/>
                  </a:schemeClr>
                </a:solidFill>
              </a:rPr>
              <a:t>spesiallaget</a:t>
            </a:r>
            <a:r>
              <a:rPr lang="en-GB" sz="1200">
                <a:solidFill>
                  <a:schemeClr val="tx1">
                    <a:lumMod val="65000"/>
                    <a:lumOff val="35000"/>
                  </a:schemeClr>
                </a:solidFill>
              </a:rPr>
              <a:t> </a:t>
            </a:r>
            <a:r>
              <a:rPr lang="en-GB" sz="1200" err="1">
                <a:solidFill>
                  <a:schemeClr val="tx1">
                    <a:lumMod val="65000"/>
                    <a:lumOff val="35000"/>
                  </a:schemeClr>
                </a:solidFill>
              </a:rPr>
              <a:t>pil</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a:t>
            </a:r>
            <a:r>
              <a:rPr lang="en-GB" sz="1200" err="1">
                <a:solidFill>
                  <a:schemeClr val="tx1">
                    <a:lumMod val="65000"/>
                    <a:lumOff val="35000"/>
                  </a:schemeClr>
                </a:solidFill>
              </a:rPr>
              <a:t>kulepunkt</a:t>
            </a:r>
            <a:r>
              <a:rPr lang="en-GB" sz="1200">
                <a:solidFill>
                  <a:schemeClr val="tx1">
                    <a:lumMod val="65000"/>
                    <a:lumOff val="35000"/>
                  </a:schemeClr>
                </a:solidFill>
              </a:rPr>
              <a:t>. Dersom det er </a:t>
            </a:r>
            <a:r>
              <a:rPr lang="en-GB" sz="1200" err="1">
                <a:solidFill>
                  <a:schemeClr val="tx1">
                    <a:lumMod val="65000"/>
                    <a:lumOff val="35000"/>
                  </a:schemeClr>
                </a:solidFill>
              </a:rPr>
              <a:t>ønskelig</a:t>
            </a:r>
            <a:r>
              <a:rPr lang="en-GB" sz="1200">
                <a:solidFill>
                  <a:schemeClr val="tx1">
                    <a:lumMod val="65000"/>
                    <a:lumOff val="35000"/>
                  </a:schemeClr>
                </a:solidFill>
              </a:rPr>
              <a:t> med tall </a:t>
            </a:r>
            <a:r>
              <a:rPr lang="en-GB" sz="1200" err="1">
                <a:solidFill>
                  <a:schemeClr val="tx1">
                    <a:lumMod val="65000"/>
                    <a:lumOff val="35000"/>
                  </a:schemeClr>
                </a:solidFill>
              </a:rPr>
              <a:t>velges</a:t>
            </a:r>
            <a:r>
              <a:rPr lang="en-GB" sz="1200">
                <a:solidFill>
                  <a:schemeClr val="tx1">
                    <a:lumMod val="65000"/>
                    <a:lumOff val="35000"/>
                  </a:schemeClr>
                </a:solidFill>
              </a:rPr>
              <a:t> </a:t>
            </a:r>
            <a:r>
              <a:rPr lang="en-GB" sz="1200" err="1">
                <a:solidFill>
                  <a:schemeClr val="tx1">
                    <a:lumMod val="65000"/>
                    <a:lumOff val="35000"/>
                  </a:schemeClr>
                </a:solidFill>
              </a:rPr>
              <a:t>dette</a:t>
            </a:r>
            <a:r>
              <a:rPr lang="en-GB" sz="1200">
                <a:solidFill>
                  <a:schemeClr val="tx1">
                    <a:lumMod val="65000"/>
                    <a:lumOff val="35000"/>
                  </a:schemeClr>
                </a:solidFill>
              </a:rPr>
              <a:t> </a:t>
            </a:r>
            <a:r>
              <a:rPr lang="en-GB" sz="1200" err="1">
                <a:solidFill>
                  <a:schemeClr val="tx1">
                    <a:lumMod val="65000"/>
                    <a:lumOff val="35000"/>
                  </a:schemeClr>
                </a:solidFill>
              </a:rPr>
              <a:t>fra</a:t>
            </a:r>
            <a:r>
              <a:rPr lang="en-GB" sz="1200">
                <a:solidFill>
                  <a:schemeClr val="tx1">
                    <a:lumMod val="65000"/>
                    <a:lumOff val="35000"/>
                  </a:schemeClr>
                </a:solidFill>
              </a:rPr>
              <a:t> </a:t>
            </a:r>
            <a:r>
              <a:rPr lang="en-GB" sz="1200" i="1" err="1">
                <a:solidFill>
                  <a:schemeClr val="tx1">
                    <a:lumMod val="65000"/>
                    <a:lumOff val="35000"/>
                  </a:schemeClr>
                </a:solidFill>
              </a:rPr>
              <a:t>kulepunktverktøyet</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br>
              <a:rPr lang="en-GB" sz="1200">
                <a:solidFill>
                  <a:schemeClr val="tx1">
                    <a:lumMod val="65000"/>
                    <a:lumOff val="35000"/>
                  </a:schemeClr>
                </a:solidFill>
              </a:rPr>
            </a:br>
            <a:endParaRPr lang="en-GB"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det er ønskelig med designelemter på lysbildet, kan designelementene kopieres fra </a:t>
            </a:r>
            <a:r>
              <a:rPr lang="nb-NO" sz="1200">
                <a:solidFill>
                  <a:schemeClr val="tx1">
                    <a:lumMod val="65000"/>
                    <a:lumOff val="35000"/>
                  </a:schemeClr>
                </a:solidFill>
              </a:rPr>
              <a:t>presentasjonen </a:t>
            </a:r>
            <a:r>
              <a:rPr lang="nb-NO" sz="1200" i="1">
                <a:solidFill>
                  <a:schemeClr val="tx1">
                    <a:lumMod val="65000"/>
                    <a:lumOff val="35000"/>
                  </a:schemeClr>
                </a:solidFill>
              </a:rPr>
              <a:t>Veiledning,</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  </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Hvis</a:t>
            </a:r>
            <a:r>
              <a:rPr lang="en-GB" sz="1200">
                <a:solidFill>
                  <a:schemeClr val="tx1">
                    <a:lumMod val="65000"/>
                    <a:lumOff val="35000"/>
                  </a:schemeClr>
                </a:solidFill>
              </a:rPr>
              <a:t> agenda/ </a:t>
            </a:r>
            <a:r>
              <a:rPr lang="en-GB" sz="1200" err="1">
                <a:solidFill>
                  <a:schemeClr val="tx1">
                    <a:lumMod val="65000"/>
                    <a:lumOff val="35000"/>
                  </a:schemeClr>
                </a:solidFill>
              </a:rPr>
              <a:t>innholdslisten</a:t>
            </a:r>
            <a:r>
              <a:rPr lang="en-GB" sz="1200">
                <a:solidFill>
                  <a:schemeClr val="tx1">
                    <a:lumMod val="65000"/>
                    <a:lumOff val="35000"/>
                  </a:schemeClr>
                </a:solidFill>
              </a:rPr>
              <a:t>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ligge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to </a:t>
            </a:r>
            <a:r>
              <a:rPr lang="en-GB" sz="1200" err="1">
                <a:solidFill>
                  <a:schemeClr val="tx1">
                    <a:lumMod val="65000"/>
                    <a:lumOff val="35000"/>
                  </a:schemeClr>
                </a:solidFill>
              </a:rPr>
              <a:t>spalter</a:t>
            </a:r>
            <a:r>
              <a:rPr lang="en-GB" sz="1200">
                <a:solidFill>
                  <a:schemeClr val="tx1">
                    <a:lumMod val="65000"/>
                    <a:lumOff val="35000"/>
                  </a:schemeClr>
                </a:solidFill>
              </a:rPr>
              <a:t>, </a:t>
            </a:r>
            <a:r>
              <a:rPr lang="en-GB" sz="1200" err="1">
                <a:solidFill>
                  <a:schemeClr val="tx1">
                    <a:lumMod val="65000"/>
                    <a:lumOff val="35000"/>
                  </a:schemeClr>
                </a:solidFill>
              </a:rPr>
              <a:t>utvid</a:t>
            </a:r>
            <a:r>
              <a:rPr lang="en-GB" sz="1200">
                <a:solidFill>
                  <a:schemeClr val="tx1">
                    <a:lumMod val="65000"/>
                    <a:lumOff val="35000"/>
                  </a:schemeClr>
                </a:solidFill>
              </a:rPr>
              <a:t> </a:t>
            </a:r>
            <a:r>
              <a:rPr lang="en-GB" sz="1200" err="1">
                <a:solidFill>
                  <a:schemeClr val="tx1">
                    <a:lumMod val="65000"/>
                    <a:lumOff val="35000"/>
                  </a:schemeClr>
                </a:solidFill>
              </a:rPr>
              <a:t>tekstboksen</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a:t>
            </a:r>
            <a:r>
              <a:rPr lang="en-GB" sz="1200" err="1">
                <a:solidFill>
                  <a:schemeClr val="tx1">
                    <a:lumMod val="65000"/>
                    <a:lumOff val="35000"/>
                  </a:schemeClr>
                </a:solidFill>
              </a:rPr>
              <a:t>høyre</a:t>
            </a:r>
            <a:r>
              <a:rPr lang="en-GB" sz="1200">
                <a:solidFill>
                  <a:schemeClr val="tx1">
                    <a:lumMod val="65000"/>
                    <a:lumOff val="35000"/>
                  </a:schemeClr>
                </a:solidFill>
              </a:rPr>
              <a:t> </a:t>
            </a:r>
            <a:r>
              <a:rPr lang="en-GB" sz="1200" err="1">
                <a:solidFill>
                  <a:schemeClr val="tx1">
                    <a:lumMod val="65000"/>
                    <a:lumOff val="35000"/>
                  </a:schemeClr>
                </a:solidFill>
              </a:rPr>
              <a:t>marg</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velg</a:t>
            </a:r>
            <a:r>
              <a:rPr lang="en-GB" sz="1200">
                <a:solidFill>
                  <a:schemeClr val="tx1">
                    <a:lumMod val="65000"/>
                    <a:lumOff val="35000"/>
                  </a:schemeClr>
                </a:solidFill>
              </a:rPr>
              <a:t> </a:t>
            </a:r>
            <a:r>
              <a:rPr lang="en-GB" sz="1200" i="1">
                <a:solidFill>
                  <a:schemeClr val="tx1">
                    <a:lumMod val="65000"/>
                    <a:lumOff val="35000"/>
                  </a:schemeClr>
                </a:solidFill>
              </a:rPr>
              <a:t>to </a:t>
            </a:r>
            <a:r>
              <a:rPr lang="en-GB" sz="1200" i="1" err="1">
                <a:solidFill>
                  <a:schemeClr val="tx1">
                    <a:lumMod val="65000"/>
                    <a:lumOff val="35000"/>
                  </a:schemeClr>
                </a:solidFill>
              </a:rPr>
              <a:t>kolonner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toppen</a:t>
            </a:r>
            <a:r>
              <a:rPr lang="en-GB" sz="1200">
                <a:solidFill>
                  <a:schemeClr val="tx1">
                    <a:lumMod val="65000"/>
                    <a:lumOff val="35000"/>
                  </a:schemeClr>
                </a:solidFill>
              </a:rPr>
              <a:t>.</a:t>
            </a:r>
          </a:p>
        </p:txBody>
      </p:sp>
      <p:pic>
        <p:nvPicPr>
          <p:cNvPr id="16" name="Bilde 15">
            <a:extLst>
              <a:ext uri="{FF2B5EF4-FFF2-40B4-BE49-F238E27FC236}">
                <a16:creationId xmlns:a16="http://schemas.microsoft.com/office/drawing/2014/main" id="{92A8A630-0F14-4B9C-A870-E88AF1396A87}"/>
              </a:ext>
            </a:extLst>
          </p:cNvPr>
          <p:cNvPicPr>
            <a:picLocks noChangeAspect="1"/>
          </p:cNvPicPr>
          <p:nvPr userDrawn="1"/>
        </p:nvPicPr>
        <p:blipFill>
          <a:blip r:embed="rId4"/>
          <a:stretch>
            <a:fillRect/>
          </a:stretch>
        </p:blipFill>
        <p:spPr>
          <a:xfrm>
            <a:off x="12560300" y="4946175"/>
            <a:ext cx="1828800" cy="1257300"/>
          </a:xfrm>
          <a:prstGeom prst="rect">
            <a:avLst/>
          </a:prstGeom>
        </p:spPr>
      </p:pic>
      <p:sp>
        <p:nvSpPr>
          <p:cNvPr id="17" name="Ellipse 16">
            <a:extLst>
              <a:ext uri="{FF2B5EF4-FFF2-40B4-BE49-F238E27FC236}">
                <a16:creationId xmlns:a16="http://schemas.microsoft.com/office/drawing/2014/main" id="{68C8B326-3CC3-44B3-97EF-FF095E68BB29}"/>
              </a:ext>
            </a:extLst>
          </p:cNvPr>
          <p:cNvSpPr/>
          <p:nvPr userDrawn="1"/>
        </p:nvSpPr>
        <p:spPr>
          <a:xfrm>
            <a:off x="13515139" y="5474368"/>
            <a:ext cx="637674" cy="6549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206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maside alt A">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6" y="1916115"/>
            <a:ext cx="7197592" cy="4213223"/>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6" y="1341437"/>
            <a:ext cx="7197592" cy="375603"/>
          </a:xfrm>
        </p:spPr>
        <p:txBody>
          <a:bodyPr/>
          <a:lstStyle>
            <a:lvl1pPr marL="0" indent="0" algn="l">
              <a:lnSpc>
                <a:spcPct val="100000"/>
              </a:lnSpc>
              <a:buNone/>
              <a:defRPr sz="24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grpSp>
        <p:nvGrpSpPr>
          <p:cNvPr id="38" name="Grafiske elementer">
            <a:extLst>
              <a:ext uri="{FF2B5EF4-FFF2-40B4-BE49-F238E27FC236}">
                <a16:creationId xmlns:a16="http://schemas.microsoft.com/office/drawing/2014/main" id="{06AF0833-C30B-4490-2C5B-B73C128DFFF8}"/>
              </a:ext>
              <a:ext uri="{C183D7F6-B498-43B3-948B-1728B52AA6E4}">
                <adec:decorative xmlns:adec="http://schemas.microsoft.com/office/drawing/2017/decorative" val="1"/>
              </a:ext>
            </a:extLst>
          </p:cNvPr>
          <p:cNvGrpSpPr/>
          <p:nvPr userDrawn="1"/>
        </p:nvGrpSpPr>
        <p:grpSpPr>
          <a:xfrm>
            <a:off x="8965039" y="3381519"/>
            <a:ext cx="2898732" cy="2898773"/>
            <a:chOff x="8947471" y="3625853"/>
            <a:chExt cx="2898732" cy="2898773"/>
          </a:xfrm>
        </p:grpSpPr>
        <p:sp>
          <p:nvSpPr>
            <p:cNvPr id="39" name="Freeform: Shape 3">
              <a:extLst>
                <a:ext uri="{FF2B5EF4-FFF2-40B4-BE49-F238E27FC236}">
                  <a16:creationId xmlns:a16="http://schemas.microsoft.com/office/drawing/2014/main" id="{46CE3A4F-834E-20AD-6110-D421AD15C06D}"/>
                </a:ext>
              </a:extLst>
            </p:cNvPr>
            <p:cNvSpPr/>
            <p:nvPr userDrawn="1"/>
          </p:nvSpPr>
          <p:spPr>
            <a:xfrm rot="5400000">
              <a:off x="10759167" y="5437591"/>
              <a:ext cx="1449387" cy="724683"/>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chemeClr val="accent1"/>
            </a:solidFill>
            <a:ln w="6340" cap="flat">
              <a:noFill/>
              <a:prstDash val="solid"/>
              <a:miter/>
            </a:ln>
          </p:spPr>
          <p:txBody>
            <a:bodyPr rtlCol="0" anchor="ctr"/>
            <a:lstStyle/>
            <a:p>
              <a:endParaRPr lang="nb-NO"/>
            </a:p>
          </p:txBody>
        </p:sp>
        <p:sp>
          <p:nvSpPr>
            <p:cNvPr id="40" name="Freeform: Shape 4">
              <a:extLst>
                <a:ext uri="{FF2B5EF4-FFF2-40B4-BE49-F238E27FC236}">
                  <a16:creationId xmlns:a16="http://schemas.microsoft.com/office/drawing/2014/main" id="{216D158C-627C-7756-8584-33A5F1C2C093}"/>
                </a:ext>
              </a:extLst>
            </p:cNvPr>
            <p:cNvSpPr/>
            <p:nvPr userDrawn="1"/>
          </p:nvSpPr>
          <p:spPr>
            <a:xfrm rot="5400000">
              <a:off x="10396831" y="3625858"/>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5"/>
            </a:solidFill>
            <a:ln w="6340" cap="flat">
              <a:noFill/>
              <a:prstDash val="solid"/>
              <a:miter/>
            </a:ln>
          </p:spPr>
          <p:txBody>
            <a:bodyPr rtlCol="0" anchor="ctr"/>
            <a:lstStyle/>
            <a:p>
              <a:endParaRPr lang="nb-NO"/>
            </a:p>
          </p:txBody>
        </p:sp>
        <p:sp>
          <p:nvSpPr>
            <p:cNvPr id="41" name="Freeform: Shape 5">
              <a:extLst>
                <a:ext uri="{FF2B5EF4-FFF2-40B4-BE49-F238E27FC236}">
                  <a16:creationId xmlns:a16="http://schemas.microsoft.com/office/drawing/2014/main" id="{337C476E-7A4D-09CB-D097-633D37B1D960}"/>
                </a:ext>
              </a:extLst>
            </p:cNvPr>
            <p:cNvSpPr/>
            <p:nvPr userDrawn="1"/>
          </p:nvSpPr>
          <p:spPr>
            <a:xfrm rot="5400000">
              <a:off x="10396831" y="5075244"/>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bg2"/>
            </a:solidFill>
            <a:ln w="6340" cap="flat">
              <a:noFill/>
              <a:prstDash val="solid"/>
              <a:miter/>
            </a:ln>
          </p:spPr>
          <p:txBody>
            <a:bodyPr rtlCol="0" anchor="ctr"/>
            <a:lstStyle/>
            <a:p>
              <a:endParaRPr lang="nb-NO"/>
            </a:p>
          </p:txBody>
        </p:sp>
        <p:sp>
          <p:nvSpPr>
            <p:cNvPr id="52" name="Freeform: Shape 6">
              <a:extLst>
                <a:ext uri="{FF2B5EF4-FFF2-40B4-BE49-F238E27FC236}">
                  <a16:creationId xmlns:a16="http://schemas.microsoft.com/office/drawing/2014/main" id="{4C7791F5-5DD8-7B3D-8813-46B38186BD6F}"/>
                </a:ext>
              </a:extLst>
            </p:cNvPr>
            <p:cNvSpPr/>
            <p:nvPr userDrawn="1"/>
          </p:nvSpPr>
          <p:spPr>
            <a:xfrm rot="5400000">
              <a:off x="9672149" y="5075245"/>
              <a:ext cx="724693" cy="724683"/>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53" name="Freeform: Shape 7">
              <a:extLst>
                <a:ext uri="{FF2B5EF4-FFF2-40B4-BE49-F238E27FC236}">
                  <a16:creationId xmlns:a16="http://schemas.microsoft.com/office/drawing/2014/main" id="{03903580-0A10-B313-203A-638641D9D898}"/>
                </a:ext>
              </a:extLst>
            </p:cNvPr>
            <p:cNvSpPr/>
            <p:nvPr userDrawn="1"/>
          </p:nvSpPr>
          <p:spPr>
            <a:xfrm rot="5400000">
              <a:off x="11121514" y="3625858"/>
              <a:ext cx="724693" cy="724683"/>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54" name="Freeform: Shape 8">
              <a:extLst>
                <a:ext uri="{FF2B5EF4-FFF2-40B4-BE49-F238E27FC236}">
                  <a16:creationId xmlns:a16="http://schemas.microsoft.com/office/drawing/2014/main" id="{407664E4-57AA-A5AC-600E-D90435BE8CB7}"/>
                </a:ext>
              </a:extLst>
            </p:cNvPr>
            <p:cNvSpPr/>
            <p:nvPr userDrawn="1"/>
          </p:nvSpPr>
          <p:spPr>
            <a:xfrm rot="5400000">
              <a:off x="9672149" y="5799938"/>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1"/>
            </a:solidFill>
            <a:ln w="6340" cap="flat">
              <a:noFill/>
              <a:prstDash val="solid"/>
              <a:miter/>
            </a:ln>
          </p:spPr>
          <p:txBody>
            <a:bodyPr rtlCol="0" anchor="ctr"/>
            <a:lstStyle/>
            <a:p>
              <a:endParaRPr lang="nb-NO"/>
            </a:p>
          </p:txBody>
        </p:sp>
        <p:sp>
          <p:nvSpPr>
            <p:cNvPr id="55" name="Freeform: Shape 9">
              <a:extLst>
                <a:ext uri="{FF2B5EF4-FFF2-40B4-BE49-F238E27FC236}">
                  <a16:creationId xmlns:a16="http://schemas.microsoft.com/office/drawing/2014/main" id="{903BCDB7-03BC-D3F5-F8C0-1E885F5BD958}"/>
                </a:ext>
              </a:extLst>
            </p:cNvPr>
            <p:cNvSpPr/>
            <p:nvPr userDrawn="1"/>
          </p:nvSpPr>
          <p:spPr>
            <a:xfrm rot="5400000">
              <a:off x="8947466" y="5075245"/>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1"/>
            </a:solidFill>
            <a:ln w="6340" cap="flat">
              <a:noFill/>
              <a:prstDash val="solid"/>
              <a:miter/>
            </a:ln>
          </p:spPr>
          <p:txBody>
            <a:bodyPr rtlCol="0" anchor="ctr"/>
            <a:lstStyle/>
            <a:p>
              <a:endParaRPr lang="nb-NO"/>
            </a:p>
          </p:txBody>
        </p:sp>
        <p:sp>
          <p:nvSpPr>
            <p:cNvPr id="56" name="Freeform: Shape 10">
              <a:extLst>
                <a:ext uri="{FF2B5EF4-FFF2-40B4-BE49-F238E27FC236}">
                  <a16:creationId xmlns:a16="http://schemas.microsoft.com/office/drawing/2014/main" id="{24642B1B-685E-E085-8133-4A7D5268E050}"/>
                </a:ext>
              </a:extLst>
            </p:cNvPr>
            <p:cNvSpPr/>
            <p:nvPr userDrawn="1"/>
          </p:nvSpPr>
          <p:spPr>
            <a:xfrm rot="5400000">
              <a:off x="10759173" y="3988210"/>
              <a:ext cx="724693" cy="1449366"/>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chemeClr val="accent5"/>
            </a:solidFill>
            <a:ln w="6340" cap="flat">
              <a:noFill/>
              <a:prstDash val="solid"/>
              <a:miter/>
            </a:ln>
          </p:spPr>
          <p:txBody>
            <a:bodyPr rtlCol="0" anchor="ctr"/>
            <a:lstStyle/>
            <a:p>
              <a:endParaRPr lang="nb-NO"/>
            </a:p>
          </p:txBody>
        </p:sp>
        <p:sp>
          <p:nvSpPr>
            <p:cNvPr id="57" name="Freeform: Shape 12">
              <a:extLst>
                <a:ext uri="{FF2B5EF4-FFF2-40B4-BE49-F238E27FC236}">
                  <a16:creationId xmlns:a16="http://schemas.microsoft.com/office/drawing/2014/main" id="{89A02ED7-82DA-1564-37D8-F059250269EC}"/>
                </a:ext>
              </a:extLst>
            </p:cNvPr>
            <p:cNvSpPr/>
            <p:nvPr userDrawn="1"/>
          </p:nvSpPr>
          <p:spPr>
            <a:xfrm rot="5400000">
              <a:off x="10034490" y="3988210"/>
              <a:ext cx="724693" cy="1449366"/>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chemeClr val="accent1"/>
            </a:solidFill>
            <a:ln w="6340" cap="flat">
              <a:noFill/>
              <a:prstDash val="solid"/>
              <a:miter/>
            </a:ln>
          </p:spPr>
          <p:txBody>
            <a:bodyPr rtlCol="0" anchor="ctr"/>
            <a:lstStyle/>
            <a:p>
              <a:endParaRPr lang="nb-NO"/>
            </a:p>
          </p:txBody>
        </p:sp>
        <p:sp>
          <p:nvSpPr>
            <p:cNvPr id="58" name="Freeform: Shape 13">
              <a:extLst>
                <a:ext uri="{FF2B5EF4-FFF2-40B4-BE49-F238E27FC236}">
                  <a16:creationId xmlns:a16="http://schemas.microsoft.com/office/drawing/2014/main" id="{4A88D015-370B-37DD-9EFF-392D3B1772D9}"/>
                </a:ext>
              </a:extLst>
            </p:cNvPr>
            <p:cNvSpPr/>
            <p:nvPr userDrawn="1"/>
          </p:nvSpPr>
          <p:spPr>
            <a:xfrm rot="5400000">
              <a:off x="10396831" y="4350552"/>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bg2"/>
            </a:solidFill>
            <a:ln w="6340" cap="flat">
              <a:noFill/>
              <a:prstDash val="solid"/>
              <a:miter/>
            </a:ln>
          </p:spPr>
          <p:txBody>
            <a:bodyPr rtlCol="0" anchor="ctr"/>
            <a:lstStyle/>
            <a:p>
              <a:endParaRPr lang="nb-NO"/>
            </a:p>
          </p:txBody>
        </p:sp>
      </p:grpSp>
      <p:pic>
        <p:nvPicPr>
          <p:cNvPr id="9" name="NHN-logo">
            <a:extLst>
              <a:ext uri="{FF2B5EF4-FFF2-40B4-BE49-F238E27FC236}">
                <a16:creationId xmlns:a16="http://schemas.microsoft.com/office/drawing/2014/main" id="{459DD69B-F8CE-20EA-DB94-13E5E1A1024E}"/>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1" name="Grønn 6">
            <a:extLst>
              <a:ext uri="{FF2B5EF4-FFF2-40B4-BE49-F238E27FC236}">
                <a16:creationId xmlns:a16="http://schemas.microsoft.com/office/drawing/2014/main" id="{6BD197D3-D03C-AC7A-6BCB-638E98BAC27F}"/>
              </a:ext>
            </a:extLst>
          </p:cNvPr>
          <p:cNvSpPr/>
          <p:nvPr/>
        </p:nvSpPr>
        <p:spPr>
          <a:xfrm rot="5400000">
            <a:off x="12598473" y="2539091"/>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2" name="Grønn 2">
            <a:extLst>
              <a:ext uri="{FF2B5EF4-FFF2-40B4-BE49-F238E27FC236}">
                <a16:creationId xmlns:a16="http://schemas.microsoft.com/office/drawing/2014/main" id="{6B895155-5E4F-B273-B8F6-7DEEE5114CBE}"/>
              </a:ext>
            </a:extLst>
          </p:cNvPr>
          <p:cNvSpPr/>
          <p:nvPr/>
        </p:nvSpPr>
        <p:spPr>
          <a:xfrm rot="5400000">
            <a:off x="12891745" y="2539091"/>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3" name="TextBox 12">
            <a:extLst>
              <a:ext uri="{FF2B5EF4-FFF2-40B4-BE49-F238E27FC236}">
                <a16:creationId xmlns:a16="http://schemas.microsoft.com/office/drawing/2014/main" id="{07FBFD92-B4D7-F70C-EEB3-90D4CDDB2475}"/>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Det kan være effektfullt å utheve ett eller flere ord</a:t>
            </a:r>
            <a:r>
              <a:rPr lang="nb-NO" sz="1200">
                <a:solidFill>
                  <a:schemeClr val="tx1">
                    <a:lumMod val="65000"/>
                    <a:lumOff val="35000"/>
                  </a:schemeClr>
                </a:solidFill>
              </a:rPr>
              <a:t> med en farge.</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Fargene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i="1">
                <a:solidFill>
                  <a:schemeClr val="tx1">
                    <a:lumMod val="65000"/>
                    <a:lumOff val="35000"/>
                  </a:schemeClr>
                </a:solidFill>
              </a:rPr>
              <a:t> </a:t>
            </a:r>
            <a:r>
              <a:rPr lang="en-GB" sz="1200" i="0"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nyanse</a:t>
            </a:r>
            <a:r>
              <a:rPr lang="en-GB" sz="1200" i="1">
                <a:solidFill>
                  <a:schemeClr val="tx1">
                    <a:lumMod val="65000"/>
                    <a:lumOff val="35000"/>
                  </a:schemeClr>
                </a:solidFill>
              </a:rPr>
              <a:t> 4 </a:t>
            </a:r>
            <a:r>
              <a:rPr lang="en-GB" sz="1200" i="0">
                <a:solidFill>
                  <a:schemeClr val="tx1">
                    <a:lumMod val="65000"/>
                    <a:lumOff val="35000"/>
                  </a:schemeClr>
                </a:solidFill>
              </a:rPr>
              <a:t>er </a:t>
            </a:r>
            <a:r>
              <a:rPr lang="en-GB" sz="1200" i="0" err="1">
                <a:solidFill>
                  <a:schemeClr val="tx1">
                    <a:lumMod val="65000"/>
                    <a:lumOff val="35000"/>
                  </a:schemeClr>
                </a:solidFill>
              </a:rPr>
              <a:t>godt</a:t>
            </a:r>
            <a:r>
              <a:rPr lang="en-GB" sz="1200" i="0" baseline="0">
                <a:solidFill>
                  <a:schemeClr val="tx1">
                    <a:lumMod val="65000"/>
                    <a:lumOff val="35000"/>
                  </a:schemeClr>
                </a:solidFill>
              </a:rPr>
              <a:t> </a:t>
            </a:r>
            <a:r>
              <a:rPr lang="en-GB" sz="1200" i="0" baseline="0" err="1">
                <a:solidFill>
                  <a:schemeClr val="tx1">
                    <a:lumMod val="65000"/>
                    <a:lumOff val="35000"/>
                  </a:schemeClr>
                </a:solidFill>
              </a:rPr>
              <a:t>egnet</a:t>
            </a: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err="1">
                <a:solidFill>
                  <a:schemeClr val="tx1">
                    <a:lumMod val="65000"/>
                    <a:lumOff val="35000"/>
                  </a:schemeClr>
                </a:solidFill>
              </a:rPr>
              <a:t>Designelementene</a:t>
            </a:r>
            <a:r>
              <a:rPr lang="en-GB" sz="1200" i="0" baseline="0">
                <a:solidFill>
                  <a:schemeClr val="tx1">
                    <a:lumMod val="65000"/>
                    <a:lumOff val="35000"/>
                  </a:schemeClr>
                </a:solidFill>
              </a:rPr>
              <a:t> </a:t>
            </a:r>
            <a:r>
              <a:rPr lang="en-GB" sz="1200" i="0" baseline="0" err="1">
                <a:solidFill>
                  <a:schemeClr val="tx1">
                    <a:lumMod val="65000"/>
                    <a:lumOff val="35000"/>
                  </a:schemeClr>
                </a:solidFill>
              </a:rPr>
              <a:t>nederst</a:t>
            </a:r>
            <a:r>
              <a:rPr lang="en-GB" sz="1200" i="0" baseline="0">
                <a:solidFill>
                  <a:schemeClr val="tx1">
                    <a:lumMod val="65000"/>
                    <a:lumOff val="35000"/>
                  </a:schemeClr>
                </a:solidFill>
              </a:rPr>
              <a:t> </a:t>
            </a:r>
            <a:r>
              <a:rPr lang="en-GB" sz="1200" i="0" baseline="0" err="1">
                <a:solidFill>
                  <a:schemeClr val="tx1">
                    <a:lumMod val="65000"/>
                    <a:lumOff val="35000"/>
                  </a:schemeClr>
                </a:solidFill>
              </a:rPr>
              <a:t>til</a:t>
            </a:r>
            <a:r>
              <a:rPr lang="en-GB" sz="1200" i="0" baseline="0">
                <a:solidFill>
                  <a:schemeClr val="tx1">
                    <a:lumMod val="65000"/>
                    <a:lumOff val="35000"/>
                  </a:schemeClr>
                </a:solidFill>
              </a:rPr>
              <a:t> </a:t>
            </a:r>
            <a:r>
              <a:rPr lang="en-GB" sz="1200" i="0" baseline="0" err="1">
                <a:solidFill>
                  <a:schemeClr val="tx1">
                    <a:lumMod val="65000"/>
                    <a:lumOff val="35000"/>
                  </a:schemeClr>
                </a:solidFill>
              </a:rPr>
              <a:t>høyre</a:t>
            </a:r>
            <a:r>
              <a:rPr lang="en-GB" sz="1200" i="0" baseline="0">
                <a:solidFill>
                  <a:schemeClr val="tx1">
                    <a:lumMod val="65000"/>
                    <a:lumOff val="35000"/>
                  </a:schemeClr>
                </a:solidFill>
              </a:rPr>
              <a:t> er </a:t>
            </a:r>
            <a:r>
              <a:rPr lang="en-GB" sz="1200" i="1" baseline="0" err="1">
                <a:solidFill>
                  <a:schemeClr val="tx1">
                    <a:lumMod val="65000"/>
                    <a:lumOff val="35000"/>
                  </a:schemeClr>
                </a:solidFill>
              </a:rPr>
              <a:t>statiske</a:t>
            </a:r>
            <a:r>
              <a:rPr lang="en-GB" sz="1200" i="0" baseline="0">
                <a:solidFill>
                  <a:schemeClr val="tx1">
                    <a:lumMod val="65000"/>
                    <a:lumOff val="35000"/>
                  </a:schemeClr>
                </a:solidFill>
              </a:rPr>
              <a:t> </a:t>
            </a:r>
            <a:r>
              <a:rPr lang="en-GB" sz="1200" i="0" baseline="0" err="1">
                <a:solidFill>
                  <a:schemeClr val="tx1">
                    <a:lumMod val="65000"/>
                    <a:lumOff val="35000"/>
                  </a:schemeClr>
                </a:solidFill>
              </a:rPr>
              <a:t>og</a:t>
            </a:r>
            <a:r>
              <a:rPr lang="en-GB" sz="1200" i="0" baseline="0">
                <a:solidFill>
                  <a:schemeClr val="tx1">
                    <a:lumMod val="65000"/>
                    <a:lumOff val="35000"/>
                  </a:schemeClr>
                </a:solidFill>
              </a:rPr>
              <a:t> </a:t>
            </a:r>
            <a:r>
              <a:rPr lang="en-GB" sz="1200" i="0" baseline="0" err="1">
                <a:solidFill>
                  <a:schemeClr val="tx1">
                    <a:lumMod val="65000"/>
                    <a:lumOff val="35000"/>
                  </a:schemeClr>
                </a:solidFill>
              </a:rPr>
              <a:t>kan</a:t>
            </a:r>
            <a:r>
              <a:rPr lang="en-GB" sz="1200" i="0" baseline="0">
                <a:solidFill>
                  <a:schemeClr val="tx1">
                    <a:lumMod val="65000"/>
                    <a:lumOff val="35000"/>
                  </a:schemeClr>
                </a:solidFill>
              </a:rPr>
              <a:t>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endres</a:t>
            </a:r>
            <a:endParaRPr lang="en-NO" sz="1200">
              <a:solidFill>
                <a:schemeClr val="tx1">
                  <a:lumMod val="65000"/>
                  <a:lumOff val="35000"/>
                </a:schemeClr>
              </a:solidFill>
            </a:endParaRPr>
          </a:p>
        </p:txBody>
      </p:sp>
      <p:grpSp>
        <p:nvGrpSpPr>
          <p:cNvPr id="14" name="Group 13">
            <a:extLst>
              <a:ext uri="{FF2B5EF4-FFF2-40B4-BE49-F238E27FC236}">
                <a16:creationId xmlns:a16="http://schemas.microsoft.com/office/drawing/2014/main" id="{FCAB71C0-7EC8-D967-87C7-26F4C37F2DD8}"/>
              </a:ext>
            </a:extLst>
          </p:cNvPr>
          <p:cNvGrpSpPr/>
          <p:nvPr userDrawn="1"/>
        </p:nvGrpSpPr>
        <p:grpSpPr>
          <a:xfrm>
            <a:off x="12598473" y="2327192"/>
            <a:ext cx="473272" cy="180000"/>
            <a:chOff x="12598473" y="1954356"/>
            <a:chExt cx="473272" cy="180000"/>
          </a:xfrm>
        </p:grpSpPr>
        <p:sp>
          <p:nvSpPr>
            <p:cNvPr id="15" name="Grønn 6">
              <a:extLst>
                <a:ext uri="{FF2B5EF4-FFF2-40B4-BE49-F238E27FC236}">
                  <a16:creationId xmlns:a16="http://schemas.microsoft.com/office/drawing/2014/main" id="{3257B4EA-5184-50DE-719C-7A197DBF6DA8}"/>
                </a:ext>
              </a:extLst>
            </p:cNvPr>
            <p:cNvSpPr/>
            <p:nvPr userDrawn="1"/>
          </p:nvSpPr>
          <p:spPr>
            <a:xfrm rot="5400000">
              <a:off x="12598473" y="1954356"/>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
          <p:nvSpPr>
            <p:cNvPr id="16" name="Grønn 2">
              <a:extLst>
                <a:ext uri="{FF2B5EF4-FFF2-40B4-BE49-F238E27FC236}">
                  <a16:creationId xmlns:a16="http://schemas.microsoft.com/office/drawing/2014/main" id="{6BA23CF5-F5CF-D848-4AFC-D014DBA54524}"/>
                </a:ext>
              </a:extLst>
            </p:cNvPr>
            <p:cNvSpPr/>
            <p:nvPr userDrawn="1"/>
          </p:nvSpPr>
          <p:spPr>
            <a:xfrm rot="5400000">
              <a:off x="12891745" y="1954356"/>
              <a:ext cx="180000" cy="180000"/>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solidFill>
                  <a:schemeClr val="bg2"/>
                </a:solidFill>
                <a:latin typeface="Arial" panose="020B0604020202020204" pitchFamily="34" charset="0"/>
              </a:endParaRPr>
            </a:p>
          </p:txBody>
        </p:sp>
      </p:grpSp>
    </p:spTree>
    <p:extLst>
      <p:ext uri="{BB962C8B-B14F-4D97-AF65-F5344CB8AC3E}">
        <p14:creationId xmlns:p14="http://schemas.microsoft.com/office/powerpoint/2010/main" val="38697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2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maside alt B">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6" y="1916115"/>
            <a:ext cx="7197592" cy="4213223"/>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6" y="1341437"/>
            <a:ext cx="7197592" cy="375603"/>
          </a:xfrm>
        </p:spPr>
        <p:txBody>
          <a:bodyPr/>
          <a:lstStyle>
            <a:lvl1pPr marL="0" indent="0" algn="l">
              <a:lnSpc>
                <a:spcPct val="100000"/>
              </a:lnSpc>
              <a:buNone/>
              <a:defRPr sz="24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8" name="Picture Placeholder">
            <a:extLst>
              <a:ext uri="{FF2B5EF4-FFF2-40B4-BE49-F238E27FC236}">
                <a16:creationId xmlns:a16="http://schemas.microsoft.com/office/drawing/2014/main" id="{14825990-4497-3816-4BC2-B0D3BE03100F}"/>
              </a:ext>
            </a:extLst>
          </p:cNvPr>
          <p:cNvSpPr>
            <a:spLocks noGrp="1"/>
          </p:cNvSpPr>
          <p:nvPr>
            <p:ph type="pic" sz="quarter" idx="13"/>
          </p:nvPr>
        </p:nvSpPr>
        <p:spPr>
          <a:xfrm>
            <a:off x="8040688" y="1916113"/>
            <a:ext cx="3240000" cy="3240000"/>
          </a:xfrm>
          <a:prstGeom prst="ellipse">
            <a:avLst/>
          </a:prstGeom>
        </p:spPr>
        <p:txBody>
          <a:bodyPr lIns="180000" tIns="180000" rIns="180000" bIns="180000"/>
          <a:lstStyle>
            <a:lvl1pPr marL="0" indent="0" algn="ctr">
              <a:buNone/>
              <a:defRPr>
                <a:solidFill>
                  <a:schemeClr val="bg2"/>
                </a:solidFill>
              </a:defRPr>
            </a:lvl1pPr>
          </a:lstStyle>
          <a:p>
            <a:r>
              <a:rPr lang="nb-NO"/>
              <a:t>Klikk på ikonet for å legge til et bilde</a:t>
            </a:r>
            <a:endParaRPr lang="en-NO"/>
          </a:p>
        </p:txBody>
      </p:sp>
      <p:sp>
        <p:nvSpPr>
          <p:cNvPr id="10" name="Text Placeholder">
            <a:extLst>
              <a:ext uri="{FF2B5EF4-FFF2-40B4-BE49-F238E27FC236}">
                <a16:creationId xmlns:a16="http://schemas.microsoft.com/office/drawing/2014/main" id="{C97623BC-984F-0DA3-2D58-48EEB19A0823}"/>
              </a:ext>
            </a:extLst>
          </p:cNvPr>
          <p:cNvSpPr>
            <a:spLocks noGrp="1"/>
          </p:cNvSpPr>
          <p:nvPr>
            <p:ph type="body" sz="quarter" idx="14"/>
          </p:nvPr>
        </p:nvSpPr>
        <p:spPr>
          <a:xfrm>
            <a:off x="8040688" y="5367214"/>
            <a:ext cx="3240000" cy="187359"/>
          </a:xfrm>
        </p:spPr>
        <p:txBody>
          <a:bodyPr>
            <a:spAutoFit/>
          </a:bodyPr>
          <a:lstStyle>
            <a:lvl1pPr marL="0" indent="0" algn="ctr">
              <a:buFontTx/>
              <a:buNone/>
              <a:defRPr sz="1200">
                <a:solidFill>
                  <a:schemeClr val="bg2"/>
                </a:solidFill>
              </a:defRPr>
            </a:lvl1pPr>
          </a:lstStyle>
          <a:p>
            <a:pPr lvl="0"/>
            <a:r>
              <a:rPr lang="nb-NO"/>
              <a:t>Klikk for å redigere tekststiler i malen</a:t>
            </a:r>
          </a:p>
        </p:txBody>
      </p:sp>
      <p:pic>
        <p:nvPicPr>
          <p:cNvPr id="9" name="NHN-logo">
            <a:extLst>
              <a:ext uri="{FF2B5EF4-FFF2-40B4-BE49-F238E27FC236}">
                <a16:creationId xmlns:a16="http://schemas.microsoft.com/office/drawing/2014/main" id="{459DD69B-F8CE-20EA-DB94-13E5E1A1024E}"/>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2" name="Grønn 6">
            <a:extLst>
              <a:ext uri="{FF2B5EF4-FFF2-40B4-BE49-F238E27FC236}">
                <a16:creationId xmlns:a16="http://schemas.microsoft.com/office/drawing/2014/main" id="{7BE4DDA0-BDD8-6D8F-D995-92F096DD738D}"/>
              </a:ext>
            </a:extLst>
          </p:cNvPr>
          <p:cNvSpPr/>
          <p:nvPr/>
        </p:nvSpPr>
        <p:spPr>
          <a:xfrm rot="5400000">
            <a:off x="12598473" y="2539091"/>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3" name="Grønn 2">
            <a:extLst>
              <a:ext uri="{FF2B5EF4-FFF2-40B4-BE49-F238E27FC236}">
                <a16:creationId xmlns:a16="http://schemas.microsoft.com/office/drawing/2014/main" id="{1AFF3329-2EBD-85DC-5FEC-85D654DCD6B3}"/>
              </a:ext>
            </a:extLst>
          </p:cNvPr>
          <p:cNvSpPr/>
          <p:nvPr/>
        </p:nvSpPr>
        <p:spPr>
          <a:xfrm rot="5400000">
            <a:off x="12891745" y="2539091"/>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4" name="TextBox 13">
            <a:extLst>
              <a:ext uri="{FF2B5EF4-FFF2-40B4-BE49-F238E27FC236}">
                <a16:creationId xmlns:a16="http://schemas.microsoft.com/office/drawing/2014/main" id="{AF130308-1F58-3272-FF29-2653204855E2}"/>
              </a:ext>
            </a:extLst>
          </p:cNvPr>
          <p:cNvSpPr txBox="1"/>
          <p:nvPr userDrawn="1"/>
        </p:nvSpPr>
        <p:spPr>
          <a:xfrm>
            <a:off x="12395200" y="7236"/>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Det kan være effektfullt å utheve ett eller flere ord</a:t>
            </a:r>
            <a:r>
              <a:rPr lang="nb-NO" sz="1200">
                <a:solidFill>
                  <a:schemeClr val="tx1">
                    <a:lumMod val="65000"/>
                    <a:lumOff val="35000"/>
                  </a:schemeClr>
                </a:solidFill>
              </a:rPr>
              <a:t> med en farge.</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Fargene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i="1">
                <a:solidFill>
                  <a:schemeClr val="tx1">
                    <a:lumMod val="65000"/>
                    <a:lumOff val="35000"/>
                  </a:schemeClr>
                </a:solidFill>
              </a:rPr>
              <a:t> </a:t>
            </a:r>
            <a:r>
              <a:rPr lang="en-GB" sz="1200" i="0"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nyanse</a:t>
            </a:r>
            <a:r>
              <a:rPr lang="en-GB" sz="1200" i="1">
                <a:solidFill>
                  <a:schemeClr val="tx1">
                    <a:lumMod val="65000"/>
                    <a:lumOff val="35000"/>
                  </a:schemeClr>
                </a:solidFill>
              </a:rPr>
              <a:t> 4 </a:t>
            </a:r>
            <a:r>
              <a:rPr lang="en-GB" sz="1200" i="0">
                <a:solidFill>
                  <a:schemeClr val="tx1">
                    <a:lumMod val="65000"/>
                    <a:lumOff val="35000"/>
                  </a:schemeClr>
                </a:solidFill>
              </a:rPr>
              <a:t>er </a:t>
            </a:r>
            <a:r>
              <a:rPr lang="en-GB" sz="1200" i="0" err="1">
                <a:solidFill>
                  <a:schemeClr val="tx1">
                    <a:lumMod val="65000"/>
                    <a:lumOff val="35000"/>
                  </a:schemeClr>
                </a:solidFill>
              </a:rPr>
              <a:t>godt</a:t>
            </a:r>
            <a:r>
              <a:rPr lang="en-GB" sz="1200" i="0" baseline="0">
                <a:solidFill>
                  <a:schemeClr val="tx1">
                    <a:lumMod val="65000"/>
                    <a:lumOff val="35000"/>
                  </a:schemeClr>
                </a:solidFill>
              </a:rPr>
              <a:t> </a:t>
            </a:r>
            <a:r>
              <a:rPr lang="en-GB" sz="1200" i="0" baseline="0" err="1">
                <a:solidFill>
                  <a:schemeClr val="tx1">
                    <a:lumMod val="65000"/>
                    <a:lumOff val="35000"/>
                  </a:schemeClr>
                </a:solidFill>
              </a:rPr>
              <a:t>egnet</a:t>
            </a: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I </a:t>
            </a:r>
            <a:r>
              <a:rPr lang="en-GB" sz="1200" i="0" baseline="0" err="1">
                <a:solidFill>
                  <a:schemeClr val="tx1">
                    <a:lumMod val="65000"/>
                    <a:lumOff val="35000"/>
                  </a:schemeClr>
                </a:solidFill>
              </a:rPr>
              <a:t>denne</a:t>
            </a:r>
            <a:r>
              <a:rPr lang="en-GB" sz="1200" i="0" baseline="0">
                <a:solidFill>
                  <a:schemeClr val="tx1">
                    <a:lumMod val="65000"/>
                    <a:lumOff val="35000"/>
                  </a:schemeClr>
                </a:solidFill>
              </a:rPr>
              <a:t> </a:t>
            </a:r>
            <a:r>
              <a:rPr lang="en-GB" sz="1200" i="0" baseline="0" err="1">
                <a:solidFill>
                  <a:schemeClr val="tx1">
                    <a:lumMod val="65000"/>
                    <a:lumOff val="35000"/>
                  </a:schemeClr>
                </a:solidFill>
              </a:rPr>
              <a:t>malen</a:t>
            </a:r>
            <a:r>
              <a:rPr lang="en-GB" sz="1200" i="0" baseline="0">
                <a:solidFill>
                  <a:schemeClr val="tx1">
                    <a:lumMod val="65000"/>
                    <a:lumOff val="35000"/>
                  </a:schemeClr>
                </a:solidFill>
              </a:rPr>
              <a:t> </a:t>
            </a:r>
            <a:r>
              <a:rPr lang="en-GB" sz="1200" i="0" baseline="0" err="1">
                <a:solidFill>
                  <a:schemeClr val="tx1">
                    <a:lumMod val="65000"/>
                    <a:lumOff val="35000"/>
                  </a:schemeClr>
                </a:solidFill>
              </a:rPr>
              <a:t>kan</a:t>
            </a:r>
            <a:r>
              <a:rPr lang="en-GB" sz="1200" i="0" baseline="0">
                <a:solidFill>
                  <a:schemeClr val="tx1">
                    <a:lumMod val="65000"/>
                    <a:lumOff val="35000"/>
                  </a:schemeClr>
                </a:solidFill>
              </a:rPr>
              <a:t> man </a:t>
            </a:r>
            <a:r>
              <a:rPr lang="en-GB" sz="1200" i="0" baseline="0" err="1">
                <a:solidFill>
                  <a:schemeClr val="tx1">
                    <a:lumMod val="65000"/>
                    <a:lumOff val="35000"/>
                  </a:schemeClr>
                </a:solidFill>
              </a:rPr>
              <a:t>legge</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sirkelformet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Klikk</a:t>
            </a:r>
            <a:r>
              <a:rPr lang="en-GB" sz="1200" i="0" baseline="0">
                <a:solidFill>
                  <a:schemeClr val="tx1">
                    <a:lumMod val="65000"/>
                    <a:lumOff val="35000"/>
                  </a:schemeClr>
                </a:solidFill>
              </a:rPr>
              <a:t> </a:t>
            </a:r>
            <a:r>
              <a:rPr lang="en-GB" sz="1200" i="0" baseline="0" err="1">
                <a:solidFill>
                  <a:schemeClr val="tx1">
                    <a:lumMod val="65000"/>
                    <a:lumOff val="35000"/>
                  </a:schemeClr>
                </a:solidFill>
              </a:rPr>
              <a:t>på</a:t>
            </a:r>
            <a:r>
              <a:rPr lang="en-GB" sz="1200" i="0" baseline="0">
                <a:solidFill>
                  <a:schemeClr val="tx1">
                    <a:lumMod val="65000"/>
                    <a:lumOff val="35000"/>
                  </a:schemeClr>
                </a:solidFill>
              </a:rPr>
              <a:t> </a:t>
            </a:r>
            <a:r>
              <a:rPr lang="en-GB" sz="1200" i="0" baseline="0" err="1">
                <a:solidFill>
                  <a:schemeClr val="tx1">
                    <a:lumMod val="65000"/>
                    <a:lumOff val="35000"/>
                  </a:schemeClr>
                </a:solidFill>
              </a:rPr>
              <a:t>ikonet</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bildeboksen</a:t>
            </a:r>
            <a:r>
              <a:rPr lang="en-GB" sz="1200" i="0" baseline="0">
                <a:solidFill>
                  <a:schemeClr val="tx1">
                    <a:lumMod val="65000"/>
                    <a:lumOff val="35000"/>
                  </a:schemeClr>
                </a:solidFill>
              </a:rPr>
              <a:t> </a:t>
            </a:r>
            <a:r>
              <a:rPr lang="en-GB" sz="1200" i="0" baseline="0" err="1">
                <a:solidFill>
                  <a:schemeClr val="tx1">
                    <a:lumMod val="65000"/>
                    <a:lumOff val="35000"/>
                  </a:schemeClr>
                </a:solidFill>
              </a:rPr>
              <a:t>og</a:t>
            </a:r>
            <a:r>
              <a:rPr lang="en-GB" sz="1200" i="0" baseline="0">
                <a:solidFill>
                  <a:schemeClr val="tx1">
                    <a:lumMod val="65000"/>
                    <a:lumOff val="35000"/>
                  </a:schemeClr>
                </a:solidFill>
              </a:rPr>
              <a:t> </a:t>
            </a:r>
            <a:r>
              <a:rPr lang="en-GB" sz="1200" i="0" baseline="0" err="1">
                <a:solidFill>
                  <a:schemeClr val="tx1">
                    <a:lumMod val="65000"/>
                    <a:lumOff val="35000"/>
                  </a:schemeClr>
                </a:solidFill>
              </a:rPr>
              <a:t>velg</a:t>
            </a:r>
            <a:r>
              <a:rPr lang="en-GB" sz="1200" i="0" baseline="0">
                <a:solidFill>
                  <a:schemeClr val="tx1">
                    <a:lumMod val="65000"/>
                    <a:lumOff val="35000"/>
                  </a:schemeClr>
                </a:solidFill>
              </a:rPr>
              <a:t> </a:t>
            </a:r>
            <a:r>
              <a:rPr lang="en-GB" sz="1200" i="0" baseline="0" err="1">
                <a:solidFill>
                  <a:schemeClr val="tx1">
                    <a:lumMod val="65000"/>
                    <a:lumOff val="35000"/>
                  </a:schemeClr>
                </a:solidFill>
              </a:rPr>
              <a:t>ønsket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Dersom man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fyller</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vil</a:t>
            </a:r>
            <a:r>
              <a:rPr lang="en-GB" sz="1200" i="0" baseline="0">
                <a:solidFill>
                  <a:schemeClr val="tx1">
                    <a:lumMod val="65000"/>
                    <a:lumOff val="35000"/>
                  </a:schemeClr>
                </a:solidFill>
              </a:rPr>
              <a:t>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sirkelformen</a:t>
            </a:r>
            <a:r>
              <a:rPr lang="en-GB" sz="1200" i="0" baseline="0">
                <a:solidFill>
                  <a:schemeClr val="tx1">
                    <a:lumMod val="65000"/>
                    <a:lumOff val="35000"/>
                  </a:schemeClr>
                </a:solidFill>
              </a:rPr>
              <a:t> </a:t>
            </a:r>
            <a:r>
              <a:rPr lang="en-GB" sz="1200" i="0" baseline="0" err="1">
                <a:solidFill>
                  <a:schemeClr val="tx1">
                    <a:lumMod val="65000"/>
                    <a:lumOff val="35000"/>
                  </a:schemeClr>
                </a:solidFill>
              </a:rPr>
              <a:t>vises</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presentasjons</a:t>
            </a:r>
            <a:r>
              <a:rPr lang="en-GB" sz="1200" i="0" baseline="0">
                <a:solidFill>
                  <a:schemeClr val="tx1">
                    <a:lumMod val="65000"/>
                    <a:lumOff val="35000"/>
                  </a:schemeClr>
                </a:solidFill>
              </a:rPr>
              <a:t>-modus.</a:t>
            </a:r>
            <a:endParaRPr lang="en-NO" sz="1200">
              <a:solidFill>
                <a:schemeClr val="tx1">
                  <a:lumMod val="65000"/>
                  <a:lumOff val="35000"/>
                </a:schemeClr>
              </a:solidFill>
            </a:endParaRPr>
          </a:p>
        </p:txBody>
      </p:sp>
      <p:sp>
        <p:nvSpPr>
          <p:cNvPr id="15" name="Grønn 6">
            <a:extLst>
              <a:ext uri="{FF2B5EF4-FFF2-40B4-BE49-F238E27FC236}">
                <a16:creationId xmlns:a16="http://schemas.microsoft.com/office/drawing/2014/main" id="{9EB69452-171C-12C8-82CE-551BE031B926}"/>
              </a:ext>
            </a:extLst>
          </p:cNvPr>
          <p:cNvSpPr/>
          <p:nvPr userDrawn="1"/>
        </p:nvSpPr>
        <p:spPr>
          <a:xfrm rot="5400000">
            <a:off x="12598473" y="2278627"/>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
        <p:nvSpPr>
          <p:cNvPr id="16" name="Grønn 2">
            <a:extLst>
              <a:ext uri="{FF2B5EF4-FFF2-40B4-BE49-F238E27FC236}">
                <a16:creationId xmlns:a16="http://schemas.microsoft.com/office/drawing/2014/main" id="{704F48BE-1BF6-BBD7-38C3-2C0CD89C1495}"/>
              </a:ext>
            </a:extLst>
          </p:cNvPr>
          <p:cNvSpPr/>
          <p:nvPr userDrawn="1"/>
        </p:nvSpPr>
        <p:spPr>
          <a:xfrm rot="5400000">
            <a:off x="12891745" y="2278627"/>
            <a:ext cx="180000" cy="180000"/>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Tree>
    <p:extLst>
      <p:ext uri="{BB962C8B-B14F-4D97-AF65-F5344CB8AC3E}">
        <p14:creationId xmlns:p14="http://schemas.microsoft.com/office/powerpoint/2010/main" val="330204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maside alt B - ly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6" y="1916115"/>
            <a:ext cx="7197592" cy="4213223"/>
          </a:xfrm>
        </p:spPr>
        <p:txBody>
          <a:bodyPr anchor="t">
            <a:noAutofit/>
          </a:bodyPr>
          <a:lstStyle>
            <a:lvl1pPr algn="l">
              <a:lnSpc>
                <a:spcPct val="100000"/>
              </a:lnSpc>
              <a:defRPr sz="4000">
                <a:solidFill>
                  <a:schemeClr val="tx2"/>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6" y="1341437"/>
            <a:ext cx="7197592" cy="375603"/>
          </a:xfrm>
        </p:spPr>
        <p:txBody>
          <a:bodyPr/>
          <a:lstStyle>
            <a:lvl1pPr marL="0" indent="0" algn="l">
              <a:lnSpc>
                <a:spcPct val="100000"/>
              </a:lnSpc>
              <a:buNone/>
              <a:defRPr sz="2400">
                <a:solidFill>
                  <a:srgbClr val="01594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8" name="Picture Placeholder">
            <a:extLst>
              <a:ext uri="{FF2B5EF4-FFF2-40B4-BE49-F238E27FC236}">
                <a16:creationId xmlns:a16="http://schemas.microsoft.com/office/drawing/2014/main" id="{14825990-4497-3816-4BC2-B0D3BE03100F}"/>
              </a:ext>
            </a:extLst>
          </p:cNvPr>
          <p:cNvSpPr>
            <a:spLocks noGrp="1"/>
          </p:cNvSpPr>
          <p:nvPr>
            <p:ph type="pic" sz="quarter" idx="13"/>
          </p:nvPr>
        </p:nvSpPr>
        <p:spPr>
          <a:xfrm>
            <a:off x="8040688" y="1916113"/>
            <a:ext cx="3240000" cy="3240000"/>
          </a:xfrm>
          <a:prstGeom prst="ellipse">
            <a:avLst/>
          </a:prstGeom>
        </p:spPr>
        <p:txBody>
          <a:bodyPr lIns="180000" tIns="180000" rIns="180000" bIns="180000"/>
          <a:lstStyle>
            <a:lvl1pPr marL="0" indent="0" algn="ctr">
              <a:buNone/>
              <a:defRPr>
                <a:solidFill>
                  <a:schemeClr val="accent1"/>
                </a:solidFill>
              </a:defRPr>
            </a:lvl1pPr>
          </a:lstStyle>
          <a:p>
            <a:r>
              <a:rPr lang="nb-NO"/>
              <a:t>Klikk på ikonet for å legge til et bilde</a:t>
            </a:r>
            <a:endParaRPr lang="en-NO"/>
          </a:p>
        </p:txBody>
      </p:sp>
      <p:sp>
        <p:nvSpPr>
          <p:cNvPr id="10" name="Text Placeholder">
            <a:extLst>
              <a:ext uri="{FF2B5EF4-FFF2-40B4-BE49-F238E27FC236}">
                <a16:creationId xmlns:a16="http://schemas.microsoft.com/office/drawing/2014/main" id="{C97623BC-984F-0DA3-2D58-48EEB19A0823}"/>
              </a:ext>
            </a:extLst>
          </p:cNvPr>
          <p:cNvSpPr>
            <a:spLocks noGrp="1"/>
          </p:cNvSpPr>
          <p:nvPr>
            <p:ph type="body" sz="quarter" idx="14"/>
          </p:nvPr>
        </p:nvSpPr>
        <p:spPr>
          <a:xfrm>
            <a:off x="8040688" y="5367214"/>
            <a:ext cx="3240000" cy="187359"/>
          </a:xfrm>
        </p:spPr>
        <p:txBody>
          <a:bodyPr>
            <a:spAutoFit/>
          </a:bodyPr>
          <a:lstStyle>
            <a:lvl1pPr marL="0" indent="0" algn="ctr">
              <a:buFontTx/>
              <a:buNone/>
              <a:defRPr sz="1200">
                <a:solidFill>
                  <a:schemeClr val="tx2"/>
                </a:solidFill>
              </a:defRPr>
            </a:lvl1pPr>
          </a:lstStyle>
          <a:p>
            <a:pPr lvl="0"/>
            <a:r>
              <a:rPr lang="nb-NO"/>
              <a:t>Klikk for å redigere tekststiler i malen</a:t>
            </a:r>
          </a:p>
        </p:txBody>
      </p:sp>
      <p:pic>
        <p:nvPicPr>
          <p:cNvPr id="9" name="NHN-logo">
            <a:extLst>
              <a:ext uri="{FF2B5EF4-FFF2-40B4-BE49-F238E27FC236}">
                <a16:creationId xmlns:a16="http://schemas.microsoft.com/office/drawing/2014/main" id="{459DD69B-F8CE-20EA-DB94-13E5E1A1024E}"/>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2" name="Grønn 6">
            <a:extLst>
              <a:ext uri="{FF2B5EF4-FFF2-40B4-BE49-F238E27FC236}">
                <a16:creationId xmlns:a16="http://schemas.microsoft.com/office/drawing/2014/main" id="{7BE4DDA0-BDD8-6D8F-D995-92F096DD738D}"/>
              </a:ext>
            </a:extLst>
          </p:cNvPr>
          <p:cNvSpPr/>
          <p:nvPr/>
        </p:nvSpPr>
        <p:spPr>
          <a:xfrm rot="5400000">
            <a:off x="12598473" y="2539091"/>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3" name="Grønn 2">
            <a:extLst>
              <a:ext uri="{FF2B5EF4-FFF2-40B4-BE49-F238E27FC236}">
                <a16:creationId xmlns:a16="http://schemas.microsoft.com/office/drawing/2014/main" id="{1AFF3329-2EBD-85DC-5FEC-85D654DCD6B3}"/>
              </a:ext>
            </a:extLst>
          </p:cNvPr>
          <p:cNvSpPr/>
          <p:nvPr/>
        </p:nvSpPr>
        <p:spPr>
          <a:xfrm rot="5400000">
            <a:off x="12891745" y="2539091"/>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4" name="TextBox 13">
            <a:extLst>
              <a:ext uri="{FF2B5EF4-FFF2-40B4-BE49-F238E27FC236}">
                <a16:creationId xmlns:a16="http://schemas.microsoft.com/office/drawing/2014/main" id="{AF130308-1F58-3272-FF29-2653204855E2}"/>
              </a:ext>
            </a:extLst>
          </p:cNvPr>
          <p:cNvSpPr txBox="1"/>
          <p:nvPr userDrawn="1"/>
        </p:nvSpPr>
        <p:spPr>
          <a:xfrm>
            <a:off x="12395200" y="7236"/>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Det kan være effektfullt å utheve ett eller flere ord</a:t>
            </a:r>
            <a:r>
              <a:rPr lang="nb-NO" sz="1200">
                <a:solidFill>
                  <a:schemeClr val="tx1">
                    <a:lumMod val="65000"/>
                    <a:lumOff val="35000"/>
                  </a:schemeClr>
                </a:solidFill>
              </a:rPr>
              <a:t> med en farge.</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Fargene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nyanse</a:t>
            </a:r>
            <a:r>
              <a:rPr lang="en-GB" sz="1200" i="1">
                <a:solidFill>
                  <a:schemeClr val="tx1">
                    <a:lumMod val="65000"/>
                    <a:lumOff val="35000"/>
                  </a:schemeClr>
                </a:solidFill>
              </a:rPr>
              <a:t> 3 </a:t>
            </a:r>
            <a:r>
              <a:rPr lang="en-GB" sz="1200" i="0">
                <a:solidFill>
                  <a:schemeClr val="tx1">
                    <a:lumMod val="65000"/>
                    <a:lumOff val="35000"/>
                  </a:schemeClr>
                </a:solidFill>
              </a:rPr>
              <a:t>er </a:t>
            </a:r>
            <a:r>
              <a:rPr lang="en-GB" sz="1200" i="0" err="1">
                <a:solidFill>
                  <a:schemeClr val="tx1">
                    <a:lumMod val="65000"/>
                    <a:lumOff val="35000"/>
                  </a:schemeClr>
                </a:solidFill>
              </a:rPr>
              <a:t>godt</a:t>
            </a:r>
            <a:r>
              <a:rPr lang="en-GB" sz="1200" i="0" baseline="0">
                <a:solidFill>
                  <a:schemeClr val="tx1">
                    <a:lumMod val="65000"/>
                    <a:lumOff val="35000"/>
                  </a:schemeClr>
                </a:solidFill>
              </a:rPr>
              <a:t> </a:t>
            </a:r>
            <a:r>
              <a:rPr lang="en-GB" sz="1200" i="0" baseline="0" err="1">
                <a:solidFill>
                  <a:schemeClr val="tx1">
                    <a:lumMod val="65000"/>
                    <a:lumOff val="35000"/>
                  </a:schemeClr>
                </a:solidFill>
              </a:rPr>
              <a:t>egnet</a:t>
            </a: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I </a:t>
            </a:r>
            <a:r>
              <a:rPr lang="en-GB" sz="1200" i="0" baseline="0" err="1">
                <a:solidFill>
                  <a:schemeClr val="tx1">
                    <a:lumMod val="65000"/>
                    <a:lumOff val="35000"/>
                  </a:schemeClr>
                </a:solidFill>
              </a:rPr>
              <a:t>denne</a:t>
            </a:r>
            <a:r>
              <a:rPr lang="en-GB" sz="1200" i="0" baseline="0">
                <a:solidFill>
                  <a:schemeClr val="tx1">
                    <a:lumMod val="65000"/>
                    <a:lumOff val="35000"/>
                  </a:schemeClr>
                </a:solidFill>
              </a:rPr>
              <a:t> </a:t>
            </a:r>
            <a:r>
              <a:rPr lang="en-GB" sz="1200" i="0" baseline="0" err="1">
                <a:solidFill>
                  <a:schemeClr val="tx1">
                    <a:lumMod val="65000"/>
                    <a:lumOff val="35000"/>
                  </a:schemeClr>
                </a:solidFill>
              </a:rPr>
              <a:t>malen</a:t>
            </a:r>
            <a:r>
              <a:rPr lang="en-GB" sz="1200" i="0" baseline="0">
                <a:solidFill>
                  <a:schemeClr val="tx1">
                    <a:lumMod val="65000"/>
                    <a:lumOff val="35000"/>
                  </a:schemeClr>
                </a:solidFill>
              </a:rPr>
              <a:t> </a:t>
            </a:r>
            <a:r>
              <a:rPr lang="en-GB" sz="1200" i="0" baseline="0" err="1">
                <a:solidFill>
                  <a:schemeClr val="tx1">
                    <a:lumMod val="65000"/>
                    <a:lumOff val="35000"/>
                  </a:schemeClr>
                </a:solidFill>
              </a:rPr>
              <a:t>kan</a:t>
            </a:r>
            <a:r>
              <a:rPr lang="en-GB" sz="1200" i="0" baseline="0">
                <a:solidFill>
                  <a:schemeClr val="tx1">
                    <a:lumMod val="65000"/>
                    <a:lumOff val="35000"/>
                  </a:schemeClr>
                </a:solidFill>
              </a:rPr>
              <a:t> man </a:t>
            </a:r>
            <a:r>
              <a:rPr lang="en-GB" sz="1200" i="0" baseline="0" err="1">
                <a:solidFill>
                  <a:schemeClr val="tx1">
                    <a:lumMod val="65000"/>
                    <a:lumOff val="35000"/>
                  </a:schemeClr>
                </a:solidFill>
              </a:rPr>
              <a:t>legge</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sirkelformet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Klikk</a:t>
            </a:r>
            <a:r>
              <a:rPr lang="en-GB" sz="1200" i="0" baseline="0">
                <a:solidFill>
                  <a:schemeClr val="tx1">
                    <a:lumMod val="65000"/>
                    <a:lumOff val="35000"/>
                  </a:schemeClr>
                </a:solidFill>
              </a:rPr>
              <a:t> </a:t>
            </a:r>
            <a:r>
              <a:rPr lang="en-GB" sz="1200" i="0" baseline="0" err="1">
                <a:solidFill>
                  <a:schemeClr val="tx1">
                    <a:lumMod val="65000"/>
                    <a:lumOff val="35000"/>
                  </a:schemeClr>
                </a:solidFill>
              </a:rPr>
              <a:t>på</a:t>
            </a:r>
            <a:r>
              <a:rPr lang="en-GB" sz="1200" i="0" baseline="0">
                <a:solidFill>
                  <a:schemeClr val="tx1">
                    <a:lumMod val="65000"/>
                    <a:lumOff val="35000"/>
                  </a:schemeClr>
                </a:solidFill>
              </a:rPr>
              <a:t> </a:t>
            </a:r>
            <a:r>
              <a:rPr lang="en-GB" sz="1200" i="0" baseline="0" err="1">
                <a:solidFill>
                  <a:schemeClr val="tx1">
                    <a:lumMod val="65000"/>
                    <a:lumOff val="35000"/>
                  </a:schemeClr>
                </a:solidFill>
              </a:rPr>
              <a:t>ikonet</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bildeboksen</a:t>
            </a:r>
            <a:r>
              <a:rPr lang="en-GB" sz="1200" i="0" baseline="0">
                <a:solidFill>
                  <a:schemeClr val="tx1">
                    <a:lumMod val="65000"/>
                    <a:lumOff val="35000"/>
                  </a:schemeClr>
                </a:solidFill>
              </a:rPr>
              <a:t> </a:t>
            </a:r>
            <a:r>
              <a:rPr lang="en-GB" sz="1200" i="0" baseline="0" err="1">
                <a:solidFill>
                  <a:schemeClr val="tx1">
                    <a:lumMod val="65000"/>
                    <a:lumOff val="35000"/>
                  </a:schemeClr>
                </a:solidFill>
              </a:rPr>
              <a:t>og</a:t>
            </a:r>
            <a:r>
              <a:rPr lang="en-GB" sz="1200" i="0" baseline="0">
                <a:solidFill>
                  <a:schemeClr val="tx1">
                    <a:lumMod val="65000"/>
                    <a:lumOff val="35000"/>
                  </a:schemeClr>
                </a:solidFill>
              </a:rPr>
              <a:t> </a:t>
            </a:r>
            <a:r>
              <a:rPr lang="en-GB" sz="1200" i="0" baseline="0" err="1">
                <a:solidFill>
                  <a:schemeClr val="tx1">
                    <a:lumMod val="65000"/>
                    <a:lumOff val="35000"/>
                  </a:schemeClr>
                </a:solidFill>
              </a:rPr>
              <a:t>velg</a:t>
            </a:r>
            <a:r>
              <a:rPr lang="en-GB" sz="1200" i="0" baseline="0">
                <a:solidFill>
                  <a:schemeClr val="tx1">
                    <a:lumMod val="65000"/>
                    <a:lumOff val="35000"/>
                  </a:schemeClr>
                </a:solidFill>
              </a:rPr>
              <a:t> </a:t>
            </a:r>
            <a:r>
              <a:rPr lang="en-GB" sz="1200" i="0" baseline="0" err="1">
                <a:solidFill>
                  <a:schemeClr val="tx1">
                    <a:lumMod val="65000"/>
                    <a:lumOff val="35000"/>
                  </a:schemeClr>
                </a:solidFill>
              </a:rPr>
              <a:t>ønsket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Dersom man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fyller</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vil</a:t>
            </a:r>
            <a:r>
              <a:rPr lang="en-GB" sz="1200" i="0" baseline="0">
                <a:solidFill>
                  <a:schemeClr val="tx1">
                    <a:lumMod val="65000"/>
                    <a:lumOff val="35000"/>
                  </a:schemeClr>
                </a:solidFill>
              </a:rPr>
              <a:t>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sirkelformen</a:t>
            </a:r>
            <a:r>
              <a:rPr lang="en-GB" sz="1200" i="0" baseline="0">
                <a:solidFill>
                  <a:schemeClr val="tx1">
                    <a:lumMod val="65000"/>
                    <a:lumOff val="35000"/>
                  </a:schemeClr>
                </a:solidFill>
              </a:rPr>
              <a:t> </a:t>
            </a:r>
            <a:r>
              <a:rPr lang="en-GB" sz="1200" i="0" baseline="0" err="1">
                <a:solidFill>
                  <a:schemeClr val="tx1">
                    <a:lumMod val="65000"/>
                    <a:lumOff val="35000"/>
                  </a:schemeClr>
                </a:solidFill>
              </a:rPr>
              <a:t>vises</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presentasjons</a:t>
            </a:r>
            <a:r>
              <a:rPr lang="en-GB" sz="1200" i="0" baseline="0">
                <a:solidFill>
                  <a:schemeClr val="tx1">
                    <a:lumMod val="65000"/>
                    <a:lumOff val="35000"/>
                  </a:schemeClr>
                </a:solidFill>
              </a:rPr>
              <a:t>-modus.</a:t>
            </a:r>
            <a:endParaRPr lang="en-NO" sz="1200">
              <a:solidFill>
                <a:schemeClr val="tx1">
                  <a:lumMod val="65000"/>
                  <a:lumOff val="35000"/>
                </a:schemeClr>
              </a:solidFill>
            </a:endParaRPr>
          </a:p>
        </p:txBody>
      </p:sp>
      <p:sp>
        <p:nvSpPr>
          <p:cNvPr id="16" name="Grønn 2">
            <a:extLst>
              <a:ext uri="{FF2B5EF4-FFF2-40B4-BE49-F238E27FC236}">
                <a16:creationId xmlns:a16="http://schemas.microsoft.com/office/drawing/2014/main" id="{704F48BE-1BF6-BBD7-38C3-2C0CD89C1495}"/>
              </a:ext>
            </a:extLst>
          </p:cNvPr>
          <p:cNvSpPr/>
          <p:nvPr userDrawn="1"/>
        </p:nvSpPr>
        <p:spPr>
          <a:xfrm rot="5400000">
            <a:off x="12598473" y="2278627"/>
            <a:ext cx="180000" cy="180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pic>
        <p:nvPicPr>
          <p:cNvPr id="17" name="NHN-logo">
            <a:extLst>
              <a:ext uri="{FF2B5EF4-FFF2-40B4-BE49-F238E27FC236}">
                <a16:creationId xmlns:a16="http://schemas.microsoft.com/office/drawing/2014/main" id="{4515E81A-7746-4BC4-B642-EE63C7658B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Tree>
    <p:extLst>
      <p:ext uri="{BB962C8B-B14F-4D97-AF65-F5344CB8AC3E}">
        <p14:creationId xmlns:p14="http://schemas.microsoft.com/office/powerpoint/2010/main" val="8448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maside alt C">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916115"/>
            <a:ext cx="5040000" cy="4212000"/>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1341437"/>
            <a:ext cx="5040000" cy="375603"/>
          </a:xfrm>
        </p:spPr>
        <p:txBody>
          <a:bodyPr/>
          <a:lstStyle>
            <a:lvl1pPr marL="0" indent="0" algn="l">
              <a:lnSpc>
                <a:spcPct val="100000"/>
              </a:lnSpc>
              <a:buNone/>
              <a:defRPr sz="24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9" name="Picture Placeholder">
            <a:extLst>
              <a:ext uri="{FF2B5EF4-FFF2-40B4-BE49-F238E27FC236}">
                <a16:creationId xmlns:a16="http://schemas.microsoft.com/office/drawing/2014/main" id="{45AFF39F-BC57-BF09-4618-F5036EC9AF45}"/>
              </a:ext>
            </a:extLst>
          </p:cNvPr>
          <p:cNvSpPr>
            <a:spLocks noGrp="1"/>
          </p:cNvSpPr>
          <p:nvPr>
            <p:ph type="pic" sz="quarter" idx="17"/>
          </p:nvPr>
        </p:nvSpPr>
        <p:spPr>
          <a:xfrm>
            <a:off x="6133515" y="728663"/>
            <a:ext cx="2160000" cy="2160000"/>
          </a:xfrm>
          <a:solidFill>
            <a:schemeClr val="accent5"/>
          </a:solidFill>
        </p:spPr>
        <p:txBody>
          <a:bodyPr lIns="180000" tIns="180000" rIns="180000" bIns="180000">
            <a:normAutofit/>
          </a:bodyPr>
          <a:lstStyle>
            <a:lvl1pPr marL="0" indent="0" algn="ctr">
              <a:buFontTx/>
              <a:buNone/>
              <a:defRPr sz="1800">
                <a:solidFill>
                  <a:schemeClr val="tx2"/>
                </a:solidFill>
              </a:defRPr>
            </a:lvl1pPr>
          </a:lstStyle>
          <a:p>
            <a:r>
              <a:rPr lang="nb-NO"/>
              <a:t>Klikk på ikonet for å legge til et bilde</a:t>
            </a:r>
            <a:endParaRPr lang="en-NO"/>
          </a:p>
        </p:txBody>
      </p:sp>
      <p:sp>
        <p:nvSpPr>
          <p:cNvPr id="21" name="Picture Placeholder">
            <a:extLst>
              <a:ext uri="{FF2B5EF4-FFF2-40B4-BE49-F238E27FC236}">
                <a16:creationId xmlns:a16="http://schemas.microsoft.com/office/drawing/2014/main" id="{7C493FD7-7EAC-2738-FD73-2D2005E27E05}"/>
              </a:ext>
            </a:extLst>
          </p:cNvPr>
          <p:cNvSpPr>
            <a:spLocks noGrp="1" noChangeAspect="1"/>
          </p:cNvSpPr>
          <p:nvPr>
            <p:ph type="pic" sz="quarter" idx="18"/>
          </p:nvPr>
        </p:nvSpPr>
        <p:spPr>
          <a:xfrm>
            <a:off x="8293188" y="2886630"/>
            <a:ext cx="3240000" cy="3240000"/>
          </a:xfrm>
          <a:solidFill>
            <a:schemeClr val="accent5"/>
          </a:solidFill>
        </p:spPr>
        <p:txBody>
          <a:bodyPr lIns="180000" tIns="180000" rIns="180000" bIns="180000">
            <a:normAutofit/>
          </a:bodyPr>
          <a:lstStyle>
            <a:lvl1pPr marL="0" indent="0" algn="ctr">
              <a:buFontTx/>
              <a:buNone/>
              <a:defRPr sz="1800">
                <a:solidFill>
                  <a:schemeClr val="tx2"/>
                </a:solidFill>
              </a:defRPr>
            </a:lvl1pPr>
          </a:lstStyle>
          <a:p>
            <a:r>
              <a:rPr lang="nb-NO"/>
              <a:t>Klikk på ikonet for å legge til et bilde</a:t>
            </a:r>
            <a:endParaRPr lang="en-NO"/>
          </a:p>
        </p:txBody>
      </p:sp>
      <p:sp>
        <p:nvSpPr>
          <p:cNvPr id="8" name="Rectangle">
            <a:extLst>
              <a:ext uri="{FF2B5EF4-FFF2-40B4-BE49-F238E27FC236}">
                <a16:creationId xmlns:a16="http://schemas.microsoft.com/office/drawing/2014/main" id="{96FBA388-E7B6-BF30-FD8A-CFBB0C0EE93D}"/>
              </a:ext>
              <a:ext uri="{C183D7F6-B498-43B3-948B-1728B52AA6E4}">
                <adec:decorative xmlns:adec="http://schemas.microsoft.com/office/drawing/2017/decorative" val="1"/>
              </a:ext>
            </a:extLst>
          </p:cNvPr>
          <p:cNvSpPr/>
          <p:nvPr/>
        </p:nvSpPr>
        <p:spPr>
          <a:xfrm>
            <a:off x="10453188" y="1808663"/>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9" name="Oval">
            <a:extLst>
              <a:ext uri="{FF2B5EF4-FFF2-40B4-BE49-F238E27FC236}">
                <a16:creationId xmlns:a16="http://schemas.microsoft.com/office/drawing/2014/main" id="{28257BC6-F101-0232-F3A9-1000C637B2A8}"/>
              </a:ext>
              <a:ext uri="{C183D7F6-B498-43B3-948B-1728B52AA6E4}">
                <adec:decorative xmlns:adec="http://schemas.microsoft.com/office/drawing/2017/decorative" val="1"/>
              </a:ext>
            </a:extLst>
          </p:cNvPr>
          <p:cNvSpPr/>
          <p:nvPr/>
        </p:nvSpPr>
        <p:spPr>
          <a:xfrm>
            <a:off x="6133515" y="2886630"/>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6" name="NHN-logo">
            <a:extLst>
              <a:ext uri="{FF2B5EF4-FFF2-40B4-BE49-F238E27FC236}">
                <a16:creationId xmlns:a16="http://schemas.microsoft.com/office/drawing/2014/main" id="{96397319-8A3A-97A4-07C4-70073F4A2B6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4" name="TextBox 13">
            <a:extLst>
              <a:ext uri="{FF2B5EF4-FFF2-40B4-BE49-F238E27FC236}">
                <a16:creationId xmlns:a16="http://schemas.microsoft.com/office/drawing/2014/main" id="{19B996EA-554A-82EA-8118-87EA7BEFC5F8}"/>
              </a:ext>
            </a:extLst>
          </p:cNvPr>
          <p:cNvSpPr txBox="1"/>
          <p:nvPr/>
        </p:nvSpPr>
        <p:spPr>
          <a:xfrm>
            <a:off x="12395200" y="17869"/>
            <a:ext cx="2159000" cy="6829495"/>
          </a:xfrm>
          <a:prstGeom prst="rect">
            <a:avLst/>
          </a:prstGeom>
          <a:solidFill>
            <a:schemeClr val="bg1"/>
          </a:solidFill>
        </p:spPr>
        <p:txBody>
          <a:bodyPr wrap="square" lIns="180000" tIns="180000" rIns="180000" bIns="180000" rtlCol="0">
            <a:noAutofit/>
          </a:bodyPr>
          <a:lstStyle/>
          <a:p>
            <a:pPr algn="l"/>
            <a:r>
              <a:rPr lang="en-NO" sz="1400">
                <a:solidFill>
                  <a:schemeClr val="tx1">
                    <a:lumMod val="65000"/>
                    <a:lumOff val="35000"/>
                  </a:schemeClr>
                </a:solidFill>
              </a:rPr>
              <a:t>Tips</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I denne malen kan du legge inn to bilder</a:t>
            </a:r>
            <a:r>
              <a:rPr lang="nb-NO" sz="1400">
                <a:solidFill>
                  <a:schemeClr val="tx1">
                    <a:lumMod val="65000"/>
                    <a:lumOff val="35000"/>
                  </a:schemeClr>
                </a:solidFill>
              </a:rPr>
              <a:t> i</a:t>
            </a:r>
            <a:r>
              <a:rPr lang="en-NO" sz="1400">
                <a:solidFill>
                  <a:schemeClr val="tx1">
                    <a:lumMod val="65000"/>
                    <a:lumOff val="35000"/>
                  </a:schemeClr>
                </a:solidFill>
              </a:rPr>
              <a:t> de største kvadratene.</a:t>
            </a:r>
          </a:p>
          <a:p>
            <a:pPr algn="l"/>
            <a:endParaRPr lang="en-NO" sz="14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rPr>
              <a:t>D</a:t>
            </a:r>
            <a:r>
              <a:rPr lang="en-NO" sz="1400">
                <a:solidFill>
                  <a:schemeClr val="tx1">
                    <a:lumMod val="65000"/>
                    <a:lumOff val="35000"/>
                  </a:schemeClr>
                </a:solidFill>
              </a:rPr>
              <a:t>ersom kvadratene ikke fylles vil de vises som kvadrater</a:t>
            </a:r>
            <a:r>
              <a:rPr lang="nb-NO" sz="1400">
                <a:solidFill>
                  <a:schemeClr val="tx1">
                    <a:lumMod val="65000"/>
                    <a:lumOff val="35000"/>
                  </a:schemeClr>
                </a:solidFill>
              </a:rPr>
              <a:t> i </a:t>
            </a:r>
            <a:r>
              <a:rPr lang="en-NO" sz="1400">
                <a:solidFill>
                  <a:schemeClr val="tx1">
                    <a:lumMod val="65000"/>
                    <a:lumOff val="35000"/>
                  </a:schemeClr>
                </a:solidFill>
              </a:rPr>
              <a:t>fargen </a:t>
            </a:r>
            <a:r>
              <a:rPr lang="en-GB" sz="1400">
                <a:solidFill>
                  <a:schemeClr val="tx1">
                    <a:lumMod val="65000"/>
                    <a:lumOff val="35000"/>
                  </a:schemeClr>
                </a:solidFill>
              </a:rPr>
              <a:t>Lys </a:t>
            </a:r>
            <a:r>
              <a:rPr lang="en-GB" sz="1400" err="1">
                <a:solidFill>
                  <a:schemeClr val="tx1">
                    <a:lumMod val="65000"/>
                    <a:lumOff val="35000"/>
                  </a:schemeClr>
                </a:solidFill>
              </a:rPr>
              <a:t>Grønn</a:t>
            </a:r>
            <a:r>
              <a:rPr lang="en-GB" sz="1400">
                <a:solidFill>
                  <a:schemeClr val="tx1">
                    <a:lumMod val="65000"/>
                    <a:lumOff val="35000"/>
                  </a:schemeClr>
                </a:solidFill>
              </a:rPr>
              <a:t> </a:t>
            </a:r>
            <a:r>
              <a:rPr lang="en-GB" sz="1400" err="1">
                <a:solidFill>
                  <a:schemeClr val="tx1">
                    <a:lumMod val="65000"/>
                    <a:lumOff val="35000"/>
                  </a:schemeClr>
                </a:solidFill>
              </a:rPr>
              <a:t>Primær</a:t>
            </a:r>
            <a:r>
              <a:rPr lang="en-GB" sz="1400">
                <a:solidFill>
                  <a:schemeClr val="tx1">
                    <a:lumMod val="65000"/>
                    <a:lumOff val="35000"/>
                  </a:schemeClr>
                </a:solidFill>
              </a:rPr>
              <a:t>. Denne </a:t>
            </a:r>
            <a:r>
              <a:rPr lang="en-GB" sz="1400" err="1">
                <a:solidFill>
                  <a:schemeClr val="tx1">
                    <a:lumMod val="65000"/>
                    <a:lumOff val="35000"/>
                  </a:schemeClr>
                </a:solidFill>
              </a:rPr>
              <a:t>fargen</a:t>
            </a:r>
            <a:r>
              <a:rPr lang="en-GB" sz="1400">
                <a:solidFill>
                  <a:schemeClr val="tx1">
                    <a:lumMod val="65000"/>
                    <a:lumOff val="35000"/>
                  </a:schemeClr>
                </a:solidFill>
              </a:rPr>
              <a:t> </a:t>
            </a:r>
            <a:r>
              <a:rPr lang="en-GB" sz="1400" err="1">
                <a:solidFill>
                  <a:schemeClr val="tx1">
                    <a:lumMod val="65000"/>
                    <a:lumOff val="35000"/>
                  </a:schemeClr>
                </a:solidFill>
              </a:rPr>
              <a:t>kan</a:t>
            </a:r>
            <a:r>
              <a:rPr lang="en-GB" sz="1400">
                <a:solidFill>
                  <a:schemeClr val="tx1">
                    <a:lumMod val="65000"/>
                    <a:lumOff val="35000"/>
                  </a:schemeClr>
                </a:solidFill>
              </a:rPr>
              <a:t> </a:t>
            </a:r>
            <a:r>
              <a:rPr lang="en-GB" sz="1400" err="1">
                <a:solidFill>
                  <a:schemeClr val="tx1">
                    <a:lumMod val="65000"/>
                    <a:lumOff val="35000"/>
                  </a:schemeClr>
                </a:solidFill>
              </a:rPr>
              <a:t>endres</a:t>
            </a:r>
            <a:r>
              <a:rPr lang="en-GB" sz="1400">
                <a:solidFill>
                  <a:schemeClr val="tx1">
                    <a:lumMod val="65000"/>
                    <a:lumOff val="35000"/>
                  </a:schemeClr>
                </a:solidFill>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400">
              <a:solidFill>
                <a:schemeClr val="tx1">
                  <a:lumMod val="65000"/>
                  <a:lumOff val="35000"/>
                </a:schemeClr>
              </a:solidFill>
            </a:endParaRPr>
          </a:p>
          <a:p>
            <a:pPr algn="l"/>
            <a:endParaRPr lang="en-NO" sz="1400">
              <a:solidFill>
                <a:schemeClr val="tx1">
                  <a:lumMod val="65000"/>
                  <a:lumOff val="35000"/>
                </a:schemeClr>
              </a:solidFill>
            </a:endParaRPr>
          </a:p>
          <a:p>
            <a:pPr algn="l"/>
            <a:r>
              <a:rPr lang="en-GB" sz="1400">
                <a:solidFill>
                  <a:schemeClr val="tx1">
                    <a:lumMod val="65000"/>
                    <a:lumOff val="35000"/>
                  </a:schemeClr>
                </a:solidFill>
              </a:rPr>
              <a:t>D</a:t>
            </a:r>
            <a:r>
              <a:rPr lang="en-NO" sz="1400">
                <a:solidFill>
                  <a:schemeClr val="tx1">
                    <a:lumMod val="65000"/>
                    <a:lumOff val="35000"/>
                  </a:schemeClr>
                </a:solidFill>
              </a:rPr>
              <a:t>e andre to formene er statiske og kan ikke endres.</a:t>
            </a:r>
          </a:p>
        </p:txBody>
      </p:sp>
      <p:sp>
        <p:nvSpPr>
          <p:cNvPr id="15" name="TextBox 14">
            <a:extLst>
              <a:ext uri="{FF2B5EF4-FFF2-40B4-BE49-F238E27FC236}">
                <a16:creationId xmlns:a16="http://schemas.microsoft.com/office/drawing/2014/main" id="{02975751-D8D7-A77D-6F97-CE83152AEBAC}"/>
              </a:ext>
              <a:ext uri="{C183D7F6-B498-43B3-948B-1728B52AA6E4}">
                <adec:decorative xmlns:adec="http://schemas.microsoft.com/office/drawing/2017/decorative" val="1"/>
              </a:ext>
            </a:extLst>
          </p:cNvPr>
          <p:cNvSpPr txBox="1"/>
          <p:nvPr userDrawn="1"/>
        </p:nvSpPr>
        <p:spPr>
          <a:xfrm>
            <a:off x="12395200" y="-339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0">
                <a:solidFill>
                  <a:schemeClr val="tx1">
                    <a:lumMod val="65000"/>
                    <a:lumOff val="35000"/>
                  </a:schemeClr>
                </a:solidFill>
              </a:rPr>
              <a:t>Øvrige </a:t>
            </a:r>
            <a:r>
              <a:rPr lang="en-NO" sz="1200" i="0">
                <a:solidFill>
                  <a:schemeClr val="tx1">
                    <a:lumMod val="65000"/>
                    <a:lumOff val="35000"/>
                  </a:schemeClr>
                </a:solidFill>
              </a:rPr>
              <a:t>former er </a:t>
            </a:r>
            <a:r>
              <a:rPr lang="en-NO" sz="1200" i="1">
                <a:solidFill>
                  <a:schemeClr val="tx1">
                    <a:lumMod val="65000"/>
                    <a:lumOff val="35000"/>
                  </a:schemeClr>
                </a:solidFill>
              </a:rPr>
              <a:t>statiske </a:t>
            </a:r>
            <a:r>
              <a:rPr lang="en-NO" sz="1200">
                <a:solidFill>
                  <a:schemeClr val="tx1">
                    <a:lumMod val="65000"/>
                    <a:lumOff val="35000"/>
                  </a:schemeClr>
                </a:solidFill>
              </a:rPr>
              <a:t>og kan ikke endres.</a:t>
            </a:r>
          </a:p>
        </p:txBody>
      </p:sp>
    </p:spTree>
    <p:extLst>
      <p:ext uri="{BB962C8B-B14F-4D97-AF65-F5344CB8AC3E}">
        <p14:creationId xmlns:p14="http://schemas.microsoft.com/office/powerpoint/2010/main" val="363291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19" grpId="0" animBg="1"/>
      <p:bldP spid="21" grpId="0" animBg="1"/>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aside alt D ">
    <p:bg>
      <p:bgPr>
        <a:solidFill>
          <a:schemeClr val="bg1"/>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474256" y="728662"/>
            <a:ext cx="5055624" cy="2184647"/>
          </a:xfrm>
        </p:spPr>
        <p:txBody>
          <a:bodyPr wrap="square" anchor="b">
            <a:noAutofit/>
          </a:bodyPr>
          <a:lstStyle>
            <a:lvl1pPr>
              <a:defRPr sz="3600">
                <a:solidFill>
                  <a:schemeClr val="tx2"/>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474256" y="3322638"/>
            <a:ext cx="5055624" cy="2806700"/>
          </a:xfrm>
        </p:spPr>
        <p:txBody>
          <a:bodyPr/>
          <a:lstStyle>
            <a:lvl1pPr marL="216000" indent="-216000">
              <a:lnSpc>
                <a:spcPct val="100000"/>
              </a:lnSpc>
              <a:spcBef>
                <a:spcPts val="1000"/>
              </a:spcBef>
              <a:buClr>
                <a:schemeClr val="accent1"/>
              </a:buClr>
              <a:buFont typeface="Arial" panose="020B0604020202020204" pitchFamily="34" charset="0"/>
              <a:buChar char="•"/>
              <a:defRPr sz="2000">
                <a:solidFill>
                  <a:schemeClr val="tx2"/>
                </a:solidFill>
              </a:defRPr>
            </a:lvl1pPr>
            <a:lvl2pPr>
              <a:lnSpc>
                <a:spcPct val="100000"/>
              </a:lnSpc>
              <a:spcBef>
                <a:spcPts val="600"/>
              </a:spcBef>
              <a:buClr>
                <a:schemeClr val="accent1"/>
              </a:buClr>
              <a:defRPr sz="1800">
                <a:solidFill>
                  <a:schemeClr val="tx2"/>
                </a:solidFill>
              </a:defRPr>
            </a:lvl2pPr>
            <a:lvl3pPr>
              <a:lnSpc>
                <a:spcPct val="100000"/>
              </a:lnSpc>
              <a:spcBef>
                <a:spcPts val="600"/>
              </a:spcBef>
              <a:buClr>
                <a:schemeClr val="accent1"/>
              </a:buClr>
              <a:defRPr sz="1600">
                <a:solidFill>
                  <a:schemeClr val="tx2"/>
                </a:solidFill>
              </a:defRPr>
            </a:lvl3pPr>
            <a:lvl4pPr>
              <a:lnSpc>
                <a:spcPct val="100000"/>
              </a:lnSpc>
              <a:spcBef>
                <a:spcPts val="600"/>
              </a:spcBef>
              <a:buClr>
                <a:schemeClr val="accent1"/>
              </a:buClr>
              <a:defRPr sz="1400">
                <a:solidFill>
                  <a:schemeClr val="tx2"/>
                </a:solidFill>
              </a:defRPr>
            </a:lvl4pPr>
            <a:lvl5pPr>
              <a:spcBef>
                <a:spcPts val="600"/>
              </a:spcBef>
              <a:buClr>
                <a:schemeClr val="accent1"/>
              </a:buClr>
              <a:defRPr sz="140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Picture Placeholder">
            <a:extLst>
              <a:ext uri="{FF2B5EF4-FFF2-40B4-BE49-F238E27FC236}">
                <a16:creationId xmlns:a16="http://schemas.microsoft.com/office/drawing/2014/main" id="{DE2998B0-C09E-6370-1F84-97BBC881CD39}"/>
              </a:ext>
            </a:extLst>
          </p:cNvPr>
          <p:cNvSpPr>
            <a:spLocks noGrp="1"/>
          </p:cNvSpPr>
          <p:nvPr>
            <p:ph type="pic" sz="quarter" idx="17"/>
          </p:nvPr>
        </p:nvSpPr>
        <p:spPr>
          <a:xfrm>
            <a:off x="3879881" y="731371"/>
            <a:ext cx="2160000" cy="2160000"/>
          </a:xfrm>
          <a:solidFill>
            <a:schemeClr val="accent5"/>
          </a:solidFill>
        </p:spPr>
        <p:txBody>
          <a:bodyPr lIns="180000" tIns="180000" rIns="180000" bIns="180000">
            <a:normAutofit/>
          </a:bodyPr>
          <a:lstStyle>
            <a:lvl1pPr marL="0" indent="0" algn="ctr">
              <a:buFontTx/>
              <a:buNone/>
              <a:defRPr sz="1600">
                <a:solidFill>
                  <a:schemeClr val="tx2"/>
                </a:solidFill>
              </a:defRPr>
            </a:lvl1pPr>
          </a:lstStyle>
          <a:p>
            <a:r>
              <a:rPr lang="nb-NO"/>
              <a:t>Klikk på ikonet for å legge til et bilde</a:t>
            </a:r>
            <a:endParaRPr lang="en-NO"/>
          </a:p>
        </p:txBody>
      </p:sp>
      <p:sp>
        <p:nvSpPr>
          <p:cNvPr id="13" name="Picture Placeholder">
            <a:extLst>
              <a:ext uri="{FF2B5EF4-FFF2-40B4-BE49-F238E27FC236}">
                <a16:creationId xmlns:a16="http://schemas.microsoft.com/office/drawing/2014/main" id="{E86514F9-4BA2-FB2B-9A31-4CE1A2207AB9}"/>
              </a:ext>
            </a:extLst>
          </p:cNvPr>
          <p:cNvSpPr>
            <a:spLocks noGrp="1" noChangeAspect="1"/>
          </p:cNvSpPr>
          <p:nvPr>
            <p:ph type="pic" sz="quarter" idx="18"/>
          </p:nvPr>
        </p:nvSpPr>
        <p:spPr>
          <a:xfrm>
            <a:off x="640208" y="2889338"/>
            <a:ext cx="3240000" cy="3240000"/>
          </a:xfrm>
          <a:solidFill>
            <a:srgbClr val="015945"/>
          </a:solidFill>
        </p:spPr>
        <p:txBody>
          <a:bodyPr lIns="180000" tIns="180000" rIns="180000" bIns="180000">
            <a:normAutofit/>
          </a:bodyPr>
          <a:lstStyle>
            <a:lvl1pPr marL="0" indent="0" algn="ctr">
              <a:buFontTx/>
              <a:buNone/>
              <a:defRPr sz="1600">
                <a:solidFill>
                  <a:schemeClr val="bg1"/>
                </a:solidFill>
              </a:defRPr>
            </a:lvl1pPr>
          </a:lstStyle>
          <a:p>
            <a:r>
              <a:rPr lang="nb-NO"/>
              <a:t>Klikk på ikonet for å legge til et bilde</a:t>
            </a:r>
            <a:endParaRPr lang="en-NO"/>
          </a:p>
        </p:txBody>
      </p:sp>
      <p:sp>
        <p:nvSpPr>
          <p:cNvPr id="5" name="Oval">
            <a:extLst>
              <a:ext uri="{FF2B5EF4-FFF2-40B4-BE49-F238E27FC236}">
                <a16:creationId xmlns:a16="http://schemas.microsoft.com/office/drawing/2014/main" id="{04F7F4B9-1E87-81A1-F338-53AF80C78FC1}"/>
              </a:ext>
              <a:ext uri="{C183D7F6-B498-43B3-948B-1728B52AA6E4}">
                <adec:decorative xmlns:adec="http://schemas.microsoft.com/office/drawing/2017/decorative" val="1"/>
              </a:ext>
            </a:extLst>
          </p:cNvPr>
          <p:cNvSpPr/>
          <p:nvPr/>
        </p:nvSpPr>
        <p:spPr>
          <a:xfrm>
            <a:off x="3879881" y="2889338"/>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 name="Rectangle">
            <a:extLst>
              <a:ext uri="{FF2B5EF4-FFF2-40B4-BE49-F238E27FC236}">
                <a16:creationId xmlns:a16="http://schemas.microsoft.com/office/drawing/2014/main" id="{BE51E49A-F4E2-17FB-ABFC-FC830BF03381}"/>
              </a:ext>
              <a:ext uri="{C183D7F6-B498-43B3-948B-1728B52AA6E4}">
                <adec:decorative xmlns:adec="http://schemas.microsoft.com/office/drawing/2017/decorative" val="1"/>
              </a:ext>
            </a:extLst>
          </p:cNvPr>
          <p:cNvSpPr/>
          <p:nvPr/>
        </p:nvSpPr>
        <p:spPr>
          <a:xfrm>
            <a:off x="640208" y="1811371"/>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3" name="NHN-logo">
            <a:extLst>
              <a:ext uri="{FF2B5EF4-FFF2-40B4-BE49-F238E27FC236}">
                <a16:creationId xmlns:a16="http://schemas.microsoft.com/office/drawing/2014/main" id="{39EE6E8D-A213-818E-412A-225EBF016DF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6" name="TextBox 15">
            <a:extLst>
              <a:ext uri="{FF2B5EF4-FFF2-40B4-BE49-F238E27FC236}">
                <a16:creationId xmlns:a16="http://schemas.microsoft.com/office/drawing/2014/main" id="{FC3E87ED-4189-56D2-D045-E01D6F279998}"/>
              </a:ext>
            </a:extLst>
          </p:cNvPr>
          <p:cNvSpPr txBox="1"/>
          <p:nvPr userDrawn="1"/>
        </p:nvSpPr>
        <p:spPr>
          <a:xfrm>
            <a:off x="12395200" y="723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kan brukes til å utheve innhold eller brukes som </a:t>
            </a:r>
            <a:r>
              <a:rPr lang="en-NO" sz="1200" i="1">
                <a:solidFill>
                  <a:schemeClr val="tx1">
                    <a:lumMod val="65000"/>
                    <a:lumOff val="35000"/>
                  </a:schemeClr>
                </a:solidFill>
              </a:rPr>
              <a:t>skille-lysbilde</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0">
                <a:solidFill>
                  <a:schemeClr val="tx1">
                    <a:lumMod val="65000"/>
                    <a:lumOff val="35000"/>
                  </a:schemeClr>
                </a:solidFill>
              </a:rPr>
              <a:t>Øvrige </a:t>
            </a:r>
            <a:r>
              <a:rPr lang="en-NO" sz="1200" i="0">
                <a:solidFill>
                  <a:schemeClr val="tx1">
                    <a:lumMod val="65000"/>
                    <a:lumOff val="35000"/>
                  </a:schemeClr>
                </a:solidFill>
              </a:rPr>
              <a:t>former er </a:t>
            </a:r>
            <a:r>
              <a:rPr lang="en-NO" sz="1200" i="1">
                <a:solidFill>
                  <a:schemeClr val="tx1">
                    <a:lumMod val="65000"/>
                    <a:lumOff val="35000"/>
                  </a:schemeClr>
                </a:solidFill>
              </a:rPr>
              <a:t>statiske </a:t>
            </a:r>
            <a:r>
              <a:rPr lang="en-NO" sz="1200">
                <a:solidFill>
                  <a:schemeClr val="tx1">
                    <a:lumMod val="65000"/>
                    <a:lumOff val="35000"/>
                  </a:schemeClr>
                </a:solidFill>
              </a:rPr>
              <a:t>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Dersom det ikke er ønskelig med kulepunkter, skru av kulepunkter </a:t>
            </a:r>
            <a:r>
              <a:rPr lang="en-GB" sz="1200">
                <a:solidFill>
                  <a:schemeClr val="tx1">
                    <a:lumMod val="65000"/>
                    <a:lumOff val="35000"/>
                  </a:schemeClr>
                </a:solidFill>
              </a:rPr>
              <a:t>I</a:t>
            </a:r>
            <a:r>
              <a:rPr lang="en-NO" sz="1200">
                <a:solidFill>
                  <a:schemeClr val="tx1">
                    <a:lumMod val="65000"/>
                    <a:lumOff val="35000"/>
                  </a:schemeClr>
                </a:solidFill>
              </a:rPr>
              <a:t> toppmenyen. </a:t>
            </a:r>
            <a:endParaRPr lang="en-NO" sz="1200" i="0">
              <a:solidFill>
                <a:schemeClr val="tx1">
                  <a:lumMod val="65000"/>
                  <a:lumOff val="35000"/>
                </a:schemeClr>
              </a:solidFill>
            </a:endParaRPr>
          </a:p>
        </p:txBody>
      </p:sp>
    </p:spTree>
    <p:extLst>
      <p:ext uri="{BB962C8B-B14F-4D97-AF65-F5344CB8AC3E}">
        <p14:creationId xmlns:p14="http://schemas.microsoft.com/office/powerpoint/2010/main" val="23842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5" grpId="0" animBg="1"/>
      <p:bldP spid="4" grpId="0" animBg="1"/>
    </p:bldLst>
  </p:timing>
  <p:extLst>
    <p:ext uri="{DCECCB84-F9BA-43D5-87BE-67443E8EF086}">
      <p15:sldGuideLst xmlns:p15="http://schemas.microsoft.com/office/powerpoint/2012/main">
        <p15:guide id="1" orient="horz" pos="2093">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maside alt D - mørk">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477564" y="728662"/>
            <a:ext cx="5055624" cy="2184647"/>
          </a:xfrm>
        </p:spPr>
        <p:txBody>
          <a:bodyPr anchor="b">
            <a:noAutofit/>
          </a:bodyPr>
          <a:lstStyle>
            <a:lvl1pPr>
              <a:defRPr sz="3600">
                <a:solidFill>
                  <a:schemeClr val="bg1"/>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474256" y="3322638"/>
            <a:ext cx="5055624" cy="2806700"/>
          </a:xfrm>
        </p:spPr>
        <p:txBody>
          <a:bodyPr/>
          <a:lstStyle>
            <a:lvl1pPr marL="216000" indent="-216000">
              <a:lnSpc>
                <a:spcPct val="100000"/>
              </a:lnSpc>
              <a:spcBef>
                <a:spcPts val="1000"/>
              </a:spcBef>
              <a:buClr>
                <a:schemeClr val="accent5"/>
              </a:buClr>
              <a:buFont typeface="Arial" panose="020B0604020202020204" pitchFamily="34" charset="0"/>
              <a:buChar char="•"/>
              <a:defRPr sz="2000">
                <a:solidFill>
                  <a:schemeClr val="bg1"/>
                </a:solidFill>
              </a:defRPr>
            </a:lvl1pPr>
            <a:lvl2pPr>
              <a:lnSpc>
                <a:spcPct val="100000"/>
              </a:lnSpc>
              <a:spcBef>
                <a:spcPts val="600"/>
              </a:spcBef>
              <a:buClr>
                <a:schemeClr val="accent5"/>
              </a:buClr>
              <a:defRPr sz="1800">
                <a:solidFill>
                  <a:schemeClr val="bg1"/>
                </a:solidFill>
              </a:defRPr>
            </a:lvl2pPr>
            <a:lvl3pPr>
              <a:lnSpc>
                <a:spcPct val="100000"/>
              </a:lnSpc>
              <a:spcBef>
                <a:spcPts val="600"/>
              </a:spcBef>
              <a:buClr>
                <a:schemeClr val="accent5"/>
              </a:buClr>
              <a:defRPr sz="1600">
                <a:solidFill>
                  <a:schemeClr val="bg1"/>
                </a:solidFill>
              </a:defRPr>
            </a:lvl3pPr>
            <a:lvl4pPr>
              <a:lnSpc>
                <a:spcPct val="100000"/>
              </a:lnSpc>
              <a:spcBef>
                <a:spcPts val="600"/>
              </a:spcBef>
              <a:buClr>
                <a:schemeClr val="accent5"/>
              </a:buClr>
              <a:defRPr sz="1400">
                <a:solidFill>
                  <a:schemeClr val="bg1"/>
                </a:solidFill>
              </a:defRPr>
            </a:lvl4pPr>
            <a:lvl5pPr>
              <a:lnSpc>
                <a:spcPct val="100000"/>
              </a:lnSpc>
              <a:spcBef>
                <a:spcPts val="600"/>
              </a:spcBef>
              <a:buClr>
                <a:schemeClr val="accent5"/>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26" name="Picture Placeholder">
            <a:extLst>
              <a:ext uri="{FF2B5EF4-FFF2-40B4-BE49-F238E27FC236}">
                <a16:creationId xmlns:a16="http://schemas.microsoft.com/office/drawing/2014/main" id="{32100944-BF5A-657E-F3E3-1E32979E8EFD}"/>
              </a:ext>
            </a:extLst>
          </p:cNvPr>
          <p:cNvSpPr>
            <a:spLocks noGrp="1"/>
          </p:cNvSpPr>
          <p:nvPr>
            <p:ph type="pic" sz="quarter" idx="17"/>
          </p:nvPr>
        </p:nvSpPr>
        <p:spPr>
          <a:xfrm>
            <a:off x="3879881" y="731371"/>
            <a:ext cx="2160000" cy="2160000"/>
          </a:xfrm>
          <a:solidFill>
            <a:schemeClr val="accent5"/>
          </a:solidFill>
        </p:spPr>
        <p:txBody>
          <a:bodyPr lIns="180000" tIns="180000" rIns="180000" bIns="180000">
            <a:normAutofit/>
          </a:bodyPr>
          <a:lstStyle>
            <a:lvl1pPr marL="0" indent="0" algn="ctr">
              <a:buFontTx/>
              <a:buNone/>
              <a:defRPr sz="1600">
                <a:solidFill>
                  <a:schemeClr val="tx2"/>
                </a:solidFill>
              </a:defRPr>
            </a:lvl1pPr>
          </a:lstStyle>
          <a:p>
            <a:r>
              <a:rPr lang="nb-NO"/>
              <a:t>Klikk på ikonet for å legge til et bilde</a:t>
            </a:r>
            <a:endParaRPr lang="en-NO"/>
          </a:p>
        </p:txBody>
      </p:sp>
      <p:sp>
        <p:nvSpPr>
          <p:cNvPr id="27" name="Picture Placeholder">
            <a:extLst>
              <a:ext uri="{FF2B5EF4-FFF2-40B4-BE49-F238E27FC236}">
                <a16:creationId xmlns:a16="http://schemas.microsoft.com/office/drawing/2014/main" id="{222EE62D-FDFA-B338-23D2-1CE43EC1ED3A}"/>
              </a:ext>
            </a:extLst>
          </p:cNvPr>
          <p:cNvSpPr>
            <a:spLocks noGrp="1" noChangeAspect="1"/>
          </p:cNvSpPr>
          <p:nvPr>
            <p:ph type="pic" sz="quarter" idx="18"/>
          </p:nvPr>
        </p:nvSpPr>
        <p:spPr>
          <a:xfrm>
            <a:off x="640208" y="2889338"/>
            <a:ext cx="3240000" cy="3240000"/>
          </a:xfrm>
          <a:solidFill>
            <a:srgbClr val="015945"/>
          </a:solidFill>
        </p:spPr>
        <p:txBody>
          <a:bodyPr lIns="180000" tIns="180000" rIns="180000" bIns="180000">
            <a:normAutofit/>
          </a:bodyPr>
          <a:lstStyle>
            <a:lvl1pPr marL="0" indent="0" algn="ctr">
              <a:buFontTx/>
              <a:buNone/>
              <a:defRPr sz="1600">
                <a:solidFill>
                  <a:schemeClr val="bg1"/>
                </a:solidFill>
              </a:defRPr>
            </a:lvl1pPr>
          </a:lstStyle>
          <a:p>
            <a:r>
              <a:rPr lang="nb-NO"/>
              <a:t>Klikk på ikonet for å legge til et bilde</a:t>
            </a:r>
            <a:endParaRPr lang="en-NO"/>
          </a:p>
        </p:txBody>
      </p:sp>
      <p:sp>
        <p:nvSpPr>
          <p:cNvPr id="25" name="Oval">
            <a:extLst>
              <a:ext uri="{FF2B5EF4-FFF2-40B4-BE49-F238E27FC236}">
                <a16:creationId xmlns:a16="http://schemas.microsoft.com/office/drawing/2014/main" id="{7AACA0AA-433C-563E-9FE8-22AAB6F75290}"/>
              </a:ext>
              <a:ext uri="{C183D7F6-B498-43B3-948B-1728B52AA6E4}">
                <adec:decorative xmlns:adec="http://schemas.microsoft.com/office/drawing/2017/decorative" val="1"/>
              </a:ext>
            </a:extLst>
          </p:cNvPr>
          <p:cNvSpPr/>
          <p:nvPr userDrawn="1"/>
        </p:nvSpPr>
        <p:spPr>
          <a:xfrm>
            <a:off x="3879881" y="2889338"/>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4" name="Rectangle">
            <a:extLst>
              <a:ext uri="{FF2B5EF4-FFF2-40B4-BE49-F238E27FC236}">
                <a16:creationId xmlns:a16="http://schemas.microsoft.com/office/drawing/2014/main" id="{4E86C601-540D-B5C4-612A-F8D05A6B5CB6}"/>
              </a:ext>
              <a:ext uri="{C183D7F6-B498-43B3-948B-1728B52AA6E4}">
                <adec:decorative xmlns:adec="http://schemas.microsoft.com/office/drawing/2017/decorative" val="1"/>
              </a:ext>
            </a:extLst>
          </p:cNvPr>
          <p:cNvSpPr/>
          <p:nvPr userDrawn="1"/>
        </p:nvSpPr>
        <p:spPr>
          <a:xfrm>
            <a:off x="640208" y="1811371"/>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28" name="NHN-logo">
            <a:extLst>
              <a:ext uri="{FF2B5EF4-FFF2-40B4-BE49-F238E27FC236}">
                <a16:creationId xmlns:a16="http://schemas.microsoft.com/office/drawing/2014/main" id="{8C3C4B2F-DE23-632F-774A-12AA87055FD2}"/>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5" name="TextBox 4">
            <a:extLst>
              <a:ext uri="{FF2B5EF4-FFF2-40B4-BE49-F238E27FC236}">
                <a16:creationId xmlns:a16="http://schemas.microsoft.com/office/drawing/2014/main" id="{936B10B8-400B-BC22-2D47-0375DAAF133F}"/>
              </a:ext>
            </a:extLst>
          </p:cNvPr>
          <p:cNvSpPr txBox="1"/>
          <p:nvPr userDrawn="1"/>
        </p:nvSpPr>
        <p:spPr>
          <a:xfrm>
            <a:off x="12395200" y="7244"/>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kan brukes til å utheve innhold eller brukes som </a:t>
            </a:r>
            <a:r>
              <a:rPr lang="en-NO" sz="1200" i="1">
                <a:solidFill>
                  <a:schemeClr val="tx1">
                    <a:lumMod val="65000"/>
                    <a:lumOff val="35000"/>
                  </a:schemeClr>
                </a:solidFill>
              </a:rPr>
              <a:t>skille-lysbilde</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1">
                <a:solidFill>
                  <a:schemeClr val="tx1">
                    <a:lumMod val="65000"/>
                    <a:lumOff val="35000"/>
                  </a:schemeClr>
                </a:solidFill>
              </a:rPr>
              <a:t>Øvrige </a:t>
            </a:r>
            <a:r>
              <a:rPr lang="en-NO" sz="1200" i="1">
                <a:solidFill>
                  <a:schemeClr val="tx1">
                    <a:lumMod val="65000"/>
                    <a:lumOff val="35000"/>
                  </a:schemeClr>
                </a:solidFill>
              </a:rPr>
              <a:t>former er statiske </a:t>
            </a:r>
            <a:r>
              <a:rPr lang="en-NO" sz="1200">
                <a:solidFill>
                  <a:schemeClr val="tx1">
                    <a:lumMod val="65000"/>
                    <a:lumOff val="35000"/>
                  </a:schemeClr>
                </a:solidFill>
              </a:rPr>
              <a:t>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Dersom det ikke er ønskelig med kulepunkter, skru av kulepunkter </a:t>
            </a:r>
            <a:r>
              <a:rPr lang="en-GB" sz="1200">
                <a:solidFill>
                  <a:schemeClr val="tx1">
                    <a:lumMod val="65000"/>
                    <a:lumOff val="35000"/>
                  </a:schemeClr>
                </a:solidFill>
              </a:rPr>
              <a:t>I</a:t>
            </a:r>
            <a:r>
              <a:rPr lang="en-NO" sz="1200">
                <a:solidFill>
                  <a:schemeClr val="tx1">
                    <a:lumMod val="65000"/>
                    <a:lumOff val="35000"/>
                  </a:schemeClr>
                </a:solidFill>
              </a:rPr>
              <a:t> toppmenyen. </a:t>
            </a:r>
            <a:endParaRPr lang="en-NO" sz="1200" i="0">
              <a:solidFill>
                <a:schemeClr val="tx1">
                  <a:lumMod val="65000"/>
                  <a:lumOff val="35000"/>
                </a:schemeClr>
              </a:solidFill>
            </a:endParaRPr>
          </a:p>
        </p:txBody>
      </p:sp>
    </p:spTree>
    <p:extLst>
      <p:ext uri="{BB962C8B-B14F-4D97-AF65-F5344CB8AC3E}">
        <p14:creationId xmlns:p14="http://schemas.microsoft.com/office/powerpoint/2010/main" val="24486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5" grpId="0" animBg="1"/>
      <p:bldP spid="24" grpId="0" animBg="1"/>
    </p:bldLst>
  </p:timing>
  <p:extLst>
    <p:ext uri="{DCECCB84-F9BA-43D5-87BE-67443E8EF086}">
      <p15:sldGuideLst xmlns:p15="http://schemas.microsoft.com/office/powerpoint/2012/main">
        <p15:guide id="1" orient="horz" pos="209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lside bilde m tekst - mørk høy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accent1"/>
                </a:solidFill>
              </a:defRPr>
            </a:lvl1pPr>
          </a:lstStyle>
          <a:p>
            <a:r>
              <a:rPr lang="nb-NO"/>
              <a:t>Klikk på ikonet for å legge til et bilde</a:t>
            </a:r>
          </a:p>
        </p:txBody>
      </p:sp>
      <p:sp>
        <p:nvSpPr>
          <p:cNvPr id="13" name="Title 1">
            <a:extLst>
              <a:ext uri="{FF2B5EF4-FFF2-40B4-BE49-F238E27FC236}">
                <a16:creationId xmlns:a16="http://schemas.microsoft.com/office/drawing/2014/main" id="{B5FEA57A-B88D-09AA-6DD4-765A90C08612}"/>
              </a:ext>
            </a:extLst>
          </p:cNvPr>
          <p:cNvSpPr>
            <a:spLocks noGrp="1"/>
          </p:cNvSpPr>
          <p:nvPr>
            <p:ph type="title"/>
          </p:nvPr>
        </p:nvSpPr>
        <p:spPr>
          <a:xfrm>
            <a:off x="4226140" y="4509337"/>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rgbClr val="015945"/>
          </a:solidFill>
        </p:spPr>
        <p:txBody>
          <a:bodyPr vert="horz" wrap="square" lIns="540000" tIns="0" rIns="1332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2" y="4509339"/>
            <a:ext cx="1619999" cy="1619999"/>
          </a:xfrm>
          <a:prstGeom prst="ellipse">
            <a:avLst/>
          </a:prstGeom>
          <a:solidFill>
            <a:schemeClr val="accent5"/>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6" name="NHN-logo">
            <a:extLst>
              <a:ext uri="{FF2B5EF4-FFF2-40B4-BE49-F238E27FC236}">
                <a16:creationId xmlns:a16="http://schemas.microsoft.com/office/drawing/2014/main" id="{F15B88EF-CD92-5DEC-1144-87A6B6329A7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4" name="Tips">
            <a:extLst>
              <a:ext uri="{FF2B5EF4-FFF2-40B4-BE49-F238E27FC236}">
                <a16:creationId xmlns:a16="http://schemas.microsoft.com/office/drawing/2014/main" id="{503E0B31-3EF5-2B92-FE47-45EEA67C29B2}"/>
              </a:ext>
              <a:ext uri="{C183D7F6-B498-43B3-948B-1728B52AA6E4}">
                <adec:decorative xmlns:adec="http://schemas.microsoft.com/office/drawing/2017/decorative" val="1"/>
              </a:ext>
            </a:extLst>
          </p:cNvPr>
          <p:cNvSpPr txBox="1"/>
          <p:nvPr userDrawn="1"/>
        </p:nvSpPr>
        <p:spPr>
          <a:xfrm>
            <a:off x="12395200" y="17874"/>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288442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animEffect transition="in" filter="fade">
                                      <p:cBhvr>
                                        <p:cTn id="11" dur="500"/>
                                        <p:tgtEl>
                                          <p:spTgt spid="2">
                                            <p:bg/>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lside bilde m tekst - lys høy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9" name="Title">
            <a:extLst>
              <a:ext uri="{FF2B5EF4-FFF2-40B4-BE49-F238E27FC236}">
                <a16:creationId xmlns:a16="http://schemas.microsoft.com/office/drawing/2014/main" id="{32412E97-3AA8-AA47-6BE4-8716C01BD866}"/>
              </a:ext>
            </a:extLst>
          </p:cNvPr>
          <p:cNvSpPr>
            <a:spLocks noGrp="1"/>
          </p:cNvSpPr>
          <p:nvPr>
            <p:ph type="title"/>
          </p:nvPr>
        </p:nvSpPr>
        <p:spPr>
          <a:xfrm>
            <a:off x="4226140" y="4509337"/>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chemeClr val="bg1"/>
          </a:solidFill>
        </p:spPr>
        <p:txBody>
          <a:bodyPr vert="horz" wrap="square" lIns="540000" tIns="0" rIns="1332000" bIns="0" rtlCol="0" anchor="ctr">
            <a:noAutofit/>
          </a:bodyPr>
          <a:lstStyle>
            <a:lvl1pPr>
              <a:defRPr lang="en-NO" sz="2800" dirty="0">
                <a:solidFill>
                  <a:schemeClr val="tx2"/>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2" y="4509339"/>
            <a:ext cx="1619999" cy="1619999"/>
          </a:xfrm>
          <a:prstGeom prst="ellipse">
            <a:avLst/>
          </a:prstGeom>
          <a:solidFill>
            <a:schemeClr val="bg2"/>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4" name="NHN-logo">
            <a:extLst>
              <a:ext uri="{FF2B5EF4-FFF2-40B4-BE49-F238E27FC236}">
                <a16:creationId xmlns:a16="http://schemas.microsoft.com/office/drawing/2014/main" id="{3494DEE4-C301-677E-E749-C89D3665DE5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260D4D0F-672F-4CBF-B94A-38EBDDC8A11A}"/>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65064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lside bilde m tekst - mørk venst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accent1"/>
                </a:solidFill>
              </a:defRPr>
            </a:lvl1pPr>
          </a:lstStyle>
          <a:p>
            <a:r>
              <a:rPr lang="nb-NO"/>
              <a:t>Klikk på ikonet for å legge til et bilde</a:t>
            </a:r>
          </a:p>
        </p:txBody>
      </p:sp>
      <p:sp>
        <p:nvSpPr>
          <p:cNvPr id="13" name="Title 1">
            <a:extLst>
              <a:ext uri="{FF2B5EF4-FFF2-40B4-BE49-F238E27FC236}">
                <a16:creationId xmlns:a16="http://schemas.microsoft.com/office/drawing/2014/main" id="{47E1B2CB-FE4C-750F-9D74-2192A62C335B}"/>
              </a:ext>
            </a:extLst>
          </p:cNvPr>
          <p:cNvSpPr>
            <a:spLocks noGrp="1"/>
          </p:cNvSpPr>
          <p:nvPr>
            <p:ph type="title"/>
          </p:nvPr>
        </p:nvSpPr>
        <p:spPr>
          <a:xfrm>
            <a:off x="1" y="4509338"/>
            <a:ext cx="7940139" cy="1620000"/>
          </a:xfrm>
          <a:custGeom>
            <a:avLst/>
            <a:gdLst>
              <a:gd name="connsiteX0" fmla="*/ 0 w 7940139"/>
              <a:gd name="connsiteY0" fmla="*/ 0 h 1620000"/>
              <a:gd name="connsiteX1" fmla="*/ 7130139 w 7940139"/>
              <a:gd name="connsiteY1" fmla="*/ 0 h 1620000"/>
              <a:gd name="connsiteX2" fmla="*/ 7940139 w 7940139"/>
              <a:gd name="connsiteY2" fmla="*/ 810000 h 1620000"/>
              <a:gd name="connsiteX3" fmla="*/ 7130139 w 7940139"/>
              <a:gd name="connsiteY3" fmla="*/ 1620000 h 1620000"/>
              <a:gd name="connsiteX4" fmla="*/ 0 w 7940139"/>
              <a:gd name="connsiteY4" fmla="*/ 1620000 h 1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139" h="1620000">
                <a:moveTo>
                  <a:pt x="0" y="0"/>
                </a:moveTo>
                <a:lnTo>
                  <a:pt x="7130139" y="0"/>
                </a:lnTo>
                <a:cubicBezTo>
                  <a:pt x="7577490" y="0"/>
                  <a:pt x="7940139" y="362649"/>
                  <a:pt x="7940139" y="810000"/>
                </a:cubicBezTo>
                <a:cubicBezTo>
                  <a:pt x="7940139" y="1257351"/>
                  <a:pt x="7577490" y="1620000"/>
                  <a:pt x="7130139" y="1620000"/>
                </a:cubicBezTo>
                <a:lnTo>
                  <a:pt x="0" y="1620000"/>
                </a:lnTo>
                <a:close/>
              </a:path>
            </a:pathLst>
          </a:custGeom>
          <a:solidFill>
            <a:srgbClr val="015945"/>
          </a:solidFill>
        </p:spPr>
        <p:txBody>
          <a:bodyPr vert="horz" wrap="square" lIns="1368000" tIns="0" rIns="540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7940142" y="4509339"/>
            <a:ext cx="1619999" cy="1619999"/>
          </a:xfrm>
          <a:prstGeom prst="ellipse">
            <a:avLst/>
          </a:prstGeom>
          <a:solidFill>
            <a:schemeClr val="accent5"/>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5" name="NHN-logo">
            <a:extLst>
              <a:ext uri="{FF2B5EF4-FFF2-40B4-BE49-F238E27FC236}">
                <a16:creationId xmlns:a16="http://schemas.microsoft.com/office/drawing/2014/main" id="{276C2862-E1D8-5CE6-44EB-D807A57E474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2FB9A18F-4655-427E-9144-C2F7EA8D3C75}"/>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144975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lside bilde m tekst - lys venst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9" name="Title 1">
            <a:extLst>
              <a:ext uri="{FF2B5EF4-FFF2-40B4-BE49-F238E27FC236}">
                <a16:creationId xmlns:a16="http://schemas.microsoft.com/office/drawing/2014/main" id="{60CD292C-6DE0-FBD3-5232-D2B8E09872FC}"/>
              </a:ext>
            </a:extLst>
          </p:cNvPr>
          <p:cNvSpPr>
            <a:spLocks noGrp="1"/>
          </p:cNvSpPr>
          <p:nvPr>
            <p:ph type="title"/>
          </p:nvPr>
        </p:nvSpPr>
        <p:spPr>
          <a:xfrm>
            <a:off x="1" y="4509337"/>
            <a:ext cx="7940139" cy="1620000"/>
          </a:xfrm>
          <a:custGeom>
            <a:avLst/>
            <a:gdLst>
              <a:gd name="connsiteX0" fmla="*/ 0 w 7940139"/>
              <a:gd name="connsiteY0" fmla="*/ 0 h 1620000"/>
              <a:gd name="connsiteX1" fmla="*/ 7130139 w 7940139"/>
              <a:gd name="connsiteY1" fmla="*/ 0 h 1620000"/>
              <a:gd name="connsiteX2" fmla="*/ 7940139 w 7940139"/>
              <a:gd name="connsiteY2" fmla="*/ 810000 h 1620000"/>
              <a:gd name="connsiteX3" fmla="*/ 7130139 w 7940139"/>
              <a:gd name="connsiteY3" fmla="*/ 1620000 h 1620000"/>
              <a:gd name="connsiteX4" fmla="*/ 0 w 7940139"/>
              <a:gd name="connsiteY4" fmla="*/ 1620000 h 1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139" h="1620000">
                <a:moveTo>
                  <a:pt x="0" y="0"/>
                </a:moveTo>
                <a:lnTo>
                  <a:pt x="7130139" y="0"/>
                </a:lnTo>
                <a:cubicBezTo>
                  <a:pt x="7577490" y="0"/>
                  <a:pt x="7940139" y="362649"/>
                  <a:pt x="7940139" y="810000"/>
                </a:cubicBezTo>
                <a:cubicBezTo>
                  <a:pt x="7940139" y="1257351"/>
                  <a:pt x="7577490" y="1620000"/>
                  <a:pt x="7130139" y="1620000"/>
                </a:cubicBezTo>
                <a:lnTo>
                  <a:pt x="0" y="1620000"/>
                </a:lnTo>
                <a:close/>
              </a:path>
            </a:pathLst>
          </a:custGeom>
          <a:solidFill>
            <a:schemeClr val="bg1"/>
          </a:solidFill>
        </p:spPr>
        <p:txBody>
          <a:bodyPr vert="horz" wrap="square" lIns="1368000" tIns="0" rIns="540000" bIns="0" rtlCol="0" anchor="ctr">
            <a:noAutofit/>
          </a:bodyPr>
          <a:lstStyle>
            <a:lvl1pPr>
              <a:defRPr lang="en-NO" sz="2800" dirty="0">
                <a:solidFill>
                  <a:schemeClr val="tx2"/>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7940142" y="4509339"/>
            <a:ext cx="1619999" cy="1619999"/>
          </a:xfrm>
          <a:prstGeom prst="ellipse">
            <a:avLst/>
          </a:prstGeom>
          <a:solidFill>
            <a:schemeClr val="bg2"/>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5" name="NHN-logo">
            <a:extLst>
              <a:ext uri="{FF2B5EF4-FFF2-40B4-BE49-F238E27FC236}">
                <a16:creationId xmlns:a16="http://schemas.microsoft.com/office/drawing/2014/main" id="{814F993E-E11E-9323-4837-9DAD20A67B5A}"/>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4ED706DF-EDAE-4D36-87EE-E6D72940967C}"/>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1447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lside bilde m tekst - mørk høyre opp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p:nvPr>
        </p:nvSpPr>
        <p:spPr>
          <a:xfrm>
            <a:off x="0" y="0"/>
            <a:ext cx="12192000" cy="6858000"/>
          </a:xfrm>
          <a:solidFill>
            <a:schemeClr val="bg1"/>
          </a:solidFill>
        </p:spPr>
        <p:txBody>
          <a:bodyPr lIns="180000" tIns="180000" rIns="180000" bIns="180000" anchor="ctr">
            <a:normAutofit/>
          </a:bodyPr>
          <a:lstStyle>
            <a:lvl1pPr marL="0" indent="0" algn="ctr">
              <a:buFontTx/>
              <a:buNone/>
              <a:defRPr sz="1600">
                <a:solidFill>
                  <a:schemeClr val="bg2"/>
                </a:solidFill>
              </a:defRPr>
            </a:lvl1pPr>
          </a:lstStyle>
          <a:p>
            <a:r>
              <a:rPr lang="nb-NO"/>
              <a:t>Klikk på ikonet for å legge til et bilde</a:t>
            </a:r>
          </a:p>
        </p:txBody>
      </p:sp>
      <p:sp>
        <p:nvSpPr>
          <p:cNvPr id="13" name="Title 1">
            <a:extLst>
              <a:ext uri="{FF2B5EF4-FFF2-40B4-BE49-F238E27FC236}">
                <a16:creationId xmlns:a16="http://schemas.microsoft.com/office/drawing/2014/main" id="{B5FEA57A-B88D-09AA-6DD4-765A90C08612}"/>
              </a:ext>
            </a:extLst>
          </p:cNvPr>
          <p:cNvSpPr>
            <a:spLocks noGrp="1"/>
          </p:cNvSpPr>
          <p:nvPr>
            <p:ph type="title"/>
          </p:nvPr>
        </p:nvSpPr>
        <p:spPr>
          <a:xfrm>
            <a:off x="4226139" y="729875"/>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rgbClr val="015945"/>
          </a:solidFill>
        </p:spPr>
        <p:txBody>
          <a:bodyPr vert="horz" wrap="square" lIns="540000" tIns="0" rIns="1332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1" y="729877"/>
            <a:ext cx="1619999" cy="1619999"/>
          </a:xfrm>
          <a:prstGeom prst="ellipse">
            <a:avLst/>
          </a:prstGeom>
          <a:solidFill>
            <a:schemeClr val="accent5"/>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6" name="NHN-logo">
            <a:extLst>
              <a:ext uri="{FF2B5EF4-FFF2-40B4-BE49-F238E27FC236}">
                <a16:creationId xmlns:a16="http://schemas.microsoft.com/office/drawing/2014/main" id="{F15B88EF-CD92-5DEC-1144-87A6B6329A7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8639EE2B-9809-4573-92E8-87AAA37A5310}"/>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96952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animEffect transition="in" filter="fade">
                                      <p:cBhvr>
                                        <p:cTn id="11" dur="500"/>
                                        <p:tgtEl>
                                          <p:spTgt spid="2">
                                            <p:bg/>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p>
            <a:r>
              <a:rPr lang="nb-NO"/>
              <a:t>Klikk for å redigere tittelstil</a:t>
            </a:r>
            <a:endParaRPr lang="en-NO"/>
          </a:p>
        </p:txBody>
      </p:sp>
      <p:sp>
        <p:nvSpPr>
          <p:cNvPr id="7" name="Text Placeholder 6">
            <a:extLst>
              <a:ext uri="{FF2B5EF4-FFF2-40B4-BE49-F238E27FC236}">
                <a16:creationId xmlns:a16="http://schemas.microsoft.com/office/drawing/2014/main" id="{028E54CC-D033-244E-3403-3F0DF3002F27}"/>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rgbClr val="01594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p:txBody>
          <a:bodyPr/>
          <a:lstStyle>
            <a:lvl1pPr indent="-216000">
              <a:buClrTx/>
              <a:defRPr/>
            </a:lvl1pPr>
            <a:lvl2pPr>
              <a:buClrTx/>
              <a:defRPr/>
            </a:lvl2pPr>
            <a:lvl3pPr>
              <a:buClrTx/>
              <a:defRPr/>
            </a:lvl3pPr>
            <a:lvl4pPr>
              <a:buClrTx/>
              <a:defRPr/>
            </a:lvl4pPr>
            <a:lvl5pPr>
              <a:buClrTx/>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6" name="NHN-logo">
            <a:extLst>
              <a:ext uri="{FF2B5EF4-FFF2-40B4-BE49-F238E27FC236}">
                <a16:creationId xmlns:a16="http://schemas.microsoft.com/office/drawing/2014/main" id="{742C9D0F-D298-34DB-F9A1-0A3C167A4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8" name="Tips">
            <a:extLst>
              <a:ext uri="{FF2B5EF4-FFF2-40B4-BE49-F238E27FC236}">
                <a16:creationId xmlns:a16="http://schemas.microsoft.com/office/drawing/2014/main" id="{2B961EBD-B3B5-2ECB-F522-54426970523C}"/>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257198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og teks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a:xfrm>
            <a:off x="627196" y="728662"/>
            <a:ext cx="10905992" cy="612775"/>
          </a:xfrm>
        </p:spPr>
        <p:txBody>
          <a:bodyPr/>
          <a:lstStyle>
            <a:lvl1pPr>
              <a:defRPr>
                <a:solidFill>
                  <a:schemeClr val="bg1"/>
                </a:solidFill>
              </a:defRPr>
            </a:lvl1pPr>
          </a:lstStyle>
          <a:p>
            <a:r>
              <a:rPr lang="nb-NO"/>
              <a:t>Klikk for å redigere tittelstil</a:t>
            </a:r>
            <a:endParaRPr lang="en-NO"/>
          </a:p>
        </p:txBody>
      </p:sp>
      <p:sp>
        <p:nvSpPr>
          <p:cNvPr id="5" name="Text Placeholder 6">
            <a:extLst>
              <a:ext uri="{FF2B5EF4-FFF2-40B4-BE49-F238E27FC236}">
                <a16:creationId xmlns:a16="http://schemas.microsoft.com/office/drawing/2014/main" id="{88A95D60-B3AA-A65F-1874-AC2975E4ECA1}"/>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p:txBody>
          <a:bodyPr/>
          <a:lstStyle>
            <a:lvl1pPr indent="-216000">
              <a:buClr>
                <a:schemeClr val="accent5"/>
              </a:buClr>
              <a:defRPr>
                <a:solidFill>
                  <a:schemeClr val="bg1"/>
                </a:solidFill>
              </a:defRPr>
            </a:lvl1pPr>
            <a:lvl2pPr>
              <a:buClr>
                <a:schemeClr val="accent5"/>
              </a:buClr>
              <a:defRPr>
                <a:solidFill>
                  <a:schemeClr val="bg1"/>
                </a:solidFill>
              </a:defRPr>
            </a:lvl2pPr>
            <a:lvl3pPr>
              <a:buClr>
                <a:schemeClr val="accent5"/>
              </a:buClr>
              <a:defRPr>
                <a:solidFill>
                  <a:schemeClr val="bg1"/>
                </a:solidFill>
              </a:defRPr>
            </a:lvl3pPr>
            <a:lvl4pPr>
              <a:buClr>
                <a:schemeClr val="accent5"/>
              </a:buClr>
              <a:defRPr>
                <a:solidFill>
                  <a:schemeClr val="bg1"/>
                </a:solidFill>
              </a:defRPr>
            </a:lvl4pPr>
            <a:lvl5pPr>
              <a:buClr>
                <a:schemeClr val="accent5"/>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7" name="NHN-logo">
            <a:extLst>
              <a:ext uri="{FF2B5EF4-FFF2-40B4-BE49-F238E27FC236}">
                <a16:creationId xmlns:a16="http://schemas.microsoft.com/office/drawing/2014/main" id="{5AFA13F0-1079-5536-F0AC-E553717F973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5289E16C-BBAF-4E39-A226-6211B6780584}"/>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60567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tekst og halvside bil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3"/>
            <a:ext cx="5040000" cy="938385"/>
          </a:xfrm>
        </p:spPr>
        <p:txBody>
          <a:bodyPr/>
          <a:lstStyle/>
          <a:p>
            <a:r>
              <a:rPr lang="nb-NO"/>
              <a:t>Klikk for å redigere tittelstil</a:t>
            </a:r>
            <a:endParaRPr lang="en-NO"/>
          </a:p>
        </p:txBody>
      </p:sp>
      <p:sp>
        <p:nvSpPr>
          <p:cNvPr id="12" name="Text Placeholder 6">
            <a:extLst>
              <a:ext uri="{FF2B5EF4-FFF2-40B4-BE49-F238E27FC236}">
                <a16:creationId xmlns:a16="http://schemas.microsoft.com/office/drawing/2014/main" id="{B4D98A27-1970-277E-FABC-A1B8B6C2C405}"/>
              </a:ext>
            </a:extLst>
          </p:cNvPr>
          <p:cNvSpPr>
            <a:spLocks noGrp="1"/>
          </p:cNvSpPr>
          <p:nvPr>
            <p:ph type="body" sz="quarter" idx="14" hasCustomPrompt="1"/>
          </p:nvPr>
        </p:nvSpPr>
        <p:spPr>
          <a:xfrm>
            <a:off x="623888" y="333375"/>
            <a:ext cx="5040000" cy="325437"/>
          </a:xfrm>
        </p:spPr>
        <p:txBody>
          <a:bodyPr/>
          <a:lstStyle>
            <a:lvl1pPr marL="0" indent="0">
              <a:lnSpc>
                <a:spcPct val="100000"/>
              </a:lnSpc>
              <a:buNone/>
              <a:defRPr sz="1600">
                <a:solidFill>
                  <a:srgbClr val="01594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9" name="Text Placeholder">
            <a:extLst>
              <a:ext uri="{FF2B5EF4-FFF2-40B4-BE49-F238E27FC236}">
                <a16:creationId xmlns:a16="http://schemas.microsoft.com/office/drawing/2014/main" id="{0D4F8A45-8CC5-232E-7192-0EC26D8FB1DE}"/>
              </a:ext>
            </a:extLst>
          </p:cNvPr>
          <p:cNvSpPr>
            <a:spLocks noGrp="1"/>
          </p:cNvSpPr>
          <p:nvPr>
            <p:ph type="body" sz="quarter" idx="19"/>
          </p:nvPr>
        </p:nvSpPr>
        <p:spPr>
          <a:xfrm>
            <a:off x="627196" y="1916113"/>
            <a:ext cx="5040000" cy="4486275"/>
          </a:xfrm>
        </p:spPr>
        <p:txBody>
          <a:bodyPr/>
          <a:lstStyle>
            <a:lvl1pPr>
              <a:lnSpc>
                <a:spcPct val="100000"/>
              </a:lnSpc>
              <a:buClr>
                <a:schemeClr val="tx2"/>
              </a:buClr>
              <a:defRPr sz="2000"/>
            </a:lvl1pPr>
            <a:lvl2pPr>
              <a:buClr>
                <a:schemeClr val="tx2"/>
              </a:buClr>
              <a:defRPr/>
            </a:lvl2pPr>
            <a:lvl3pPr>
              <a:buClr>
                <a:schemeClr val="tx2"/>
              </a:buClr>
              <a:defRPr/>
            </a:lvl3pPr>
            <a:lvl4pPr>
              <a:buClr>
                <a:schemeClr val="tx2"/>
              </a:buClr>
              <a:defRPr/>
            </a:lvl4pPr>
            <a:lvl5pPr>
              <a:buClr>
                <a:schemeClr val="tx2"/>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6" name="Picture Placeholder">
            <a:extLst>
              <a:ext uri="{FF2B5EF4-FFF2-40B4-BE49-F238E27FC236}">
                <a16:creationId xmlns:a16="http://schemas.microsoft.com/office/drawing/2014/main" id="{9DAA9887-1439-7F1C-F2BB-15844BF5AC09}"/>
              </a:ext>
            </a:extLst>
          </p:cNvPr>
          <p:cNvSpPr>
            <a:spLocks noGrp="1"/>
          </p:cNvSpPr>
          <p:nvPr>
            <p:ph type="pic" sz="quarter" idx="17"/>
          </p:nvPr>
        </p:nvSpPr>
        <p:spPr>
          <a:xfrm>
            <a:off x="6097200" y="0"/>
            <a:ext cx="6094800" cy="6858000"/>
          </a:xfrm>
        </p:spPr>
        <p:txBody>
          <a:bodyPr lIns="180000" tIns="180000" rIns="180000" bIns="180000">
            <a:normAutofit/>
          </a:bodyPr>
          <a:lstStyle>
            <a:lvl1pPr marL="0" marR="0" indent="0" algn="ctr" defTabSz="914354" rtl="0" eaLnBrk="1" fontAlgn="auto" latinLnBrk="0" hangingPunct="1">
              <a:lnSpc>
                <a:spcPct val="110000"/>
              </a:lnSpc>
              <a:spcBef>
                <a:spcPts val="1000"/>
              </a:spcBef>
              <a:spcAft>
                <a:spcPts val="0"/>
              </a:spcAft>
              <a:buClr>
                <a:schemeClr val="accent1"/>
              </a:buClr>
              <a:buSzTx/>
              <a:buFont typeface="Arial" panose="020B0604020202020204" pitchFamily="34" charset="0"/>
              <a:buNone/>
              <a:tabLst/>
              <a:defRPr sz="1600">
                <a:solidFill>
                  <a:srgbClr val="015945"/>
                </a:solidFill>
              </a:defRPr>
            </a:lvl1pPr>
          </a:lstStyle>
          <a:p>
            <a:pPr marL="0" marR="0" lvl="0" indent="0" algn="ctr" defTabSz="914354" rtl="0" eaLnBrk="1" fontAlgn="auto" latinLnBrk="0" hangingPunct="1">
              <a:lnSpc>
                <a:spcPct val="110000"/>
              </a:lnSpc>
              <a:spcBef>
                <a:spcPts val="1000"/>
              </a:spcBef>
              <a:spcAft>
                <a:spcPts val="0"/>
              </a:spcAft>
              <a:buClr>
                <a:schemeClr val="accent1"/>
              </a:buClr>
              <a:buSzTx/>
              <a:buFont typeface="Arial" panose="020B0604020202020204" pitchFamily="34" charset="0"/>
              <a:buNone/>
              <a:tabLst/>
              <a:defRPr/>
            </a:pPr>
            <a:r>
              <a:rPr lang="nb-NO"/>
              <a:t>Klikk på ikonet for å legge til et bilde</a:t>
            </a:r>
            <a:endParaRPr lang="en-NO"/>
          </a:p>
        </p:txBody>
      </p:sp>
      <p:pic>
        <p:nvPicPr>
          <p:cNvPr id="7" name="NHN-logo">
            <a:extLst>
              <a:ext uri="{FF2B5EF4-FFF2-40B4-BE49-F238E27FC236}">
                <a16:creationId xmlns:a16="http://schemas.microsoft.com/office/drawing/2014/main" id="{5A761C0E-0733-5E4E-5075-B6B742A8A4C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E4FA80BA-7337-4EC0-B2E4-5E8A7FC4B14B}"/>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95048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 tekst og halvside bilde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3"/>
            <a:ext cx="5040000" cy="997196"/>
          </a:xfrm>
        </p:spPr>
        <p:txBody>
          <a:bodyPr/>
          <a:lstStyle>
            <a:lvl1pPr>
              <a:defRPr>
                <a:solidFill>
                  <a:schemeClr val="bg1"/>
                </a:solidFill>
              </a:defRPr>
            </a:lvl1pPr>
          </a:lstStyle>
          <a:p>
            <a:r>
              <a:rPr lang="nb-NO"/>
              <a:t>Klikk for å redigere tittelstil</a:t>
            </a:r>
            <a:endParaRPr lang="en-NO"/>
          </a:p>
        </p:txBody>
      </p:sp>
      <p:sp>
        <p:nvSpPr>
          <p:cNvPr id="4" name="Text Placeholder 6">
            <a:extLst>
              <a:ext uri="{FF2B5EF4-FFF2-40B4-BE49-F238E27FC236}">
                <a16:creationId xmlns:a16="http://schemas.microsoft.com/office/drawing/2014/main" id="{AE7E422B-025D-1A63-45A6-BF5D7584DDB9}"/>
              </a:ext>
            </a:extLst>
          </p:cNvPr>
          <p:cNvSpPr>
            <a:spLocks noGrp="1"/>
          </p:cNvSpPr>
          <p:nvPr>
            <p:ph type="body" sz="quarter" idx="14" hasCustomPrompt="1"/>
          </p:nvPr>
        </p:nvSpPr>
        <p:spPr>
          <a:xfrm>
            <a:off x="623888" y="333375"/>
            <a:ext cx="50400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9" name="Text Placeholder">
            <a:extLst>
              <a:ext uri="{FF2B5EF4-FFF2-40B4-BE49-F238E27FC236}">
                <a16:creationId xmlns:a16="http://schemas.microsoft.com/office/drawing/2014/main" id="{D1172994-0748-4F0E-6172-76E543DDDFEA}"/>
              </a:ext>
            </a:extLst>
          </p:cNvPr>
          <p:cNvSpPr>
            <a:spLocks noGrp="1"/>
          </p:cNvSpPr>
          <p:nvPr>
            <p:ph type="body" sz="quarter" idx="19"/>
          </p:nvPr>
        </p:nvSpPr>
        <p:spPr>
          <a:xfrm>
            <a:off x="627196" y="1916115"/>
            <a:ext cx="5040000" cy="4237797"/>
          </a:xfrm>
        </p:spPr>
        <p:txBody>
          <a:bodyPr/>
          <a:lstStyle>
            <a:lvl1pPr>
              <a:lnSpc>
                <a:spcPct val="100000"/>
              </a:lnSpc>
              <a:buClr>
                <a:schemeClr val="accent5"/>
              </a:buClr>
              <a:defRPr sz="2000">
                <a:solidFill>
                  <a:schemeClr val="bg1"/>
                </a:solidFill>
              </a:defRPr>
            </a:lvl1pPr>
            <a:lvl2pPr>
              <a:buClr>
                <a:schemeClr val="accent5"/>
              </a:buClr>
              <a:defRPr>
                <a:solidFill>
                  <a:schemeClr val="bg1"/>
                </a:solidFill>
              </a:defRPr>
            </a:lvl2pPr>
            <a:lvl3pPr>
              <a:buClr>
                <a:schemeClr val="accent5"/>
              </a:buClr>
              <a:defRPr>
                <a:solidFill>
                  <a:schemeClr val="bg1"/>
                </a:solidFill>
              </a:defRPr>
            </a:lvl3pPr>
            <a:lvl4pPr>
              <a:buClr>
                <a:schemeClr val="accent5"/>
              </a:buClr>
              <a:defRPr>
                <a:solidFill>
                  <a:schemeClr val="bg1"/>
                </a:solidFill>
              </a:defRPr>
            </a:lvl4pPr>
            <a:lvl5pPr>
              <a:buClr>
                <a:schemeClr val="accent5"/>
              </a:buCl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6" name="Picture Placeholder 5">
            <a:extLst>
              <a:ext uri="{FF2B5EF4-FFF2-40B4-BE49-F238E27FC236}">
                <a16:creationId xmlns:a16="http://schemas.microsoft.com/office/drawing/2014/main" id="{9DAA9887-1439-7F1C-F2BB-15844BF5AC09}"/>
              </a:ext>
            </a:extLst>
          </p:cNvPr>
          <p:cNvSpPr>
            <a:spLocks noGrp="1"/>
          </p:cNvSpPr>
          <p:nvPr>
            <p:ph type="pic" sz="quarter" idx="17"/>
          </p:nvPr>
        </p:nvSpPr>
        <p:spPr>
          <a:xfrm>
            <a:off x="6097200" y="0"/>
            <a:ext cx="6094800" cy="6858000"/>
          </a:xfrm>
        </p:spPr>
        <p:txBody>
          <a:bodyPr lIns="180000" tIns="180000" rIns="180000" bIns="180000">
            <a:normAutofit/>
          </a:bodyPr>
          <a:lstStyle>
            <a:lvl1pPr marL="0" indent="0" algn="ctr">
              <a:buNone/>
              <a:defRPr sz="1600">
                <a:solidFill>
                  <a:schemeClr val="accent5"/>
                </a:solidFill>
              </a:defRPr>
            </a:lvl1pPr>
          </a:lstStyle>
          <a:p>
            <a:r>
              <a:rPr lang="nb-NO"/>
              <a:t>Klikk på ikonet for å legge til et bilde</a:t>
            </a:r>
            <a:endParaRPr lang="en-NO"/>
          </a:p>
        </p:txBody>
      </p:sp>
      <p:pic>
        <p:nvPicPr>
          <p:cNvPr id="15" name="NHN-logo">
            <a:extLst>
              <a:ext uri="{FF2B5EF4-FFF2-40B4-BE49-F238E27FC236}">
                <a16:creationId xmlns:a16="http://schemas.microsoft.com/office/drawing/2014/main" id="{AF0B40FF-3036-B684-D193-B65783ACB04F}"/>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0" name="Tips">
            <a:extLst>
              <a:ext uri="{FF2B5EF4-FFF2-40B4-BE49-F238E27FC236}">
                <a16:creationId xmlns:a16="http://schemas.microsoft.com/office/drawing/2014/main" id="{BA0EFD2E-A3FF-4052-A0BB-2C89F2BB0638}"/>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a:t>
            </a:r>
            <a:r>
              <a:rPr lang="en-GB" sz="1200" err="1">
                <a:solidFill>
                  <a:schemeClr val="tx1">
                    <a:lumMod val="65000"/>
                    <a:lumOff val="35000"/>
                  </a:schemeClr>
                </a:solidFill>
              </a:rPr>
              <a:t>herller</a:t>
            </a:r>
            <a:r>
              <a:rPr lang="en-GB" sz="1200">
                <a:solidFill>
                  <a:schemeClr val="tx1">
                    <a:lumMod val="65000"/>
                    <a:lumOff val="35000"/>
                  </a:schemeClr>
                </a:solidFill>
              </a:rPr>
              <a:t>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16432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tekst - delt">
    <p:bg>
      <p:bgRef idx="1001">
        <a:schemeClr val="bg2"/>
      </p:bgRef>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23888" y="732854"/>
            <a:ext cx="5040000" cy="1008063"/>
          </a:xfrm>
        </p:spPr>
        <p:txBody>
          <a:bodyPr anchor="t">
            <a:noAutofit/>
          </a:bodyPr>
          <a:lstStyle>
            <a:lvl1pPr>
              <a:defRPr sz="3600">
                <a:solidFill>
                  <a:schemeClr val="tx2"/>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23888" y="1916113"/>
            <a:ext cx="5040000" cy="4213225"/>
          </a:xfrm>
        </p:spPr>
        <p:txBody>
          <a:bodyPr/>
          <a:lstStyle>
            <a:lvl1pPr marL="216000" indent="-216000">
              <a:lnSpc>
                <a:spcPct val="100000"/>
              </a:lnSpc>
              <a:spcBef>
                <a:spcPts val="1000"/>
              </a:spcBef>
              <a:buClr>
                <a:schemeClr val="tx2"/>
              </a:buClr>
              <a:buFont typeface="Arial" panose="020B0604020202020204" pitchFamily="34" charset="0"/>
              <a:buChar char="•"/>
              <a:defRPr sz="2000">
                <a:solidFill>
                  <a:schemeClr val="tx1"/>
                </a:solidFill>
              </a:defRPr>
            </a:lvl1pPr>
            <a:lvl2pPr>
              <a:lnSpc>
                <a:spcPct val="100000"/>
              </a:lnSpc>
              <a:buClr>
                <a:schemeClr val="tx2"/>
              </a:buClr>
              <a:defRPr sz="1800">
                <a:solidFill>
                  <a:schemeClr val="tx1"/>
                </a:solidFill>
              </a:defRPr>
            </a:lvl2pPr>
            <a:lvl3pPr>
              <a:lnSpc>
                <a:spcPct val="100000"/>
              </a:lnSpc>
              <a:buClr>
                <a:schemeClr val="tx2"/>
              </a:buClr>
              <a:defRPr sz="1600">
                <a:solidFill>
                  <a:schemeClr val="tx1"/>
                </a:solidFill>
              </a:defRPr>
            </a:lvl3pPr>
            <a:lvl4pPr>
              <a:lnSpc>
                <a:spcPct val="100000"/>
              </a:lnSpc>
              <a:buClr>
                <a:schemeClr val="tx2"/>
              </a:buClr>
              <a:defRPr sz="1400">
                <a:solidFill>
                  <a:schemeClr val="tx1"/>
                </a:solidFill>
              </a:defRPr>
            </a:lvl4pPr>
            <a:lvl5pPr>
              <a:lnSpc>
                <a:spcPct val="100000"/>
              </a:lnSpc>
              <a:buClr>
                <a:schemeClr val="tx2"/>
              </a:buClr>
              <a:defRPr sz="14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9" name="Boks til bakgrunnsfarge">
            <a:extLst>
              <a:ext uri="{FF2B5EF4-FFF2-40B4-BE49-F238E27FC236}">
                <a16:creationId xmlns:a16="http://schemas.microsoft.com/office/drawing/2014/main" id="{A6FF8CBC-EE72-A05F-307D-A399C00CFB5E}"/>
              </a:ext>
            </a:extLst>
          </p:cNvPr>
          <p:cNvSpPr>
            <a:spLocks noGrp="1"/>
          </p:cNvSpPr>
          <p:nvPr>
            <p:ph type="pic" sz="quarter" idx="19"/>
          </p:nvPr>
        </p:nvSpPr>
        <p:spPr>
          <a:xfrm>
            <a:off x="6096000" y="0"/>
            <a:ext cx="6096000" cy="6858000"/>
          </a:xfrm>
          <a:solidFill>
            <a:schemeClr val="tx2"/>
          </a:solidFill>
        </p:spPr>
        <p:txBody>
          <a:bodyPr/>
          <a:lstStyle>
            <a:lvl1pPr marL="0" indent="0">
              <a:buFontTx/>
              <a:buNone/>
              <a:defRPr sz="100"/>
            </a:lvl1pPr>
          </a:lstStyle>
          <a:p>
            <a:r>
              <a:rPr lang="nb-NO"/>
              <a:t>Klikk på ikonet for å legge til et bilde</a:t>
            </a:r>
            <a:endParaRPr lang="en-NO"/>
          </a:p>
        </p:txBody>
      </p:sp>
      <p:sp>
        <p:nvSpPr>
          <p:cNvPr id="3" name="Subtitle (Overskrift nr 2)">
            <a:extLst>
              <a:ext uri="{FF2B5EF4-FFF2-40B4-BE49-F238E27FC236}">
                <a16:creationId xmlns:a16="http://schemas.microsoft.com/office/drawing/2014/main" id="{121C2535-72CF-2691-873D-F75A857B031C}"/>
              </a:ext>
            </a:extLst>
          </p:cNvPr>
          <p:cNvSpPr>
            <a:spLocks noGrp="1"/>
          </p:cNvSpPr>
          <p:nvPr>
            <p:ph type="subTitle" idx="20"/>
          </p:nvPr>
        </p:nvSpPr>
        <p:spPr>
          <a:xfrm>
            <a:off x="6493188" y="732853"/>
            <a:ext cx="5040000" cy="1008063"/>
          </a:xfrm>
        </p:spPr>
        <p:txBody>
          <a:bodyPr/>
          <a:lstStyle>
            <a:lvl1pPr marL="0" indent="0" algn="l">
              <a:lnSpc>
                <a:spcPct val="90000"/>
              </a:lnSpc>
              <a:buNone/>
              <a:defRPr sz="36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8" name="Content Placeholder 2">
            <a:extLst>
              <a:ext uri="{FF2B5EF4-FFF2-40B4-BE49-F238E27FC236}">
                <a16:creationId xmlns:a16="http://schemas.microsoft.com/office/drawing/2014/main" id="{29BC3AC1-87DC-346E-BCC2-5FA57630D5CE}"/>
              </a:ext>
            </a:extLst>
          </p:cNvPr>
          <p:cNvSpPr>
            <a:spLocks noGrp="1"/>
          </p:cNvSpPr>
          <p:nvPr>
            <p:ph sz="half" idx="17"/>
          </p:nvPr>
        </p:nvSpPr>
        <p:spPr>
          <a:xfrm>
            <a:off x="6493188" y="1916112"/>
            <a:ext cx="5040000" cy="4213225"/>
          </a:xfrm>
        </p:spPr>
        <p:txBody>
          <a:bodyPr/>
          <a:lstStyle>
            <a:lvl1pPr marL="216000" indent="-216000">
              <a:lnSpc>
                <a:spcPct val="100000"/>
              </a:lnSpc>
              <a:spcBef>
                <a:spcPts val="1000"/>
              </a:spcBef>
              <a:buClr>
                <a:schemeClr val="accent5"/>
              </a:buClr>
              <a:buFont typeface="Arial" panose="020B0604020202020204" pitchFamily="34" charset="0"/>
              <a:buChar char="•"/>
              <a:defRPr sz="2000">
                <a:solidFill>
                  <a:schemeClr val="bg1"/>
                </a:solidFill>
              </a:defRPr>
            </a:lvl1pPr>
            <a:lvl2pPr>
              <a:lnSpc>
                <a:spcPct val="100000"/>
              </a:lnSpc>
              <a:spcBef>
                <a:spcPts val="600"/>
              </a:spcBef>
              <a:buClr>
                <a:schemeClr val="accent5"/>
              </a:buClr>
              <a:defRPr sz="1800">
                <a:solidFill>
                  <a:schemeClr val="bg1"/>
                </a:solidFill>
              </a:defRPr>
            </a:lvl2pPr>
            <a:lvl3pPr>
              <a:lnSpc>
                <a:spcPct val="100000"/>
              </a:lnSpc>
              <a:buClr>
                <a:schemeClr val="accent5"/>
              </a:buClr>
              <a:defRPr sz="1600">
                <a:solidFill>
                  <a:schemeClr val="bg1"/>
                </a:solidFill>
              </a:defRPr>
            </a:lvl3pPr>
            <a:lvl4pPr>
              <a:lnSpc>
                <a:spcPct val="100000"/>
              </a:lnSpc>
              <a:buClr>
                <a:schemeClr val="accent5"/>
              </a:buClr>
              <a:defRPr sz="1400">
                <a:solidFill>
                  <a:schemeClr val="bg1"/>
                </a:solidFill>
              </a:defRPr>
            </a:lvl4pPr>
            <a:lvl5pPr>
              <a:lnSpc>
                <a:spcPct val="100000"/>
              </a:lnSpc>
              <a:buClr>
                <a:schemeClr val="accent5"/>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4" name="NHN-logo">
            <a:extLst>
              <a:ext uri="{FF2B5EF4-FFF2-40B4-BE49-F238E27FC236}">
                <a16:creationId xmlns:a16="http://schemas.microsoft.com/office/drawing/2014/main" id="{15337C46-73F2-9B53-F262-0AB6C9FE7FC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5" name="Tips">
            <a:extLst>
              <a:ext uri="{FF2B5EF4-FFF2-40B4-BE49-F238E27FC236}">
                <a16:creationId xmlns:a16="http://schemas.microsoft.com/office/drawing/2014/main" id="{0C91CD78-7DEF-6C21-33DD-43CADED1D211}"/>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Du kan endre bakgrunnsfargen på venste side</a:t>
            </a:r>
            <a:r>
              <a:rPr lang="nb-NO" sz="1200">
                <a:solidFill>
                  <a:schemeClr val="tx1">
                    <a:lumMod val="65000"/>
                    <a:lumOff val="35000"/>
                  </a:schemeClr>
                </a:solidFill>
              </a:rPr>
              <a:t> ved å endre bakgrunnsfargen. Fargen på høyre kan endres ved å klikke på boksen som ligger i bakgrunnen. Velg så ønsket farge.</a:t>
            </a:r>
          </a:p>
          <a:p>
            <a:pPr algn="l"/>
            <a:endParaRPr lang="nb-NO" sz="1200">
              <a:solidFill>
                <a:schemeClr val="tx1">
                  <a:lumMod val="65000"/>
                  <a:lumOff val="35000"/>
                </a:schemeClr>
              </a:solidFill>
            </a:endParaRPr>
          </a:p>
          <a:p>
            <a:pPr algn="l"/>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805794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 tekst 2 kolonn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2"/>
            <a:ext cx="10905992" cy="612775"/>
          </a:xfrm>
        </p:spPr>
        <p:txBody>
          <a:bodyPr/>
          <a:lstStyle/>
          <a:p>
            <a:r>
              <a:rPr lang="nb-NO"/>
              <a:t>Klikk for å redigere tittelstil</a:t>
            </a:r>
            <a:endParaRPr lang="en-NO"/>
          </a:p>
        </p:txBody>
      </p:sp>
      <p:sp>
        <p:nvSpPr>
          <p:cNvPr id="5" name="Text Placeholder 6">
            <a:extLst>
              <a:ext uri="{FF2B5EF4-FFF2-40B4-BE49-F238E27FC236}">
                <a16:creationId xmlns:a16="http://schemas.microsoft.com/office/drawing/2014/main" id="{45B7A3C9-2FB4-FDF1-C7BD-F9052BAECC80}"/>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rgbClr val="01594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5220000" cy="4213222"/>
          </a:xfrm>
        </p:spPr>
        <p:txBody>
          <a:bodyPr/>
          <a:lstStyle>
            <a:lvl1pPr indent="-216000">
              <a:lnSpc>
                <a:spcPct val="100000"/>
              </a:lnSpc>
              <a:buClr>
                <a:schemeClr val="tx2"/>
              </a:buClr>
              <a:defRPr sz="2000"/>
            </a:lvl1pPr>
            <a:lvl2pPr>
              <a:lnSpc>
                <a:spcPct val="100000"/>
              </a:lnSpc>
              <a:buClr>
                <a:schemeClr val="tx2"/>
              </a:buClr>
              <a:defRPr sz="1800"/>
            </a:lvl2pPr>
            <a:lvl3pPr>
              <a:lnSpc>
                <a:spcPct val="100000"/>
              </a:lnSpc>
              <a:buClr>
                <a:schemeClr val="tx2"/>
              </a:buClr>
              <a:defRPr sz="1600"/>
            </a:lvl3pPr>
            <a:lvl4pPr>
              <a:lnSpc>
                <a:spcPct val="100000"/>
              </a:lnSpc>
              <a:buClr>
                <a:schemeClr val="tx2"/>
              </a:buClr>
              <a:defRPr sz="1400"/>
            </a:lvl4pPr>
            <a:lvl5pPr>
              <a:lnSpc>
                <a:spcPct val="100000"/>
              </a:lnSpc>
              <a:buClr>
                <a:schemeClr val="tx2"/>
              </a:buCl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6313188" y="1916115"/>
            <a:ext cx="5220000" cy="4213223"/>
          </a:xfrm>
        </p:spPr>
        <p:txBody>
          <a:bodyPr/>
          <a:lstStyle>
            <a:lvl1pPr indent="-216000">
              <a:lnSpc>
                <a:spcPct val="100000"/>
              </a:lnSpc>
              <a:buClr>
                <a:schemeClr val="tx2"/>
              </a:buClr>
              <a:defRPr sz="2000"/>
            </a:lvl1pPr>
            <a:lvl2pPr>
              <a:lnSpc>
                <a:spcPct val="100000"/>
              </a:lnSpc>
              <a:buClr>
                <a:schemeClr val="tx2"/>
              </a:buClr>
              <a:defRPr sz="1800"/>
            </a:lvl2pPr>
            <a:lvl3pPr>
              <a:lnSpc>
                <a:spcPct val="100000"/>
              </a:lnSpc>
              <a:buClr>
                <a:schemeClr val="tx2"/>
              </a:buClr>
              <a:defRPr sz="1600"/>
            </a:lvl3pPr>
            <a:lvl4pPr>
              <a:lnSpc>
                <a:spcPct val="100000"/>
              </a:lnSpc>
              <a:buClr>
                <a:schemeClr val="tx2"/>
              </a:buClr>
              <a:defRPr sz="1400"/>
            </a:lvl4pPr>
            <a:lvl5pPr>
              <a:lnSpc>
                <a:spcPct val="100000"/>
              </a:lnSpc>
              <a:buClr>
                <a:schemeClr val="tx2"/>
              </a:buCl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8" name="NHN-logo">
            <a:extLst>
              <a:ext uri="{FF2B5EF4-FFF2-40B4-BE49-F238E27FC236}">
                <a16:creationId xmlns:a16="http://schemas.microsoft.com/office/drawing/2014/main" id="{352E0AED-0DBE-8507-1B09-101C9F881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9" name="Tips">
            <a:extLst>
              <a:ext uri="{FF2B5EF4-FFF2-40B4-BE49-F238E27FC236}">
                <a16:creationId xmlns:a16="http://schemas.microsoft.com/office/drawing/2014/main" id="{AAAA204C-2CB8-4E4C-9F1B-6C29DA46E4EA}"/>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29013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 tekst 2 kolonner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2"/>
            <a:ext cx="10905992" cy="612775"/>
          </a:xfrm>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7AA64347-E3C7-AE1D-96F0-37852183F58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5220000" cy="4213222"/>
          </a:xfrm>
        </p:spPr>
        <p:txBody>
          <a:bodyPr/>
          <a:lstStyle>
            <a:lvl1pPr indent="-216000">
              <a:lnSpc>
                <a:spcPct val="100000"/>
              </a:lnSpc>
              <a:buClr>
                <a:schemeClr val="accent5"/>
              </a:buClr>
              <a:defRPr sz="2000">
                <a:solidFill>
                  <a:schemeClr val="bg1"/>
                </a:solidFill>
              </a:defRPr>
            </a:lvl1pPr>
            <a:lvl2pPr>
              <a:lnSpc>
                <a:spcPct val="100000"/>
              </a:lnSpc>
              <a:buClr>
                <a:schemeClr val="accent5"/>
              </a:buClr>
              <a:defRPr sz="1800">
                <a:solidFill>
                  <a:schemeClr val="bg1"/>
                </a:solidFill>
              </a:defRPr>
            </a:lvl2pPr>
            <a:lvl3pPr>
              <a:lnSpc>
                <a:spcPct val="100000"/>
              </a:lnSpc>
              <a:buClr>
                <a:schemeClr val="accent5"/>
              </a:buClr>
              <a:defRPr sz="1600">
                <a:solidFill>
                  <a:schemeClr val="bg1"/>
                </a:solidFill>
              </a:defRPr>
            </a:lvl3pPr>
            <a:lvl4pPr>
              <a:lnSpc>
                <a:spcPct val="100000"/>
              </a:lnSpc>
              <a:buClr>
                <a:schemeClr val="accent5"/>
              </a:buClr>
              <a:defRPr sz="1400">
                <a:solidFill>
                  <a:schemeClr val="bg1"/>
                </a:solidFill>
              </a:defRPr>
            </a:lvl4pPr>
            <a:lvl5pPr>
              <a:lnSpc>
                <a:spcPct val="100000"/>
              </a:lnSpc>
              <a:buClr>
                <a:schemeClr val="accent5"/>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6313188" y="1916115"/>
            <a:ext cx="5220000" cy="4213223"/>
          </a:xfrm>
        </p:spPr>
        <p:txBody>
          <a:bodyPr/>
          <a:lstStyle>
            <a:lvl1pPr indent="-216000">
              <a:lnSpc>
                <a:spcPct val="100000"/>
              </a:lnSpc>
              <a:buClr>
                <a:schemeClr val="accent5"/>
              </a:buClr>
              <a:defRPr sz="2000">
                <a:solidFill>
                  <a:schemeClr val="bg1"/>
                </a:solidFill>
              </a:defRPr>
            </a:lvl1pPr>
            <a:lvl2pPr>
              <a:lnSpc>
                <a:spcPct val="100000"/>
              </a:lnSpc>
              <a:buClr>
                <a:schemeClr val="accent5"/>
              </a:buClr>
              <a:defRPr sz="1800">
                <a:solidFill>
                  <a:schemeClr val="bg1"/>
                </a:solidFill>
              </a:defRPr>
            </a:lvl2pPr>
            <a:lvl3pPr>
              <a:lnSpc>
                <a:spcPct val="100000"/>
              </a:lnSpc>
              <a:buClr>
                <a:schemeClr val="accent5"/>
              </a:buClr>
              <a:defRPr sz="1600">
                <a:solidFill>
                  <a:schemeClr val="bg1"/>
                </a:solidFill>
              </a:defRPr>
            </a:lvl3pPr>
            <a:lvl4pPr>
              <a:lnSpc>
                <a:spcPct val="100000"/>
              </a:lnSpc>
              <a:buClr>
                <a:schemeClr val="accent5"/>
              </a:buClr>
              <a:defRPr sz="1200">
                <a:solidFill>
                  <a:schemeClr val="bg1"/>
                </a:solidFill>
              </a:defRPr>
            </a:lvl4pPr>
            <a:lvl5pPr>
              <a:lnSpc>
                <a:spcPct val="100000"/>
              </a:lnSpc>
              <a:buClr>
                <a:schemeClr val="accent5"/>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3" name="NHN-logo">
            <a:extLst>
              <a:ext uri="{FF2B5EF4-FFF2-40B4-BE49-F238E27FC236}">
                <a16:creationId xmlns:a16="http://schemas.microsoft.com/office/drawing/2014/main" id="{7E0AD1EF-7FE2-E26D-6049-699877B07603}"/>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5610A23B-B485-4BCA-953C-724C3C5A3EA3}"/>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673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tel, tekst 3 kolonn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p>
            <a:r>
              <a:rPr lang="nb-NO"/>
              <a:t>Klikk for å redigere tittelstil</a:t>
            </a:r>
            <a:endParaRPr lang="en-NO"/>
          </a:p>
        </p:txBody>
      </p:sp>
      <p:sp>
        <p:nvSpPr>
          <p:cNvPr id="5" name="Text Placeholder 6">
            <a:extLst>
              <a:ext uri="{FF2B5EF4-FFF2-40B4-BE49-F238E27FC236}">
                <a16:creationId xmlns:a16="http://schemas.microsoft.com/office/drawing/2014/main" id="{FA61B1F8-996E-5A27-E2D3-685D61B84517}"/>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rgbClr val="01594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3492499" cy="4213222"/>
          </a:xfrm>
        </p:spPr>
        <p:txBody>
          <a:bodyPr/>
          <a:lstStyle>
            <a:lvl1pPr indent="-216000">
              <a:lnSpc>
                <a:spcPct val="100000"/>
              </a:lnSpc>
              <a:buClr>
                <a:schemeClr val="tx2"/>
              </a:buClr>
              <a:defRPr sz="2000"/>
            </a:lvl1pPr>
            <a:lvl2pPr>
              <a:lnSpc>
                <a:spcPct val="100000"/>
              </a:lnSpc>
              <a:buClr>
                <a:schemeClr val="tx2"/>
              </a:buClr>
              <a:defRPr sz="1600"/>
            </a:lvl2pPr>
            <a:lvl3pPr>
              <a:lnSpc>
                <a:spcPct val="100000"/>
              </a:lnSpc>
              <a:buClr>
                <a:schemeClr val="tx2"/>
              </a:buClr>
              <a:defRPr sz="1400"/>
            </a:lvl3pPr>
            <a:lvl4pPr>
              <a:lnSpc>
                <a:spcPct val="100000"/>
              </a:lnSpc>
              <a:buClr>
                <a:schemeClr val="tx2"/>
              </a:buClr>
              <a:defRPr sz="1200"/>
            </a:lvl4pPr>
            <a:lvl5pPr>
              <a:lnSpc>
                <a:spcPct val="100000"/>
              </a:lnSpc>
              <a:buClr>
                <a:schemeClr val="tx2"/>
              </a:buCl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91" y="1916116"/>
            <a:ext cx="3492500" cy="4213222"/>
          </a:xfrm>
        </p:spPr>
        <p:txBody>
          <a:bodyPr/>
          <a:lstStyle>
            <a:lvl1pPr indent="-216000">
              <a:lnSpc>
                <a:spcPct val="100000"/>
              </a:lnSpc>
              <a:buClr>
                <a:schemeClr val="tx2"/>
              </a:buClr>
              <a:defRPr sz="2000"/>
            </a:lvl1pPr>
            <a:lvl2pPr>
              <a:lnSpc>
                <a:spcPct val="100000"/>
              </a:lnSpc>
              <a:buClr>
                <a:schemeClr val="tx2"/>
              </a:buClr>
              <a:defRPr sz="1600"/>
            </a:lvl2pPr>
            <a:lvl3pPr>
              <a:lnSpc>
                <a:spcPct val="100000"/>
              </a:lnSpc>
              <a:buClr>
                <a:schemeClr val="tx2"/>
              </a:buClr>
              <a:defRPr sz="1400"/>
            </a:lvl3pPr>
            <a:lvl4pPr>
              <a:lnSpc>
                <a:spcPct val="100000"/>
              </a:lnSpc>
              <a:buClr>
                <a:schemeClr val="tx2"/>
              </a:buClr>
              <a:defRPr sz="1200"/>
            </a:lvl4pPr>
            <a:lvl5pPr>
              <a:lnSpc>
                <a:spcPct val="100000"/>
              </a:lnSpc>
              <a:buClr>
                <a:schemeClr val="tx2"/>
              </a:buCl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Content Placeholder 3">
            <a:extLst>
              <a:ext uri="{FF2B5EF4-FFF2-40B4-BE49-F238E27FC236}">
                <a16:creationId xmlns:a16="http://schemas.microsoft.com/office/drawing/2014/main" id="{221D837B-B83D-69C8-34AE-C1C2BAD7B3A9}"/>
              </a:ext>
            </a:extLst>
          </p:cNvPr>
          <p:cNvSpPr>
            <a:spLocks noGrp="1"/>
          </p:cNvSpPr>
          <p:nvPr>
            <p:ph sz="quarter" idx="17"/>
          </p:nvPr>
        </p:nvSpPr>
        <p:spPr>
          <a:xfrm>
            <a:off x="8040690" y="1916115"/>
            <a:ext cx="3492500" cy="4213223"/>
          </a:xfrm>
        </p:spPr>
        <p:txBody>
          <a:bodyPr/>
          <a:lstStyle>
            <a:lvl1pPr indent="-216000">
              <a:lnSpc>
                <a:spcPct val="100000"/>
              </a:lnSpc>
              <a:buClr>
                <a:schemeClr val="tx2"/>
              </a:buClr>
              <a:defRPr sz="2000"/>
            </a:lvl1pPr>
            <a:lvl2pPr>
              <a:lnSpc>
                <a:spcPct val="100000"/>
              </a:lnSpc>
              <a:buClr>
                <a:schemeClr val="tx2"/>
              </a:buClr>
              <a:defRPr sz="1600"/>
            </a:lvl2pPr>
            <a:lvl3pPr>
              <a:lnSpc>
                <a:spcPct val="100000"/>
              </a:lnSpc>
              <a:buClr>
                <a:schemeClr val="tx2"/>
              </a:buClr>
              <a:defRPr sz="1400"/>
            </a:lvl3pPr>
            <a:lvl4pPr>
              <a:lnSpc>
                <a:spcPct val="100000"/>
              </a:lnSpc>
              <a:buClr>
                <a:schemeClr val="tx2"/>
              </a:buClr>
              <a:defRPr sz="1200"/>
            </a:lvl4pPr>
            <a:lvl5pPr>
              <a:lnSpc>
                <a:spcPct val="100000"/>
              </a:lnSpc>
              <a:buClr>
                <a:schemeClr val="tx2"/>
              </a:buCl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9" name="NHN-logo">
            <a:extLst>
              <a:ext uri="{FF2B5EF4-FFF2-40B4-BE49-F238E27FC236}">
                <a16:creationId xmlns:a16="http://schemas.microsoft.com/office/drawing/2014/main" id="{FF73AD20-565C-8953-2DFD-A94B70BACB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A17833C4-66FE-416B-908B-4C09212DC734}"/>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1662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tel, tekst 3 kolonner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7625F8A8-CD93-8A73-F688-38D8A6DCDE71}"/>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5"/>
            <a:ext cx="3492499" cy="4213223"/>
          </a:xfrm>
        </p:spPr>
        <p:txBody>
          <a:bodyPr/>
          <a:lstStyle>
            <a:lvl1pPr indent="-216000">
              <a:lnSpc>
                <a:spcPct val="100000"/>
              </a:lnSpc>
              <a:buClr>
                <a:schemeClr val="accent5"/>
              </a:buClr>
              <a:defRPr sz="2000">
                <a:solidFill>
                  <a:schemeClr val="bg1"/>
                </a:solidFill>
              </a:defRPr>
            </a:lvl1pPr>
            <a:lvl2pPr>
              <a:lnSpc>
                <a:spcPct val="100000"/>
              </a:lnSpc>
              <a:buClr>
                <a:schemeClr val="accent5"/>
              </a:buClr>
              <a:defRPr sz="1600">
                <a:solidFill>
                  <a:schemeClr val="bg1"/>
                </a:solidFill>
              </a:defRPr>
            </a:lvl2pPr>
            <a:lvl3pPr>
              <a:lnSpc>
                <a:spcPct val="100000"/>
              </a:lnSpc>
              <a:buClr>
                <a:schemeClr val="accent5"/>
              </a:buClr>
              <a:defRPr sz="1400">
                <a:solidFill>
                  <a:schemeClr val="bg1"/>
                </a:solidFill>
              </a:defRPr>
            </a:lvl3pPr>
            <a:lvl4pPr>
              <a:lnSpc>
                <a:spcPct val="100000"/>
              </a:lnSpc>
              <a:buClr>
                <a:schemeClr val="accent5"/>
              </a:buClr>
              <a:defRPr sz="1200">
                <a:solidFill>
                  <a:schemeClr val="bg1"/>
                </a:solidFill>
              </a:defRPr>
            </a:lvl4pPr>
            <a:lvl5pPr>
              <a:buClr>
                <a:schemeClr val="accent5"/>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91" y="1916116"/>
            <a:ext cx="3492500" cy="4213222"/>
          </a:xfrm>
        </p:spPr>
        <p:txBody>
          <a:bodyPr/>
          <a:lstStyle>
            <a:lvl1pPr indent="-216000">
              <a:lnSpc>
                <a:spcPct val="100000"/>
              </a:lnSpc>
              <a:buClr>
                <a:schemeClr val="accent5"/>
              </a:buClr>
              <a:defRPr sz="2000">
                <a:solidFill>
                  <a:schemeClr val="bg1"/>
                </a:solidFill>
              </a:defRPr>
            </a:lvl1pPr>
            <a:lvl2pPr>
              <a:lnSpc>
                <a:spcPct val="100000"/>
              </a:lnSpc>
              <a:buClr>
                <a:schemeClr val="accent5"/>
              </a:buClr>
              <a:defRPr sz="1600">
                <a:solidFill>
                  <a:schemeClr val="bg1"/>
                </a:solidFill>
              </a:defRPr>
            </a:lvl2pPr>
            <a:lvl3pPr>
              <a:lnSpc>
                <a:spcPct val="100000"/>
              </a:lnSpc>
              <a:buClr>
                <a:schemeClr val="accent5"/>
              </a:buClr>
              <a:defRPr sz="1400">
                <a:solidFill>
                  <a:schemeClr val="bg1"/>
                </a:solidFill>
              </a:defRPr>
            </a:lvl3pPr>
            <a:lvl4pPr>
              <a:lnSpc>
                <a:spcPct val="100000"/>
              </a:lnSpc>
              <a:buClr>
                <a:schemeClr val="accent5"/>
              </a:buClr>
              <a:defRPr sz="1200">
                <a:solidFill>
                  <a:schemeClr val="bg1"/>
                </a:solidFill>
              </a:defRPr>
            </a:lvl4pPr>
            <a:lvl5pPr>
              <a:lnSpc>
                <a:spcPct val="100000"/>
              </a:lnSpc>
              <a:buClr>
                <a:schemeClr val="accent5"/>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Content Placeholder 3">
            <a:extLst>
              <a:ext uri="{FF2B5EF4-FFF2-40B4-BE49-F238E27FC236}">
                <a16:creationId xmlns:a16="http://schemas.microsoft.com/office/drawing/2014/main" id="{221D837B-B83D-69C8-34AE-C1C2BAD7B3A9}"/>
              </a:ext>
            </a:extLst>
          </p:cNvPr>
          <p:cNvSpPr>
            <a:spLocks noGrp="1"/>
          </p:cNvSpPr>
          <p:nvPr>
            <p:ph sz="quarter" idx="17"/>
          </p:nvPr>
        </p:nvSpPr>
        <p:spPr>
          <a:xfrm>
            <a:off x="8040690" y="1916116"/>
            <a:ext cx="3492500" cy="4213222"/>
          </a:xfrm>
        </p:spPr>
        <p:txBody>
          <a:bodyPr/>
          <a:lstStyle>
            <a:lvl1pPr indent="-216000">
              <a:lnSpc>
                <a:spcPct val="100000"/>
              </a:lnSpc>
              <a:buClr>
                <a:schemeClr val="accent5"/>
              </a:buClr>
              <a:defRPr sz="2000">
                <a:solidFill>
                  <a:schemeClr val="bg1"/>
                </a:solidFill>
              </a:defRPr>
            </a:lvl1pPr>
            <a:lvl2pPr>
              <a:lnSpc>
                <a:spcPct val="100000"/>
              </a:lnSpc>
              <a:buClr>
                <a:schemeClr val="accent5"/>
              </a:buClr>
              <a:defRPr sz="1600">
                <a:solidFill>
                  <a:schemeClr val="bg1"/>
                </a:solidFill>
              </a:defRPr>
            </a:lvl2pPr>
            <a:lvl3pPr>
              <a:lnSpc>
                <a:spcPct val="100000"/>
              </a:lnSpc>
              <a:buClr>
                <a:schemeClr val="accent5"/>
              </a:buClr>
              <a:defRPr sz="1400">
                <a:solidFill>
                  <a:schemeClr val="bg1"/>
                </a:solidFill>
              </a:defRPr>
            </a:lvl3pPr>
            <a:lvl4pPr>
              <a:lnSpc>
                <a:spcPct val="100000"/>
              </a:lnSpc>
              <a:buClr>
                <a:schemeClr val="accent5"/>
              </a:buClr>
              <a:defRPr sz="1200">
                <a:solidFill>
                  <a:schemeClr val="bg1"/>
                </a:solidFill>
              </a:defRPr>
            </a:lvl4pPr>
            <a:lvl5pPr>
              <a:lnSpc>
                <a:spcPct val="100000"/>
              </a:lnSpc>
              <a:buClr>
                <a:schemeClr val="accent5"/>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4" name="NHN-logo">
            <a:extLst>
              <a:ext uri="{FF2B5EF4-FFF2-40B4-BE49-F238E27FC236}">
                <a16:creationId xmlns:a16="http://schemas.microsoft.com/office/drawing/2014/main" id="{5B9AB31A-ABD5-4AB4-511C-AFA616564CA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9" name="Tips">
            <a:extLst>
              <a:ext uri="{FF2B5EF4-FFF2-40B4-BE49-F238E27FC236}">
                <a16:creationId xmlns:a16="http://schemas.microsoft.com/office/drawing/2014/main" id="{35467D76-1CAC-4809-A98D-D63F7EA6DCDE}"/>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4515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tel, tekst 2 kolonner/br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p>
            <a:r>
              <a:rPr lang="nb-NO"/>
              <a:t>Klikk for å redigere tittelstil</a:t>
            </a:r>
            <a:endParaRPr lang="en-NO"/>
          </a:p>
        </p:txBody>
      </p:sp>
      <p:sp>
        <p:nvSpPr>
          <p:cNvPr id="6" name="Text Placeholder 6">
            <a:extLst>
              <a:ext uri="{FF2B5EF4-FFF2-40B4-BE49-F238E27FC236}">
                <a16:creationId xmlns:a16="http://schemas.microsoft.com/office/drawing/2014/main" id="{33E2E6FC-19BC-EF01-89D4-84C43867771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rgbClr val="01594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5"/>
            <a:ext cx="3492499" cy="4213223"/>
          </a:xfrm>
        </p:spPr>
        <p:txBody>
          <a:bodyPr/>
          <a:lstStyle>
            <a:lvl1pPr marL="216000" indent="-216000">
              <a:lnSpc>
                <a:spcPct val="100000"/>
              </a:lnSpc>
              <a:buClr>
                <a:schemeClr val="tx2"/>
              </a:buClr>
              <a:buFont typeface="Arial" panose="020B0604020202020204" pitchFamily="34" charset="0"/>
              <a:buChar char="•"/>
              <a:defRPr sz="2000"/>
            </a:lvl1pPr>
            <a:lvl2pPr marL="446400">
              <a:lnSpc>
                <a:spcPct val="100000"/>
              </a:lnSpc>
              <a:buClr>
                <a:schemeClr val="tx2"/>
              </a:buClr>
              <a:defRPr sz="1600"/>
            </a:lvl2pPr>
            <a:lvl3pPr>
              <a:lnSpc>
                <a:spcPct val="100000"/>
              </a:lnSpc>
              <a:buClr>
                <a:schemeClr val="tx2"/>
              </a:buClr>
              <a:defRPr sz="1400"/>
            </a:lvl3pPr>
            <a:lvl4pPr>
              <a:lnSpc>
                <a:spcPct val="100000"/>
              </a:lnSpc>
              <a:buClr>
                <a:schemeClr val="tx2"/>
              </a:buClr>
              <a:defRPr sz="1200"/>
            </a:lvl4pPr>
            <a:lvl5pPr>
              <a:lnSpc>
                <a:spcPct val="100000"/>
              </a:lnSpc>
              <a:buClr>
                <a:schemeClr val="tx2"/>
              </a:buCl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89" y="1916115"/>
            <a:ext cx="7200899" cy="4213223"/>
          </a:xfrm>
        </p:spPr>
        <p:txBody>
          <a:bodyPr/>
          <a:lstStyle>
            <a:lvl1pPr marL="216000" indent="-216000">
              <a:lnSpc>
                <a:spcPct val="100000"/>
              </a:lnSpc>
              <a:buClr>
                <a:schemeClr val="tx2"/>
              </a:buClr>
              <a:buFont typeface="Arial" panose="020B0604020202020204" pitchFamily="34" charset="0"/>
              <a:buChar char="•"/>
              <a:defRPr sz="2000"/>
            </a:lvl1pPr>
            <a:lvl2pPr>
              <a:lnSpc>
                <a:spcPct val="100000"/>
              </a:lnSpc>
              <a:buClr>
                <a:schemeClr val="tx2"/>
              </a:buClr>
              <a:defRPr sz="1600"/>
            </a:lvl2pPr>
            <a:lvl3pPr>
              <a:lnSpc>
                <a:spcPct val="100000"/>
              </a:lnSpc>
              <a:buClr>
                <a:schemeClr val="tx2"/>
              </a:buClr>
              <a:defRPr sz="1400"/>
            </a:lvl3pPr>
            <a:lvl4pPr>
              <a:lnSpc>
                <a:spcPct val="100000"/>
              </a:lnSpc>
              <a:buClr>
                <a:schemeClr val="tx2"/>
              </a:buClr>
              <a:defRPr sz="1200"/>
            </a:lvl4pPr>
            <a:lvl5pPr>
              <a:lnSpc>
                <a:spcPct val="100000"/>
              </a:lnSpc>
              <a:buClr>
                <a:schemeClr val="tx2"/>
              </a:buCl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9" name="NHN-logo">
            <a:extLst>
              <a:ext uri="{FF2B5EF4-FFF2-40B4-BE49-F238E27FC236}">
                <a16:creationId xmlns:a16="http://schemas.microsoft.com/office/drawing/2014/main" id="{DC4AEBF6-DD93-88B8-E67D-E8D0FD5EEB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1B8B5853-059C-44F2-ACE7-D200CDFAA82B}"/>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243859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tel, tekst 2 kolonner/bred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09B4AD01-581A-2808-DAA2-AE32DC1C166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3492499" cy="4213222"/>
          </a:xfrm>
        </p:spPr>
        <p:txBody>
          <a:bodyPr/>
          <a:lstStyle>
            <a:lvl1pPr marL="216000" indent="-216000">
              <a:lnSpc>
                <a:spcPct val="100000"/>
              </a:lnSpc>
              <a:buClr>
                <a:schemeClr val="accent5"/>
              </a:buClr>
              <a:buFont typeface="Arial" panose="020B0604020202020204" pitchFamily="34" charset="0"/>
              <a:buChar char="•"/>
              <a:defRPr sz="2000">
                <a:solidFill>
                  <a:schemeClr val="bg1"/>
                </a:solidFill>
              </a:defRPr>
            </a:lvl1pPr>
            <a:lvl2pPr>
              <a:lnSpc>
                <a:spcPct val="100000"/>
              </a:lnSpc>
              <a:buClr>
                <a:schemeClr val="accent5"/>
              </a:buClr>
              <a:defRPr sz="1600">
                <a:solidFill>
                  <a:schemeClr val="bg1"/>
                </a:solidFill>
              </a:defRPr>
            </a:lvl2pPr>
            <a:lvl3pPr>
              <a:lnSpc>
                <a:spcPct val="100000"/>
              </a:lnSpc>
              <a:buClr>
                <a:schemeClr val="accent5"/>
              </a:buClr>
              <a:defRPr sz="1400">
                <a:solidFill>
                  <a:schemeClr val="bg1"/>
                </a:solidFill>
              </a:defRPr>
            </a:lvl3pPr>
            <a:lvl4pPr>
              <a:lnSpc>
                <a:spcPct val="100000"/>
              </a:lnSpc>
              <a:buClr>
                <a:schemeClr val="accent5"/>
              </a:buClr>
              <a:defRPr sz="1200">
                <a:solidFill>
                  <a:schemeClr val="bg1"/>
                </a:solidFill>
              </a:defRPr>
            </a:lvl4pPr>
            <a:lvl5pPr>
              <a:lnSpc>
                <a:spcPct val="100000"/>
              </a:lnSpc>
              <a:buClr>
                <a:schemeClr val="accent5"/>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89" y="1916115"/>
            <a:ext cx="7200899" cy="4213223"/>
          </a:xfrm>
        </p:spPr>
        <p:txBody>
          <a:bodyPr/>
          <a:lstStyle>
            <a:lvl1pPr marL="216000" indent="-216000">
              <a:lnSpc>
                <a:spcPct val="100000"/>
              </a:lnSpc>
              <a:buClr>
                <a:schemeClr val="accent5"/>
              </a:buClr>
              <a:buFont typeface="Arial" panose="020B0604020202020204" pitchFamily="34" charset="0"/>
              <a:buChar char="•"/>
              <a:defRPr sz="2000">
                <a:solidFill>
                  <a:schemeClr val="bg1"/>
                </a:solidFill>
              </a:defRPr>
            </a:lvl1pPr>
            <a:lvl2pPr>
              <a:lnSpc>
                <a:spcPct val="100000"/>
              </a:lnSpc>
              <a:buClr>
                <a:schemeClr val="accent5"/>
              </a:buClr>
              <a:defRPr sz="1600">
                <a:solidFill>
                  <a:schemeClr val="bg1"/>
                </a:solidFill>
              </a:defRPr>
            </a:lvl2pPr>
            <a:lvl3pPr>
              <a:lnSpc>
                <a:spcPct val="100000"/>
              </a:lnSpc>
              <a:buClr>
                <a:schemeClr val="accent5"/>
              </a:buClr>
              <a:defRPr sz="1400">
                <a:solidFill>
                  <a:schemeClr val="bg1"/>
                </a:solidFill>
              </a:defRPr>
            </a:lvl3pPr>
            <a:lvl4pPr>
              <a:lnSpc>
                <a:spcPct val="100000"/>
              </a:lnSpc>
              <a:buClr>
                <a:schemeClr val="accent5"/>
              </a:buClr>
              <a:defRPr sz="1200">
                <a:solidFill>
                  <a:schemeClr val="bg1"/>
                </a:solidFill>
              </a:defRPr>
            </a:lvl4pPr>
            <a:lvl5pPr>
              <a:lnSpc>
                <a:spcPct val="100000"/>
              </a:lnSpc>
              <a:buClr>
                <a:schemeClr val="accent5"/>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3" name="NHN-logo">
            <a:extLst>
              <a:ext uri="{FF2B5EF4-FFF2-40B4-BE49-F238E27FC236}">
                <a16:creationId xmlns:a16="http://schemas.microsoft.com/office/drawing/2014/main" id="{C0B4DD2C-877B-9C1F-C4ED-A9FA9FA37580}"/>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09B7D3E6-CE0F-4843-A913-D5737B048C65}"/>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247858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tat - lys grønn">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1280162" y="1350681"/>
            <a:ext cx="7920000" cy="2419200"/>
          </a:xfrm>
        </p:spPr>
        <p:txBody>
          <a:bodyPr/>
          <a:lstStyle>
            <a:lvl1pPr>
              <a:lnSpc>
                <a:spcPct val="100000"/>
              </a:lnSpc>
              <a:spcBef>
                <a:spcPts val="1000"/>
              </a:spcBef>
              <a:defRPr sz="5000">
                <a:solidFill>
                  <a:schemeClr val="tx2"/>
                </a:solidFill>
              </a:defRPr>
            </a:lvl1pPr>
          </a:lstStyle>
          <a:p>
            <a:r>
              <a:rPr lang="nb-NO"/>
              <a:t>Klikk for å redigere tittelstil</a:t>
            </a:r>
            <a:endParaRPr lang="en-NO"/>
          </a:p>
        </p:txBody>
      </p:sp>
      <p:grpSp>
        <p:nvGrpSpPr>
          <p:cNvPr id="8" name="Anførselstegn">
            <a:extLst>
              <a:ext uri="{FF2B5EF4-FFF2-40B4-BE49-F238E27FC236}">
                <a16:creationId xmlns:a16="http://schemas.microsoft.com/office/drawing/2014/main" id="{C4CCA3AF-731C-69D3-216E-FE4FCB80F1E9}"/>
              </a:ext>
              <a:ext uri="{C183D7F6-B498-43B3-948B-1728B52AA6E4}">
                <adec:decorative xmlns:adec="http://schemas.microsoft.com/office/drawing/2017/decorative" val="1"/>
              </a:ext>
            </a:extLst>
          </p:cNvPr>
          <p:cNvGrpSpPr/>
          <p:nvPr userDrawn="1"/>
        </p:nvGrpSpPr>
        <p:grpSpPr>
          <a:xfrm>
            <a:off x="634046" y="1273708"/>
            <a:ext cx="398795" cy="466725"/>
            <a:chOff x="464807" y="1916347"/>
            <a:chExt cx="398794" cy="466725"/>
          </a:xfrm>
          <a:solidFill>
            <a:srgbClr val="015945"/>
          </a:solidFill>
        </p:grpSpPr>
        <p:sp>
          <p:nvSpPr>
            <p:cNvPr id="9" name="Rectangle: Rounded Corners 3">
              <a:extLst>
                <a:ext uri="{FF2B5EF4-FFF2-40B4-BE49-F238E27FC236}">
                  <a16:creationId xmlns:a16="http://schemas.microsoft.com/office/drawing/2014/main" id="{ABC67D33-8F39-0AF2-55DD-67FF4FBDF16F}"/>
                </a:ext>
              </a:extLst>
            </p:cNvPr>
            <p:cNvSpPr/>
            <p:nvPr/>
          </p:nvSpPr>
          <p:spPr>
            <a:xfrm>
              <a:off x="464807" y="1916347"/>
              <a:ext cx="160669" cy="4667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sp>
          <p:nvSpPr>
            <p:cNvPr id="14" name="Rectangle: Rounded Corners 4">
              <a:extLst>
                <a:ext uri="{FF2B5EF4-FFF2-40B4-BE49-F238E27FC236}">
                  <a16:creationId xmlns:a16="http://schemas.microsoft.com/office/drawing/2014/main" id="{61B4FEC2-0B45-A52C-7298-42E579C90EA6}"/>
                </a:ext>
              </a:extLst>
            </p:cNvPr>
            <p:cNvSpPr/>
            <p:nvPr/>
          </p:nvSpPr>
          <p:spPr>
            <a:xfrm>
              <a:off x="702932" y="1916347"/>
              <a:ext cx="160669" cy="4667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gr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1280161" y="3941448"/>
            <a:ext cx="7920000" cy="900000"/>
          </a:xfrm>
        </p:spPr>
        <p:txBody>
          <a:bodyPr/>
          <a:lstStyle>
            <a:lvl1pPr marL="0" indent="0">
              <a:lnSpc>
                <a:spcPct val="100000"/>
              </a:lnSpc>
              <a:buClr>
                <a:schemeClr val="accent5"/>
              </a:buClr>
              <a:buFont typeface="Arial" panose="020B0604020202020204" pitchFamily="34" charset="0"/>
              <a:buNone/>
              <a:defRPr sz="2000">
                <a:solidFill>
                  <a:schemeClr val="tx2"/>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sp>
        <p:nvSpPr>
          <p:cNvPr id="16" name="Picture Placeholder">
            <a:extLst>
              <a:ext uri="{FF2B5EF4-FFF2-40B4-BE49-F238E27FC236}">
                <a16:creationId xmlns:a16="http://schemas.microsoft.com/office/drawing/2014/main" id="{3635AA70-EF26-8B65-6E0E-460328509A7E}"/>
              </a:ext>
            </a:extLst>
          </p:cNvPr>
          <p:cNvSpPr>
            <a:spLocks noGrp="1"/>
          </p:cNvSpPr>
          <p:nvPr>
            <p:ph type="pic" sz="quarter" idx="19"/>
          </p:nvPr>
        </p:nvSpPr>
        <p:spPr>
          <a:xfrm>
            <a:off x="9913188" y="1341437"/>
            <a:ext cx="1620000" cy="1620000"/>
          </a:xfrm>
          <a:prstGeom prst="ellipse">
            <a:avLst/>
          </a:prstGeom>
          <a:noFill/>
        </p:spPr>
        <p:txBody>
          <a:bodyPr>
            <a:normAutofit/>
          </a:bodyPr>
          <a:lstStyle>
            <a:lvl1pPr marL="0" indent="0" algn="ctr">
              <a:buNone/>
              <a:defRPr sz="1400">
                <a:solidFill>
                  <a:schemeClr val="tx2"/>
                </a:solidFill>
              </a:defRPr>
            </a:lvl1pPr>
          </a:lstStyle>
          <a:p>
            <a:r>
              <a:rPr lang="nb-NO"/>
              <a:t>Klikk på ikonet for å legge til et bilde</a:t>
            </a:r>
            <a:endParaRPr lang="en-NO"/>
          </a:p>
        </p:txBody>
      </p:sp>
      <p:sp>
        <p:nvSpPr>
          <p:cNvPr id="17" name="Text Placeholder">
            <a:extLst>
              <a:ext uri="{FF2B5EF4-FFF2-40B4-BE49-F238E27FC236}">
                <a16:creationId xmlns:a16="http://schemas.microsoft.com/office/drawing/2014/main" id="{823CD31A-17A6-A32A-1AC0-4AFE72FB7D97}"/>
              </a:ext>
            </a:extLst>
          </p:cNvPr>
          <p:cNvSpPr>
            <a:spLocks noGrp="1"/>
          </p:cNvSpPr>
          <p:nvPr>
            <p:ph type="body" sz="quarter" idx="20"/>
          </p:nvPr>
        </p:nvSpPr>
        <p:spPr>
          <a:xfrm>
            <a:off x="9913188" y="3168014"/>
            <a:ext cx="1620000" cy="900000"/>
          </a:xfrm>
        </p:spPr>
        <p:txBody>
          <a:bodyPr>
            <a:normAutofit/>
          </a:bodyPr>
          <a:lstStyle>
            <a:lvl1pPr marL="0" indent="0" algn="ctr">
              <a:lnSpc>
                <a:spcPct val="100000"/>
              </a:lnSpc>
              <a:buNone/>
              <a:defRPr sz="1200">
                <a:solidFill>
                  <a:schemeClr val="tx2"/>
                </a:solidFill>
              </a:defRPr>
            </a:lvl1pPr>
          </a:lstStyle>
          <a:p>
            <a:pPr lvl="0"/>
            <a:r>
              <a:rPr lang="nb-NO"/>
              <a:t>Klikk for å redigere tekststiler i malen</a:t>
            </a:r>
          </a:p>
        </p:txBody>
      </p:sp>
      <p:pic>
        <p:nvPicPr>
          <p:cNvPr id="18" name="NHN-logo">
            <a:extLst>
              <a:ext uri="{FF2B5EF4-FFF2-40B4-BE49-F238E27FC236}">
                <a16:creationId xmlns:a16="http://schemas.microsoft.com/office/drawing/2014/main" id="{4074FE9E-592D-AB11-CDDB-7BDB2323DD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F2A8245A-A894-2934-826F-3C6CB334ADE6}"/>
              </a:ext>
              <a:ext uri="{C183D7F6-B498-43B3-948B-1728B52AA6E4}">
                <adec:decorative xmlns:adec="http://schemas.microsoft.com/office/drawing/2017/decorative" val="1"/>
              </a:ext>
            </a:extLst>
          </p:cNvPr>
          <p:cNvSpPr txBox="1"/>
          <p:nvPr/>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til sitat.</a:t>
            </a:r>
          </a:p>
          <a:p>
            <a:pPr algn="l"/>
            <a:endParaRPr lang="en-NO"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sitatet er kort,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opp. Dersom sitatet er langt,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ned.</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Bakgrunnsfargen kan endres. </a:t>
            </a: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667895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ta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1280162" y="1350681"/>
            <a:ext cx="7920000" cy="2419200"/>
          </a:xfrm>
        </p:spPr>
        <p:txBody>
          <a:bodyPr/>
          <a:lstStyle>
            <a:lvl1pPr>
              <a:lnSpc>
                <a:spcPct val="100000"/>
              </a:lnSpc>
              <a:spcBef>
                <a:spcPts val="1000"/>
              </a:spcBef>
              <a:defRPr sz="5000">
                <a:solidFill>
                  <a:schemeClr val="bg1"/>
                </a:solidFill>
              </a:defRPr>
            </a:lvl1pPr>
          </a:lstStyle>
          <a:p>
            <a:r>
              <a:rPr lang="nb-NO"/>
              <a:t>Klikk for å redigere tittelstil</a:t>
            </a:r>
            <a:endParaRPr lang="en-NO"/>
          </a:p>
        </p:txBody>
      </p:sp>
      <p:grpSp>
        <p:nvGrpSpPr>
          <p:cNvPr id="8" name="Anførselstegn">
            <a:extLst>
              <a:ext uri="{FF2B5EF4-FFF2-40B4-BE49-F238E27FC236}">
                <a16:creationId xmlns:a16="http://schemas.microsoft.com/office/drawing/2014/main" id="{C4CCA3AF-731C-69D3-216E-FE4FCB80F1E9}"/>
              </a:ext>
              <a:ext uri="{C183D7F6-B498-43B3-948B-1728B52AA6E4}">
                <adec:decorative xmlns:adec="http://schemas.microsoft.com/office/drawing/2017/decorative" val="1"/>
              </a:ext>
            </a:extLst>
          </p:cNvPr>
          <p:cNvGrpSpPr/>
          <p:nvPr userDrawn="1"/>
        </p:nvGrpSpPr>
        <p:grpSpPr>
          <a:xfrm>
            <a:off x="634046" y="1273708"/>
            <a:ext cx="398795" cy="466725"/>
            <a:chOff x="464807" y="1916347"/>
            <a:chExt cx="398794" cy="466725"/>
          </a:xfrm>
          <a:solidFill>
            <a:schemeClr val="accent1"/>
          </a:solidFill>
        </p:grpSpPr>
        <p:sp>
          <p:nvSpPr>
            <p:cNvPr id="9" name="Rectangle: Rounded Corners 3">
              <a:extLst>
                <a:ext uri="{FF2B5EF4-FFF2-40B4-BE49-F238E27FC236}">
                  <a16:creationId xmlns:a16="http://schemas.microsoft.com/office/drawing/2014/main" id="{ABC67D33-8F39-0AF2-55DD-67FF4FBDF16F}"/>
                </a:ext>
              </a:extLst>
            </p:cNvPr>
            <p:cNvSpPr/>
            <p:nvPr/>
          </p:nvSpPr>
          <p:spPr>
            <a:xfrm>
              <a:off x="464807" y="1916347"/>
              <a:ext cx="160669" cy="4667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sp>
          <p:nvSpPr>
            <p:cNvPr id="14" name="Rectangle: Rounded Corners 4">
              <a:extLst>
                <a:ext uri="{FF2B5EF4-FFF2-40B4-BE49-F238E27FC236}">
                  <a16:creationId xmlns:a16="http://schemas.microsoft.com/office/drawing/2014/main" id="{61B4FEC2-0B45-A52C-7298-42E579C90EA6}"/>
                </a:ext>
              </a:extLst>
            </p:cNvPr>
            <p:cNvSpPr/>
            <p:nvPr/>
          </p:nvSpPr>
          <p:spPr>
            <a:xfrm>
              <a:off x="702932" y="1916347"/>
              <a:ext cx="160669" cy="4667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gr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1280161" y="3941448"/>
            <a:ext cx="7920000" cy="900000"/>
          </a:xfrm>
        </p:spPr>
        <p:txBody>
          <a:bodyPr/>
          <a:lstStyle>
            <a:lvl1pPr marL="0" indent="0">
              <a:lnSpc>
                <a:spcPct val="100000"/>
              </a:lnSpc>
              <a:buClr>
                <a:schemeClr val="accent5"/>
              </a:buClr>
              <a:buFont typeface="Arial" panose="020B0604020202020204" pitchFamily="34" charset="0"/>
              <a:buNone/>
              <a:defRPr sz="2000">
                <a:solidFill>
                  <a:schemeClr val="bg2"/>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sp>
        <p:nvSpPr>
          <p:cNvPr id="16" name="Picture Placeholder">
            <a:extLst>
              <a:ext uri="{FF2B5EF4-FFF2-40B4-BE49-F238E27FC236}">
                <a16:creationId xmlns:a16="http://schemas.microsoft.com/office/drawing/2014/main" id="{3635AA70-EF26-8B65-6E0E-460328509A7E}"/>
              </a:ext>
            </a:extLst>
          </p:cNvPr>
          <p:cNvSpPr>
            <a:spLocks noGrp="1"/>
          </p:cNvSpPr>
          <p:nvPr>
            <p:ph type="pic" sz="quarter" idx="19"/>
          </p:nvPr>
        </p:nvSpPr>
        <p:spPr>
          <a:xfrm>
            <a:off x="9913188" y="1341437"/>
            <a:ext cx="1620000" cy="1620000"/>
          </a:xfrm>
          <a:prstGeom prst="ellipse">
            <a:avLst/>
          </a:prstGeom>
          <a:noFill/>
        </p:spPr>
        <p:txBody>
          <a:bodyPr>
            <a:normAutofit/>
          </a:bodyPr>
          <a:lstStyle>
            <a:lvl1pPr marL="0" indent="0" algn="ctr">
              <a:buNone/>
              <a:defRPr sz="1400">
                <a:solidFill>
                  <a:schemeClr val="accent5"/>
                </a:solidFill>
              </a:defRPr>
            </a:lvl1pPr>
          </a:lstStyle>
          <a:p>
            <a:r>
              <a:rPr lang="nb-NO"/>
              <a:t>Klikk på ikonet for å legge til et bilde</a:t>
            </a:r>
            <a:endParaRPr lang="en-NO"/>
          </a:p>
        </p:txBody>
      </p:sp>
      <p:sp>
        <p:nvSpPr>
          <p:cNvPr id="17" name="Text Placeholder">
            <a:extLst>
              <a:ext uri="{FF2B5EF4-FFF2-40B4-BE49-F238E27FC236}">
                <a16:creationId xmlns:a16="http://schemas.microsoft.com/office/drawing/2014/main" id="{823CD31A-17A6-A32A-1AC0-4AFE72FB7D97}"/>
              </a:ext>
            </a:extLst>
          </p:cNvPr>
          <p:cNvSpPr>
            <a:spLocks noGrp="1"/>
          </p:cNvSpPr>
          <p:nvPr>
            <p:ph type="body" sz="quarter" idx="20"/>
          </p:nvPr>
        </p:nvSpPr>
        <p:spPr>
          <a:xfrm>
            <a:off x="9913188" y="3168014"/>
            <a:ext cx="1620000" cy="900000"/>
          </a:xfrm>
        </p:spPr>
        <p:txBody>
          <a:bodyPr>
            <a:normAutofit/>
          </a:bodyPr>
          <a:lstStyle>
            <a:lvl1pPr marL="0" indent="0" algn="ctr">
              <a:lnSpc>
                <a:spcPct val="100000"/>
              </a:lnSpc>
              <a:buNone/>
              <a:defRPr sz="1200">
                <a:solidFill>
                  <a:schemeClr val="accent5"/>
                </a:solidFill>
              </a:defRPr>
            </a:lvl1pPr>
          </a:lstStyle>
          <a:p>
            <a:pPr lvl="0"/>
            <a:r>
              <a:rPr lang="nb-NO"/>
              <a:t>Klikk for å redigere tekststiler i malen</a:t>
            </a:r>
          </a:p>
        </p:txBody>
      </p:sp>
      <p:pic>
        <p:nvPicPr>
          <p:cNvPr id="4" name="NHN-logo">
            <a:extLst>
              <a:ext uri="{FF2B5EF4-FFF2-40B4-BE49-F238E27FC236}">
                <a16:creationId xmlns:a16="http://schemas.microsoft.com/office/drawing/2014/main" id="{AC61256E-6F42-E75C-45A5-02BD9BDE24E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1" name="Tips">
            <a:extLst>
              <a:ext uri="{FF2B5EF4-FFF2-40B4-BE49-F238E27FC236}">
                <a16:creationId xmlns:a16="http://schemas.microsoft.com/office/drawing/2014/main" id="{35532FB5-00CA-4A4B-8F70-042FAD374B7F}"/>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til sitat.</a:t>
            </a:r>
          </a:p>
          <a:p>
            <a:pPr algn="l"/>
            <a:endParaRPr lang="en-NO"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sitatet er kort,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opp. Dersom sitatet er langt,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ned.</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Bakgrunnsfargen kan endres. </a:t>
            </a: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168550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or teks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8" y="1350681"/>
            <a:ext cx="9295200" cy="2419200"/>
          </a:xfrm>
        </p:spPr>
        <p:txBody>
          <a:bodyPr/>
          <a:lstStyle>
            <a:lvl1pPr>
              <a:lnSpc>
                <a:spcPct val="100000"/>
              </a:lnSpc>
              <a:spcBef>
                <a:spcPts val="1000"/>
              </a:spcBef>
              <a:defRPr sz="7000">
                <a:solidFill>
                  <a:schemeClr val="bg2"/>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636505" y="4751939"/>
            <a:ext cx="9295200" cy="900000"/>
          </a:xfrm>
        </p:spPr>
        <p:txBody>
          <a:bodyPr/>
          <a:lstStyle>
            <a:lvl1pPr marL="0" indent="0">
              <a:lnSpc>
                <a:spcPct val="100000"/>
              </a:lnSpc>
              <a:buClr>
                <a:schemeClr val="accent5"/>
              </a:buClr>
              <a:buFont typeface="Arial" panose="020B0604020202020204" pitchFamily="34" charset="0"/>
              <a:buNone/>
              <a:defRPr sz="2000">
                <a:solidFill>
                  <a:schemeClr val="bg1"/>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pic>
        <p:nvPicPr>
          <p:cNvPr id="4" name="NHN-logo">
            <a:extLst>
              <a:ext uri="{FF2B5EF4-FFF2-40B4-BE49-F238E27FC236}">
                <a16:creationId xmlns:a16="http://schemas.microsoft.com/office/drawing/2014/main" id="{AA821D10-D1ED-B886-0CBC-DB371263E748}"/>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grpSp>
        <p:nvGrpSpPr>
          <p:cNvPr id="13" name="Tips">
            <a:extLst>
              <a:ext uri="{FF2B5EF4-FFF2-40B4-BE49-F238E27FC236}">
                <a16:creationId xmlns:a16="http://schemas.microsoft.com/office/drawing/2014/main" id="{CF4D070E-629F-B1B1-63DA-B441C1FE7A60}"/>
              </a:ext>
              <a:ext uri="{C183D7F6-B498-43B3-948B-1728B52AA6E4}">
                <adec:decorative xmlns:adec="http://schemas.microsoft.com/office/drawing/2017/decorative" val="1"/>
              </a:ext>
            </a:extLst>
          </p:cNvPr>
          <p:cNvGrpSpPr/>
          <p:nvPr userDrawn="1"/>
        </p:nvGrpSpPr>
        <p:grpSpPr>
          <a:xfrm>
            <a:off x="12395200" y="-3392"/>
            <a:ext cx="2159000" cy="6829495"/>
            <a:chOff x="12395200" y="28507"/>
            <a:chExt cx="2159000" cy="6829495"/>
          </a:xfrm>
        </p:grpSpPr>
        <p:sp>
          <p:nvSpPr>
            <p:cNvPr id="15" name="TextBox 14">
              <a:extLst>
                <a:ext uri="{FF2B5EF4-FFF2-40B4-BE49-F238E27FC236}">
                  <a16:creationId xmlns:a16="http://schemas.microsoft.com/office/drawing/2014/main" id="{7B442A74-E96E-15CE-48BA-7653B338A46A}"/>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for å utheve viktig innhold. Uthev gjerne ett eller flere ord, ved å bruke </a:t>
              </a:r>
              <a:r>
                <a:rPr lang="en-NO" sz="1200" i="1">
                  <a:solidFill>
                    <a:schemeClr val="tx1">
                      <a:lumMod val="65000"/>
                      <a:lumOff val="35000"/>
                    </a:schemeClr>
                  </a:solidFill>
                </a:rPr>
                <a:t>bold</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Man kan også utheve ord ved å bruke en annen farge på deler av teksten. </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Egnede farger:</a:t>
              </a:r>
            </a:p>
          </p:txBody>
        </p:sp>
        <p:sp>
          <p:nvSpPr>
            <p:cNvPr id="19" name="Grønn 2">
              <a:extLst>
                <a:ext uri="{FF2B5EF4-FFF2-40B4-BE49-F238E27FC236}">
                  <a16:creationId xmlns:a16="http://schemas.microsoft.com/office/drawing/2014/main" id="{F2AD9E63-27CE-3569-3BFA-AE1EFD8CA3D6}"/>
                </a:ext>
              </a:extLst>
            </p:cNvPr>
            <p:cNvSpPr/>
            <p:nvPr userDrawn="1"/>
          </p:nvSpPr>
          <p:spPr>
            <a:xfrm rot="5400000">
              <a:off x="12581700" y="2563854"/>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20" name="Grønn 1">
              <a:extLst>
                <a:ext uri="{FF2B5EF4-FFF2-40B4-BE49-F238E27FC236}">
                  <a16:creationId xmlns:a16="http://schemas.microsoft.com/office/drawing/2014/main" id="{28E698CC-77AB-EB51-1CF5-6564CD6B7A81}"/>
                </a:ext>
              </a:extLst>
            </p:cNvPr>
            <p:cNvSpPr/>
            <p:nvPr userDrawn="1"/>
          </p:nvSpPr>
          <p:spPr>
            <a:xfrm rot="5400000">
              <a:off x="12899764" y="2563854"/>
              <a:ext cx="180000" cy="180000"/>
            </a:xfrm>
            <a:prstGeom prst="ellipse">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Tree>
    <p:extLst>
      <p:ext uri="{BB962C8B-B14F-4D97-AF65-F5344CB8AC3E}">
        <p14:creationId xmlns:p14="http://schemas.microsoft.com/office/powerpoint/2010/main" val="148152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A56185-D9BD-0C25-A3A0-C307EB37EF91}"/>
              </a:ext>
            </a:extLst>
          </p:cNvPr>
          <p:cNvSpPr>
            <a:spLocks noGrp="1"/>
          </p:cNvSpPr>
          <p:nvPr>
            <p:ph type="title"/>
          </p:nvPr>
        </p:nvSpPr>
        <p:spPr/>
        <p:txBody>
          <a:bodyPr/>
          <a:lstStyle/>
          <a:p>
            <a:r>
              <a:rPr lang="nb-NO"/>
              <a:t>Klikk for å redigere tittelstil</a:t>
            </a:r>
            <a:endParaRPr lang="en-NO"/>
          </a:p>
        </p:txBody>
      </p:sp>
      <p:sp>
        <p:nvSpPr>
          <p:cNvPr id="6" name="Text Placeholder 6">
            <a:extLst>
              <a:ext uri="{FF2B5EF4-FFF2-40B4-BE49-F238E27FC236}">
                <a16:creationId xmlns:a16="http://schemas.microsoft.com/office/drawing/2014/main" id="{B876AFB8-5A19-1E53-0537-93F6873B89AC}"/>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rgbClr val="01594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4" name="Tips">
            <a:extLst>
              <a:ext uri="{FF2B5EF4-FFF2-40B4-BE49-F238E27FC236}">
                <a16:creationId xmlns:a16="http://schemas.microsoft.com/office/drawing/2014/main" id="{397373A8-A946-F97E-0AB1-58DAE2400011}"/>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med </a:t>
            </a:r>
            <a:r>
              <a:rPr lang="en-NO" sz="1200" i="1">
                <a:solidFill>
                  <a:schemeClr val="tx1">
                    <a:lumMod val="65000"/>
                    <a:lumOff val="35000"/>
                  </a:schemeClr>
                </a:solidFill>
              </a:rPr>
              <a:t>Kun tittel</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199387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un tittel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A56185-D9BD-0C25-A3A0-C307EB37EF91}"/>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3" name="Text Placeholder 6">
            <a:extLst>
              <a:ext uri="{FF2B5EF4-FFF2-40B4-BE49-F238E27FC236}">
                <a16:creationId xmlns:a16="http://schemas.microsoft.com/office/drawing/2014/main" id="{7DB3E68C-E6D1-A504-D8A5-AE37528261BE}"/>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pic>
        <p:nvPicPr>
          <p:cNvPr id="5" name="NHN-logo">
            <a:extLst>
              <a:ext uri="{FF2B5EF4-FFF2-40B4-BE49-F238E27FC236}">
                <a16:creationId xmlns:a16="http://schemas.microsoft.com/office/drawing/2014/main" id="{B1BE1863-BAD5-EE8E-59E5-66B2762ABDDD}"/>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6" name="Tips">
            <a:extLst>
              <a:ext uri="{FF2B5EF4-FFF2-40B4-BE49-F238E27FC236}">
                <a16:creationId xmlns:a16="http://schemas.microsoft.com/office/drawing/2014/main" id="{0A922957-2776-42E3-AC1C-07296A8D4F39}"/>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med </a:t>
            </a:r>
            <a:r>
              <a:rPr lang="en-NO" sz="1200" i="1">
                <a:solidFill>
                  <a:schemeClr val="tx1">
                    <a:lumMod val="65000"/>
                    <a:lumOff val="35000"/>
                  </a:schemeClr>
                </a:solidFill>
              </a:rPr>
              <a:t>Kun tittel</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234785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35570" cy="612775"/>
          </a:xfrm>
        </p:spPr>
        <p:txBody>
          <a:bodyPr/>
          <a:lstStyle>
            <a:lvl1pPr>
              <a:defRPr sz="3200"/>
            </a:lvl1pPr>
          </a:lstStyle>
          <a:p>
            <a:r>
              <a:rPr lang="nb-NO"/>
              <a:t>Klikk for å redigere tittelstil</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024ABFDC-A378-4E3F-A2D7-0D7C8BB7CB08}"/>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1228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mørk">
    <p:bg>
      <p:bgPr>
        <a:solidFill>
          <a:schemeClr val="tx2"/>
        </a:solidFill>
        <a:effectLst/>
      </p:bgPr>
    </p:bg>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49218" cy="612775"/>
          </a:xfrm>
        </p:spPr>
        <p:txBody>
          <a:bodyPr/>
          <a:lstStyle>
            <a:lvl1pPr>
              <a:defRPr sz="3200"/>
            </a:lvl1pPr>
          </a:lstStyle>
          <a:p>
            <a:r>
              <a:rPr lang="nb-NO"/>
              <a:t>Klikk for å redigere tittelstil</a:t>
            </a:r>
            <a:endParaRPr lang="en-NO"/>
          </a:p>
        </p:txBody>
      </p:sp>
      <p:pic>
        <p:nvPicPr>
          <p:cNvPr id="3" name="NHN-logo">
            <a:extLst>
              <a:ext uri="{FF2B5EF4-FFF2-40B4-BE49-F238E27FC236}">
                <a16:creationId xmlns:a16="http://schemas.microsoft.com/office/drawing/2014/main" id="{72C74F22-5E65-D745-B847-A60ED18F419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5" name="Tips">
            <a:extLst>
              <a:ext uri="{FF2B5EF4-FFF2-40B4-BE49-F238E27FC236}">
                <a16:creationId xmlns:a16="http://schemas.microsoft.com/office/drawing/2014/main" id="{60C83C4A-55F4-40AD-8A3D-FFD111CB5A54}"/>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35289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n bilde utfallende">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21922" cy="612775"/>
          </a:xfrm>
        </p:spPr>
        <p:txBody>
          <a:bodyPr/>
          <a:lstStyle/>
          <a:p>
            <a:r>
              <a:rPr lang="nb-NO"/>
              <a:t>Klikk for å redigere tittelstil</a:t>
            </a:r>
            <a:endParaRPr lang="en-NO"/>
          </a:p>
        </p:txBody>
      </p:sp>
      <p:sp>
        <p:nvSpPr>
          <p:cNvPr id="3" name="Picture Placeholder">
            <a:extLst>
              <a:ext uri="{FF2B5EF4-FFF2-40B4-BE49-F238E27FC236}">
                <a16:creationId xmlns:a16="http://schemas.microsoft.com/office/drawing/2014/main" id="{119076AB-7F42-7731-E5FC-B4FC851A15ED}"/>
              </a:ext>
            </a:extLst>
          </p:cNvPr>
          <p:cNvSpPr>
            <a:spLocks noGrp="1"/>
          </p:cNvSpPr>
          <p:nvPr>
            <p:ph type="pic" sz="quarter" idx="13"/>
          </p:nvPr>
        </p:nvSpPr>
        <p:spPr>
          <a:xfrm>
            <a:off x="0" y="0"/>
            <a:ext cx="12192000" cy="6858000"/>
          </a:xfrm>
        </p:spPr>
        <p:txBody>
          <a:bodyPr lIns="180000" tIns="180000" rIns="180000" bIns="180000">
            <a:normAutofit/>
          </a:bodyPr>
          <a:lstStyle>
            <a:lvl1pPr marL="0" indent="0" algn="ctr">
              <a:buFontTx/>
              <a:buNone/>
              <a:defRPr sz="1600">
                <a:solidFill>
                  <a:srgbClr val="015945"/>
                </a:solidFill>
              </a:defRPr>
            </a:lvl1pPr>
          </a:lstStyle>
          <a:p>
            <a:r>
              <a:rPr lang="nb-NO"/>
              <a:t>Klikk på ikonet for å legge til et bilde</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6C24F58E-001B-4903-A07C-04AB8E79167D}"/>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br>
              <a:rPr lang="nb-NO" sz="1200">
                <a:solidFill>
                  <a:schemeClr val="tx1">
                    <a:lumMod val="65000"/>
                    <a:lumOff val="35000"/>
                  </a:schemeClr>
                </a:solidFill>
              </a:rPr>
            </a:b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er ønskelig å legge tekst eller grafikk på bildet</a:t>
            </a:r>
            <a:r>
              <a:rPr lang="nb-NO" sz="1200">
                <a:solidFill>
                  <a:schemeClr val="tx1">
                    <a:lumMod val="65000"/>
                    <a:lumOff val="35000"/>
                  </a:schemeClr>
                </a:solidFill>
              </a:rPr>
              <a:t>, s</a:t>
            </a:r>
            <a:r>
              <a:rPr lang="en-GB" sz="1200" i="0">
                <a:solidFill>
                  <a:schemeClr val="tx1">
                    <a:lumMod val="65000"/>
                    <a:lumOff val="35000"/>
                  </a:schemeClr>
                </a:solidFill>
              </a:rPr>
              <a:t>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107046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vslutning, tekst og bild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9" y="1168521"/>
            <a:ext cx="7200896" cy="1757965"/>
          </a:xfrm>
        </p:spPr>
        <p:txBody>
          <a:bodyPr anchor="b"/>
          <a:lstStyle>
            <a:lvl1pPr>
              <a:lnSpc>
                <a:spcPct val="90000"/>
              </a:lnSpc>
              <a:spcBef>
                <a:spcPts val="1000"/>
              </a:spcBef>
              <a:defRPr sz="6000">
                <a:solidFill>
                  <a:schemeClr val="tx2"/>
                </a:solidFill>
              </a:defRPr>
            </a:lvl1pPr>
          </a:lstStyle>
          <a:p>
            <a:r>
              <a:rPr lang="nb-NO"/>
              <a:t>Klikk for å redigere tittelstil</a:t>
            </a:r>
            <a:endParaRPr lang="en-NO"/>
          </a:p>
        </p:txBody>
      </p:sp>
      <p:sp>
        <p:nvSpPr>
          <p:cNvPr id="26" name="Subtitle">
            <a:extLst>
              <a:ext uri="{FF2B5EF4-FFF2-40B4-BE49-F238E27FC236}">
                <a16:creationId xmlns:a16="http://schemas.microsoft.com/office/drawing/2014/main" id="{988293FC-89EF-461E-924D-32FC068248EF}"/>
              </a:ext>
            </a:extLst>
          </p:cNvPr>
          <p:cNvSpPr>
            <a:spLocks noGrp="1"/>
          </p:cNvSpPr>
          <p:nvPr>
            <p:ph type="subTitle" idx="20"/>
          </p:nvPr>
        </p:nvSpPr>
        <p:spPr>
          <a:xfrm>
            <a:off x="623890" y="3157540"/>
            <a:ext cx="7200000" cy="482400"/>
          </a:xfrm>
        </p:spPr>
        <p:txBody>
          <a:bodyPr/>
          <a:lstStyle>
            <a:lvl1pPr marL="0" indent="0" algn="l">
              <a:lnSpc>
                <a:spcPct val="100000"/>
              </a:lnSpc>
              <a:buNone/>
              <a:defRPr sz="3200">
                <a:solidFill>
                  <a:srgbClr val="01594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7" name="Text Placeholder">
            <a:extLst>
              <a:ext uri="{FF2B5EF4-FFF2-40B4-BE49-F238E27FC236}">
                <a16:creationId xmlns:a16="http://schemas.microsoft.com/office/drawing/2014/main" id="{4A7B5508-6E0A-8DA2-CA50-CC9D5566A5F7}"/>
              </a:ext>
            </a:extLst>
          </p:cNvPr>
          <p:cNvSpPr>
            <a:spLocks noGrp="1"/>
          </p:cNvSpPr>
          <p:nvPr>
            <p:ph type="body" sz="quarter" idx="13"/>
          </p:nvPr>
        </p:nvSpPr>
        <p:spPr>
          <a:xfrm>
            <a:off x="636508" y="3698877"/>
            <a:ext cx="7200897" cy="307777"/>
          </a:xfrm>
        </p:spPr>
        <p:txBody>
          <a:bodyPr>
            <a:noAutofit/>
          </a:bodyPr>
          <a:lstStyle>
            <a:lvl1pPr marL="0" indent="0">
              <a:lnSpc>
                <a:spcPct val="100000"/>
              </a:lnSpc>
              <a:buFontTx/>
              <a:buNone/>
              <a:defRPr sz="2000">
                <a:solidFill>
                  <a:srgbClr val="015945"/>
                </a:solidFill>
              </a:defRPr>
            </a:lvl1pPr>
          </a:lstStyle>
          <a:p>
            <a:pPr lvl="0"/>
            <a:r>
              <a:rPr lang="nb-NO"/>
              <a:t>Klikk for å redigere tekststiler i malen</a:t>
            </a:r>
          </a:p>
        </p:txBody>
      </p:sp>
      <p:sp>
        <p:nvSpPr>
          <p:cNvPr id="13" name="Plassholder for bilde">
            <a:extLst>
              <a:ext uri="{FF2B5EF4-FFF2-40B4-BE49-F238E27FC236}">
                <a16:creationId xmlns:a16="http://schemas.microsoft.com/office/drawing/2014/main" id="{269C0B72-ACE6-8FD4-4704-11B86247DC5F}"/>
              </a:ext>
            </a:extLst>
          </p:cNvPr>
          <p:cNvSpPr>
            <a:spLocks noGrp="1" noChangeAspect="1"/>
          </p:cNvSpPr>
          <p:nvPr>
            <p:ph type="pic" sz="quarter" idx="28"/>
          </p:nvPr>
        </p:nvSpPr>
        <p:spPr>
          <a:xfrm>
            <a:off x="8293188" y="1350681"/>
            <a:ext cx="3240000" cy="3240000"/>
          </a:xfrm>
          <a:prstGeom prst="ellipse">
            <a:avLst/>
          </a:prstGeom>
          <a:noFill/>
        </p:spPr>
        <p:txBody>
          <a:bodyPr>
            <a:normAutofit/>
          </a:bodyPr>
          <a:lstStyle>
            <a:lvl1pPr marL="0" indent="0" algn="ctr">
              <a:buNone/>
              <a:defRPr sz="1100">
                <a:solidFill>
                  <a:srgbClr val="015945"/>
                </a:solidFill>
              </a:defRPr>
            </a:lvl1pPr>
          </a:lstStyle>
          <a:p>
            <a:r>
              <a:rPr lang="nb-NO"/>
              <a:t>Klikk på ikonet for å legge til et bilde</a:t>
            </a:r>
          </a:p>
        </p:txBody>
      </p:sp>
      <p:sp>
        <p:nvSpPr>
          <p:cNvPr id="15" name="Text Placeholder">
            <a:extLst>
              <a:ext uri="{FF2B5EF4-FFF2-40B4-BE49-F238E27FC236}">
                <a16:creationId xmlns:a16="http://schemas.microsoft.com/office/drawing/2014/main" id="{10F08A31-2E98-F5D4-AA29-13ED0BC6E1A0}"/>
              </a:ext>
            </a:extLst>
          </p:cNvPr>
          <p:cNvSpPr>
            <a:spLocks noGrp="1"/>
          </p:cNvSpPr>
          <p:nvPr>
            <p:ph type="body" sz="quarter" idx="30"/>
          </p:nvPr>
        </p:nvSpPr>
        <p:spPr>
          <a:xfrm>
            <a:off x="8293188" y="4797257"/>
            <a:ext cx="3240001" cy="977050"/>
          </a:xfrm>
        </p:spPr>
        <p:txBody>
          <a:bodyPr>
            <a:normAutofit/>
          </a:bodyPr>
          <a:lstStyle>
            <a:lvl1pPr marL="0" indent="0" algn="ctr">
              <a:buFontTx/>
              <a:buNone/>
              <a:defRPr sz="1200">
                <a:solidFill>
                  <a:srgbClr val="015945"/>
                </a:solidFill>
              </a:defRPr>
            </a:lvl1pPr>
          </a:lstStyle>
          <a:p>
            <a:pPr lvl="0"/>
            <a:r>
              <a:rPr lang="nb-NO"/>
              <a:t>Klikk for å redigere tekststiler i malen</a:t>
            </a:r>
          </a:p>
        </p:txBody>
      </p:sp>
      <p:pic>
        <p:nvPicPr>
          <p:cNvPr id="4" name="NHN-logo">
            <a:extLst>
              <a:ext uri="{FF2B5EF4-FFF2-40B4-BE49-F238E27FC236}">
                <a16:creationId xmlns:a16="http://schemas.microsoft.com/office/drawing/2014/main" id="{B8823462-305B-2E90-938D-E804B90B46D6}"/>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336270"/>
            <a:ext cx="2160000" cy="186944"/>
          </a:xfrm>
          <a:prstGeom prst="rect">
            <a:avLst/>
          </a:prstGeom>
        </p:spPr>
      </p:pic>
      <p:sp>
        <p:nvSpPr>
          <p:cNvPr id="6" name="Tips">
            <a:extLst>
              <a:ext uri="{FF2B5EF4-FFF2-40B4-BE49-F238E27FC236}">
                <a16:creationId xmlns:a16="http://schemas.microsoft.com/office/drawing/2014/main" id="{F2A8245A-A894-2934-826F-3C6CB334ADE6}"/>
              </a:ext>
            </a:extLst>
          </p:cNvPr>
          <p:cNvSpPr txBox="1"/>
          <p:nvPr/>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Sidemal som kan brukes til enten introduksjonslysbilde eller avslutningslysbilde.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Et eksempel på bruk er introduksjonslysbilde av presentatør.</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ikke er ønskelig med logo på denne sliden, </a:t>
            </a:r>
            <a:r>
              <a:rPr lang="nb-NO" sz="1200">
                <a:solidFill>
                  <a:schemeClr val="tx1">
                    <a:lumMod val="65000"/>
                    <a:lumOff val="35000"/>
                  </a:schemeClr>
                </a:solidFill>
              </a:rPr>
              <a:t>kan man skru dette av. Se hvordan i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Bildeform som ikke fylles med bilde, vises ikke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en-GB" sz="1200">
                <a:solidFill>
                  <a:schemeClr val="tx1">
                    <a:lumMod val="65000"/>
                    <a:lumOff val="35000"/>
                  </a:schemeClr>
                </a:solidFill>
              </a:rPr>
              <a:t>.</a:t>
            </a:r>
            <a:r>
              <a:rPr lang="en-NO" sz="1200">
                <a:solidFill>
                  <a:schemeClr val="tx1">
                    <a:lumMod val="65000"/>
                    <a:lumOff val="35000"/>
                  </a:schemeClr>
                </a:solidFill>
              </a:rPr>
              <a:t> </a:t>
            </a:r>
          </a:p>
        </p:txBody>
      </p:sp>
    </p:spTree>
    <p:extLst>
      <p:ext uri="{BB962C8B-B14F-4D97-AF65-F5344CB8AC3E}">
        <p14:creationId xmlns:p14="http://schemas.microsoft.com/office/powerpoint/2010/main" val="125156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fade">
                                      <p:cBhvr>
                                        <p:cTn id="16"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7" grpId="0" build="p">
        <p:tmplLst>
          <p:tmpl lvl="1">
            <p:tnLst>
              <p:par>
                <p:cTn presetID="10"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p:bldP spid="15" grpId="0" build="p">
        <p:tmplLst>
          <p:tmpl lvl="1">
            <p:tnLst>
              <p:par>
                <p:cTn presetID="10"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vslutning, tekst og bilde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9" y="1168521"/>
            <a:ext cx="7200896" cy="1757965"/>
          </a:xfrm>
        </p:spPr>
        <p:txBody>
          <a:bodyPr anchor="b"/>
          <a:lstStyle>
            <a:lvl1pPr>
              <a:lnSpc>
                <a:spcPct val="90000"/>
              </a:lnSpc>
              <a:spcBef>
                <a:spcPts val="1000"/>
              </a:spcBef>
              <a:defRPr sz="6000">
                <a:solidFill>
                  <a:schemeClr val="bg2"/>
                </a:solidFill>
              </a:defRPr>
            </a:lvl1pPr>
          </a:lstStyle>
          <a:p>
            <a:r>
              <a:rPr lang="nb-NO"/>
              <a:t>Klikk for å redigere tittelstil</a:t>
            </a:r>
            <a:endParaRPr lang="en-NO"/>
          </a:p>
        </p:txBody>
      </p:sp>
      <p:sp>
        <p:nvSpPr>
          <p:cNvPr id="17" name="Subtitle">
            <a:extLst>
              <a:ext uri="{FF2B5EF4-FFF2-40B4-BE49-F238E27FC236}">
                <a16:creationId xmlns:a16="http://schemas.microsoft.com/office/drawing/2014/main" id="{8F633D28-32C6-F717-7735-C431B014D0E6}"/>
              </a:ext>
            </a:extLst>
          </p:cNvPr>
          <p:cNvSpPr>
            <a:spLocks noGrp="1"/>
          </p:cNvSpPr>
          <p:nvPr>
            <p:ph type="subTitle" idx="20"/>
          </p:nvPr>
        </p:nvSpPr>
        <p:spPr>
          <a:xfrm>
            <a:off x="623890" y="3157540"/>
            <a:ext cx="7200000" cy="482400"/>
          </a:xfrm>
        </p:spPr>
        <p:txBody>
          <a:bodyPr/>
          <a:lstStyle>
            <a:lvl1pPr marL="0" indent="0" algn="l">
              <a:lnSpc>
                <a:spcPct val="100000"/>
              </a:lnSpc>
              <a:buNone/>
              <a:defRPr sz="32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useBgFill="1">
        <p:nvSpPr>
          <p:cNvPr id="7" name="Text Placeholder">
            <a:extLst>
              <a:ext uri="{FF2B5EF4-FFF2-40B4-BE49-F238E27FC236}">
                <a16:creationId xmlns:a16="http://schemas.microsoft.com/office/drawing/2014/main" id="{4A7B5508-6E0A-8DA2-CA50-CC9D5566A5F7}"/>
              </a:ext>
            </a:extLst>
          </p:cNvPr>
          <p:cNvSpPr>
            <a:spLocks noGrp="1"/>
          </p:cNvSpPr>
          <p:nvPr>
            <p:ph type="body" sz="quarter" idx="13"/>
          </p:nvPr>
        </p:nvSpPr>
        <p:spPr>
          <a:xfrm>
            <a:off x="636508" y="3698877"/>
            <a:ext cx="7200897" cy="307777"/>
          </a:xfrm>
        </p:spPr>
        <p:txBody>
          <a:bodyPr>
            <a:noAutofit/>
          </a:bodyPr>
          <a:lstStyle>
            <a:lvl1pPr marL="0" indent="0">
              <a:lnSpc>
                <a:spcPct val="100000"/>
              </a:lnSpc>
              <a:buFontTx/>
              <a:buNone/>
              <a:defRPr sz="2000">
                <a:solidFill>
                  <a:schemeClr val="bg1"/>
                </a:solidFill>
              </a:defRPr>
            </a:lvl1pPr>
          </a:lstStyle>
          <a:p>
            <a:pPr lvl="0"/>
            <a:r>
              <a:rPr lang="nb-NO"/>
              <a:t>Klikk for å redigere tekststiler i malen</a:t>
            </a:r>
          </a:p>
        </p:txBody>
      </p:sp>
      <p:sp>
        <p:nvSpPr>
          <p:cNvPr id="13" name="Plassholder for bilde">
            <a:extLst>
              <a:ext uri="{FF2B5EF4-FFF2-40B4-BE49-F238E27FC236}">
                <a16:creationId xmlns:a16="http://schemas.microsoft.com/office/drawing/2014/main" id="{269C0B72-ACE6-8FD4-4704-11B86247DC5F}"/>
              </a:ext>
            </a:extLst>
          </p:cNvPr>
          <p:cNvSpPr>
            <a:spLocks noGrp="1" noChangeAspect="1"/>
          </p:cNvSpPr>
          <p:nvPr>
            <p:ph type="pic" sz="quarter" idx="28"/>
          </p:nvPr>
        </p:nvSpPr>
        <p:spPr>
          <a:xfrm>
            <a:off x="8293188" y="1350681"/>
            <a:ext cx="3240000" cy="3240000"/>
          </a:xfrm>
          <a:prstGeom prst="ellipse">
            <a:avLst/>
          </a:prstGeom>
          <a:noFill/>
        </p:spPr>
        <p:txBody>
          <a:bodyPr>
            <a:normAutofit/>
          </a:bodyPr>
          <a:lstStyle>
            <a:lvl1pPr marL="0" indent="0" algn="ctr">
              <a:buNone/>
              <a:defRPr sz="1100">
                <a:solidFill>
                  <a:schemeClr val="accent5"/>
                </a:solidFill>
              </a:defRPr>
            </a:lvl1pPr>
          </a:lstStyle>
          <a:p>
            <a:r>
              <a:rPr lang="nb-NO"/>
              <a:t>Klikk på ikonet for å legge til et bilde</a:t>
            </a:r>
          </a:p>
        </p:txBody>
      </p:sp>
      <p:sp>
        <p:nvSpPr>
          <p:cNvPr id="15" name="Text Placeholder">
            <a:extLst>
              <a:ext uri="{FF2B5EF4-FFF2-40B4-BE49-F238E27FC236}">
                <a16:creationId xmlns:a16="http://schemas.microsoft.com/office/drawing/2014/main" id="{10F08A31-2E98-F5D4-AA29-13ED0BC6E1A0}"/>
              </a:ext>
            </a:extLst>
          </p:cNvPr>
          <p:cNvSpPr>
            <a:spLocks noGrp="1"/>
          </p:cNvSpPr>
          <p:nvPr>
            <p:ph type="body" sz="quarter" idx="30"/>
          </p:nvPr>
        </p:nvSpPr>
        <p:spPr>
          <a:xfrm>
            <a:off x="8293188" y="4797257"/>
            <a:ext cx="3240001" cy="977050"/>
          </a:xfrm>
        </p:spPr>
        <p:txBody>
          <a:bodyPr>
            <a:normAutofit/>
          </a:bodyPr>
          <a:lstStyle>
            <a:lvl1pPr marL="0" indent="0" algn="ctr">
              <a:buFontTx/>
              <a:buNone/>
              <a:defRPr sz="1200">
                <a:solidFill>
                  <a:schemeClr val="accent5"/>
                </a:solidFill>
              </a:defRPr>
            </a:lvl1pPr>
          </a:lstStyle>
          <a:p>
            <a:pPr lvl="0"/>
            <a:r>
              <a:rPr lang="nb-NO"/>
              <a:t>Klikk for å redigere tekststiler i malen</a:t>
            </a:r>
          </a:p>
        </p:txBody>
      </p:sp>
      <p:pic>
        <p:nvPicPr>
          <p:cNvPr id="8" name="NHN-logo">
            <a:extLst>
              <a:ext uri="{FF2B5EF4-FFF2-40B4-BE49-F238E27FC236}">
                <a16:creationId xmlns:a16="http://schemas.microsoft.com/office/drawing/2014/main" id="{4CCFD28A-37C9-950D-E55B-8ED1528773A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3888" y="336270"/>
            <a:ext cx="2160000" cy="186065"/>
          </a:xfrm>
          <a:prstGeom prst="rect">
            <a:avLst/>
          </a:prstGeom>
        </p:spPr>
      </p:pic>
      <p:sp>
        <p:nvSpPr>
          <p:cNvPr id="9" name="Tips">
            <a:extLst>
              <a:ext uri="{FF2B5EF4-FFF2-40B4-BE49-F238E27FC236}">
                <a16:creationId xmlns:a16="http://schemas.microsoft.com/office/drawing/2014/main" id="{0E0E1E52-FFD7-4B6E-979D-FA5FCCCB2687}"/>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Sidemal som kan brukes til enten introduksjonslysbilde eller avslutningslysbilde.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Et eksempel på bruk er introduksjonslysbilde av presentatør.</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ikke er ønskelig med logo på denne sliden, </a:t>
            </a:r>
            <a:r>
              <a:rPr lang="nb-NO" sz="1200">
                <a:solidFill>
                  <a:schemeClr val="tx1">
                    <a:lumMod val="65000"/>
                    <a:lumOff val="35000"/>
                  </a:schemeClr>
                </a:solidFill>
              </a:rPr>
              <a:t>kan man skru dette av. Se hvordan i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Bildeform som ikke fylles med bilde, vises ikke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en-GB" sz="1200">
                <a:solidFill>
                  <a:schemeClr val="tx1">
                    <a:lumMod val="65000"/>
                    <a:lumOff val="35000"/>
                  </a:schemeClr>
                </a:solidFill>
              </a:rPr>
              <a:t>.</a:t>
            </a:r>
            <a:r>
              <a:rPr lang="en-NO" sz="1200">
                <a:solidFill>
                  <a:schemeClr val="tx1">
                    <a:lumMod val="65000"/>
                    <a:lumOff val="35000"/>
                  </a:schemeClr>
                </a:solidFill>
              </a:rPr>
              <a:t> </a:t>
            </a:r>
          </a:p>
        </p:txBody>
      </p:sp>
    </p:spTree>
    <p:extLst>
      <p:ext uri="{BB962C8B-B14F-4D97-AF65-F5344CB8AC3E}">
        <p14:creationId xmlns:p14="http://schemas.microsoft.com/office/powerpoint/2010/main" val="27187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7" grpId="0" build="p">
        <p:tmplLst>
          <p:tmpl lvl="1">
            <p:tnLst>
              <p:par>
                <p:cTn presetID="10"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p:bldP spid="15" grpId="0" build="p">
        <p:tmplLst>
          <p:tmpl lvl="1">
            <p:tnLst>
              <p:par>
                <p:cTn presetID="10"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vslutning, logo og visj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6185-D9BD-0C25-A3A0-C307EB37EF91}"/>
              </a:ext>
            </a:extLst>
          </p:cNvPr>
          <p:cNvSpPr>
            <a:spLocks noGrp="1"/>
          </p:cNvSpPr>
          <p:nvPr>
            <p:ph type="title" hasCustomPrompt="1"/>
          </p:nvPr>
        </p:nvSpPr>
        <p:spPr>
          <a:xfrm>
            <a:off x="26696" y="-908114"/>
            <a:ext cx="10304659" cy="612775"/>
          </a:xfrm>
        </p:spPr>
        <p:txBody>
          <a:bodyPr/>
          <a:lstStyle>
            <a:lvl1pPr>
              <a:defRPr sz="3200">
                <a:solidFill>
                  <a:schemeClr val="tx1"/>
                </a:solidFill>
              </a:defRPr>
            </a:lvl1pPr>
          </a:lstStyle>
          <a:p>
            <a:r>
              <a:rPr lang="en-GB" err="1"/>
              <a:t>Avslutning</a:t>
            </a:r>
            <a:r>
              <a:rPr lang="en-GB"/>
              <a:t> logo </a:t>
            </a:r>
            <a:r>
              <a:rPr lang="en-GB" err="1"/>
              <a:t>og</a:t>
            </a:r>
            <a:r>
              <a:rPr lang="en-GB"/>
              <a:t> </a:t>
            </a:r>
            <a:r>
              <a:rPr lang="en-GB" err="1"/>
              <a:t>visjon</a:t>
            </a:r>
            <a:endParaRPr lang="en-NO"/>
          </a:p>
        </p:txBody>
      </p:sp>
      <p:sp>
        <p:nvSpPr>
          <p:cNvPr id="7" name="Tips">
            <a:extLst>
              <a:ext uri="{FF2B5EF4-FFF2-40B4-BE49-F238E27FC236}">
                <a16:creationId xmlns:a16="http://schemas.microsoft.com/office/drawing/2014/main" id="{BD0BBAC4-1D70-E52B-9A35-C00AD824E6D7}"/>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Avsluningslysbilde med logo og visjon.</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Oppsettet er fast og skal ikke endres.</a:t>
            </a:r>
            <a:endParaRPr lang="nb-NO" sz="1200">
              <a:solidFill>
                <a:schemeClr val="tx1">
                  <a:lumMod val="65000"/>
                  <a:lumOff val="35000"/>
                </a:schemeClr>
              </a:solidFill>
            </a:endParaRP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pic>
        <p:nvPicPr>
          <p:cNvPr id="3" name="NHN-logo">
            <a:extLst>
              <a:ext uri="{FF2B5EF4-FFF2-40B4-BE49-F238E27FC236}">
                <a16:creationId xmlns:a16="http://schemas.microsoft.com/office/drawing/2014/main" id="{FCDAC246-5104-CEE2-CD26-DCEDDCB6044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01915" y="2275651"/>
            <a:ext cx="4153247" cy="358138"/>
          </a:xfrm>
          <a:prstGeom prst="rect">
            <a:avLst/>
          </a:prstGeom>
        </p:spPr>
      </p:pic>
      <p:sp>
        <p:nvSpPr>
          <p:cNvPr id="4" name="TekstSylinder">
            <a:extLst>
              <a:ext uri="{FF2B5EF4-FFF2-40B4-BE49-F238E27FC236}">
                <a16:creationId xmlns:a16="http://schemas.microsoft.com/office/drawing/2014/main" id="{98DB321E-5BCE-9929-0171-7C834C17D825}"/>
              </a:ext>
            </a:extLst>
          </p:cNvPr>
          <p:cNvSpPr txBox="1"/>
          <p:nvPr userDrawn="1"/>
        </p:nvSpPr>
        <p:spPr>
          <a:xfrm>
            <a:off x="4023328" y="3256968"/>
            <a:ext cx="4145344" cy="318549"/>
          </a:xfrm>
          <a:prstGeom prst="rect">
            <a:avLst/>
          </a:prstGeom>
          <a:noFill/>
        </p:spPr>
        <p:txBody>
          <a:bodyPr wrap="square" lIns="0" tIns="0" rIns="0" bIns="0" rtlCol="0">
            <a:spAutoFit/>
          </a:bodyPr>
          <a:lstStyle/>
          <a:p>
            <a:pPr algn="ctr">
              <a:lnSpc>
                <a:spcPct val="90000"/>
              </a:lnSpc>
            </a:pPr>
            <a:r>
              <a:rPr lang="nb-NO" sz="2300">
                <a:solidFill>
                  <a:schemeClr val="bg2"/>
                </a:solidFill>
              </a:rPr>
              <a:t>Vi knytter Helse-Norge sammen</a:t>
            </a:r>
          </a:p>
        </p:txBody>
      </p:sp>
    </p:spTree>
    <p:extLst>
      <p:ext uri="{BB962C8B-B14F-4D97-AF65-F5344CB8AC3E}">
        <p14:creationId xmlns:p14="http://schemas.microsoft.com/office/powerpoint/2010/main" val="23723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4/22/26</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970123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921F790-90D5-05B0-6D5B-73F954E1B4E7}"/>
              </a:ext>
            </a:extLst>
          </p:cNvPr>
          <p:cNvSpPr>
            <a:spLocks noGrp="1"/>
          </p:cNvSpPr>
          <p:nvPr>
            <p:ph type="dt" sz="half" idx="10"/>
          </p:nvPr>
        </p:nvSpPr>
        <p:spPr/>
        <p:txBody>
          <a:bodyPr/>
          <a:lstStyle/>
          <a:p>
            <a:fld id="{4F62789A-1C14-8446-B2A8-F9C5413C1544}" type="datetimeFigureOut">
              <a:rPr lang="nb-NO" smtClean="0"/>
              <a:t>22.04.2026</a:t>
            </a:fld>
            <a:endParaRPr lang="nb-NO"/>
          </a:p>
        </p:txBody>
      </p:sp>
      <p:sp>
        <p:nvSpPr>
          <p:cNvPr id="3" name="Plassholder for bunntekst 2">
            <a:extLst>
              <a:ext uri="{FF2B5EF4-FFF2-40B4-BE49-F238E27FC236}">
                <a16:creationId xmlns:a16="http://schemas.microsoft.com/office/drawing/2014/main" id="{B22780E5-8C91-EBDC-866B-E3DE43BDC05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9ED5160-5E86-05FB-A606-E0F154F8D276}"/>
              </a:ext>
            </a:extLst>
          </p:cNvPr>
          <p:cNvSpPr>
            <a:spLocks noGrp="1"/>
          </p:cNvSpPr>
          <p:nvPr>
            <p:ph type="sldNum" sz="quarter" idx="12"/>
          </p:nvPr>
        </p:nvSpPr>
        <p:spPr/>
        <p:txBody>
          <a:bodyPr/>
          <a:lstStyle/>
          <a:p>
            <a:fld id="{FCFA80AA-DAD0-FF48-AD2B-17DF7A84AE59}" type="slidenum">
              <a:rPr lang="nb-NO" smtClean="0"/>
              <a:t>‹#›</a:t>
            </a:fld>
            <a:endParaRPr lang="nb-NO"/>
          </a:p>
        </p:txBody>
      </p:sp>
    </p:spTree>
    <p:extLst>
      <p:ext uri="{BB962C8B-B14F-4D97-AF65-F5344CB8AC3E}">
        <p14:creationId xmlns:p14="http://schemas.microsoft.com/office/powerpoint/2010/main" val="126797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rside alt A-bilde">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sp>
        <p:nvSpPr>
          <p:cNvPr id="10" name="Picture Placeholder">
            <a:extLst>
              <a:ext uri="{FF2B5EF4-FFF2-40B4-BE49-F238E27FC236}">
                <a16:creationId xmlns:a16="http://schemas.microsoft.com/office/drawing/2014/main" id="{B271E262-113C-8EB3-B443-6BB006A90679}"/>
              </a:ext>
            </a:extLst>
          </p:cNvPr>
          <p:cNvSpPr>
            <a:spLocks noGrp="1"/>
          </p:cNvSpPr>
          <p:nvPr>
            <p:ph type="pic" sz="quarter" idx="16"/>
          </p:nvPr>
        </p:nvSpPr>
        <p:spPr>
          <a:xfrm>
            <a:off x="0" y="3049200"/>
            <a:ext cx="12192000" cy="3808800"/>
          </a:xfrm>
          <a:noFill/>
        </p:spPr>
        <p:txBody>
          <a:bodyPr lIns="216000" tIns="216000" rIns="180000">
            <a:normAutofit/>
          </a:bodyPr>
          <a:lstStyle>
            <a:lvl1pPr marL="0" indent="0" algn="ctr">
              <a:buNone/>
              <a:defRPr sz="1600">
                <a:solidFill>
                  <a:schemeClr val="accent1"/>
                </a:solidFill>
              </a:defRPr>
            </a:lvl1pPr>
          </a:lstStyle>
          <a:p>
            <a:r>
              <a:rPr lang="nb-NO"/>
              <a:t>Klikk på ikonet for å legge til et bilde</a:t>
            </a:r>
            <a:endParaRPr lang="en-NO"/>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grpSp>
        <p:nvGrpSpPr>
          <p:cNvPr id="13" name="Tips">
            <a:extLst>
              <a:ext uri="{FF2B5EF4-FFF2-40B4-BE49-F238E27FC236}">
                <a16:creationId xmlns:a16="http://schemas.microsoft.com/office/drawing/2014/main" id="{B2B36F18-EEB6-F755-F464-BFD358D9E436}"/>
              </a:ext>
              <a:ext uri="{C183D7F6-B498-43B3-948B-1728B52AA6E4}">
                <adec:decorative xmlns:adec="http://schemas.microsoft.com/office/drawing/2017/decorative" val="1"/>
              </a:ext>
            </a:extLst>
          </p:cNvPr>
          <p:cNvGrpSpPr/>
          <p:nvPr userDrawn="1"/>
        </p:nvGrpSpPr>
        <p:grpSpPr>
          <a:xfrm>
            <a:off x="12395200" y="28507"/>
            <a:ext cx="2159000" cy="6829495"/>
            <a:chOff x="12395200" y="28507"/>
            <a:chExt cx="2159000" cy="6829495"/>
          </a:xfrm>
        </p:grpSpPr>
        <p:sp>
          <p:nvSpPr>
            <p:cNvPr id="14" name="TextBox 13">
              <a:extLst>
                <a:ext uri="{FF2B5EF4-FFF2-40B4-BE49-F238E27FC236}">
                  <a16:creationId xmlns:a16="http://schemas.microsoft.com/office/drawing/2014/main" id="{27DE215B-9E25-8C40-F2DC-EF1E1F14F4B8}"/>
                </a:ext>
              </a:extLst>
            </p:cNvPr>
            <p:cNvSpPr txBox="1"/>
            <p:nvPr/>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400">
                  <a:solidFill>
                    <a:schemeClr val="tx1">
                      <a:lumMod val="65000"/>
                      <a:lumOff val="35000"/>
                    </a:schemeClr>
                  </a:solidFill>
                </a:rPr>
                <a:t>Tips</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Denne malen benyttes dersom man ønsker å legge inn film eller animasjon på forsiden.</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Klikk på “media-ikonet” og last inn ønsket media.</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Pass på at opplasted film ikke er for xxxxxx</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Korte animerte giffer er godt egnet.</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Film-snutten spiller automatisk </a:t>
              </a:r>
              <a:r>
                <a:rPr lang="en-GB" sz="1400" err="1">
                  <a:solidFill>
                    <a:schemeClr val="tx1">
                      <a:lumMod val="65000"/>
                      <a:lumOff val="35000"/>
                    </a:schemeClr>
                  </a:solidFill>
                </a:rPr>
                <a:t>i</a:t>
              </a:r>
              <a:r>
                <a:rPr lang="en-NO" sz="1400">
                  <a:solidFill>
                    <a:schemeClr val="tx1">
                      <a:lumMod val="65000"/>
                      <a:lumOff val="35000"/>
                    </a:schemeClr>
                  </a:solidFill>
                </a:rPr>
                <a:t> loop. Du kan endre dette til å spille av kun en gang.</a:t>
              </a:r>
            </a:p>
            <a:p>
              <a:pPr algn="l"/>
              <a:endParaRPr lang="en-NO" sz="1400">
                <a:solidFill>
                  <a:schemeClr val="tx1">
                    <a:lumMod val="65000"/>
                    <a:lumOff val="35000"/>
                  </a:schemeClr>
                </a:solidFill>
              </a:endParaRPr>
            </a:p>
          </p:txBody>
        </p:sp>
        <p:sp>
          <p:nvSpPr>
            <p:cNvPr id="15" name="TextBox 14">
              <a:extLst>
                <a:ext uri="{FF2B5EF4-FFF2-40B4-BE49-F238E27FC236}">
                  <a16:creationId xmlns:a16="http://schemas.microsoft.com/office/drawing/2014/main" id="{380CB352-EAA0-D083-09A5-CD64F30B4E8B}"/>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brukes dersom du ønsker bilde på forsiden. Klikk på</a:t>
              </a:r>
              <a:r>
                <a:rPr lang="en-NO" sz="1200" i="1">
                  <a:solidFill>
                    <a:schemeClr val="tx1">
                      <a:lumMod val="65000"/>
                      <a:lumOff val="35000"/>
                    </a:schemeClr>
                  </a:solidFill>
                </a:rPr>
                <a:t> bilde-ikonet </a:t>
              </a:r>
              <a:r>
                <a:rPr lang="en-GB" sz="1200" i="0" err="1">
                  <a:solidFill>
                    <a:schemeClr val="tx1">
                      <a:lumMod val="65000"/>
                      <a:lumOff val="35000"/>
                    </a:schemeClr>
                  </a:solidFill>
                </a:rPr>
                <a:t>i</a:t>
              </a:r>
              <a:r>
                <a:rPr lang="en-NO" sz="1200" i="0">
                  <a:solidFill>
                    <a:schemeClr val="tx1">
                      <a:lumMod val="65000"/>
                      <a:lumOff val="35000"/>
                    </a:schemeClr>
                  </a:solidFill>
                </a:rPr>
                <a:t> bildeboksen</a:t>
              </a:r>
              <a:r>
                <a:rPr lang="en-NO" sz="1200" i="1">
                  <a:solidFill>
                    <a:schemeClr val="tx1">
                      <a:lumMod val="65000"/>
                      <a:lumOff val="35000"/>
                    </a:schemeClr>
                  </a:solidFill>
                </a:rPr>
                <a:t> </a:t>
              </a:r>
              <a:r>
                <a:rPr lang="en-NO" sz="1200">
                  <a:solidFill>
                    <a:schemeClr val="tx1">
                      <a:lumMod val="65000"/>
                      <a:lumOff val="35000"/>
                    </a:schemeClr>
                  </a:solidFill>
                </a:rPr>
                <a:t>og legg inn ønsket bilde eller illustrasjon.</a:t>
              </a: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a:solidFill>
                    <a:schemeClr val="tx1">
                      <a:lumMod val="65000"/>
                      <a:lumOff val="35000"/>
                    </a:schemeClr>
                  </a:solidFill>
                </a:rPr>
                <a:t>Pass på at bildets format er </a:t>
              </a:r>
              <a:r>
                <a:rPr lang="nb-NO" sz="1200" i="1">
                  <a:solidFill>
                    <a:schemeClr val="tx1">
                      <a:lumMod val="65000"/>
                      <a:lumOff val="35000"/>
                    </a:schemeClr>
                  </a:solidFill>
                </a:rPr>
                <a:t>landscape/horisontalt</a:t>
              </a:r>
              <a:r>
                <a:rPr lang="nb-NO" sz="1200">
                  <a:solidFill>
                    <a:schemeClr val="tx1">
                      <a:lumMod val="65000"/>
                      <a:lumOff val="35000"/>
                    </a:schemeClr>
                  </a:solidFill>
                </a:rPr>
                <a:t>. Du kan endre bildets størrelse og utsnitt, ved å gå til </a:t>
              </a:r>
              <a:r>
                <a:rPr lang="nb-NO" sz="1200" i="1">
                  <a:solidFill>
                    <a:schemeClr val="tx1">
                      <a:lumMod val="65000"/>
                      <a:lumOff val="35000"/>
                    </a:schemeClr>
                  </a:solidFill>
                </a:rPr>
                <a:t>Bildeformat </a:t>
              </a:r>
              <a:r>
                <a:rPr lang="nb-NO" sz="1200" i="0">
                  <a:solidFill>
                    <a:schemeClr val="tx1">
                      <a:lumMod val="65000"/>
                      <a:lumOff val="35000"/>
                    </a:schemeClr>
                  </a:solidFill>
                </a:rPr>
                <a:t>i toppmenyen og bruke beskjæringsverktøyet.</a:t>
              </a:r>
            </a:p>
            <a:p>
              <a:pPr marL="0" marR="0" lvl="0" indent="0" algn="l" defTabSz="1219140" rtl="0" eaLnBrk="1" fontAlgn="auto" latinLnBrk="0" hangingPunct="1">
                <a:lnSpc>
                  <a:spcPct val="100000"/>
                </a:lnSpc>
                <a:spcBef>
                  <a:spcPts val="0"/>
                </a:spcBef>
                <a:spcAft>
                  <a:spcPts val="0"/>
                </a:spcAft>
                <a:buClrTx/>
                <a:buSzTx/>
                <a:buFontTx/>
                <a:buNone/>
                <a:tabLst/>
                <a:defRPr/>
              </a:pPr>
              <a:br>
                <a:rPr lang="nb-NO" sz="1200" i="0">
                  <a:solidFill>
                    <a:schemeClr val="tx1">
                      <a:lumMod val="65000"/>
                      <a:lumOff val="35000"/>
                    </a:schemeClr>
                  </a:solidFill>
                </a:rPr>
              </a:br>
              <a:r>
                <a:rPr lang="nb-NO" sz="1200" i="0">
                  <a:solidFill>
                    <a:schemeClr val="tx1">
                      <a:lumMod val="65000"/>
                      <a:lumOff val="35000"/>
                    </a:schemeClr>
                  </a:solidFill>
                </a:rPr>
                <a:t>Valget </a:t>
              </a:r>
              <a:r>
                <a:rPr lang="nb-NO" sz="1200" i="1">
                  <a:solidFill>
                    <a:schemeClr val="tx1">
                      <a:lumMod val="65000"/>
                      <a:lumOff val="35000"/>
                    </a:schemeClr>
                  </a:solidFill>
                </a:rPr>
                <a:t>Bildeformat</a:t>
              </a:r>
              <a:r>
                <a:rPr lang="nb-NO" sz="1200" i="0">
                  <a:solidFill>
                    <a:schemeClr val="tx1">
                      <a:lumMod val="65000"/>
                      <a:lumOff val="35000"/>
                    </a:schemeClr>
                  </a:solidFill>
                </a:rPr>
                <a:t> kommer kun opp når du klikker på bildet eller </a:t>
              </a:r>
              <a:r>
                <a:rPr lang="nb-NO" sz="1200" i="1">
                  <a:solidFill>
                    <a:schemeClr val="tx1">
                      <a:lumMod val="65000"/>
                      <a:lumOff val="35000"/>
                    </a:schemeClr>
                  </a:solidFill>
                </a:rPr>
                <a:t>bilde-ikonet.</a:t>
              </a:r>
              <a:endParaRPr lang="nb-NO" sz="1200">
                <a:solidFill>
                  <a:schemeClr val="tx1">
                    <a:lumMod val="65000"/>
                    <a:lumOff val="35000"/>
                  </a:schemeClr>
                </a:solidFill>
              </a:endParaRPr>
            </a:p>
          </p:txBody>
        </p:sp>
        <p:sp>
          <p:nvSpPr>
            <p:cNvPr id="16" name="Grønn 2">
              <a:extLst>
                <a:ext uri="{FF2B5EF4-FFF2-40B4-BE49-F238E27FC236}">
                  <a16:creationId xmlns:a16="http://schemas.microsoft.com/office/drawing/2014/main" id="{18AA68FC-6417-C9BF-A70A-616B41FC3E3E}"/>
                </a:ext>
              </a:extLst>
            </p:cNvPr>
            <p:cNvSpPr/>
            <p:nvPr userDrawn="1"/>
          </p:nvSpPr>
          <p:spPr>
            <a:xfrm rot="5400000">
              <a:off x="12601598" y="1200853"/>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7" name="Grønn 1">
              <a:extLst>
                <a:ext uri="{FF2B5EF4-FFF2-40B4-BE49-F238E27FC236}">
                  <a16:creationId xmlns:a16="http://schemas.microsoft.com/office/drawing/2014/main" id="{CB162D0C-375C-1AA9-25D9-708228AE03A8}"/>
                </a:ext>
              </a:extLst>
            </p:cNvPr>
            <p:cNvSpPr/>
            <p:nvPr userDrawn="1"/>
          </p:nvSpPr>
          <p:spPr>
            <a:xfrm rot="5400000">
              <a:off x="12894480" y="1200853"/>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
        <p:nvSpPr>
          <p:cNvPr id="8" name="Bildetekst">
            <a:extLst>
              <a:ext uri="{FF2B5EF4-FFF2-40B4-BE49-F238E27FC236}">
                <a16:creationId xmlns:a16="http://schemas.microsoft.com/office/drawing/2014/main" id="{3F259142-1DF2-7C88-A754-ADB498068D6C}"/>
              </a:ext>
            </a:extLst>
          </p:cNvPr>
          <p:cNvSpPr>
            <a:spLocks noGrp="1"/>
          </p:cNvSpPr>
          <p:nvPr>
            <p:ph type="body" sz="quarter" idx="17"/>
          </p:nvPr>
        </p:nvSpPr>
        <p:spPr>
          <a:xfrm>
            <a:off x="8813736" y="6129338"/>
            <a:ext cx="2719452" cy="504825"/>
          </a:xfrm>
        </p:spPr>
        <p:txBody>
          <a:bodyPr anchor="b">
            <a:noAutofit/>
          </a:bodyPr>
          <a:lstStyle>
            <a:lvl1pPr marL="0" indent="0">
              <a:buNone/>
              <a:defRPr sz="12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06806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7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p:bldLst>
  </p:timing>
  <p:extLst>
    <p:ext uri="{DCECCB84-F9BA-43D5-87BE-67443E8EF086}">
      <p15:sldGuideLst xmlns:p15="http://schemas.microsoft.com/office/powerpoint/2012/main">
        <p15:guide id="1" orient="horz" pos="2033">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rside alt A-designelement">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496AFD-CBB8-660E-AA45-2CB6F68AA33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3049200"/>
            <a:ext cx="12188160" cy="3808800"/>
          </a:xfrm>
          <a:prstGeom prst="rect">
            <a:avLst/>
          </a:prstGeom>
        </p:spPr>
      </p:pic>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835" y="333378"/>
            <a:ext cx="2160000" cy="186065"/>
          </a:xfrm>
          <a:prstGeom prst="rect">
            <a:avLst/>
          </a:prstGeom>
        </p:spPr>
      </p:pic>
      <p:sp>
        <p:nvSpPr>
          <p:cNvPr id="15" name="TextBox 14">
            <a:extLst>
              <a:ext uri="{FF2B5EF4-FFF2-40B4-BE49-F238E27FC236}">
                <a16:creationId xmlns:a16="http://schemas.microsoft.com/office/drawing/2014/main" id="{380CB352-EAA0-D083-09A5-CD64F30B4E8B}"/>
              </a:ext>
            </a:extLst>
          </p:cNvPr>
          <p:cNvSpPr txBox="1"/>
          <p:nvPr userDrawn="1"/>
        </p:nvSpPr>
        <p:spPr>
          <a:xfrm>
            <a:off x="12406163" y="-1553"/>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p:txBody>
      </p:sp>
      <p:sp>
        <p:nvSpPr>
          <p:cNvPr id="16" name="Grønn 2">
            <a:extLst>
              <a:ext uri="{FF2B5EF4-FFF2-40B4-BE49-F238E27FC236}">
                <a16:creationId xmlns:a16="http://schemas.microsoft.com/office/drawing/2014/main" id="{18AA68FC-6417-C9BF-A70A-616B41FC3E3E}"/>
              </a:ext>
            </a:extLst>
          </p:cNvPr>
          <p:cNvSpPr/>
          <p:nvPr userDrawn="1"/>
        </p:nvSpPr>
        <p:spPr>
          <a:xfrm rot="5400000">
            <a:off x="12601930" y="1161438"/>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7" name="Grønn 1">
            <a:extLst>
              <a:ext uri="{FF2B5EF4-FFF2-40B4-BE49-F238E27FC236}">
                <a16:creationId xmlns:a16="http://schemas.microsoft.com/office/drawing/2014/main" id="{CB162D0C-375C-1AA9-25D9-708228AE03A8}"/>
              </a:ext>
            </a:extLst>
          </p:cNvPr>
          <p:cNvSpPr/>
          <p:nvPr userDrawn="1"/>
        </p:nvSpPr>
        <p:spPr>
          <a:xfrm rot="5400000">
            <a:off x="12894812" y="1161438"/>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 name="Bildetekst">
            <a:extLst>
              <a:ext uri="{FF2B5EF4-FFF2-40B4-BE49-F238E27FC236}">
                <a16:creationId xmlns:a16="http://schemas.microsoft.com/office/drawing/2014/main" id="{3F259142-1DF2-7C88-A754-ADB498068D6C}"/>
              </a:ext>
            </a:extLst>
          </p:cNvPr>
          <p:cNvSpPr>
            <a:spLocks noGrp="1"/>
          </p:cNvSpPr>
          <p:nvPr userDrawn="1">
            <p:ph type="body" sz="quarter" idx="17"/>
          </p:nvPr>
        </p:nvSpPr>
        <p:spPr>
          <a:xfrm>
            <a:off x="8813736" y="6129338"/>
            <a:ext cx="2719452" cy="504825"/>
          </a:xfrm>
        </p:spPr>
        <p:txBody>
          <a:bodyPr anchor="b">
            <a:noAutofit/>
          </a:bodyPr>
          <a:lstStyle>
            <a:lvl1pPr marL="0" indent="0">
              <a:buNone/>
              <a:defRPr sz="12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6132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par>
                          <p:cTn id="21" fill="hold">
                            <p:stCondLst>
                              <p:cond delay="17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extLst>
    <p:ext uri="{DCECCB84-F9BA-43D5-87BE-67443E8EF086}">
      <p15:sldGuideLst xmlns:p15="http://schemas.microsoft.com/office/powerpoint/2012/main">
        <p15:guide id="1" orient="horz" pos="2033">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rside alt A-media">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049027"/>
            <a:ext cx="7413492" cy="981392"/>
          </a:xfrm>
        </p:spPr>
        <p:txBody>
          <a:bodyPr anchor="b">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2030419"/>
            <a:ext cx="7413492" cy="908367"/>
          </a:xfrm>
        </p:spPr>
        <p:txBody>
          <a:bodyPr>
            <a:noAutofit/>
          </a:bodyPr>
          <a:lstStyle>
            <a:lvl1pPr marL="0" indent="0" algn="l">
              <a:lnSpc>
                <a:spcPct val="100000"/>
              </a:lnSpc>
              <a:buNone/>
              <a:defRPr sz="40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2" name="Text Placeholder">
            <a:extLst>
              <a:ext uri="{FF2B5EF4-FFF2-40B4-BE49-F238E27FC236}">
                <a16:creationId xmlns:a16="http://schemas.microsoft.com/office/drawing/2014/main" id="{0CBBD683-472E-B7D0-84CF-B38490034B47}"/>
              </a:ext>
            </a:extLst>
          </p:cNvPr>
          <p:cNvSpPr>
            <a:spLocks noGrp="1"/>
          </p:cNvSpPr>
          <p:nvPr>
            <p:ph type="body" sz="quarter" idx="15"/>
          </p:nvPr>
        </p:nvSpPr>
        <p:spPr>
          <a:xfrm>
            <a:off x="8813937" y="1062475"/>
            <a:ext cx="2719251" cy="906462"/>
          </a:xfrm>
        </p:spPr>
        <p:txBody>
          <a:bodyPr wrap="square" anchor="b">
            <a:noAutofit/>
          </a:bodyPr>
          <a:lstStyle>
            <a:lvl1pPr marL="0" indent="0">
              <a:lnSpc>
                <a:spcPct val="100000"/>
              </a:lnSpc>
              <a:spcBef>
                <a:spcPts val="0"/>
              </a:spcBef>
              <a:buNone/>
              <a:defRPr sz="1600">
                <a:solidFill>
                  <a:schemeClr val="bg1"/>
                </a:solidFill>
              </a:defRPr>
            </a:lvl1pPr>
          </a:lstStyle>
          <a:p>
            <a:pPr lvl="0"/>
            <a:r>
              <a:rPr lang="nb-NO"/>
              <a:t>Klikk for å redigere tekststiler i malen</a:t>
            </a:r>
          </a:p>
        </p:txBody>
      </p:sp>
      <p:sp>
        <p:nvSpPr>
          <p:cNvPr id="5" name="Text Placeholder">
            <a:extLst>
              <a:ext uri="{FF2B5EF4-FFF2-40B4-BE49-F238E27FC236}">
                <a16:creationId xmlns:a16="http://schemas.microsoft.com/office/drawing/2014/main" id="{2E7A707B-4BE5-ECA7-3325-00D3BB1FD87E}"/>
              </a:ext>
            </a:extLst>
          </p:cNvPr>
          <p:cNvSpPr>
            <a:spLocks noGrp="1"/>
          </p:cNvSpPr>
          <p:nvPr>
            <p:ph type="body" sz="quarter" idx="14"/>
          </p:nvPr>
        </p:nvSpPr>
        <p:spPr>
          <a:xfrm>
            <a:off x="8813736" y="2063590"/>
            <a:ext cx="2719251" cy="875196"/>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sp>
        <p:nvSpPr>
          <p:cNvPr id="4" name="Media Placeholder">
            <a:extLst>
              <a:ext uri="{FF2B5EF4-FFF2-40B4-BE49-F238E27FC236}">
                <a16:creationId xmlns:a16="http://schemas.microsoft.com/office/drawing/2014/main" id="{D1519CC1-7F61-C93E-5C83-68F1A94161A3}"/>
              </a:ext>
            </a:extLst>
          </p:cNvPr>
          <p:cNvSpPr>
            <a:spLocks noGrp="1"/>
          </p:cNvSpPr>
          <p:nvPr>
            <p:ph type="media" sz="quarter" idx="18"/>
          </p:nvPr>
        </p:nvSpPr>
        <p:spPr>
          <a:xfrm>
            <a:off x="0" y="3049200"/>
            <a:ext cx="12192000" cy="3808800"/>
          </a:xfrm>
        </p:spPr>
        <p:txBody>
          <a:bodyPr tIns="216000"/>
          <a:lstStyle>
            <a:lvl1pPr marL="0" indent="0" algn="ctr">
              <a:buFontTx/>
              <a:buNone/>
              <a:defRPr sz="1600">
                <a:solidFill>
                  <a:schemeClr val="accent1"/>
                </a:solidFill>
              </a:defRPr>
            </a:lvl1pPr>
          </a:lstStyle>
          <a:p>
            <a:r>
              <a:rPr lang="nb-NO"/>
              <a:t>Klikk ikonet for å legge til media</a:t>
            </a:r>
            <a:endParaRPr lang="en-NO"/>
          </a:p>
        </p:txBody>
      </p:sp>
      <p:pic>
        <p:nvPicPr>
          <p:cNvPr id="11" name="NHN-logo">
            <a:extLst>
              <a:ext uri="{FF2B5EF4-FFF2-40B4-BE49-F238E27FC236}">
                <a16:creationId xmlns:a16="http://schemas.microsoft.com/office/drawing/2014/main" id="{3787E5EF-30CB-C02D-E760-C7C8432FC2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sp>
        <p:nvSpPr>
          <p:cNvPr id="9" name="TextBox 8">
            <a:extLst>
              <a:ext uri="{FF2B5EF4-FFF2-40B4-BE49-F238E27FC236}">
                <a16:creationId xmlns:a16="http://schemas.microsoft.com/office/drawing/2014/main" id="{457B0970-633F-67B0-6C93-707B73AE7F9C}"/>
              </a:ext>
            </a:extLst>
          </p:cNvPr>
          <p:cNvSpPr txBox="1"/>
          <p:nvPr userDrawn="1"/>
        </p:nvSpPr>
        <p:spPr>
          <a:xfrm>
            <a:off x="12395200" y="-3394"/>
            <a:ext cx="2159000" cy="6829493"/>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har to-farget overskrift. Tekstfargen kan endres. Egnede farger:</a:t>
            </a:r>
          </a:p>
          <a:p>
            <a:pPr algn="l"/>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Den ene av overskriftene kan gjøres mindre.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brukes dersom du ønsker</a:t>
            </a:r>
            <a:r>
              <a:rPr lang="nb-NO" sz="1200">
                <a:solidFill>
                  <a:schemeClr val="tx1">
                    <a:lumMod val="65000"/>
                    <a:lumOff val="35000"/>
                  </a:schemeClr>
                </a:solidFill>
              </a:rPr>
              <a:t> film </a:t>
            </a:r>
            <a:r>
              <a:rPr lang="en-NO" sz="1200">
                <a:solidFill>
                  <a:schemeClr val="tx1">
                    <a:lumMod val="65000"/>
                    <a:lumOff val="35000"/>
                  </a:schemeClr>
                </a:solidFill>
              </a:rPr>
              <a:t>på forsiden. Klikk på</a:t>
            </a:r>
            <a:r>
              <a:rPr lang="en-NO" sz="1200" i="1">
                <a:solidFill>
                  <a:schemeClr val="tx1">
                    <a:lumMod val="65000"/>
                    <a:lumOff val="35000"/>
                  </a:schemeClr>
                </a:solidFill>
              </a:rPr>
              <a:t> </a:t>
            </a:r>
            <a:r>
              <a:rPr lang="nb-NO" sz="1200" i="1">
                <a:solidFill>
                  <a:schemeClr val="tx1">
                    <a:lumMod val="65000"/>
                    <a:lumOff val="35000"/>
                  </a:schemeClr>
                </a:solidFill>
              </a:rPr>
              <a:t>Medier-</a:t>
            </a:r>
            <a:r>
              <a:rPr lang="nb-NO" sz="1200" i="1" err="1">
                <a:solidFill>
                  <a:schemeClr val="tx1">
                    <a:lumMod val="65000"/>
                    <a:lumOff val="35000"/>
                  </a:schemeClr>
                </a:solidFill>
              </a:rPr>
              <a:t>ik</a:t>
            </a:r>
            <a:r>
              <a:rPr lang="en-NO" sz="1200" i="1">
                <a:solidFill>
                  <a:schemeClr val="tx1">
                    <a:lumMod val="65000"/>
                    <a:lumOff val="35000"/>
                  </a:schemeClr>
                </a:solidFill>
              </a:rPr>
              <a:t>onet </a:t>
            </a:r>
            <a:r>
              <a:rPr lang="en-GB" sz="1200" i="0" err="1">
                <a:solidFill>
                  <a:schemeClr val="tx1">
                    <a:lumMod val="65000"/>
                    <a:lumOff val="35000"/>
                  </a:schemeClr>
                </a:solidFill>
              </a:rPr>
              <a:t>i</a:t>
            </a:r>
            <a:r>
              <a:rPr lang="en-NO" sz="1200" i="0">
                <a:solidFill>
                  <a:schemeClr val="tx1">
                    <a:lumMod val="65000"/>
                    <a:lumOff val="35000"/>
                  </a:schemeClr>
                </a:solidFill>
              </a:rPr>
              <a:t> </a:t>
            </a:r>
            <a:r>
              <a:rPr lang="nb-NO" sz="1200" i="0" err="1">
                <a:solidFill>
                  <a:schemeClr val="tx1">
                    <a:lumMod val="65000"/>
                    <a:lumOff val="35000"/>
                  </a:schemeClr>
                </a:solidFill>
              </a:rPr>
              <a:t>medie</a:t>
            </a:r>
            <a:r>
              <a:rPr lang="en-NO" sz="1200" i="0">
                <a:solidFill>
                  <a:schemeClr val="tx1">
                    <a:lumMod val="65000"/>
                    <a:lumOff val="35000"/>
                  </a:schemeClr>
                </a:solidFill>
              </a:rPr>
              <a:t>boksen</a:t>
            </a:r>
            <a:r>
              <a:rPr lang="en-NO" sz="1200" i="1">
                <a:solidFill>
                  <a:schemeClr val="tx1">
                    <a:lumMod val="65000"/>
                    <a:lumOff val="35000"/>
                  </a:schemeClr>
                </a:solidFill>
              </a:rPr>
              <a:t> </a:t>
            </a:r>
            <a:r>
              <a:rPr lang="en-NO" sz="1200">
                <a:solidFill>
                  <a:schemeClr val="tx1">
                    <a:lumMod val="65000"/>
                    <a:lumOff val="35000"/>
                  </a:schemeClr>
                </a:solidFill>
              </a:rPr>
              <a:t>og legg inn ønsket </a:t>
            </a:r>
            <a:r>
              <a:rPr lang="nb-NO" sz="1200">
                <a:solidFill>
                  <a:schemeClr val="tx1">
                    <a:lumMod val="65000"/>
                    <a:lumOff val="35000"/>
                  </a:schemeClr>
                </a:solidFill>
              </a:rPr>
              <a:t>film.</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a:solidFill>
                  <a:schemeClr val="tx1">
                    <a:lumMod val="65000"/>
                    <a:lumOff val="35000"/>
                  </a:schemeClr>
                </a:solidFill>
              </a:rPr>
              <a:t>Pass på at filmens format er </a:t>
            </a:r>
            <a:r>
              <a:rPr lang="nb-NO" sz="1200" i="1">
                <a:solidFill>
                  <a:schemeClr val="tx1">
                    <a:lumMod val="65000"/>
                    <a:lumOff val="35000"/>
                  </a:schemeClr>
                </a:solidFill>
              </a:rPr>
              <a:t>landscape/horisontalt</a:t>
            </a:r>
            <a:r>
              <a:rPr lang="nb-NO" sz="1200">
                <a:solidFill>
                  <a:schemeClr val="tx1">
                    <a:lumMod val="65000"/>
                    <a:lumOff val="35000"/>
                  </a:schemeClr>
                </a:solidFill>
              </a:rPr>
              <a:t>. Du kan endre filmens størrelse og utsnitt, ved å gå til </a:t>
            </a:r>
            <a:r>
              <a:rPr lang="nb-NO" sz="1200" i="1">
                <a:solidFill>
                  <a:schemeClr val="tx1">
                    <a:lumMod val="65000"/>
                    <a:lumOff val="35000"/>
                  </a:schemeClr>
                </a:solidFill>
              </a:rPr>
              <a:t>Figurformat </a:t>
            </a:r>
            <a:r>
              <a:rPr lang="nb-NO" sz="1200" i="0">
                <a:solidFill>
                  <a:schemeClr val="tx1">
                    <a:lumMod val="65000"/>
                    <a:lumOff val="35000"/>
                  </a:schemeClr>
                </a:solidFill>
              </a:rPr>
              <a:t>i toppmenyen og bruke beskjæringsverktøyet.</a:t>
            </a:r>
          </a:p>
          <a:p>
            <a:pPr marL="0" marR="0" lvl="0" indent="0" algn="l" defTabSz="1219140" rtl="0" eaLnBrk="1" fontAlgn="auto" latinLnBrk="0" hangingPunct="1">
              <a:lnSpc>
                <a:spcPct val="100000"/>
              </a:lnSpc>
              <a:spcBef>
                <a:spcPts val="0"/>
              </a:spcBef>
              <a:spcAft>
                <a:spcPts val="0"/>
              </a:spcAft>
              <a:buClrTx/>
              <a:buSzTx/>
              <a:buFontTx/>
              <a:buNone/>
              <a:tabLst/>
              <a:defRPr/>
            </a:pPr>
            <a:br>
              <a:rPr lang="nb-NO" sz="1200" i="0">
                <a:solidFill>
                  <a:schemeClr val="tx1">
                    <a:lumMod val="65000"/>
                    <a:lumOff val="35000"/>
                  </a:schemeClr>
                </a:solidFill>
              </a:rPr>
            </a:br>
            <a:r>
              <a:rPr lang="nb-NO" sz="1200" i="0">
                <a:solidFill>
                  <a:schemeClr val="tx1">
                    <a:lumMod val="65000"/>
                    <a:lumOff val="35000"/>
                  </a:schemeClr>
                </a:solidFill>
              </a:rPr>
              <a:t>Valget </a:t>
            </a:r>
            <a:r>
              <a:rPr lang="nb-NO" sz="1200" i="1">
                <a:solidFill>
                  <a:schemeClr val="tx1">
                    <a:lumMod val="65000"/>
                    <a:lumOff val="35000"/>
                  </a:schemeClr>
                </a:solidFill>
              </a:rPr>
              <a:t>Figurformat</a:t>
            </a:r>
            <a:r>
              <a:rPr lang="nb-NO" sz="1200" i="0">
                <a:solidFill>
                  <a:schemeClr val="tx1">
                    <a:lumMod val="65000"/>
                    <a:lumOff val="35000"/>
                  </a:schemeClr>
                </a:solidFill>
              </a:rPr>
              <a:t> kommer kun opp når du klikker på </a:t>
            </a:r>
            <a:r>
              <a:rPr lang="nb-NO" sz="1200" i="1">
                <a:solidFill>
                  <a:schemeClr val="tx1">
                    <a:lumMod val="65000"/>
                    <a:lumOff val="35000"/>
                  </a:schemeClr>
                </a:solidFill>
              </a:rPr>
              <a:t>medier-ikonet.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nb-NO"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nb-NO" sz="1200" i="0">
                <a:solidFill>
                  <a:schemeClr val="tx1">
                    <a:lumMod val="65000"/>
                    <a:lumOff val="35000"/>
                  </a:schemeClr>
                </a:solidFill>
              </a:rPr>
              <a:t>NB! Bruk korte filmer og vurder oppløsningen på filmen slik at </a:t>
            </a:r>
            <a:r>
              <a:rPr lang="nb-NO" sz="1200" i="0" err="1">
                <a:solidFill>
                  <a:schemeClr val="tx1">
                    <a:lumMod val="65000"/>
                    <a:lumOff val="35000"/>
                  </a:schemeClr>
                </a:solidFill>
              </a:rPr>
              <a:t>ppt</a:t>
            </a:r>
            <a:r>
              <a:rPr lang="nb-NO" sz="1200" i="0">
                <a:solidFill>
                  <a:schemeClr val="tx1">
                    <a:lumMod val="65000"/>
                    <a:lumOff val="35000"/>
                  </a:schemeClr>
                </a:solidFill>
              </a:rPr>
              <a:t>-presentasjonen ikke blir for stor.</a:t>
            </a:r>
          </a:p>
        </p:txBody>
      </p:sp>
      <p:sp>
        <p:nvSpPr>
          <p:cNvPr id="13" name="Grønn 2">
            <a:extLst>
              <a:ext uri="{FF2B5EF4-FFF2-40B4-BE49-F238E27FC236}">
                <a16:creationId xmlns:a16="http://schemas.microsoft.com/office/drawing/2014/main" id="{C1B6B2D8-04EF-CA9A-D257-9D196878EA32}"/>
              </a:ext>
            </a:extLst>
          </p:cNvPr>
          <p:cNvSpPr/>
          <p:nvPr userDrawn="1"/>
        </p:nvSpPr>
        <p:spPr>
          <a:xfrm rot="5400000">
            <a:off x="12601598" y="1168952"/>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4" name="Grønn 1">
            <a:extLst>
              <a:ext uri="{FF2B5EF4-FFF2-40B4-BE49-F238E27FC236}">
                <a16:creationId xmlns:a16="http://schemas.microsoft.com/office/drawing/2014/main" id="{F8E72C15-9C50-0B14-2B25-2DD89BF3E13D}"/>
              </a:ext>
            </a:extLst>
          </p:cNvPr>
          <p:cNvSpPr/>
          <p:nvPr userDrawn="1"/>
        </p:nvSpPr>
        <p:spPr>
          <a:xfrm rot="5400000">
            <a:off x="12894480" y="1168952"/>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 name="Bildetekst">
            <a:extLst>
              <a:ext uri="{FF2B5EF4-FFF2-40B4-BE49-F238E27FC236}">
                <a16:creationId xmlns:a16="http://schemas.microsoft.com/office/drawing/2014/main" id="{3F259142-1DF2-7C88-A754-ADB498068D6C}"/>
              </a:ext>
              <a:ext uri="{C183D7F6-B498-43B3-948B-1728B52AA6E4}">
                <adec:decorative xmlns:adec="http://schemas.microsoft.com/office/drawing/2017/decorative" val="0"/>
              </a:ext>
            </a:extLst>
          </p:cNvPr>
          <p:cNvSpPr>
            <a:spLocks noGrp="1"/>
          </p:cNvSpPr>
          <p:nvPr userDrawn="1">
            <p:ph type="body" sz="quarter" idx="17" hasCustomPrompt="1"/>
          </p:nvPr>
        </p:nvSpPr>
        <p:spPr>
          <a:xfrm>
            <a:off x="8813736" y="6129338"/>
            <a:ext cx="2719452" cy="504825"/>
          </a:xfrm>
        </p:spPr>
        <p:txBody>
          <a:bodyPr anchor="b">
            <a:noAutofit/>
          </a:bodyPr>
          <a:lstStyle>
            <a:lvl1pPr marL="0" indent="0">
              <a:buNone/>
              <a:defRPr sz="1200">
                <a:solidFill>
                  <a:schemeClr val="bg1"/>
                </a:solidFill>
              </a:defRPr>
            </a:lvl1pPr>
          </a:lstStyle>
          <a:p>
            <a:pPr lvl="0"/>
            <a:r>
              <a:rPr lang="en-GB"/>
              <a:t>Click to edit Master text</a:t>
            </a:r>
            <a:endParaRPr lang="en-NO"/>
          </a:p>
        </p:txBody>
      </p:sp>
    </p:spTree>
    <p:extLst>
      <p:ext uri="{BB962C8B-B14F-4D97-AF65-F5344CB8AC3E}">
        <p14:creationId xmlns:p14="http://schemas.microsoft.com/office/powerpoint/2010/main" val="5110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 grpId="0" build="p">
        <p:tmplLst>
          <p:tmpl lvl="1">
            <p:tnLst>
              <p:par>
                <p:cTn presetID="10"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extLst>
    <p:ext uri="{DCECCB84-F9BA-43D5-87BE-67443E8EF086}">
      <p15:sldGuideLst xmlns:p15="http://schemas.microsoft.com/office/powerpoint/2012/main">
        <p15:guide id="1" orient="horz" pos="2033">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rside alt B">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7" y="1341440"/>
            <a:ext cx="4696243" cy="1731960"/>
          </a:xfrm>
        </p:spPr>
        <p:txBody>
          <a:bodyPr anchor="b">
            <a:normAutofit/>
          </a:bodyPr>
          <a:lstStyle>
            <a:lvl1pPr algn="l">
              <a:lnSpc>
                <a:spcPct val="90000"/>
              </a:lnSpc>
              <a:defRPr sz="4000">
                <a:solidFill>
                  <a:schemeClr val="bg1"/>
                </a:solidFill>
              </a:defRPr>
            </a:lvl1pPr>
          </a:lstStyle>
          <a:p>
            <a:r>
              <a:rPr lang="nb-NO"/>
              <a:t>Klikk for å redigere tittelstil</a:t>
            </a:r>
            <a:endParaRPr lang="en-NO"/>
          </a:p>
        </p:txBody>
      </p:sp>
      <p:sp>
        <p:nvSpPr>
          <p:cNvPr id="8" name="Subtitle">
            <a:extLst>
              <a:ext uri="{FF2B5EF4-FFF2-40B4-BE49-F238E27FC236}">
                <a16:creationId xmlns:a16="http://schemas.microsoft.com/office/drawing/2014/main" id="{638103B7-D3C1-510B-FFBC-D789E1E2380F}"/>
              </a:ext>
            </a:extLst>
          </p:cNvPr>
          <p:cNvSpPr>
            <a:spLocks noGrp="1"/>
          </p:cNvSpPr>
          <p:nvPr>
            <p:ph type="subTitle" idx="1"/>
          </p:nvPr>
        </p:nvSpPr>
        <p:spPr>
          <a:xfrm>
            <a:off x="627197" y="3255264"/>
            <a:ext cx="4696243" cy="732050"/>
          </a:xfrm>
        </p:spPr>
        <p:txBody>
          <a:bodyPr wrap="square" anchor="b" anchorCtr="0">
            <a:noAutofit/>
          </a:bodyPr>
          <a:lstStyle>
            <a:lvl1pPr marL="0" indent="0" algn="l">
              <a:lnSpc>
                <a:spcPct val="100000"/>
              </a:lnSpc>
              <a:spcBef>
                <a:spcPts val="0"/>
              </a:spcBef>
              <a:buNone/>
              <a:defRPr sz="16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9" name="Text Placeholder">
            <a:extLst>
              <a:ext uri="{FF2B5EF4-FFF2-40B4-BE49-F238E27FC236}">
                <a16:creationId xmlns:a16="http://schemas.microsoft.com/office/drawing/2014/main" id="{1BFF819F-C5D2-D3D6-0DCE-69AFDA43FAA2}"/>
              </a:ext>
            </a:extLst>
          </p:cNvPr>
          <p:cNvSpPr>
            <a:spLocks noGrp="1"/>
          </p:cNvSpPr>
          <p:nvPr>
            <p:ph type="body" sz="quarter" idx="13"/>
          </p:nvPr>
        </p:nvSpPr>
        <p:spPr>
          <a:xfrm>
            <a:off x="627065" y="4081763"/>
            <a:ext cx="4696242" cy="827999"/>
          </a:xfrm>
        </p:spPr>
        <p:txBody>
          <a:bodyPr wrap="square">
            <a:noAutofit/>
          </a:bodyPr>
          <a:lstStyle>
            <a:lvl1pPr marL="0" indent="0">
              <a:lnSpc>
                <a:spcPct val="100000"/>
              </a:lnSpc>
              <a:spcBef>
                <a:spcPts val="0"/>
              </a:spcBef>
              <a:buFontTx/>
              <a:buNone/>
              <a:defRPr sz="1600">
                <a:solidFill>
                  <a:schemeClr val="accent5"/>
                </a:solidFill>
              </a:defRPr>
            </a:lvl1pPr>
            <a:lvl2pPr marL="225414" indent="0">
              <a:buFontTx/>
              <a:buNone/>
              <a:defRPr/>
            </a:lvl2pPr>
            <a:lvl3pPr marL="447651" indent="0">
              <a:buFontTx/>
              <a:buNone/>
              <a:defRPr/>
            </a:lvl3pPr>
            <a:lvl4pPr marL="668305" indent="0">
              <a:buFontTx/>
              <a:buNone/>
              <a:defRPr/>
            </a:lvl4pPr>
            <a:lvl5pPr marL="888956" indent="0">
              <a:buFontTx/>
              <a:buNone/>
              <a:defRPr/>
            </a:lvl5pPr>
          </a:lstStyle>
          <a:p>
            <a:pPr lvl="0"/>
            <a:r>
              <a:rPr lang="nb-NO"/>
              <a:t>Klikk for å redigere tekststiler i malen</a:t>
            </a:r>
          </a:p>
        </p:txBody>
      </p:sp>
      <p:grpSp>
        <p:nvGrpSpPr>
          <p:cNvPr id="4" name="Grafiske elementer">
            <a:extLst>
              <a:ext uri="{FF2B5EF4-FFF2-40B4-BE49-F238E27FC236}">
                <a16:creationId xmlns:a16="http://schemas.microsoft.com/office/drawing/2014/main" id="{BD528914-431E-BC28-7900-43DAB89F8405}"/>
              </a:ext>
              <a:ext uri="{C183D7F6-B498-43B3-948B-1728B52AA6E4}">
                <adec:decorative xmlns:adec="http://schemas.microsoft.com/office/drawing/2017/decorative" val="1"/>
              </a:ext>
            </a:extLst>
          </p:cNvPr>
          <p:cNvGrpSpPr/>
          <p:nvPr/>
        </p:nvGrpSpPr>
        <p:grpSpPr>
          <a:xfrm>
            <a:off x="5773728" y="333375"/>
            <a:ext cx="6091104" cy="6091016"/>
            <a:chOff x="5773728" y="333375"/>
            <a:chExt cx="6091104" cy="6091016"/>
          </a:xfrm>
        </p:grpSpPr>
        <p:sp>
          <p:nvSpPr>
            <p:cNvPr id="23" name="Freeform: Shape 4">
              <a:extLst>
                <a:ext uri="{FF2B5EF4-FFF2-40B4-BE49-F238E27FC236}">
                  <a16:creationId xmlns:a16="http://schemas.microsoft.com/office/drawing/2014/main" id="{1A023890-C797-F5F1-1DD8-CAE8D1AB8EFA}"/>
                </a:ext>
              </a:extLst>
            </p:cNvPr>
            <p:cNvSpPr/>
            <p:nvPr/>
          </p:nvSpPr>
          <p:spPr>
            <a:xfrm>
              <a:off x="8819280" y="333375"/>
              <a:ext cx="3045552" cy="1522754"/>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chemeClr val="accent1"/>
            </a:solidFill>
            <a:ln w="6340" cap="flat">
              <a:noFill/>
              <a:prstDash val="solid"/>
              <a:miter/>
            </a:ln>
          </p:spPr>
          <p:txBody>
            <a:bodyPr rtlCol="0" anchor="ctr"/>
            <a:lstStyle/>
            <a:p>
              <a:endParaRPr lang="nb-NO" sz="1800"/>
            </a:p>
          </p:txBody>
        </p:sp>
        <p:sp>
          <p:nvSpPr>
            <p:cNvPr id="24" name="Freeform: Shape 6">
              <a:extLst>
                <a:ext uri="{FF2B5EF4-FFF2-40B4-BE49-F238E27FC236}">
                  <a16:creationId xmlns:a16="http://schemas.microsoft.com/office/drawing/2014/main" id="{66BA5629-A81B-0C40-8158-9B68846CC4DC}"/>
                </a:ext>
              </a:extLst>
            </p:cNvPr>
            <p:cNvSpPr/>
            <p:nvPr/>
          </p:nvSpPr>
          <p:spPr>
            <a:xfrm>
              <a:off x="5773728"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3"/>
            </a:solidFill>
            <a:ln w="6340" cap="flat">
              <a:noFill/>
              <a:prstDash val="solid"/>
              <a:miter/>
            </a:ln>
          </p:spPr>
          <p:txBody>
            <a:bodyPr rtlCol="0" anchor="ctr"/>
            <a:lstStyle/>
            <a:p>
              <a:endParaRPr lang="nb-NO" sz="1800"/>
            </a:p>
          </p:txBody>
        </p:sp>
        <p:sp>
          <p:nvSpPr>
            <p:cNvPr id="25" name="Freeform: Shape 7">
              <a:extLst>
                <a:ext uri="{FF2B5EF4-FFF2-40B4-BE49-F238E27FC236}">
                  <a16:creationId xmlns:a16="http://schemas.microsoft.com/office/drawing/2014/main" id="{5929ECD4-AF16-B7E6-8A65-4770AA41463A}"/>
                </a:ext>
              </a:extLst>
            </p:cNvPr>
            <p:cNvSpPr/>
            <p:nvPr/>
          </p:nvSpPr>
          <p:spPr>
            <a:xfrm>
              <a:off x="10342056"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5"/>
            </a:solidFill>
            <a:ln w="6340" cap="flat">
              <a:noFill/>
              <a:prstDash val="solid"/>
              <a:miter/>
            </a:ln>
          </p:spPr>
          <p:txBody>
            <a:bodyPr rtlCol="0" anchor="ctr"/>
            <a:lstStyle/>
            <a:p>
              <a:endParaRPr lang="nb-NO" sz="1800"/>
            </a:p>
          </p:txBody>
        </p:sp>
        <p:sp>
          <p:nvSpPr>
            <p:cNvPr id="26" name="Freeform: Shape 8">
              <a:extLst>
                <a:ext uri="{FF2B5EF4-FFF2-40B4-BE49-F238E27FC236}">
                  <a16:creationId xmlns:a16="http://schemas.microsoft.com/office/drawing/2014/main" id="{AF33FEF2-3F00-131D-D889-6049C9C88E12}"/>
                </a:ext>
              </a:extLst>
            </p:cNvPr>
            <p:cNvSpPr/>
            <p:nvPr/>
          </p:nvSpPr>
          <p:spPr>
            <a:xfrm>
              <a:off x="8819280" y="3378883"/>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chemeClr val="bg2"/>
            </a:solidFill>
            <a:ln w="6340" cap="flat">
              <a:noFill/>
              <a:prstDash val="solid"/>
              <a:miter/>
            </a:ln>
          </p:spPr>
          <p:txBody>
            <a:bodyPr rtlCol="0" anchor="ctr"/>
            <a:lstStyle/>
            <a:p>
              <a:endParaRPr lang="nb-NO" sz="1800"/>
            </a:p>
          </p:txBody>
        </p:sp>
        <p:sp>
          <p:nvSpPr>
            <p:cNvPr id="27" name="Freeform: Shape 11">
              <a:extLst>
                <a:ext uri="{FF2B5EF4-FFF2-40B4-BE49-F238E27FC236}">
                  <a16:creationId xmlns:a16="http://schemas.microsoft.com/office/drawing/2014/main" id="{E4E38811-44A5-9117-A3A5-212DC22EFB8B}"/>
                </a:ext>
              </a:extLst>
            </p:cNvPr>
            <p:cNvSpPr/>
            <p:nvPr/>
          </p:nvSpPr>
          <p:spPr>
            <a:xfrm>
              <a:off x="5773728" y="333375"/>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chemeClr val="bg2"/>
            </a:solidFill>
            <a:ln w="6340" cap="flat">
              <a:noFill/>
              <a:prstDash val="solid"/>
              <a:miter/>
            </a:ln>
          </p:spPr>
          <p:txBody>
            <a:bodyPr rtlCol="0" anchor="ctr"/>
            <a:lstStyle/>
            <a:p>
              <a:endParaRPr lang="nb-NO" sz="1800"/>
            </a:p>
          </p:txBody>
        </p:sp>
        <p:sp>
          <p:nvSpPr>
            <p:cNvPr id="28" name="Freeform: Shape 12">
              <a:extLst>
                <a:ext uri="{FF2B5EF4-FFF2-40B4-BE49-F238E27FC236}">
                  <a16:creationId xmlns:a16="http://schemas.microsoft.com/office/drawing/2014/main" id="{ED0093DE-03D6-8D05-3BA6-FE87388AB6A0}"/>
                </a:ext>
              </a:extLst>
            </p:cNvPr>
            <p:cNvSpPr/>
            <p:nvPr/>
          </p:nvSpPr>
          <p:spPr>
            <a:xfrm>
              <a:off x="5773728" y="4901637"/>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chemeClr val="accent3"/>
            </a:solidFill>
            <a:ln w="6340" cap="flat">
              <a:noFill/>
              <a:prstDash val="solid"/>
              <a:miter/>
            </a:ln>
          </p:spPr>
          <p:txBody>
            <a:bodyPr rtlCol="0" anchor="ctr"/>
            <a:lstStyle/>
            <a:p>
              <a:endParaRPr lang="nb-NO" sz="1800"/>
            </a:p>
          </p:txBody>
        </p:sp>
        <p:sp>
          <p:nvSpPr>
            <p:cNvPr id="29" name="Freeform: Shape 13">
              <a:extLst>
                <a:ext uri="{FF2B5EF4-FFF2-40B4-BE49-F238E27FC236}">
                  <a16:creationId xmlns:a16="http://schemas.microsoft.com/office/drawing/2014/main" id="{EC9C4244-336E-6F42-2B55-C113E0C41C91}"/>
                </a:ext>
              </a:extLst>
            </p:cNvPr>
            <p:cNvSpPr/>
            <p:nvPr/>
          </p:nvSpPr>
          <p:spPr>
            <a:xfrm>
              <a:off x="10342056" y="3378883"/>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0" name="Freeform: Shape 14">
              <a:extLst>
                <a:ext uri="{FF2B5EF4-FFF2-40B4-BE49-F238E27FC236}">
                  <a16:creationId xmlns:a16="http://schemas.microsoft.com/office/drawing/2014/main" id="{3B666455-AAF2-5792-6C6C-F00AA3D1B375}"/>
                </a:ext>
              </a:extLst>
            </p:cNvPr>
            <p:cNvSpPr/>
            <p:nvPr/>
          </p:nvSpPr>
          <p:spPr>
            <a:xfrm>
              <a:off x="8819280" y="4901637"/>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1" name="Freeform: Shape 15">
              <a:extLst>
                <a:ext uri="{FF2B5EF4-FFF2-40B4-BE49-F238E27FC236}">
                  <a16:creationId xmlns:a16="http://schemas.microsoft.com/office/drawing/2014/main" id="{FB3C70F2-FCF9-7B2C-8139-4A61BD3D1161}"/>
                </a:ext>
              </a:extLst>
            </p:cNvPr>
            <p:cNvSpPr/>
            <p:nvPr/>
          </p:nvSpPr>
          <p:spPr>
            <a:xfrm>
              <a:off x="7296504" y="333375"/>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chemeClr val="accent3"/>
            </a:solidFill>
            <a:ln w="6340" cap="flat">
              <a:noFill/>
              <a:prstDash val="solid"/>
              <a:miter/>
            </a:ln>
          </p:spPr>
          <p:txBody>
            <a:bodyPr rtlCol="0" anchor="ctr"/>
            <a:lstStyle/>
            <a:p>
              <a:endParaRPr lang="nb-NO" sz="1800"/>
            </a:p>
          </p:txBody>
        </p:sp>
        <p:sp>
          <p:nvSpPr>
            <p:cNvPr id="32" name="Freeform: Shape 16">
              <a:extLst>
                <a:ext uri="{FF2B5EF4-FFF2-40B4-BE49-F238E27FC236}">
                  <a16:creationId xmlns:a16="http://schemas.microsoft.com/office/drawing/2014/main" id="{4B785E94-9163-6B4F-FC21-CE09425DE113}"/>
                </a:ext>
              </a:extLst>
            </p:cNvPr>
            <p:cNvSpPr/>
            <p:nvPr/>
          </p:nvSpPr>
          <p:spPr>
            <a:xfrm>
              <a:off x="7296504" y="1856129"/>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chemeClr val="accent1"/>
            </a:solidFill>
            <a:ln w="6340" cap="flat">
              <a:noFill/>
              <a:prstDash val="solid"/>
              <a:miter/>
            </a:ln>
          </p:spPr>
          <p:txBody>
            <a:bodyPr rtlCol="0" anchor="ctr"/>
            <a:lstStyle/>
            <a:p>
              <a:endParaRPr lang="nb-NO" sz="1800"/>
            </a:p>
          </p:txBody>
        </p:sp>
        <p:sp>
          <p:nvSpPr>
            <p:cNvPr id="33" name="Freeform: Shape 17">
              <a:extLst>
                <a:ext uri="{FF2B5EF4-FFF2-40B4-BE49-F238E27FC236}">
                  <a16:creationId xmlns:a16="http://schemas.microsoft.com/office/drawing/2014/main" id="{04A2D820-F0A2-9E3B-B759-F43A948BD97B}"/>
                </a:ext>
              </a:extLst>
            </p:cNvPr>
            <p:cNvSpPr/>
            <p:nvPr/>
          </p:nvSpPr>
          <p:spPr>
            <a:xfrm>
              <a:off x="7296504" y="1856129"/>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chemeClr val="accent5"/>
            </a:solidFill>
            <a:ln w="6340" cap="flat">
              <a:noFill/>
              <a:prstDash val="solid"/>
              <a:miter/>
            </a:ln>
          </p:spPr>
          <p:txBody>
            <a:bodyPr rtlCol="0" anchor="ctr"/>
            <a:lstStyle/>
            <a:p>
              <a:endParaRPr lang="nb-NO" sz="1800"/>
            </a:p>
          </p:txBody>
        </p:sp>
      </p:grpSp>
      <p:pic>
        <p:nvPicPr>
          <p:cNvPr id="20" name="NHN-logo">
            <a:extLst>
              <a:ext uri="{FF2B5EF4-FFF2-40B4-BE49-F238E27FC236}">
                <a16:creationId xmlns:a16="http://schemas.microsoft.com/office/drawing/2014/main" id="{585F24B2-94B4-D7C5-8827-F658FF568AF9}"/>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67835" y="333378"/>
            <a:ext cx="2160000" cy="186065"/>
          </a:xfrm>
          <a:prstGeom prst="rect">
            <a:avLst/>
          </a:prstGeom>
        </p:spPr>
      </p:pic>
      <p:grpSp>
        <p:nvGrpSpPr>
          <p:cNvPr id="41" name="Tips">
            <a:extLst>
              <a:ext uri="{FF2B5EF4-FFF2-40B4-BE49-F238E27FC236}">
                <a16:creationId xmlns:a16="http://schemas.microsoft.com/office/drawing/2014/main" id="{C98DBD0A-A60B-598B-9E4C-F5EF5B7EB6B5}"/>
              </a:ext>
            </a:extLst>
          </p:cNvPr>
          <p:cNvGrpSpPr/>
          <p:nvPr userDrawn="1"/>
        </p:nvGrpSpPr>
        <p:grpSpPr>
          <a:xfrm>
            <a:off x="12395200" y="-3396"/>
            <a:ext cx="2159000" cy="6829495"/>
            <a:chOff x="12395200" y="-3396"/>
            <a:chExt cx="2159000" cy="6829495"/>
          </a:xfrm>
        </p:grpSpPr>
        <p:sp>
          <p:nvSpPr>
            <p:cNvPr id="43" name="TextBox 42">
              <a:extLst>
                <a:ext uri="{FF2B5EF4-FFF2-40B4-BE49-F238E27FC236}">
                  <a16:creationId xmlns:a16="http://schemas.microsoft.com/office/drawing/2014/main" id="{4B7C6020-5203-596C-6950-98238EDA1D56}"/>
                </a:ext>
                <a:ext uri="{C183D7F6-B498-43B3-948B-1728B52AA6E4}">
                  <adec:decorative xmlns:adec="http://schemas.microsoft.com/office/drawing/2017/decorative" val="1"/>
                </a:ext>
              </a:extLst>
            </p:cNvPr>
            <p:cNvSpPr txBox="1"/>
            <p:nvPr userDrawn="1"/>
          </p:nvSpPr>
          <p:spPr>
            <a:xfrm>
              <a:off x="12395200" y="-3396"/>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er egnet dersom du ikke har behov for bilde eller andre grafiske elementer.</a:t>
              </a:r>
            </a:p>
            <a:p>
              <a:pPr algn="l"/>
              <a:endParaRPr lang="en-NO" sz="1200">
                <a:solidFill>
                  <a:schemeClr val="tx1">
                    <a:lumMod val="65000"/>
                    <a:lumOff val="35000"/>
                  </a:schemeClr>
                </a:solidFill>
              </a:endParaRPr>
            </a:p>
            <a:p>
              <a:pPr algn="l"/>
              <a:r>
                <a:rPr lang="en-NO" sz="1200" i="1">
                  <a:solidFill>
                    <a:schemeClr val="tx1">
                      <a:lumMod val="65000"/>
                      <a:lumOff val="35000"/>
                    </a:schemeClr>
                  </a:solidFill>
                </a:rPr>
                <a:t>Designelementet </a:t>
              </a:r>
              <a:r>
                <a:rPr lang="en-NO" sz="1200">
                  <a:solidFill>
                    <a:schemeClr val="tx1">
                      <a:lumMod val="65000"/>
                      <a:lumOff val="35000"/>
                    </a:schemeClr>
                  </a:solidFill>
                </a:rPr>
                <a:t>til høyre er </a:t>
              </a:r>
              <a:r>
                <a:rPr lang="en-NO" sz="1200" i="1">
                  <a:solidFill>
                    <a:schemeClr val="tx1">
                      <a:lumMod val="65000"/>
                      <a:lumOff val="35000"/>
                    </a:schemeClr>
                  </a:solidFill>
                </a:rPr>
                <a:t>statiske</a:t>
              </a:r>
              <a:r>
                <a:rPr lang="en-NO" sz="1200">
                  <a:solidFill>
                    <a:schemeClr val="tx1">
                      <a:lumMod val="65000"/>
                      <a:lumOff val="35000"/>
                    </a:schemeClr>
                  </a:solidFill>
                </a:rPr>
                <a:t> 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Tekstfargen kan endres. Egnede farger:</a:t>
              </a:r>
            </a:p>
          </p:txBody>
        </p:sp>
        <p:grpSp>
          <p:nvGrpSpPr>
            <p:cNvPr id="44" name="Group 43">
              <a:extLst>
                <a:ext uri="{FF2B5EF4-FFF2-40B4-BE49-F238E27FC236}">
                  <a16:creationId xmlns:a16="http://schemas.microsoft.com/office/drawing/2014/main" id="{E053450F-F261-C827-C1F7-16D25ACD4607}"/>
                </a:ext>
              </a:extLst>
            </p:cNvPr>
            <p:cNvGrpSpPr/>
            <p:nvPr userDrawn="1"/>
          </p:nvGrpSpPr>
          <p:grpSpPr>
            <a:xfrm>
              <a:off x="12601598" y="2666085"/>
              <a:ext cx="472882" cy="180000"/>
              <a:chOff x="12601598" y="1219535"/>
              <a:chExt cx="472882" cy="180000"/>
            </a:xfrm>
          </p:grpSpPr>
          <p:sp>
            <p:nvSpPr>
              <p:cNvPr id="45" name="Grønn 2">
                <a:extLst>
                  <a:ext uri="{FF2B5EF4-FFF2-40B4-BE49-F238E27FC236}">
                    <a16:creationId xmlns:a16="http://schemas.microsoft.com/office/drawing/2014/main" id="{222E5D2C-835F-FBB6-ED68-EDC6735FB73E}"/>
                  </a:ext>
                </a:extLst>
              </p:cNvPr>
              <p:cNvSpPr/>
              <p:nvPr userDrawn="1"/>
            </p:nvSpPr>
            <p:spPr>
              <a:xfrm rot="5400000">
                <a:off x="12601598" y="1219535"/>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6" name="Grønn 1">
                <a:extLst>
                  <a:ext uri="{FF2B5EF4-FFF2-40B4-BE49-F238E27FC236}">
                    <a16:creationId xmlns:a16="http://schemas.microsoft.com/office/drawing/2014/main" id="{56289B32-904E-8130-355A-6E0FE04936E6}"/>
                  </a:ext>
                </a:extLst>
              </p:cNvPr>
              <p:cNvSpPr/>
              <p:nvPr userDrawn="1"/>
            </p:nvSpPr>
            <p:spPr>
              <a:xfrm rot="5400000">
                <a:off x="12894480" y="1219535"/>
                <a:ext cx="180000" cy="180000"/>
              </a:xfrm>
              <a:prstGeom prst="ellipse">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grpSp>
    </p:spTree>
    <p:extLst>
      <p:ext uri="{BB962C8B-B14F-4D97-AF65-F5344CB8AC3E}">
        <p14:creationId xmlns:p14="http://schemas.microsoft.com/office/powerpoint/2010/main" val="335710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par>
                          <p:cTn id="19" fill="hold">
                            <p:stCondLst>
                              <p:cond delay="17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lys grønn">
    <p:bg>
      <p:bgPr>
        <a:solidFill>
          <a:schemeClr val="accent5"/>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lvl1pPr>
              <a:defRPr>
                <a:solidFill>
                  <a:schemeClr val="tx2"/>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a:xfrm>
            <a:off x="627199" y="1916116"/>
            <a:ext cx="7197592" cy="4213222"/>
          </a:xfrm>
        </p:spPr>
        <p:txBody>
          <a:bodyPr/>
          <a:lstStyle>
            <a:lvl1pPr marL="215989" indent="-216000">
              <a:lnSpc>
                <a:spcPct val="100000"/>
              </a:lnSpc>
              <a:spcBef>
                <a:spcPts val="550"/>
              </a:spcBef>
              <a:buFontTx/>
              <a:buBlip>
                <a:blip>
                  <a:extLst>
                    <a:ext uri="{96DAC541-7B7A-43D3-8B79-37D633B846F1}">
                      <asvg:svgBlip xmlns:asvg="http://schemas.microsoft.com/office/drawing/2016/SVG/main" r:embed="rId2"/>
                    </a:ext>
                  </a:extLst>
                </a:blip>
              </a:buBlip>
              <a:defRPr>
                <a:solidFill>
                  <a:schemeClr val="tx2"/>
                </a:solidFill>
              </a:defRPr>
            </a:lvl1pPr>
            <a:lvl2pPr>
              <a:lnSpc>
                <a:spcPct val="100000"/>
              </a:lnSpc>
              <a:buClr>
                <a:schemeClr val="accent4"/>
              </a:buClr>
              <a:defRPr>
                <a:solidFill>
                  <a:schemeClr val="tx2"/>
                </a:solidFill>
              </a:defRPr>
            </a:lvl2pPr>
            <a:lvl3pPr>
              <a:lnSpc>
                <a:spcPct val="100000"/>
              </a:lnSpc>
              <a:buClr>
                <a:schemeClr val="accent4"/>
              </a:buClr>
              <a:defRPr>
                <a:solidFill>
                  <a:schemeClr val="tx2"/>
                </a:solidFill>
              </a:defRPr>
            </a:lvl3pPr>
            <a:lvl5pPr>
              <a:defRPr sz="1600"/>
            </a:lvl5pPr>
          </a:lstStyle>
          <a:p>
            <a:pPr lvl="0"/>
            <a:r>
              <a:rPr lang="nb-NO"/>
              <a:t>Klikk for å redigere tekststiler i malen</a:t>
            </a:r>
          </a:p>
          <a:p>
            <a:pPr lvl="1"/>
            <a:r>
              <a:rPr lang="nb-NO"/>
              <a:t>Andre nivå</a:t>
            </a:r>
          </a:p>
          <a:p>
            <a:pPr lvl="2"/>
            <a:r>
              <a:rPr lang="nb-NO"/>
              <a:t>Tredje nivå</a:t>
            </a:r>
          </a:p>
        </p:txBody>
      </p:sp>
      <p:pic>
        <p:nvPicPr>
          <p:cNvPr id="6" name="NHN-logo">
            <a:extLst>
              <a:ext uri="{FF2B5EF4-FFF2-40B4-BE49-F238E27FC236}">
                <a16:creationId xmlns:a16="http://schemas.microsoft.com/office/drawing/2014/main" id="{742C9D0F-D298-34DB-F9A1-0A3C167A46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extBox 9">
            <a:extLst>
              <a:ext uri="{FF2B5EF4-FFF2-40B4-BE49-F238E27FC236}">
                <a16:creationId xmlns:a16="http://schemas.microsoft.com/office/drawing/2014/main" id="{C93BDA52-85A1-7362-7323-DD083B2BC7C7}"/>
              </a:ext>
            </a:extLst>
          </p:cNvPr>
          <p:cNvSpPr txBox="1"/>
          <p:nvPr userDrawn="1"/>
        </p:nvSpPr>
        <p:spPr>
          <a:xfrm>
            <a:off x="12395200" y="-3396"/>
            <a:ext cx="2159000" cy="6829495"/>
          </a:xfrm>
          <a:prstGeom prst="rect">
            <a:avLst/>
          </a:prstGeom>
          <a:solidFill>
            <a:schemeClr val="bg1"/>
          </a:solidFill>
          <a:ln>
            <a:solidFill>
              <a:schemeClr val="bg1"/>
            </a:solidFill>
          </a:ln>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har</a:t>
            </a:r>
            <a:r>
              <a:rPr lang="en-GB" sz="1200">
                <a:solidFill>
                  <a:schemeClr val="tx1">
                    <a:lumMod val="65000"/>
                    <a:lumOff val="35000"/>
                  </a:schemeClr>
                </a:solidFill>
              </a:rPr>
              <a:t> </a:t>
            </a:r>
            <a:r>
              <a:rPr lang="en-GB" sz="1200" err="1">
                <a:solidFill>
                  <a:schemeClr val="tx1">
                    <a:lumMod val="65000"/>
                    <a:lumOff val="35000"/>
                  </a:schemeClr>
                </a:solidFill>
              </a:rPr>
              <a:t>spesiallaget</a:t>
            </a:r>
            <a:r>
              <a:rPr lang="en-GB" sz="1200">
                <a:solidFill>
                  <a:schemeClr val="tx1">
                    <a:lumMod val="65000"/>
                    <a:lumOff val="35000"/>
                  </a:schemeClr>
                </a:solidFill>
              </a:rPr>
              <a:t> </a:t>
            </a:r>
            <a:r>
              <a:rPr lang="en-GB" sz="1200" err="1">
                <a:solidFill>
                  <a:schemeClr val="tx1">
                    <a:lumMod val="65000"/>
                    <a:lumOff val="35000"/>
                  </a:schemeClr>
                </a:solidFill>
              </a:rPr>
              <a:t>pil</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a:t>
            </a:r>
            <a:r>
              <a:rPr lang="en-GB" sz="1200" err="1">
                <a:solidFill>
                  <a:schemeClr val="tx1">
                    <a:lumMod val="65000"/>
                    <a:lumOff val="35000"/>
                  </a:schemeClr>
                </a:solidFill>
              </a:rPr>
              <a:t>kulepunkt</a:t>
            </a:r>
            <a:r>
              <a:rPr lang="en-GB" sz="1200">
                <a:solidFill>
                  <a:schemeClr val="tx1">
                    <a:lumMod val="65000"/>
                    <a:lumOff val="35000"/>
                  </a:schemeClr>
                </a:solidFill>
              </a:rPr>
              <a:t>. Dersom det er </a:t>
            </a:r>
            <a:r>
              <a:rPr lang="en-GB" sz="1200" err="1">
                <a:solidFill>
                  <a:schemeClr val="tx1">
                    <a:lumMod val="65000"/>
                    <a:lumOff val="35000"/>
                  </a:schemeClr>
                </a:solidFill>
              </a:rPr>
              <a:t>ønskelig</a:t>
            </a:r>
            <a:r>
              <a:rPr lang="en-GB" sz="1200">
                <a:solidFill>
                  <a:schemeClr val="tx1">
                    <a:lumMod val="65000"/>
                    <a:lumOff val="35000"/>
                  </a:schemeClr>
                </a:solidFill>
              </a:rPr>
              <a:t> med tall </a:t>
            </a:r>
            <a:r>
              <a:rPr lang="en-GB" sz="1200" err="1">
                <a:solidFill>
                  <a:schemeClr val="tx1">
                    <a:lumMod val="65000"/>
                    <a:lumOff val="35000"/>
                  </a:schemeClr>
                </a:solidFill>
              </a:rPr>
              <a:t>velges</a:t>
            </a:r>
            <a:r>
              <a:rPr lang="en-GB" sz="1200">
                <a:solidFill>
                  <a:schemeClr val="tx1">
                    <a:lumMod val="65000"/>
                    <a:lumOff val="35000"/>
                  </a:schemeClr>
                </a:solidFill>
              </a:rPr>
              <a:t> </a:t>
            </a:r>
            <a:r>
              <a:rPr lang="en-GB" sz="1200" err="1">
                <a:solidFill>
                  <a:schemeClr val="tx1">
                    <a:lumMod val="65000"/>
                    <a:lumOff val="35000"/>
                  </a:schemeClr>
                </a:solidFill>
              </a:rPr>
              <a:t>dette</a:t>
            </a:r>
            <a:r>
              <a:rPr lang="en-GB" sz="1200">
                <a:solidFill>
                  <a:schemeClr val="tx1">
                    <a:lumMod val="65000"/>
                    <a:lumOff val="35000"/>
                  </a:schemeClr>
                </a:solidFill>
              </a:rPr>
              <a:t> </a:t>
            </a:r>
            <a:r>
              <a:rPr lang="en-GB" sz="1200" err="1">
                <a:solidFill>
                  <a:schemeClr val="tx1">
                    <a:lumMod val="65000"/>
                    <a:lumOff val="35000"/>
                  </a:schemeClr>
                </a:solidFill>
              </a:rPr>
              <a:t>fra</a:t>
            </a:r>
            <a:r>
              <a:rPr lang="en-GB" sz="1200">
                <a:solidFill>
                  <a:schemeClr val="tx1">
                    <a:lumMod val="65000"/>
                    <a:lumOff val="35000"/>
                  </a:schemeClr>
                </a:solidFill>
              </a:rPr>
              <a:t> </a:t>
            </a:r>
            <a:r>
              <a:rPr lang="en-GB" sz="1200" i="1" err="1">
                <a:solidFill>
                  <a:schemeClr val="tx1">
                    <a:lumMod val="65000"/>
                    <a:lumOff val="35000"/>
                  </a:schemeClr>
                </a:solidFill>
              </a:rPr>
              <a:t>kulepunktverktøyet</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br>
              <a:rPr lang="en-GB" sz="1200">
                <a:solidFill>
                  <a:schemeClr val="tx1">
                    <a:lumMod val="65000"/>
                    <a:lumOff val="35000"/>
                  </a:schemeClr>
                </a:solidFill>
              </a:rPr>
            </a:br>
            <a:endParaRPr lang="en-GB"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det er ønskelig med designelemter på lysbildet, kan designelementene kopieres fra </a:t>
            </a:r>
            <a:r>
              <a:rPr lang="nb-NO" sz="1200">
                <a:solidFill>
                  <a:schemeClr val="tx1">
                    <a:lumMod val="65000"/>
                    <a:lumOff val="35000"/>
                  </a:schemeClr>
                </a:solidFill>
              </a:rPr>
              <a:t>presentasjonen </a:t>
            </a:r>
            <a:r>
              <a:rPr lang="nb-NO" sz="1200" i="1">
                <a:solidFill>
                  <a:schemeClr val="tx1">
                    <a:lumMod val="65000"/>
                    <a:lumOff val="35000"/>
                  </a:schemeClr>
                </a:solidFill>
              </a:rPr>
              <a:t>Veiledning,</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  </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Hvis</a:t>
            </a:r>
            <a:r>
              <a:rPr lang="en-GB" sz="1200">
                <a:solidFill>
                  <a:schemeClr val="tx1">
                    <a:lumMod val="65000"/>
                    <a:lumOff val="35000"/>
                  </a:schemeClr>
                </a:solidFill>
              </a:rPr>
              <a:t> agenda/ </a:t>
            </a:r>
            <a:r>
              <a:rPr lang="en-GB" sz="1200" err="1">
                <a:solidFill>
                  <a:schemeClr val="tx1">
                    <a:lumMod val="65000"/>
                    <a:lumOff val="35000"/>
                  </a:schemeClr>
                </a:solidFill>
              </a:rPr>
              <a:t>innholdslisten</a:t>
            </a:r>
            <a:r>
              <a:rPr lang="en-GB" sz="1200">
                <a:solidFill>
                  <a:schemeClr val="tx1">
                    <a:lumMod val="65000"/>
                    <a:lumOff val="35000"/>
                  </a:schemeClr>
                </a:solidFill>
              </a:rPr>
              <a:t>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ligge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to </a:t>
            </a:r>
            <a:r>
              <a:rPr lang="en-GB" sz="1200" err="1">
                <a:solidFill>
                  <a:schemeClr val="tx1">
                    <a:lumMod val="65000"/>
                    <a:lumOff val="35000"/>
                  </a:schemeClr>
                </a:solidFill>
              </a:rPr>
              <a:t>spalter</a:t>
            </a:r>
            <a:r>
              <a:rPr lang="en-GB" sz="1200">
                <a:solidFill>
                  <a:schemeClr val="tx1">
                    <a:lumMod val="65000"/>
                    <a:lumOff val="35000"/>
                  </a:schemeClr>
                </a:solidFill>
              </a:rPr>
              <a:t>, </a:t>
            </a:r>
            <a:r>
              <a:rPr lang="en-GB" sz="1200" err="1">
                <a:solidFill>
                  <a:schemeClr val="tx1">
                    <a:lumMod val="65000"/>
                    <a:lumOff val="35000"/>
                  </a:schemeClr>
                </a:solidFill>
              </a:rPr>
              <a:t>utvid</a:t>
            </a:r>
            <a:r>
              <a:rPr lang="en-GB" sz="1200">
                <a:solidFill>
                  <a:schemeClr val="tx1">
                    <a:lumMod val="65000"/>
                    <a:lumOff val="35000"/>
                  </a:schemeClr>
                </a:solidFill>
              </a:rPr>
              <a:t> </a:t>
            </a:r>
            <a:r>
              <a:rPr lang="en-GB" sz="1200" err="1">
                <a:solidFill>
                  <a:schemeClr val="tx1">
                    <a:lumMod val="65000"/>
                    <a:lumOff val="35000"/>
                  </a:schemeClr>
                </a:solidFill>
              </a:rPr>
              <a:t>tekstboksen</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a:t>
            </a:r>
            <a:r>
              <a:rPr lang="en-GB" sz="1200" err="1">
                <a:solidFill>
                  <a:schemeClr val="tx1">
                    <a:lumMod val="65000"/>
                    <a:lumOff val="35000"/>
                  </a:schemeClr>
                </a:solidFill>
              </a:rPr>
              <a:t>høyre</a:t>
            </a:r>
            <a:r>
              <a:rPr lang="en-GB" sz="1200">
                <a:solidFill>
                  <a:schemeClr val="tx1">
                    <a:lumMod val="65000"/>
                    <a:lumOff val="35000"/>
                  </a:schemeClr>
                </a:solidFill>
              </a:rPr>
              <a:t> </a:t>
            </a:r>
            <a:r>
              <a:rPr lang="en-GB" sz="1200" err="1">
                <a:solidFill>
                  <a:schemeClr val="tx1">
                    <a:lumMod val="65000"/>
                    <a:lumOff val="35000"/>
                  </a:schemeClr>
                </a:solidFill>
              </a:rPr>
              <a:t>marg</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velg</a:t>
            </a:r>
            <a:r>
              <a:rPr lang="en-GB" sz="1200">
                <a:solidFill>
                  <a:schemeClr val="tx1">
                    <a:lumMod val="65000"/>
                    <a:lumOff val="35000"/>
                  </a:schemeClr>
                </a:solidFill>
              </a:rPr>
              <a:t> </a:t>
            </a:r>
            <a:r>
              <a:rPr lang="en-GB" sz="1200" i="1">
                <a:solidFill>
                  <a:schemeClr val="tx1">
                    <a:lumMod val="65000"/>
                    <a:lumOff val="35000"/>
                  </a:schemeClr>
                </a:solidFill>
              </a:rPr>
              <a:t>to </a:t>
            </a:r>
            <a:r>
              <a:rPr lang="en-GB" sz="1200" i="1" err="1">
                <a:solidFill>
                  <a:schemeClr val="tx1">
                    <a:lumMod val="65000"/>
                    <a:lumOff val="35000"/>
                  </a:schemeClr>
                </a:solidFill>
              </a:rPr>
              <a:t>kolonner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toppen</a:t>
            </a:r>
            <a:r>
              <a:rPr lang="en-GB" sz="1200">
                <a:solidFill>
                  <a:schemeClr val="tx1">
                    <a:lumMod val="65000"/>
                    <a:lumOff val="35000"/>
                  </a:schemeClr>
                </a:solidFill>
              </a:rPr>
              <a:t>.</a:t>
            </a:r>
          </a:p>
        </p:txBody>
      </p:sp>
      <p:pic>
        <p:nvPicPr>
          <p:cNvPr id="5" name="Bilde 4">
            <a:extLst>
              <a:ext uri="{FF2B5EF4-FFF2-40B4-BE49-F238E27FC236}">
                <a16:creationId xmlns:a16="http://schemas.microsoft.com/office/drawing/2014/main" id="{FF078CD4-1AA3-4890-B866-0A81EDD0DDEA}"/>
              </a:ext>
            </a:extLst>
          </p:cNvPr>
          <p:cNvPicPr>
            <a:picLocks noChangeAspect="1"/>
          </p:cNvPicPr>
          <p:nvPr userDrawn="1"/>
        </p:nvPicPr>
        <p:blipFill>
          <a:blip r:embed="rId4"/>
          <a:stretch>
            <a:fillRect/>
          </a:stretch>
        </p:blipFill>
        <p:spPr>
          <a:xfrm>
            <a:off x="12560300" y="4946163"/>
            <a:ext cx="1828800" cy="1257300"/>
          </a:xfrm>
          <a:prstGeom prst="rect">
            <a:avLst/>
          </a:prstGeom>
        </p:spPr>
      </p:pic>
      <p:sp>
        <p:nvSpPr>
          <p:cNvPr id="7" name="Ellipse 6">
            <a:extLst>
              <a:ext uri="{FF2B5EF4-FFF2-40B4-BE49-F238E27FC236}">
                <a16:creationId xmlns:a16="http://schemas.microsoft.com/office/drawing/2014/main" id="{39334D4E-7996-4986-A4F1-5DB649295CE6}"/>
              </a:ext>
            </a:extLst>
          </p:cNvPr>
          <p:cNvSpPr/>
          <p:nvPr userDrawn="1"/>
        </p:nvSpPr>
        <p:spPr>
          <a:xfrm>
            <a:off x="13515139" y="5474368"/>
            <a:ext cx="637674" cy="6549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5600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lvl1pPr>
              <a:defRPr>
                <a:solidFill>
                  <a:schemeClr val="accent5"/>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a:xfrm>
            <a:off x="627199" y="1916116"/>
            <a:ext cx="7197592" cy="4213222"/>
          </a:xfrm>
        </p:spPr>
        <p:txBody>
          <a:bodyPr/>
          <a:lstStyle>
            <a:lvl1pPr marL="215989" indent="-216000">
              <a:lnSpc>
                <a:spcPct val="100000"/>
              </a:lnSpc>
              <a:spcBef>
                <a:spcPts val="550"/>
              </a:spcBef>
              <a:buFontTx/>
              <a:buBlip>
                <a:blip>
                  <a:extLst>
                    <a:ext uri="{96DAC541-7B7A-43D3-8B79-37D633B846F1}">
                      <asvg:svgBlip xmlns:asvg="http://schemas.microsoft.com/office/drawing/2016/SVG/main" r:embed="rId2"/>
                    </a:ext>
                  </a:extLst>
                </a:blip>
              </a:buBlip>
              <a:defRPr>
                <a:solidFill>
                  <a:schemeClr val="bg1"/>
                </a:solidFill>
              </a:defRPr>
            </a:lvl1pPr>
            <a:lvl2pPr>
              <a:lnSpc>
                <a:spcPct val="100000"/>
              </a:lnSpc>
              <a:buClr>
                <a:schemeClr val="accent5"/>
              </a:buClr>
              <a:defRPr>
                <a:solidFill>
                  <a:schemeClr val="bg1"/>
                </a:solidFill>
              </a:defRPr>
            </a:lvl2pPr>
            <a:lvl3pPr>
              <a:lnSpc>
                <a:spcPct val="100000"/>
              </a:lnSpc>
              <a:buClr>
                <a:schemeClr val="accent5"/>
              </a:buClr>
              <a:defRPr>
                <a:solidFill>
                  <a:schemeClr val="bg1"/>
                </a:solidFill>
              </a:defRPr>
            </a:lvl3pPr>
            <a:lvl5pPr>
              <a:defRPr sz="1600"/>
            </a:lvl5pPr>
          </a:lstStyle>
          <a:p>
            <a:pPr lvl="0"/>
            <a:r>
              <a:rPr lang="nb-NO"/>
              <a:t>Klikk for å redigere tekststiler i malen</a:t>
            </a:r>
          </a:p>
          <a:p>
            <a:pPr lvl="1"/>
            <a:r>
              <a:rPr lang="nb-NO"/>
              <a:t>Andre nivå</a:t>
            </a:r>
          </a:p>
          <a:p>
            <a:pPr lvl="2"/>
            <a:r>
              <a:rPr lang="nb-NO"/>
              <a:t>Tredje nivå</a:t>
            </a:r>
          </a:p>
        </p:txBody>
      </p:sp>
      <p:pic>
        <p:nvPicPr>
          <p:cNvPr id="8" name="NHN-logo">
            <a:extLst>
              <a:ext uri="{FF2B5EF4-FFF2-40B4-BE49-F238E27FC236}">
                <a16:creationId xmlns:a16="http://schemas.microsoft.com/office/drawing/2014/main" id="{1F4673A8-F418-39FD-AE0B-7CC6E36485D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8810" y="6508164"/>
            <a:ext cx="1253755" cy="108000"/>
          </a:xfrm>
          <a:prstGeom prst="rect">
            <a:avLst/>
          </a:prstGeom>
        </p:spPr>
      </p:pic>
      <p:sp>
        <p:nvSpPr>
          <p:cNvPr id="15" name="TextBox 9">
            <a:extLst>
              <a:ext uri="{FF2B5EF4-FFF2-40B4-BE49-F238E27FC236}">
                <a16:creationId xmlns:a16="http://schemas.microsoft.com/office/drawing/2014/main" id="{40E1462A-BCCC-48BF-9A7A-EF2B29A5B9E7}"/>
              </a:ext>
            </a:extLst>
          </p:cNvPr>
          <p:cNvSpPr txBox="1"/>
          <p:nvPr userDrawn="1"/>
        </p:nvSpPr>
        <p:spPr>
          <a:xfrm>
            <a:off x="12395200" y="-3384"/>
            <a:ext cx="2159000" cy="6829495"/>
          </a:xfrm>
          <a:prstGeom prst="rect">
            <a:avLst/>
          </a:prstGeom>
          <a:solidFill>
            <a:schemeClr val="bg1"/>
          </a:solidFill>
          <a:ln>
            <a:solidFill>
              <a:schemeClr val="bg1"/>
            </a:solidFill>
          </a:ln>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har</a:t>
            </a:r>
            <a:r>
              <a:rPr lang="en-GB" sz="1200">
                <a:solidFill>
                  <a:schemeClr val="tx1">
                    <a:lumMod val="65000"/>
                    <a:lumOff val="35000"/>
                  </a:schemeClr>
                </a:solidFill>
              </a:rPr>
              <a:t> </a:t>
            </a:r>
            <a:r>
              <a:rPr lang="en-GB" sz="1200" err="1">
                <a:solidFill>
                  <a:schemeClr val="tx1">
                    <a:lumMod val="65000"/>
                    <a:lumOff val="35000"/>
                  </a:schemeClr>
                </a:solidFill>
              </a:rPr>
              <a:t>spesiallaget</a:t>
            </a:r>
            <a:r>
              <a:rPr lang="en-GB" sz="1200">
                <a:solidFill>
                  <a:schemeClr val="tx1">
                    <a:lumMod val="65000"/>
                    <a:lumOff val="35000"/>
                  </a:schemeClr>
                </a:solidFill>
              </a:rPr>
              <a:t> </a:t>
            </a:r>
            <a:r>
              <a:rPr lang="en-GB" sz="1200" err="1">
                <a:solidFill>
                  <a:schemeClr val="tx1">
                    <a:lumMod val="65000"/>
                    <a:lumOff val="35000"/>
                  </a:schemeClr>
                </a:solidFill>
              </a:rPr>
              <a:t>pil</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a:t>
            </a:r>
            <a:r>
              <a:rPr lang="en-GB" sz="1200" err="1">
                <a:solidFill>
                  <a:schemeClr val="tx1">
                    <a:lumMod val="65000"/>
                    <a:lumOff val="35000"/>
                  </a:schemeClr>
                </a:solidFill>
              </a:rPr>
              <a:t>kulepunkt</a:t>
            </a:r>
            <a:r>
              <a:rPr lang="en-GB" sz="1200">
                <a:solidFill>
                  <a:schemeClr val="tx1">
                    <a:lumMod val="65000"/>
                    <a:lumOff val="35000"/>
                  </a:schemeClr>
                </a:solidFill>
              </a:rPr>
              <a:t>. Dersom det er </a:t>
            </a:r>
            <a:r>
              <a:rPr lang="en-GB" sz="1200" err="1">
                <a:solidFill>
                  <a:schemeClr val="tx1">
                    <a:lumMod val="65000"/>
                    <a:lumOff val="35000"/>
                  </a:schemeClr>
                </a:solidFill>
              </a:rPr>
              <a:t>ønskelig</a:t>
            </a:r>
            <a:r>
              <a:rPr lang="en-GB" sz="1200">
                <a:solidFill>
                  <a:schemeClr val="tx1">
                    <a:lumMod val="65000"/>
                    <a:lumOff val="35000"/>
                  </a:schemeClr>
                </a:solidFill>
              </a:rPr>
              <a:t> med tall </a:t>
            </a:r>
            <a:r>
              <a:rPr lang="en-GB" sz="1200" err="1">
                <a:solidFill>
                  <a:schemeClr val="tx1">
                    <a:lumMod val="65000"/>
                    <a:lumOff val="35000"/>
                  </a:schemeClr>
                </a:solidFill>
              </a:rPr>
              <a:t>velges</a:t>
            </a:r>
            <a:r>
              <a:rPr lang="en-GB" sz="1200">
                <a:solidFill>
                  <a:schemeClr val="tx1">
                    <a:lumMod val="65000"/>
                    <a:lumOff val="35000"/>
                  </a:schemeClr>
                </a:solidFill>
              </a:rPr>
              <a:t> </a:t>
            </a:r>
            <a:r>
              <a:rPr lang="en-GB" sz="1200" err="1">
                <a:solidFill>
                  <a:schemeClr val="tx1">
                    <a:lumMod val="65000"/>
                    <a:lumOff val="35000"/>
                  </a:schemeClr>
                </a:solidFill>
              </a:rPr>
              <a:t>dette</a:t>
            </a:r>
            <a:r>
              <a:rPr lang="en-GB" sz="1200">
                <a:solidFill>
                  <a:schemeClr val="tx1">
                    <a:lumMod val="65000"/>
                    <a:lumOff val="35000"/>
                  </a:schemeClr>
                </a:solidFill>
              </a:rPr>
              <a:t> </a:t>
            </a:r>
            <a:r>
              <a:rPr lang="en-GB" sz="1200" err="1">
                <a:solidFill>
                  <a:schemeClr val="tx1">
                    <a:lumMod val="65000"/>
                    <a:lumOff val="35000"/>
                  </a:schemeClr>
                </a:solidFill>
              </a:rPr>
              <a:t>fra</a:t>
            </a:r>
            <a:r>
              <a:rPr lang="en-GB" sz="1200">
                <a:solidFill>
                  <a:schemeClr val="tx1">
                    <a:lumMod val="65000"/>
                    <a:lumOff val="35000"/>
                  </a:schemeClr>
                </a:solidFill>
              </a:rPr>
              <a:t> </a:t>
            </a:r>
            <a:r>
              <a:rPr lang="en-GB" sz="1200" i="1" err="1">
                <a:solidFill>
                  <a:schemeClr val="tx1">
                    <a:lumMod val="65000"/>
                    <a:lumOff val="35000"/>
                  </a:schemeClr>
                </a:solidFill>
              </a:rPr>
              <a:t>kulepunktverktøyet</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br>
              <a:rPr lang="en-GB" sz="1200">
                <a:solidFill>
                  <a:schemeClr val="tx1">
                    <a:lumMod val="65000"/>
                    <a:lumOff val="35000"/>
                  </a:schemeClr>
                </a:solidFill>
              </a:rPr>
            </a:br>
            <a:endParaRPr lang="en-GB"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det er ønskelig med designelemter på lysbildet, kan designelementene kopieres fra </a:t>
            </a:r>
            <a:r>
              <a:rPr lang="nb-NO" sz="1200">
                <a:solidFill>
                  <a:schemeClr val="tx1">
                    <a:lumMod val="65000"/>
                    <a:lumOff val="35000"/>
                  </a:schemeClr>
                </a:solidFill>
              </a:rPr>
              <a:t>presentasjonen </a:t>
            </a:r>
            <a:r>
              <a:rPr lang="nb-NO" sz="1200" i="1">
                <a:solidFill>
                  <a:schemeClr val="tx1">
                    <a:lumMod val="65000"/>
                    <a:lumOff val="35000"/>
                  </a:schemeClr>
                </a:solidFill>
              </a:rPr>
              <a:t>Veiledning,</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  </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Hvis</a:t>
            </a:r>
            <a:r>
              <a:rPr lang="en-GB" sz="1200">
                <a:solidFill>
                  <a:schemeClr val="tx1">
                    <a:lumMod val="65000"/>
                    <a:lumOff val="35000"/>
                  </a:schemeClr>
                </a:solidFill>
              </a:rPr>
              <a:t> agenda/ </a:t>
            </a:r>
            <a:r>
              <a:rPr lang="en-GB" sz="1200" err="1">
                <a:solidFill>
                  <a:schemeClr val="tx1">
                    <a:lumMod val="65000"/>
                    <a:lumOff val="35000"/>
                  </a:schemeClr>
                </a:solidFill>
              </a:rPr>
              <a:t>innholdslisten</a:t>
            </a:r>
            <a:r>
              <a:rPr lang="en-GB" sz="1200">
                <a:solidFill>
                  <a:schemeClr val="tx1">
                    <a:lumMod val="65000"/>
                    <a:lumOff val="35000"/>
                  </a:schemeClr>
                </a:solidFill>
              </a:rPr>
              <a:t>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ligge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to </a:t>
            </a:r>
            <a:r>
              <a:rPr lang="en-GB" sz="1200" err="1">
                <a:solidFill>
                  <a:schemeClr val="tx1">
                    <a:lumMod val="65000"/>
                    <a:lumOff val="35000"/>
                  </a:schemeClr>
                </a:solidFill>
              </a:rPr>
              <a:t>spalter</a:t>
            </a:r>
            <a:r>
              <a:rPr lang="en-GB" sz="1200">
                <a:solidFill>
                  <a:schemeClr val="tx1">
                    <a:lumMod val="65000"/>
                    <a:lumOff val="35000"/>
                  </a:schemeClr>
                </a:solidFill>
              </a:rPr>
              <a:t>, </a:t>
            </a:r>
            <a:r>
              <a:rPr lang="en-GB" sz="1200" err="1">
                <a:solidFill>
                  <a:schemeClr val="tx1">
                    <a:lumMod val="65000"/>
                    <a:lumOff val="35000"/>
                  </a:schemeClr>
                </a:solidFill>
              </a:rPr>
              <a:t>utvid</a:t>
            </a:r>
            <a:r>
              <a:rPr lang="en-GB" sz="1200">
                <a:solidFill>
                  <a:schemeClr val="tx1">
                    <a:lumMod val="65000"/>
                    <a:lumOff val="35000"/>
                  </a:schemeClr>
                </a:solidFill>
              </a:rPr>
              <a:t> </a:t>
            </a:r>
            <a:r>
              <a:rPr lang="en-GB" sz="1200" err="1">
                <a:solidFill>
                  <a:schemeClr val="tx1">
                    <a:lumMod val="65000"/>
                    <a:lumOff val="35000"/>
                  </a:schemeClr>
                </a:solidFill>
              </a:rPr>
              <a:t>tekstboksen</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a:t>
            </a:r>
            <a:r>
              <a:rPr lang="en-GB" sz="1200" err="1">
                <a:solidFill>
                  <a:schemeClr val="tx1">
                    <a:lumMod val="65000"/>
                    <a:lumOff val="35000"/>
                  </a:schemeClr>
                </a:solidFill>
              </a:rPr>
              <a:t>høyre</a:t>
            </a:r>
            <a:r>
              <a:rPr lang="en-GB" sz="1200">
                <a:solidFill>
                  <a:schemeClr val="tx1">
                    <a:lumMod val="65000"/>
                    <a:lumOff val="35000"/>
                  </a:schemeClr>
                </a:solidFill>
              </a:rPr>
              <a:t> </a:t>
            </a:r>
            <a:r>
              <a:rPr lang="en-GB" sz="1200" err="1">
                <a:solidFill>
                  <a:schemeClr val="tx1">
                    <a:lumMod val="65000"/>
                    <a:lumOff val="35000"/>
                  </a:schemeClr>
                </a:solidFill>
              </a:rPr>
              <a:t>marg</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velg</a:t>
            </a:r>
            <a:r>
              <a:rPr lang="en-GB" sz="1200">
                <a:solidFill>
                  <a:schemeClr val="tx1">
                    <a:lumMod val="65000"/>
                    <a:lumOff val="35000"/>
                  </a:schemeClr>
                </a:solidFill>
              </a:rPr>
              <a:t> </a:t>
            </a:r>
            <a:r>
              <a:rPr lang="en-GB" sz="1200" i="1">
                <a:solidFill>
                  <a:schemeClr val="tx1">
                    <a:lumMod val="65000"/>
                    <a:lumOff val="35000"/>
                  </a:schemeClr>
                </a:solidFill>
              </a:rPr>
              <a:t>to </a:t>
            </a:r>
            <a:r>
              <a:rPr lang="en-GB" sz="1200" i="1" err="1">
                <a:solidFill>
                  <a:schemeClr val="tx1">
                    <a:lumMod val="65000"/>
                    <a:lumOff val="35000"/>
                  </a:schemeClr>
                </a:solidFill>
              </a:rPr>
              <a:t>kolonner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verktøylinjen</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toppen</a:t>
            </a:r>
            <a:r>
              <a:rPr lang="en-GB" sz="1200">
                <a:solidFill>
                  <a:schemeClr val="tx1">
                    <a:lumMod val="65000"/>
                    <a:lumOff val="35000"/>
                  </a:schemeClr>
                </a:solidFill>
              </a:rPr>
              <a:t>.</a:t>
            </a:r>
          </a:p>
        </p:txBody>
      </p:sp>
      <p:pic>
        <p:nvPicPr>
          <p:cNvPr id="16" name="Bilde 15">
            <a:extLst>
              <a:ext uri="{FF2B5EF4-FFF2-40B4-BE49-F238E27FC236}">
                <a16:creationId xmlns:a16="http://schemas.microsoft.com/office/drawing/2014/main" id="{92A8A630-0F14-4B9C-A870-E88AF1396A87}"/>
              </a:ext>
            </a:extLst>
          </p:cNvPr>
          <p:cNvPicPr>
            <a:picLocks noChangeAspect="1"/>
          </p:cNvPicPr>
          <p:nvPr userDrawn="1"/>
        </p:nvPicPr>
        <p:blipFill>
          <a:blip r:embed="rId4"/>
          <a:stretch>
            <a:fillRect/>
          </a:stretch>
        </p:blipFill>
        <p:spPr>
          <a:xfrm>
            <a:off x="12560300" y="4946175"/>
            <a:ext cx="1828800" cy="1257300"/>
          </a:xfrm>
          <a:prstGeom prst="rect">
            <a:avLst/>
          </a:prstGeom>
        </p:spPr>
      </p:pic>
      <p:sp>
        <p:nvSpPr>
          <p:cNvPr id="17" name="Ellipse 16">
            <a:extLst>
              <a:ext uri="{FF2B5EF4-FFF2-40B4-BE49-F238E27FC236}">
                <a16:creationId xmlns:a16="http://schemas.microsoft.com/office/drawing/2014/main" id="{68C8B326-3CC3-44B3-97EF-FF095E68BB29}"/>
              </a:ext>
            </a:extLst>
          </p:cNvPr>
          <p:cNvSpPr/>
          <p:nvPr userDrawn="1"/>
        </p:nvSpPr>
        <p:spPr>
          <a:xfrm>
            <a:off x="13515139" y="5474368"/>
            <a:ext cx="637674" cy="65497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4904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maside alt A">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6" y="1916115"/>
            <a:ext cx="7197592" cy="4213223"/>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6" y="1341437"/>
            <a:ext cx="7197592" cy="375603"/>
          </a:xfrm>
        </p:spPr>
        <p:txBody>
          <a:bodyPr/>
          <a:lstStyle>
            <a:lvl1pPr marL="0" indent="0" algn="l">
              <a:lnSpc>
                <a:spcPct val="100000"/>
              </a:lnSpc>
              <a:buNone/>
              <a:defRPr sz="24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grpSp>
        <p:nvGrpSpPr>
          <p:cNvPr id="38" name="Grafiske elementer">
            <a:extLst>
              <a:ext uri="{FF2B5EF4-FFF2-40B4-BE49-F238E27FC236}">
                <a16:creationId xmlns:a16="http://schemas.microsoft.com/office/drawing/2014/main" id="{06AF0833-C30B-4490-2C5B-B73C128DFFF8}"/>
              </a:ext>
              <a:ext uri="{C183D7F6-B498-43B3-948B-1728B52AA6E4}">
                <adec:decorative xmlns:adec="http://schemas.microsoft.com/office/drawing/2017/decorative" val="1"/>
              </a:ext>
            </a:extLst>
          </p:cNvPr>
          <p:cNvGrpSpPr/>
          <p:nvPr userDrawn="1"/>
        </p:nvGrpSpPr>
        <p:grpSpPr>
          <a:xfrm>
            <a:off x="8965039" y="3381519"/>
            <a:ext cx="2898732" cy="2898773"/>
            <a:chOff x="8947471" y="3625853"/>
            <a:chExt cx="2898732" cy="2898773"/>
          </a:xfrm>
        </p:grpSpPr>
        <p:sp>
          <p:nvSpPr>
            <p:cNvPr id="39" name="Freeform: Shape 3">
              <a:extLst>
                <a:ext uri="{FF2B5EF4-FFF2-40B4-BE49-F238E27FC236}">
                  <a16:creationId xmlns:a16="http://schemas.microsoft.com/office/drawing/2014/main" id="{46CE3A4F-834E-20AD-6110-D421AD15C06D}"/>
                </a:ext>
              </a:extLst>
            </p:cNvPr>
            <p:cNvSpPr/>
            <p:nvPr userDrawn="1"/>
          </p:nvSpPr>
          <p:spPr>
            <a:xfrm rot="5400000">
              <a:off x="10759167" y="5437591"/>
              <a:ext cx="1449387" cy="724683"/>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rgbClr val="03A680"/>
            </a:solidFill>
            <a:ln w="6340" cap="flat">
              <a:noFill/>
              <a:prstDash val="solid"/>
              <a:miter/>
            </a:ln>
          </p:spPr>
          <p:txBody>
            <a:bodyPr rtlCol="0" anchor="ctr"/>
            <a:lstStyle/>
            <a:p>
              <a:endParaRPr lang="nb-NO"/>
            </a:p>
          </p:txBody>
        </p:sp>
        <p:sp>
          <p:nvSpPr>
            <p:cNvPr id="40" name="Freeform: Shape 4">
              <a:extLst>
                <a:ext uri="{FF2B5EF4-FFF2-40B4-BE49-F238E27FC236}">
                  <a16:creationId xmlns:a16="http://schemas.microsoft.com/office/drawing/2014/main" id="{216D158C-627C-7756-8584-33A5F1C2C093}"/>
                </a:ext>
              </a:extLst>
            </p:cNvPr>
            <p:cNvSpPr/>
            <p:nvPr userDrawn="1"/>
          </p:nvSpPr>
          <p:spPr>
            <a:xfrm rot="5400000">
              <a:off x="10396831" y="3625858"/>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41" name="Freeform: Shape 5">
              <a:extLst>
                <a:ext uri="{FF2B5EF4-FFF2-40B4-BE49-F238E27FC236}">
                  <a16:creationId xmlns:a16="http://schemas.microsoft.com/office/drawing/2014/main" id="{337C476E-7A4D-09CB-D097-633D37B1D960}"/>
                </a:ext>
              </a:extLst>
            </p:cNvPr>
            <p:cNvSpPr/>
            <p:nvPr userDrawn="1"/>
          </p:nvSpPr>
          <p:spPr>
            <a:xfrm rot="5400000">
              <a:off x="10396831" y="5075244"/>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sp>
          <p:nvSpPr>
            <p:cNvPr id="52" name="Freeform: Shape 6">
              <a:extLst>
                <a:ext uri="{FF2B5EF4-FFF2-40B4-BE49-F238E27FC236}">
                  <a16:creationId xmlns:a16="http://schemas.microsoft.com/office/drawing/2014/main" id="{4C7791F5-5DD8-7B3D-8813-46B38186BD6F}"/>
                </a:ext>
              </a:extLst>
            </p:cNvPr>
            <p:cNvSpPr/>
            <p:nvPr userDrawn="1"/>
          </p:nvSpPr>
          <p:spPr>
            <a:xfrm rot="5400000">
              <a:off x="9672149" y="5075245"/>
              <a:ext cx="724693" cy="724683"/>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53" name="Freeform: Shape 7">
              <a:extLst>
                <a:ext uri="{FF2B5EF4-FFF2-40B4-BE49-F238E27FC236}">
                  <a16:creationId xmlns:a16="http://schemas.microsoft.com/office/drawing/2014/main" id="{03903580-0A10-B313-203A-638641D9D898}"/>
                </a:ext>
              </a:extLst>
            </p:cNvPr>
            <p:cNvSpPr/>
            <p:nvPr userDrawn="1"/>
          </p:nvSpPr>
          <p:spPr>
            <a:xfrm rot="5400000">
              <a:off x="11121514" y="3625858"/>
              <a:ext cx="724693" cy="724683"/>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54" name="Freeform: Shape 8">
              <a:extLst>
                <a:ext uri="{FF2B5EF4-FFF2-40B4-BE49-F238E27FC236}">
                  <a16:creationId xmlns:a16="http://schemas.microsoft.com/office/drawing/2014/main" id="{407664E4-57AA-A5AC-600E-D90435BE8CB7}"/>
                </a:ext>
              </a:extLst>
            </p:cNvPr>
            <p:cNvSpPr/>
            <p:nvPr userDrawn="1"/>
          </p:nvSpPr>
          <p:spPr>
            <a:xfrm rot="5400000">
              <a:off x="9672149" y="5799938"/>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55" name="Freeform: Shape 9">
              <a:extLst>
                <a:ext uri="{FF2B5EF4-FFF2-40B4-BE49-F238E27FC236}">
                  <a16:creationId xmlns:a16="http://schemas.microsoft.com/office/drawing/2014/main" id="{903BCDB7-03BC-D3F5-F8C0-1E885F5BD958}"/>
                </a:ext>
              </a:extLst>
            </p:cNvPr>
            <p:cNvSpPr/>
            <p:nvPr userDrawn="1"/>
          </p:nvSpPr>
          <p:spPr>
            <a:xfrm rot="5400000">
              <a:off x="8947466" y="5075245"/>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56" name="Freeform: Shape 10">
              <a:extLst>
                <a:ext uri="{FF2B5EF4-FFF2-40B4-BE49-F238E27FC236}">
                  <a16:creationId xmlns:a16="http://schemas.microsoft.com/office/drawing/2014/main" id="{24642B1B-685E-E085-8133-4A7D5268E050}"/>
                </a:ext>
              </a:extLst>
            </p:cNvPr>
            <p:cNvSpPr/>
            <p:nvPr userDrawn="1"/>
          </p:nvSpPr>
          <p:spPr>
            <a:xfrm rot="5400000">
              <a:off x="10759173" y="3988210"/>
              <a:ext cx="724693" cy="1449366"/>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57" name="Freeform: Shape 12">
              <a:extLst>
                <a:ext uri="{FF2B5EF4-FFF2-40B4-BE49-F238E27FC236}">
                  <a16:creationId xmlns:a16="http://schemas.microsoft.com/office/drawing/2014/main" id="{89A02ED7-82DA-1564-37D8-F059250269EC}"/>
                </a:ext>
              </a:extLst>
            </p:cNvPr>
            <p:cNvSpPr/>
            <p:nvPr userDrawn="1"/>
          </p:nvSpPr>
          <p:spPr>
            <a:xfrm rot="5400000">
              <a:off x="10034490" y="3988210"/>
              <a:ext cx="724693" cy="1449366"/>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58" name="Freeform: Shape 13">
              <a:extLst>
                <a:ext uri="{FF2B5EF4-FFF2-40B4-BE49-F238E27FC236}">
                  <a16:creationId xmlns:a16="http://schemas.microsoft.com/office/drawing/2014/main" id="{4A88D015-370B-37DD-9EFF-392D3B1772D9}"/>
                </a:ext>
              </a:extLst>
            </p:cNvPr>
            <p:cNvSpPr/>
            <p:nvPr userDrawn="1"/>
          </p:nvSpPr>
          <p:spPr>
            <a:xfrm rot="5400000">
              <a:off x="10396831" y="4350552"/>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grpSp>
      <p:pic>
        <p:nvPicPr>
          <p:cNvPr id="9" name="NHN-logo">
            <a:extLst>
              <a:ext uri="{FF2B5EF4-FFF2-40B4-BE49-F238E27FC236}">
                <a16:creationId xmlns:a16="http://schemas.microsoft.com/office/drawing/2014/main" id="{459DD69B-F8CE-20EA-DB94-13E5E1A1024E}"/>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1" name="Grønn 6">
            <a:extLst>
              <a:ext uri="{FF2B5EF4-FFF2-40B4-BE49-F238E27FC236}">
                <a16:creationId xmlns:a16="http://schemas.microsoft.com/office/drawing/2014/main" id="{6BD197D3-D03C-AC7A-6BCB-638E98BAC27F}"/>
              </a:ext>
            </a:extLst>
          </p:cNvPr>
          <p:cNvSpPr/>
          <p:nvPr/>
        </p:nvSpPr>
        <p:spPr>
          <a:xfrm rot="5400000">
            <a:off x="12598473" y="2539091"/>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2" name="Grønn 2">
            <a:extLst>
              <a:ext uri="{FF2B5EF4-FFF2-40B4-BE49-F238E27FC236}">
                <a16:creationId xmlns:a16="http://schemas.microsoft.com/office/drawing/2014/main" id="{6B895155-5E4F-B273-B8F6-7DEEE5114CBE}"/>
              </a:ext>
            </a:extLst>
          </p:cNvPr>
          <p:cNvSpPr/>
          <p:nvPr/>
        </p:nvSpPr>
        <p:spPr>
          <a:xfrm rot="5400000">
            <a:off x="12891745" y="2539091"/>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3" name="TextBox 12">
            <a:extLst>
              <a:ext uri="{FF2B5EF4-FFF2-40B4-BE49-F238E27FC236}">
                <a16:creationId xmlns:a16="http://schemas.microsoft.com/office/drawing/2014/main" id="{07FBFD92-B4D7-F70C-EEB3-90D4CDDB2475}"/>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Det kan være effektfullt å utheve ett eller flere ord</a:t>
            </a:r>
            <a:r>
              <a:rPr lang="nb-NO" sz="1200">
                <a:solidFill>
                  <a:schemeClr val="tx1">
                    <a:lumMod val="65000"/>
                    <a:lumOff val="35000"/>
                  </a:schemeClr>
                </a:solidFill>
              </a:rPr>
              <a:t> med en farge.</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Fargene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i="1">
                <a:solidFill>
                  <a:schemeClr val="tx1">
                    <a:lumMod val="65000"/>
                    <a:lumOff val="35000"/>
                  </a:schemeClr>
                </a:solidFill>
              </a:rPr>
              <a:t> </a:t>
            </a:r>
            <a:r>
              <a:rPr lang="en-GB" sz="1200" i="0"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nyanse</a:t>
            </a:r>
            <a:r>
              <a:rPr lang="en-GB" sz="1200" i="1">
                <a:solidFill>
                  <a:schemeClr val="tx1">
                    <a:lumMod val="65000"/>
                    <a:lumOff val="35000"/>
                  </a:schemeClr>
                </a:solidFill>
              </a:rPr>
              <a:t> 4 </a:t>
            </a:r>
            <a:r>
              <a:rPr lang="en-GB" sz="1200" i="0">
                <a:solidFill>
                  <a:schemeClr val="tx1">
                    <a:lumMod val="65000"/>
                    <a:lumOff val="35000"/>
                  </a:schemeClr>
                </a:solidFill>
              </a:rPr>
              <a:t>er </a:t>
            </a:r>
            <a:r>
              <a:rPr lang="en-GB" sz="1200" i="0" err="1">
                <a:solidFill>
                  <a:schemeClr val="tx1">
                    <a:lumMod val="65000"/>
                    <a:lumOff val="35000"/>
                  </a:schemeClr>
                </a:solidFill>
              </a:rPr>
              <a:t>godt</a:t>
            </a:r>
            <a:r>
              <a:rPr lang="en-GB" sz="1200" i="0" baseline="0">
                <a:solidFill>
                  <a:schemeClr val="tx1">
                    <a:lumMod val="65000"/>
                    <a:lumOff val="35000"/>
                  </a:schemeClr>
                </a:solidFill>
              </a:rPr>
              <a:t> </a:t>
            </a:r>
            <a:r>
              <a:rPr lang="en-GB" sz="1200" i="0" baseline="0" err="1">
                <a:solidFill>
                  <a:schemeClr val="tx1">
                    <a:lumMod val="65000"/>
                    <a:lumOff val="35000"/>
                  </a:schemeClr>
                </a:solidFill>
              </a:rPr>
              <a:t>egnet</a:t>
            </a: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err="1">
                <a:solidFill>
                  <a:schemeClr val="tx1">
                    <a:lumMod val="65000"/>
                    <a:lumOff val="35000"/>
                  </a:schemeClr>
                </a:solidFill>
              </a:rPr>
              <a:t>Designelementene</a:t>
            </a:r>
            <a:r>
              <a:rPr lang="en-GB" sz="1200" i="0" baseline="0">
                <a:solidFill>
                  <a:schemeClr val="tx1">
                    <a:lumMod val="65000"/>
                    <a:lumOff val="35000"/>
                  </a:schemeClr>
                </a:solidFill>
              </a:rPr>
              <a:t> </a:t>
            </a:r>
            <a:r>
              <a:rPr lang="en-GB" sz="1200" i="0" baseline="0" err="1">
                <a:solidFill>
                  <a:schemeClr val="tx1">
                    <a:lumMod val="65000"/>
                    <a:lumOff val="35000"/>
                  </a:schemeClr>
                </a:solidFill>
              </a:rPr>
              <a:t>nederst</a:t>
            </a:r>
            <a:r>
              <a:rPr lang="en-GB" sz="1200" i="0" baseline="0">
                <a:solidFill>
                  <a:schemeClr val="tx1">
                    <a:lumMod val="65000"/>
                    <a:lumOff val="35000"/>
                  </a:schemeClr>
                </a:solidFill>
              </a:rPr>
              <a:t> </a:t>
            </a:r>
            <a:r>
              <a:rPr lang="en-GB" sz="1200" i="0" baseline="0" err="1">
                <a:solidFill>
                  <a:schemeClr val="tx1">
                    <a:lumMod val="65000"/>
                    <a:lumOff val="35000"/>
                  </a:schemeClr>
                </a:solidFill>
              </a:rPr>
              <a:t>til</a:t>
            </a:r>
            <a:r>
              <a:rPr lang="en-GB" sz="1200" i="0" baseline="0">
                <a:solidFill>
                  <a:schemeClr val="tx1">
                    <a:lumMod val="65000"/>
                    <a:lumOff val="35000"/>
                  </a:schemeClr>
                </a:solidFill>
              </a:rPr>
              <a:t> </a:t>
            </a:r>
            <a:r>
              <a:rPr lang="en-GB" sz="1200" i="0" baseline="0" err="1">
                <a:solidFill>
                  <a:schemeClr val="tx1">
                    <a:lumMod val="65000"/>
                    <a:lumOff val="35000"/>
                  </a:schemeClr>
                </a:solidFill>
              </a:rPr>
              <a:t>høyre</a:t>
            </a:r>
            <a:r>
              <a:rPr lang="en-GB" sz="1200" i="0" baseline="0">
                <a:solidFill>
                  <a:schemeClr val="tx1">
                    <a:lumMod val="65000"/>
                    <a:lumOff val="35000"/>
                  </a:schemeClr>
                </a:solidFill>
              </a:rPr>
              <a:t> er </a:t>
            </a:r>
            <a:r>
              <a:rPr lang="en-GB" sz="1200" i="1" baseline="0" err="1">
                <a:solidFill>
                  <a:schemeClr val="tx1">
                    <a:lumMod val="65000"/>
                    <a:lumOff val="35000"/>
                  </a:schemeClr>
                </a:solidFill>
              </a:rPr>
              <a:t>statiske</a:t>
            </a:r>
            <a:r>
              <a:rPr lang="en-GB" sz="1200" i="0" baseline="0">
                <a:solidFill>
                  <a:schemeClr val="tx1">
                    <a:lumMod val="65000"/>
                    <a:lumOff val="35000"/>
                  </a:schemeClr>
                </a:solidFill>
              </a:rPr>
              <a:t> </a:t>
            </a:r>
            <a:r>
              <a:rPr lang="en-GB" sz="1200" i="0" baseline="0" err="1">
                <a:solidFill>
                  <a:schemeClr val="tx1">
                    <a:lumMod val="65000"/>
                    <a:lumOff val="35000"/>
                  </a:schemeClr>
                </a:solidFill>
              </a:rPr>
              <a:t>og</a:t>
            </a:r>
            <a:r>
              <a:rPr lang="en-GB" sz="1200" i="0" baseline="0">
                <a:solidFill>
                  <a:schemeClr val="tx1">
                    <a:lumMod val="65000"/>
                    <a:lumOff val="35000"/>
                  </a:schemeClr>
                </a:solidFill>
              </a:rPr>
              <a:t> </a:t>
            </a:r>
            <a:r>
              <a:rPr lang="en-GB" sz="1200" i="0" baseline="0" err="1">
                <a:solidFill>
                  <a:schemeClr val="tx1">
                    <a:lumMod val="65000"/>
                    <a:lumOff val="35000"/>
                  </a:schemeClr>
                </a:solidFill>
              </a:rPr>
              <a:t>kan</a:t>
            </a:r>
            <a:r>
              <a:rPr lang="en-GB" sz="1200" i="0" baseline="0">
                <a:solidFill>
                  <a:schemeClr val="tx1">
                    <a:lumMod val="65000"/>
                    <a:lumOff val="35000"/>
                  </a:schemeClr>
                </a:solidFill>
              </a:rPr>
              <a:t>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endres</a:t>
            </a:r>
            <a:endParaRPr lang="en-NO" sz="1200">
              <a:solidFill>
                <a:schemeClr val="tx1">
                  <a:lumMod val="65000"/>
                  <a:lumOff val="35000"/>
                </a:schemeClr>
              </a:solidFill>
            </a:endParaRPr>
          </a:p>
        </p:txBody>
      </p:sp>
      <p:grpSp>
        <p:nvGrpSpPr>
          <p:cNvPr id="14" name="Group 13">
            <a:extLst>
              <a:ext uri="{FF2B5EF4-FFF2-40B4-BE49-F238E27FC236}">
                <a16:creationId xmlns:a16="http://schemas.microsoft.com/office/drawing/2014/main" id="{FCAB71C0-7EC8-D967-87C7-26F4C37F2DD8}"/>
              </a:ext>
            </a:extLst>
          </p:cNvPr>
          <p:cNvGrpSpPr/>
          <p:nvPr userDrawn="1"/>
        </p:nvGrpSpPr>
        <p:grpSpPr>
          <a:xfrm>
            <a:off x="12598473" y="2327192"/>
            <a:ext cx="473272" cy="180000"/>
            <a:chOff x="12598473" y="1954356"/>
            <a:chExt cx="473272" cy="180000"/>
          </a:xfrm>
        </p:grpSpPr>
        <p:sp>
          <p:nvSpPr>
            <p:cNvPr id="15" name="Grønn 6">
              <a:extLst>
                <a:ext uri="{FF2B5EF4-FFF2-40B4-BE49-F238E27FC236}">
                  <a16:creationId xmlns:a16="http://schemas.microsoft.com/office/drawing/2014/main" id="{3257B4EA-5184-50DE-719C-7A197DBF6DA8}"/>
                </a:ext>
              </a:extLst>
            </p:cNvPr>
            <p:cNvSpPr/>
            <p:nvPr userDrawn="1"/>
          </p:nvSpPr>
          <p:spPr>
            <a:xfrm rot="5400000">
              <a:off x="12598473" y="1954356"/>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
          <p:nvSpPr>
            <p:cNvPr id="16" name="Grønn 2">
              <a:extLst>
                <a:ext uri="{FF2B5EF4-FFF2-40B4-BE49-F238E27FC236}">
                  <a16:creationId xmlns:a16="http://schemas.microsoft.com/office/drawing/2014/main" id="{6BA23CF5-F5CF-D848-4AFC-D014DBA54524}"/>
                </a:ext>
              </a:extLst>
            </p:cNvPr>
            <p:cNvSpPr/>
            <p:nvPr userDrawn="1"/>
          </p:nvSpPr>
          <p:spPr>
            <a:xfrm rot="5400000">
              <a:off x="12891745" y="1954356"/>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grpSp>
    </p:spTree>
    <p:extLst>
      <p:ext uri="{BB962C8B-B14F-4D97-AF65-F5344CB8AC3E}">
        <p14:creationId xmlns:p14="http://schemas.microsoft.com/office/powerpoint/2010/main" val="49680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2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maside alt B">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6" y="1916115"/>
            <a:ext cx="7197592" cy="4213223"/>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6" y="1341437"/>
            <a:ext cx="7197592" cy="375603"/>
          </a:xfrm>
        </p:spPr>
        <p:txBody>
          <a:bodyPr/>
          <a:lstStyle>
            <a:lvl1pPr marL="0" indent="0" algn="l">
              <a:lnSpc>
                <a:spcPct val="100000"/>
              </a:lnSpc>
              <a:buNone/>
              <a:defRPr sz="24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8" name="Picture Placeholder">
            <a:extLst>
              <a:ext uri="{FF2B5EF4-FFF2-40B4-BE49-F238E27FC236}">
                <a16:creationId xmlns:a16="http://schemas.microsoft.com/office/drawing/2014/main" id="{14825990-4497-3816-4BC2-B0D3BE03100F}"/>
              </a:ext>
            </a:extLst>
          </p:cNvPr>
          <p:cNvSpPr>
            <a:spLocks noGrp="1"/>
          </p:cNvSpPr>
          <p:nvPr>
            <p:ph type="pic" sz="quarter" idx="13"/>
          </p:nvPr>
        </p:nvSpPr>
        <p:spPr>
          <a:xfrm>
            <a:off x="8040688" y="1916113"/>
            <a:ext cx="3240000" cy="3240000"/>
          </a:xfrm>
          <a:prstGeom prst="ellipse">
            <a:avLst/>
          </a:prstGeom>
        </p:spPr>
        <p:txBody>
          <a:bodyPr lIns="180000" tIns="180000" rIns="180000" bIns="180000"/>
          <a:lstStyle>
            <a:lvl1pPr marL="0" indent="0" algn="ctr">
              <a:buNone/>
              <a:defRPr>
                <a:solidFill>
                  <a:schemeClr val="accent1"/>
                </a:solidFill>
              </a:defRPr>
            </a:lvl1pPr>
          </a:lstStyle>
          <a:p>
            <a:r>
              <a:rPr lang="nb-NO"/>
              <a:t>Klikk på ikonet for å legge til et bilde</a:t>
            </a:r>
            <a:endParaRPr lang="en-NO"/>
          </a:p>
        </p:txBody>
      </p:sp>
      <p:sp>
        <p:nvSpPr>
          <p:cNvPr id="10" name="Text Placeholder">
            <a:extLst>
              <a:ext uri="{FF2B5EF4-FFF2-40B4-BE49-F238E27FC236}">
                <a16:creationId xmlns:a16="http://schemas.microsoft.com/office/drawing/2014/main" id="{C97623BC-984F-0DA3-2D58-48EEB19A0823}"/>
              </a:ext>
            </a:extLst>
          </p:cNvPr>
          <p:cNvSpPr>
            <a:spLocks noGrp="1"/>
          </p:cNvSpPr>
          <p:nvPr>
            <p:ph type="body" sz="quarter" idx="14"/>
          </p:nvPr>
        </p:nvSpPr>
        <p:spPr>
          <a:xfrm>
            <a:off x="8040688" y="5367214"/>
            <a:ext cx="3240000" cy="187359"/>
          </a:xfrm>
        </p:spPr>
        <p:txBody>
          <a:bodyPr>
            <a:spAutoFit/>
          </a:bodyPr>
          <a:lstStyle>
            <a:lvl1pPr marL="0" indent="0" algn="ctr">
              <a:buFontTx/>
              <a:buNone/>
              <a:defRPr sz="1200">
                <a:solidFill>
                  <a:schemeClr val="accent5"/>
                </a:solidFill>
              </a:defRPr>
            </a:lvl1pPr>
          </a:lstStyle>
          <a:p>
            <a:pPr lvl="0"/>
            <a:r>
              <a:rPr lang="nb-NO"/>
              <a:t>Klikk for å redigere tekststiler i malen</a:t>
            </a:r>
          </a:p>
        </p:txBody>
      </p:sp>
      <p:pic>
        <p:nvPicPr>
          <p:cNvPr id="9" name="NHN-logo">
            <a:extLst>
              <a:ext uri="{FF2B5EF4-FFF2-40B4-BE49-F238E27FC236}">
                <a16:creationId xmlns:a16="http://schemas.microsoft.com/office/drawing/2014/main" id="{459DD69B-F8CE-20EA-DB94-13E5E1A1024E}"/>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2" name="Grønn 6">
            <a:extLst>
              <a:ext uri="{FF2B5EF4-FFF2-40B4-BE49-F238E27FC236}">
                <a16:creationId xmlns:a16="http://schemas.microsoft.com/office/drawing/2014/main" id="{7BE4DDA0-BDD8-6D8F-D995-92F096DD738D}"/>
              </a:ext>
            </a:extLst>
          </p:cNvPr>
          <p:cNvSpPr/>
          <p:nvPr/>
        </p:nvSpPr>
        <p:spPr>
          <a:xfrm rot="5400000">
            <a:off x="12598473" y="2539091"/>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3" name="Grønn 2">
            <a:extLst>
              <a:ext uri="{FF2B5EF4-FFF2-40B4-BE49-F238E27FC236}">
                <a16:creationId xmlns:a16="http://schemas.microsoft.com/office/drawing/2014/main" id="{1AFF3329-2EBD-85DC-5FEC-85D654DCD6B3}"/>
              </a:ext>
            </a:extLst>
          </p:cNvPr>
          <p:cNvSpPr/>
          <p:nvPr/>
        </p:nvSpPr>
        <p:spPr>
          <a:xfrm rot="5400000">
            <a:off x="12891745" y="2539091"/>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4" name="TextBox 13">
            <a:extLst>
              <a:ext uri="{FF2B5EF4-FFF2-40B4-BE49-F238E27FC236}">
                <a16:creationId xmlns:a16="http://schemas.microsoft.com/office/drawing/2014/main" id="{AF130308-1F58-3272-FF29-2653204855E2}"/>
              </a:ext>
            </a:extLst>
          </p:cNvPr>
          <p:cNvSpPr txBox="1"/>
          <p:nvPr userDrawn="1"/>
        </p:nvSpPr>
        <p:spPr>
          <a:xfrm>
            <a:off x="12395200" y="7236"/>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Det kan være effektfullt å utheve ett eller flere ord</a:t>
            </a:r>
            <a:r>
              <a:rPr lang="nb-NO" sz="1200">
                <a:solidFill>
                  <a:schemeClr val="tx1">
                    <a:lumMod val="65000"/>
                    <a:lumOff val="35000"/>
                  </a:schemeClr>
                </a:solidFill>
              </a:rPr>
              <a:t> med en farge.</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Fargene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i="1">
                <a:solidFill>
                  <a:schemeClr val="tx1">
                    <a:lumMod val="65000"/>
                    <a:lumOff val="35000"/>
                  </a:schemeClr>
                </a:solidFill>
              </a:rPr>
              <a:t> </a:t>
            </a:r>
            <a:r>
              <a:rPr lang="en-GB" sz="1200" i="0"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nyanse</a:t>
            </a:r>
            <a:r>
              <a:rPr lang="en-GB" sz="1200" i="1">
                <a:solidFill>
                  <a:schemeClr val="tx1">
                    <a:lumMod val="65000"/>
                    <a:lumOff val="35000"/>
                  </a:schemeClr>
                </a:solidFill>
              </a:rPr>
              <a:t> 4 </a:t>
            </a:r>
            <a:r>
              <a:rPr lang="en-GB" sz="1200" i="0">
                <a:solidFill>
                  <a:schemeClr val="tx1">
                    <a:lumMod val="65000"/>
                    <a:lumOff val="35000"/>
                  </a:schemeClr>
                </a:solidFill>
              </a:rPr>
              <a:t>er </a:t>
            </a:r>
            <a:r>
              <a:rPr lang="en-GB" sz="1200" i="0" err="1">
                <a:solidFill>
                  <a:schemeClr val="tx1">
                    <a:lumMod val="65000"/>
                    <a:lumOff val="35000"/>
                  </a:schemeClr>
                </a:solidFill>
              </a:rPr>
              <a:t>godt</a:t>
            </a:r>
            <a:r>
              <a:rPr lang="en-GB" sz="1200" i="0" baseline="0">
                <a:solidFill>
                  <a:schemeClr val="tx1">
                    <a:lumMod val="65000"/>
                    <a:lumOff val="35000"/>
                  </a:schemeClr>
                </a:solidFill>
              </a:rPr>
              <a:t> </a:t>
            </a:r>
            <a:r>
              <a:rPr lang="en-GB" sz="1200" i="0" baseline="0" err="1">
                <a:solidFill>
                  <a:schemeClr val="tx1">
                    <a:lumMod val="65000"/>
                    <a:lumOff val="35000"/>
                  </a:schemeClr>
                </a:solidFill>
              </a:rPr>
              <a:t>egnet</a:t>
            </a: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I </a:t>
            </a:r>
            <a:r>
              <a:rPr lang="en-GB" sz="1200" i="0" baseline="0" err="1">
                <a:solidFill>
                  <a:schemeClr val="tx1">
                    <a:lumMod val="65000"/>
                    <a:lumOff val="35000"/>
                  </a:schemeClr>
                </a:solidFill>
              </a:rPr>
              <a:t>denne</a:t>
            </a:r>
            <a:r>
              <a:rPr lang="en-GB" sz="1200" i="0" baseline="0">
                <a:solidFill>
                  <a:schemeClr val="tx1">
                    <a:lumMod val="65000"/>
                    <a:lumOff val="35000"/>
                  </a:schemeClr>
                </a:solidFill>
              </a:rPr>
              <a:t> </a:t>
            </a:r>
            <a:r>
              <a:rPr lang="en-GB" sz="1200" i="0" baseline="0" err="1">
                <a:solidFill>
                  <a:schemeClr val="tx1">
                    <a:lumMod val="65000"/>
                    <a:lumOff val="35000"/>
                  </a:schemeClr>
                </a:solidFill>
              </a:rPr>
              <a:t>malen</a:t>
            </a:r>
            <a:r>
              <a:rPr lang="en-GB" sz="1200" i="0" baseline="0">
                <a:solidFill>
                  <a:schemeClr val="tx1">
                    <a:lumMod val="65000"/>
                    <a:lumOff val="35000"/>
                  </a:schemeClr>
                </a:solidFill>
              </a:rPr>
              <a:t> </a:t>
            </a:r>
            <a:r>
              <a:rPr lang="en-GB" sz="1200" i="0" baseline="0" err="1">
                <a:solidFill>
                  <a:schemeClr val="tx1">
                    <a:lumMod val="65000"/>
                    <a:lumOff val="35000"/>
                  </a:schemeClr>
                </a:solidFill>
              </a:rPr>
              <a:t>kan</a:t>
            </a:r>
            <a:r>
              <a:rPr lang="en-GB" sz="1200" i="0" baseline="0">
                <a:solidFill>
                  <a:schemeClr val="tx1">
                    <a:lumMod val="65000"/>
                    <a:lumOff val="35000"/>
                  </a:schemeClr>
                </a:solidFill>
              </a:rPr>
              <a:t> man </a:t>
            </a:r>
            <a:r>
              <a:rPr lang="en-GB" sz="1200" i="0" baseline="0" err="1">
                <a:solidFill>
                  <a:schemeClr val="tx1">
                    <a:lumMod val="65000"/>
                    <a:lumOff val="35000"/>
                  </a:schemeClr>
                </a:solidFill>
              </a:rPr>
              <a:t>legge</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sirkelformet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Klikk</a:t>
            </a:r>
            <a:r>
              <a:rPr lang="en-GB" sz="1200" i="0" baseline="0">
                <a:solidFill>
                  <a:schemeClr val="tx1">
                    <a:lumMod val="65000"/>
                    <a:lumOff val="35000"/>
                  </a:schemeClr>
                </a:solidFill>
              </a:rPr>
              <a:t> </a:t>
            </a:r>
            <a:r>
              <a:rPr lang="en-GB" sz="1200" i="0" baseline="0" err="1">
                <a:solidFill>
                  <a:schemeClr val="tx1">
                    <a:lumMod val="65000"/>
                    <a:lumOff val="35000"/>
                  </a:schemeClr>
                </a:solidFill>
              </a:rPr>
              <a:t>på</a:t>
            </a:r>
            <a:r>
              <a:rPr lang="en-GB" sz="1200" i="0" baseline="0">
                <a:solidFill>
                  <a:schemeClr val="tx1">
                    <a:lumMod val="65000"/>
                    <a:lumOff val="35000"/>
                  </a:schemeClr>
                </a:solidFill>
              </a:rPr>
              <a:t> </a:t>
            </a:r>
            <a:r>
              <a:rPr lang="en-GB" sz="1200" i="0" baseline="0" err="1">
                <a:solidFill>
                  <a:schemeClr val="tx1">
                    <a:lumMod val="65000"/>
                    <a:lumOff val="35000"/>
                  </a:schemeClr>
                </a:solidFill>
              </a:rPr>
              <a:t>ikonet</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bildeboksen</a:t>
            </a:r>
            <a:r>
              <a:rPr lang="en-GB" sz="1200" i="0" baseline="0">
                <a:solidFill>
                  <a:schemeClr val="tx1">
                    <a:lumMod val="65000"/>
                    <a:lumOff val="35000"/>
                  </a:schemeClr>
                </a:solidFill>
              </a:rPr>
              <a:t> </a:t>
            </a:r>
            <a:r>
              <a:rPr lang="en-GB" sz="1200" i="0" baseline="0" err="1">
                <a:solidFill>
                  <a:schemeClr val="tx1">
                    <a:lumMod val="65000"/>
                    <a:lumOff val="35000"/>
                  </a:schemeClr>
                </a:solidFill>
              </a:rPr>
              <a:t>og</a:t>
            </a:r>
            <a:r>
              <a:rPr lang="en-GB" sz="1200" i="0" baseline="0">
                <a:solidFill>
                  <a:schemeClr val="tx1">
                    <a:lumMod val="65000"/>
                    <a:lumOff val="35000"/>
                  </a:schemeClr>
                </a:solidFill>
              </a:rPr>
              <a:t> </a:t>
            </a:r>
            <a:r>
              <a:rPr lang="en-GB" sz="1200" i="0" baseline="0" err="1">
                <a:solidFill>
                  <a:schemeClr val="tx1">
                    <a:lumMod val="65000"/>
                    <a:lumOff val="35000"/>
                  </a:schemeClr>
                </a:solidFill>
              </a:rPr>
              <a:t>velg</a:t>
            </a:r>
            <a:r>
              <a:rPr lang="en-GB" sz="1200" i="0" baseline="0">
                <a:solidFill>
                  <a:schemeClr val="tx1">
                    <a:lumMod val="65000"/>
                    <a:lumOff val="35000"/>
                  </a:schemeClr>
                </a:solidFill>
              </a:rPr>
              <a:t> </a:t>
            </a:r>
            <a:r>
              <a:rPr lang="en-GB" sz="1200" i="0" baseline="0" err="1">
                <a:solidFill>
                  <a:schemeClr val="tx1">
                    <a:lumMod val="65000"/>
                    <a:lumOff val="35000"/>
                  </a:schemeClr>
                </a:solidFill>
              </a:rPr>
              <a:t>ønsket</a:t>
            </a:r>
            <a:r>
              <a:rPr lang="en-GB" sz="1200" i="0" baseline="0">
                <a:solidFill>
                  <a:schemeClr val="tx1">
                    <a:lumMod val="65000"/>
                    <a:lumOff val="35000"/>
                  </a:schemeClr>
                </a:solidFill>
              </a:rPr>
              <a:t>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i="0" baseline="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i="0" baseline="0">
                <a:solidFill>
                  <a:schemeClr val="tx1">
                    <a:lumMod val="65000"/>
                    <a:lumOff val="35000"/>
                  </a:schemeClr>
                </a:solidFill>
              </a:rPr>
              <a:t>Dersom man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fyller</a:t>
            </a:r>
            <a:r>
              <a:rPr lang="en-GB" sz="1200" i="0" baseline="0">
                <a:solidFill>
                  <a:schemeClr val="tx1">
                    <a:lumMod val="65000"/>
                    <a:lumOff val="35000"/>
                  </a:schemeClr>
                </a:solidFill>
              </a:rPr>
              <a:t> inn </a:t>
            </a:r>
            <a:r>
              <a:rPr lang="en-GB" sz="1200" i="0" baseline="0" err="1">
                <a:solidFill>
                  <a:schemeClr val="tx1">
                    <a:lumMod val="65000"/>
                    <a:lumOff val="35000"/>
                  </a:schemeClr>
                </a:solidFill>
              </a:rPr>
              <a:t>bilde</a:t>
            </a:r>
            <a:r>
              <a:rPr lang="en-GB" sz="1200" i="0" baseline="0">
                <a:solidFill>
                  <a:schemeClr val="tx1">
                    <a:lumMod val="65000"/>
                    <a:lumOff val="35000"/>
                  </a:schemeClr>
                </a:solidFill>
              </a:rPr>
              <a:t>, </a:t>
            </a:r>
            <a:r>
              <a:rPr lang="en-GB" sz="1200" i="0" baseline="0" err="1">
                <a:solidFill>
                  <a:schemeClr val="tx1">
                    <a:lumMod val="65000"/>
                    <a:lumOff val="35000"/>
                  </a:schemeClr>
                </a:solidFill>
              </a:rPr>
              <a:t>vil</a:t>
            </a:r>
            <a:r>
              <a:rPr lang="en-GB" sz="1200" i="0" baseline="0">
                <a:solidFill>
                  <a:schemeClr val="tx1">
                    <a:lumMod val="65000"/>
                    <a:lumOff val="35000"/>
                  </a:schemeClr>
                </a:solidFill>
              </a:rPr>
              <a:t> </a:t>
            </a:r>
            <a:r>
              <a:rPr lang="en-GB" sz="1200" i="0" baseline="0" err="1">
                <a:solidFill>
                  <a:schemeClr val="tx1">
                    <a:lumMod val="65000"/>
                    <a:lumOff val="35000"/>
                  </a:schemeClr>
                </a:solidFill>
              </a:rPr>
              <a:t>ikke</a:t>
            </a:r>
            <a:r>
              <a:rPr lang="en-GB" sz="1200" i="0" baseline="0">
                <a:solidFill>
                  <a:schemeClr val="tx1">
                    <a:lumMod val="65000"/>
                    <a:lumOff val="35000"/>
                  </a:schemeClr>
                </a:solidFill>
              </a:rPr>
              <a:t> </a:t>
            </a:r>
            <a:r>
              <a:rPr lang="en-GB" sz="1200" i="0" baseline="0" err="1">
                <a:solidFill>
                  <a:schemeClr val="tx1">
                    <a:lumMod val="65000"/>
                    <a:lumOff val="35000"/>
                  </a:schemeClr>
                </a:solidFill>
              </a:rPr>
              <a:t>sirkelformen</a:t>
            </a:r>
            <a:r>
              <a:rPr lang="en-GB" sz="1200" i="0" baseline="0">
                <a:solidFill>
                  <a:schemeClr val="tx1">
                    <a:lumMod val="65000"/>
                    <a:lumOff val="35000"/>
                  </a:schemeClr>
                </a:solidFill>
              </a:rPr>
              <a:t> </a:t>
            </a:r>
            <a:r>
              <a:rPr lang="en-GB" sz="1200" i="0" baseline="0" err="1">
                <a:solidFill>
                  <a:schemeClr val="tx1">
                    <a:lumMod val="65000"/>
                    <a:lumOff val="35000"/>
                  </a:schemeClr>
                </a:solidFill>
              </a:rPr>
              <a:t>vises</a:t>
            </a:r>
            <a:r>
              <a:rPr lang="en-GB" sz="1200" i="0" baseline="0">
                <a:solidFill>
                  <a:schemeClr val="tx1">
                    <a:lumMod val="65000"/>
                    <a:lumOff val="35000"/>
                  </a:schemeClr>
                </a:solidFill>
              </a:rPr>
              <a:t> </a:t>
            </a:r>
            <a:r>
              <a:rPr lang="en-GB" sz="1200" i="0" baseline="0" err="1">
                <a:solidFill>
                  <a:schemeClr val="tx1">
                    <a:lumMod val="65000"/>
                    <a:lumOff val="35000"/>
                  </a:schemeClr>
                </a:solidFill>
              </a:rPr>
              <a:t>i</a:t>
            </a:r>
            <a:r>
              <a:rPr lang="en-GB" sz="1200" i="0" baseline="0">
                <a:solidFill>
                  <a:schemeClr val="tx1">
                    <a:lumMod val="65000"/>
                    <a:lumOff val="35000"/>
                  </a:schemeClr>
                </a:solidFill>
              </a:rPr>
              <a:t> </a:t>
            </a:r>
            <a:r>
              <a:rPr lang="en-GB" sz="1200" i="0" baseline="0" err="1">
                <a:solidFill>
                  <a:schemeClr val="tx1">
                    <a:lumMod val="65000"/>
                    <a:lumOff val="35000"/>
                  </a:schemeClr>
                </a:solidFill>
              </a:rPr>
              <a:t>presentasjons</a:t>
            </a:r>
            <a:r>
              <a:rPr lang="en-GB" sz="1200" i="0" baseline="0">
                <a:solidFill>
                  <a:schemeClr val="tx1">
                    <a:lumMod val="65000"/>
                    <a:lumOff val="35000"/>
                  </a:schemeClr>
                </a:solidFill>
              </a:rPr>
              <a:t>-modus.</a:t>
            </a:r>
            <a:endParaRPr lang="en-NO" sz="1200">
              <a:solidFill>
                <a:schemeClr val="tx1">
                  <a:lumMod val="65000"/>
                  <a:lumOff val="35000"/>
                </a:schemeClr>
              </a:solidFill>
            </a:endParaRPr>
          </a:p>
        </p:txBody>
      </p:sp>
      <p:sp>
        <p:nvSpPr>
          <p:cNvPr id="15" name="Grønn 6">
            <a:extLst>
              <a:ext uri="{FF2B5EF4-FFF2-40B4-BE49-F238E27FC236}">
                <a16:creationId xmlns:a16="http://schemas.microsoft.com/office/drawing/2014/main" id="{9EB69452-171C-12C8-82CE-551BE031B926}"/>
              </a:ext>
            </a:extLst>
          </p:cNvPr>
          <p:cNvSpPr/>
          <p:nvPr userDrawn="1"/>
        </p:nvSpPr>
        <p:spPr>
          <a:xfrm rot="5400000">
            <a:off x="12598473" y="2278627"/>
            <a:ext cx="180000" cy="180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
        <p:nvSpPr>
          <p:cNvPr id="16" name="Grønn 2">
            <a:extLst>
              <a:ext uri="{FF2B5EF4-FFF2-40B4-BE49-F238E27FC236}">
                <a16:creationId xmlns:a16="http://schemas.microsoft.com/office/drawing/2014/main" id="{704F48BE-1BF6-BBD7-38C3-2C0CD89C1495}"/>
              </a:ext>
            </a:extLst>
          </p:cNvPr>
          <p:cNvSpPr/>
          <p:nvPr userDrawn="1"/>
        </p:nvSpPr>
        <p:spPr>
          <a:xfrm rot="5400000">
            <a:off x="12891745" y="2278627"/>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latin typeface="Arial" panose="020B0604020202020204" pitchFamily="34" charset="0"/>
            </a:endParaRPr>
          </a:p>
        </p:txBody>
      </p:sp>
    </p:spTree>
    <p:extLst>
      <p:ext uri="{BB962C8B-B14F-4D97-AF65-F5344CB8AC3E}">
        <p14:creationId xmlns:p14="http://schemas.microsoft.com/office/powerpoint/2010/main" val="24788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maside alt C">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1491F4-5B04-6C02-8062-0652499F801E}"/>
              </a:ext>
            </a:extLst>
          </p:cNvPr>
          <p:cNvSpPr>
            <a:spLocks noGrp="1"/>
          </p:cNvSpPr>
          <p:nvPr>
            <p:ph type="ctrTitle"/>
          </p:nvPr>
        </p:nvSpPr>
        <p:spPr>
          <a:xfrm>
            <a:off x="627198" y="1916115"/>
            <a:ext cx="5040000" cy="4212000"/>
          </a:xfrm>
        </p:spPr>
        <p:txBody>
          <a:bodyPr anchor="t">
            <a:noAutofit/>
          </a:bodyPr>
          <a:lstStyle>
            <a:lvl1pPr algn="l">
              <a:lnSpc>
                <a:spcPct val="100000"/>
              </a:lnSpc>
              <a:defRPr sz="4000">
                <a:solidFill>
                  <a:schemeClr val="bg1"/>
                </a:solidFill>
              </a:defRPr>
            </a:lvl1pPr>
          </a:lstStyle>
          <a:p>
            <a:r>
              <a:rPr lang="nb-NO"/>
              <a:t>Klikk for å redigere tittelstil</a:t>
            </a:r>
            <a:endParaRPr lang="en-NO"/>
          </a:p>
        </p:txBody>
      </p:sp>
      <p:sp>
        <p:nvSpPr>
          <p:cNvPr id="3" name="Subtitle">
            <a:extLst>
              <a:ext uri="{FF2B5EF4-FFF2-40B4-BE49-F238E27FC236}">
                <a16:creationId xmlns:a16="http://schemas.microsoft.com/office/drawing/2014/main" id="{6B755A4F-BAF1-5117-2299-F45F4FB756B6}"/>
              </a:ext>
            </a:extLst>
          </p:cNvPr>
          <p:cNvSpPr>
            <a:spLocks noGrp="1"/>
          </p:cNvSpPr>
          <p:nvPr>
            <p:ph type="subTitle" idx="1"/>
          </p:nvPr>
        </p:nvSpPr>
        <p:spPr>
          <a:xfrm>
            <a:off x="627198" y="1341437"/>
            <a:ext cx="5040000" cy="375603"/>
          </a:xfrm>
        </p:spPr>
        <p:txBody>
          <a:bodyPr/>
          <a:lstStyle>
            <a:lvl1pPr marL="0" indent="0" algn="l">
              <a:lnSpc>
                <a:spcPct val="100000"/>
              </a:lnSpc>
              <a:buNone/>
              <a:defRPr sz="2400">
                <a:solidFill>
                  <a:schemeClr val="accent5"/>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19" name="Picture Placeholder">
            <a:extLst>
              <a:ext uri="{FF2B5EF4-FFF2-40B4-BE49-F238E27FC236}">
                <a16:creationId xmlns:a16="http://schemas.microsoft.com/office/drawing/2014/main" id="{45AFF39F-BC57-BF09-4618-F5036EC9AF45}"/>
              </a:ext>
            </a:extLst>
          </p:cNvPr>
          <p:cNvSpPr>
            <a:spLocks noGrp="1"/>
          </p:cNvSpPr>
          <p:nvPr>
            <p:ph type="pic" sz="quarter" idx="17"/>
          </p:nvPr>
        </p:nvSpPr>
        <p:spPr>
          <a:xfrm>
            <a:off x="6133515" y="728663"/>
            <a:ext cx="2160000" cy="2160000"/>
          </a:xfrm>
          <a:solidFill>
            <a:schemeClr val="accent3"/>
          </a:solidFill>
        </p:spPr>
        <p:txBody>
          <a:bodyPr lIns="180000" tIns="180000" rIns="180000" bIns="180000">
            <a:normAutofit/>
          </a:bodyPr>
          <a:lstStyle>
            <a:lvl1pPr marL="0" indent="0" algn="ctr">
              <a:buFontTx/>
              <a:buNone/>
              <a:defRPr sz="1800">
                <a:solidFill>
                  <a:schemeClr val="bg2"/>
                </a:solidFill>
              </a:defRPr>
            </a:lvl1pPr>
          </a:lstStyle>
          <a:p>
            <a:r>
              <a:rPr lang="nb-NO"/>
              <a:t>Klikk på ikonet for å legge til et bilde</a:t>
            </a:r>
            <a:endParaRPr lang="en-NO"/>
          </a:p>
        </p:txBody>
      </p:sp>
      <p:sp>
        <p:nvSpPr>
          <p:cNvPr id="21" name="Picture Placeholder">
            <a:extLst>
              <a:ext uri="{FF2B5EF4-FFF2-40B4-BE49-F238E27FC236}">
                <a16:creationId xmlns:a16="http://schemas.microsoft.com/office/drawing/2014/main" id="{7C493FD7-7EAC-2738-FD73-2D2005E27E05}"/>
              </a:ext>
            </a:extLst>
          </p:cNvPr>
          <p:cNvSpPr>
            <a:spLocks noGrp="1" noChangeAspect="1"/>
          </p:cNvSpPr>
          <p:nvPr>
            <p:ph type="pic" sz="quarter" idx="18"/>
          </p:nvPr>
        </p:nvSpPr>
        <p:spPr>
          <a:xfrm>
            <a:off x="8293188" y="2886630"/>
            <a:ext cx="3240000" cy="3240000"/>
          </a:xfrm>
          <a:solidFill>
            <a:schemeClr val="accent3"/>
          </a:solidFill>
        </p:spPr>
        <p:txBody>
          <a:bodyPr lIns="180000" tIns="180000" rIns="180000" bIns="180000">
            <a:normAutofit/>
          </a:bodyPr>
          <a:lstStyle>
            <a:lvl1pPr marL="0" indent="0" algn="ctr">
              <a:buFontTx/>
              <a:buNone/>
              <a:defRPr sz="1800">
                <a:solidFill>
                  <a:schemeClr val="bg2"/>
                </a:solidFill>
              </a:defRPr>
            </a:lvl1pPr>
          </a:lstStyle>
          <a:p>
            <a:r>
              <a:rPr lang="nb-NO"/>
              <a:t>Klikk på ikonet for å legge til et bilde</a:t>
            </a:r>
            <a:endParaRPr lang="en-NO"/>
          </a:p>
        </p:txBody>
      </p:sp>
      <p:sp>
        <p:nvSpPr>
          <p:cNvPr id="8" name="Rectangle">
            <a:extLst>
              <a:ext uri="{FF2B5EF4-FFF2-40B4-BE49-F238E27FC236}">
                <a16:creationId xmlns:a16="http://schemas.microsoft.com/office/drawing/2014/main" id="{96FBA388-E7B6-BF30-FD8A-CFBB0C0EE93D}"/>
              </a:ext>
              <a:ext uri="{C183D7F6-B498-43B3-948B-1728B52AA6E4}">
                <adec:decorative xmlns:adec="http://schemas.microsoft.com/office/drawing/2017/decorative" val="1"/>
              </a:ext>
            </a:extLst>
          </p:cNvPr>
          <p:cNvSpPr/>
          <p:nvPr/>
        </p:nvSpPr>
        <p:spPr>
          <a:xfrm>
            <a:off x="10453188" y="1808663"/>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9" name="Oval">
            <a:extLst>
              <a:ext uri="{FF2B5EF4-FFF2-40B4-BE49-F238E27FC236}">
                <a16:creationId xmlns:a16="http://schemas.microsoft.com/office/drawing/2014/main" id="{28257BC6-F101-0232-F3A9-1000C637B2A8}"/>
              </a:ext>
              <a:ext uri="{C183D7F6-B498-43B3-948B-1728B52AA6E4}">
                <adec:decorative xmlns:adec="http://schemas.microsoft.com/office/drawing/2017/decorative" val="1"/>
              </a:ext>
            </a:extLst>
          </p:cNvPr>
          <p:cNvSpPr/>
          <p:nvPr/>
        </p:nvSpPr>
        <p:spPr>
          <a:xfrm>
            <a:off x="6133515" y="2886630"/>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6" name="NHN-logo">
            <a:extLst>
              <a:ext uri="{FF2B5EF4-FFF2-40B4-BE49-F238E27FC236}">
                <a16:creationId xmlns:a16="http://schemas.microsoft.com/office/drawing/2014/main" id="{96397319-8A3A-97A4-07C4-70073F4A2B6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4" name="TextBox 13">
            <a:extLst>
              <a:ext uri="{FF2B5EF4-FFF2-40B4-BE49-F238E27FC236}">
                <a16:creationId xmlns:a16="http://schemas.microsoft.com/office/drawing/2014/main" id="{19B996EA-554A-82EA-8118-87EA7BEFC5F8}"/>
              </a:ext>
            </a:extLst>
          </p:cNvPr>
          <p:cNvSpPr txBox="1"/>
          <p:nvPr/>
        </p:nvSpPr>
        <p:spPr>
          <a:xfrm>
            <a:off x="12395200" y="17869"/>
            <a:ext cx="2159000" cy="6829495"/>
          </a:xfrm>
          <a:prstGeom prst="rect">
            <a:avLst/>
          </a:prstGeom>
          <a:solidFill>
            <a:schemeClr val="bg1"/>
          </a:solidFill>
        </p:spPr>
        <p:txBody>
          <a:bodyPr wrap="square" lIns="180000" tIns="180000" rIns="180000" bIns="180000" rtlCol="0">
            <a:noAutofit/>
          </a:bodyPr>
          <a:lstStyle/>
          <a:p>
            <a:pPr algn="l"/>
            <a:r>
              <a:rPr lang="en-NO" sz="1400">
                <a:solidFill>
                  <a:schemeClr val="tx1">
                    <a:lumMod val="65000"/>
                    <a:lumOff val="35000"/>
                  </a:schemeClr>
                </a:solidFill>
              </a:rPr>
              <a:t>Tips</a:t>
            </a:r>
          </a:p>
          <a:p>
            <a:pPr algn="l"/>
            <a:endParaRPr lang="en-NO" sz="1400">
              <a:solidFill>
                <a:schemeClr val="tx1">
                  <a:lumMod val="65000"/>
                  <a:lumOff val="35000"/>
                </a:schemeClr>
              </a:solidFill>
            </a:endParaRPr>
          </a:p>
          <a:p>
            <a:pPr algn="l"/>
            <a:r>
              <a:rPr lang="en-NO" sz="1400">
                <a:solidFill>
                  <a:schemeClr val="tx1">
                    <a:lumMod val="65000"/>
                    <a:lumOff val="35000"/>
                  </a:schemeClr>
                </a:solidFill>
              </a:rPr>
              <a:t>I denne malen kan du legge inn to bilder</a:t>
            </a:r>
            <a:r>
              <a:rPr lang="nb-NO" sz="1400">
                <a:solidFill>
                  <a:schemeClr val="tx1">
                    <a:lumMod val="65000"/>
                    <a:lumOff val="35000"/>
                  </a:schemeClr>
                </a:solidFill>
              </a:rPr>
              <a:t> i</a:t>
            </a:r>
            <a:r>
              <a:rPr lang="en-NO" sz="1400">
                <a:solidFill>
                  <a:schemeClr val="tx1">
                    <a:lumMod val="65000"/>
                    <a:lumOff val="35000"/>
                  </a:schemeClr>
                </a:solidFill>
              </a:rPr>
              <a:t> de største kvadratene.</a:t>
            </a:r>
          </a:p>
          <a:p>
            <a:pPr algn="l"/>
            <a:endParaRPr lang="en-NO" sz="14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rPr>
              <a:t>D</a:t>
            </a:r>
            <a:r>
              <a:rPr lang="en-NO" sz="1400">
                <a:solidFill>
                  <a:schemeClr val="tx1">
                    <a:lumMod val="65000"/>
                    <a:lumOff val="35000"/>
                  </a:schemeClr>
                </a:solidFill>
              </a:rPr>
              <a:t>ersom kvadratene ikke fylles vil de vises som kvadrater</a:t>
            </a:r>
            <a:r>
              <a:rPr lang="nb-NO" sz="1400">
                <a:solidFill>
                  <a:schemeClr val="tx1">
                    <a:lumMod val="65000"/>
                    <a:lumOff val="35000"/>
                  </a:schemeClr>
                </a:solidFill>
              </a:rPr>
              <a:t> i </a:t>
            </a:r>
            <a:r>
              <a:rPr lang="en-NO" sz="1400">
                <a:solidFill>
                  <a:schemeClr val="tx1">
                    <a:lumMod val="65000"/>
                    <a:lumOff val="35000"/>
                  </a:schemeClr>
                </a:solidFill>
              </a:rPr>
              <a:t>fargen </a:t>
            </a:r>
            <a:r>
              <a:rPr lang="en-GB" sz="1400">
                <a:solidFill>
                  <a:schemeClr val="tx1">
                    <a:lumMod val="65000"/>
                    <a:lumOff val="35000"/>
                  </a:schemeClr>
                </a:solidFill>
              </a:rPr>
              <a:t>Lys </a:t>
            </a:r>
            <a:r>
              <a:rPr lang="en-GB" sz="1400" err="1">
                <a:solidFill>
                  <a:schemeClr val="tx1">
                    <a:lumMod val="65000"/>
                    <a:lumOff val="35000"/>
                  </a:schemeClr>
                </a:solidFill>
              </a:rPr>
              <a:t>Grønn</a:t>
            </a:r>
            <a:r>
              <a:rPr lang="en-GB" sz="1400">
                <a:solidFill>
                  <a:schemeClr val="tx1">
                    <a:lumMod val="65000"/>
                    <a:lumOff val="35000"/>
                  </a:schemeClr>
                </a:solidFill>
              </a:rPr>
              <a:t> </a:t>
            </a:r>
            <a:r>
              <a:rPr lang="en-GB" sz="1400" err="1">
                <a:solidFill>
                  <a:schemeClr val="tx1">
                    <a:lumMod val="65000"/>
                    <a:lumOff val="35000"/>
                  </a:schemeClr>
                </a:solidFill>
              </a:rPr>
              <a:t>Primær</a:t>
            </a:r>
            <a:r>
              <a:rPr lang="en-GB" sz="1400">
                <a:solidFill>
                  <a:schemeClr val="tx1">
                    <a:lumMod val="65000"/>
                    <a:lumOff val="35000"/>
                  </a:schemeClr>
                </a:solidFill>
              </a:rPr>
              <a:t>. Denne </a:t>
            </a:r>
            <a:r>
              <a:rPr lang="en-GB" sz="1400" err="1">
                <a:solidFill>
                  <a:schemeClr val="tx1">
                    <a:lumMod val="65000"/>
                    <a:lumOff val="35000"/>
                  </a:schemeClr>
                </a:solidFill>
              </a:rPr>
              <a:t>fargen</a:t>
            </a:r>
            <a:r>
              <a:rPr lang="en-GB" sz="1400">
                <a:solidFill>
                  <a:schemeClr val="tx1">
                    <a:lumMod val="65000"/>
                    <a:lumOff val="35000"/>
                  </a:schemeClr>
                </a:solidFill>
              </a:rPr>
              <a:t> </a:t>
            </a:r>
            <a:r>
              <a:rPr lang="en-GB" sz="1400" err="1">
                <a:solidFill>
                  <a:schemeClr val="tx1">
                    <a:lumMod val="65000"/>
                    <a:lumOff val="35000"/>
                  </a:schemeClr>
                </a:solidFill>
              </a:rPr>
              <a:t>kan</a:t>
            </a:r>
            <a:r>
              <a:rPr lang="en-GB" sz="1400">
                <a:solidFill>
                  <a:schemeClr val="tx1">
                    <a:lumMod val="65000"/>
                    <a:lumOff val="35000"/>
                  </a:schemeClr>
                </a:solidFill>
              </a:rPr>
              <a:t> </a:t>
            </a:r>
            <a:r>
              <a:rPr lang="en-GB" sz="1400" err="1">
                <a:solidFill>
                  <a:schemeClr val="tx1">
                    <a:lumMod val="65000"/>
                    <a:lumOff val="35000"/>
                  </a:schemeClr>
                </a:solidFill>
              </a:rPr>
              <a:t>endres</a:t>
            </a:r>
            <a:r>
              <a:rPr lang="en-GB" sz="1400">
                <a:solidFill>
                  <a:schemeClr val="tx1">
                    <a:lumMod val="65000"/>
                    <a:lumOff val="35000"/>
                  </a:schemeClr>
                </a:solidFill>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400">
              <a:solidFill>
                <a:schemeClr val="tx1">
                  <a:lumMod val="65000"/>
                  <a:lumOff val="35000"/>
                </a:schemeClr>
              </a:solidFill>
            </a:endParaRPr>
          </a:p>
          <a:p>
            <a:pPr algn="l"/>
            <a:endParaRPr lang="en-NO" sz="1400">
              <a:solidFill>
                <a:schemeClr val="tx1">
                  <a:lumMod val="65000"/>
                  <a:lumOff val="35000"/>
                </a:schemeClr>
              </a:solidFill>
            </a:endParaRPr>
          </a:p>
          <a:p>
            <a:pPr algn="l"/>
            <a:r>
              <a:rPr lang="en-GB" sz="1400">
                <a:solidFill>
                  <a:schemeClr val="tx1">
                    <a:lumMod val="65000"/>
                    <a:lumOff val="35000"/>
                  </a:schemeClr>
                </a:solidFill>
              </a:rPr>
              <a:t>D</a:t>
            </a:r>
            <a:r>
              <a:rPr lang="en-NO" sz="1400">
                <a:solidFill>
                  <a:schemeClr val="tx1">
                    <a:lumMod val="65000"/>
                    <a:lumOff val="35000"/>
                  </a:schemeClr>
                </a:solidFill>
              </a:rPr>
              <a:t>e andre to formene er statiske og kan ikke endres.</a:t>
            </a:r>
          </a:p>
        </p:txBody>
      </p:sp>
      <p:sp>
        <p:nvSpPr>
          <p:cNvPr id="15" name="TextBox 14">
            <a:extLst>
              <a:ext uri="{FF2B5EF4-FFF2-40B4-BE49-F238E27FC236}">
                <a16:creationId xmlns:a16="http://schemas.microsoft.com/office/drawing/2014/main" id="{02975751-D8D7-A77D-6F97-CE83152AEBAC}"/>
              </a:ext>
              <a:ext uri="{C183D7F6-B498-43B3-948B-1728B52AA6E4}">
                <adec:decorative xmlns:adec="http://schemas.microsoft.com/office/drawing/2017/decorative" val="1"/>
              </a:ext>
            </a:extLst>
          </p:cNvPr>
          <p:cNvSpPr txBox="1"/>
          <p:nvPr userDrawn="1"/>
        </p:nvSpPr>
        <p:spPr>
          <a:xfrm>
            <a:off x="12395200" y="-339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Tema-lysbilde-mal.</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0">
                <a:solidFill>
                  <a:schemeClr val="tx1">
                    <a:lumMod val="65000"/>
                    <a:lumOff val="35000"/>
                  </a:schemeClr>
                </a:solidFill>
              </a:rPr>
              <a:t>Øvrige </a:t>
            </a:r>
            <a:r>
              <a:rPr lang="en-NO" sz="1200" i="0">
                <a:solidFill>
                  <a:schemeClr val="tx1">
                    <a:lumMod val="65000"/>
                    <a:lumOff val="35000"/>
                  </a:schemeClr>
                </a:solidFill>
              </a:rPr>
              <a:t>former er </a:t>
            </a:r>
            <a:r>
              <a:rPr lang="en-NO" sz="1200" i="1">
                <a:solidFill>
                  <a:schemeClr val="tx1">
                    <a:lumMod val="65000"/>
                    <a:lumOff val="35000"/>
                  </a:schemeClr>
                </a:solidFill>
              </a:rPr>
              <a:t>statiske </a:t>
            </a:r>
            <a:r>
              <a:rPr lang="en-NO" sz="1200">
                <a:solidFill>
                  <a:schemeClr val="tx1">
                    <a:lumMod val="65000"/>
                    <a:lumOff val="35000"/>
                  </a:schemeClr>
                </a:solidFill>
              </a:rPr>
              <a:t>og kan ikke endres.</a:t>
            </a:r>
          </a:p>
        </p:txBody>
      </p:sp>
    </p:spTree>
    <p:extLst>
      <p:ext uri="{BB962C8B-B14F-4D97-AF65-F5344CB8AC3E}">
        <p14:creationId xmlns:p14="http://schemas.microsoft.com/office/powerpoint/2010/main" val="72466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19" grpId="0" animBg="1"/>
      <p:bldP spid="21" grpId="0" animBg="1"/>
      <p:bldP spid="8" grpId="0" animBg="1"/>
      <p:bldP spid="9"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maside alt D ">
    <p:bg>
      <p:bgPr>
        <a:solidFill>
          <a:schemeClr val="bg1"/>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474256" y="728662"/>
            <a:ext cx="5055624" cy="2184647"/>
          </a:xfrm>
        </p:spPr>
        <p:txBody>
          <a:bodyPr wrap="square" anchor="b">
            <a:noAutofit/>
          </a:bodyPr>
          <a:lstStyle>
            <a:lvl1pPr>
              <a:defRPr sz="3600">
                <a:solidFill>
                  <a:schemeClr val="tx2"/>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474256" y="3322638"/>
            <a:ext cx="5055624" cy="2806700"/>
          </a:xfrm>
        </p:spPr>
        <p:txBody>
          <a:bodyPr/>
          <a:lstStyle>
            <a:lvl1pPr marL="216000" indent="-216000">
              <a:lnSpc>
                <a:spcPct val="100000"/>
              </a:lnSpc>
              <a:spcBef>
                <a:spcPts val="1000"/>
              </a:spcBef>
              <a:buFont typeface="Arial" panose="020B0604020202020204" pitchFamily="34" charset="0"/>
              <a:buChar char="•"/>
              <a:defRPr sz="2000">
                <a:solidFill>
                  <a:schemeClr val="tx2"/>
                </a:solidFill>
              </a:defRPr>
            </a:lvl1pPr>
            <a:lvl2pPr>
              <a:lnSpc>
                <a:spcPct val="100000"/>
              </a:lnSpc>
              <a:spcBef>
                <a:spcPts val="600"/>
              </a:spcBef>
              <a:defRPr sz="1800">
                <a:solidFill>
                  <a:schemeClr val="tx2"/>
                </a:solidFill>
              </a:defRPr>
            </a:lvl2pPr>
            <a:lvl3pPr>
              <a:lnSpc>
                <a:spcPct val="100000"/>
              </a:lnSpc>
              <a:spcBef>
                <a:spcPts val="600"/>
              </a:spcBef>
              <a:defRPr sz="1600">
                <a:solidFill>
                  <a:schemeClr val="tx2"/>
                </a:solidFill>
              </a:defRPr>
            </a:lvl3pPr>
            <a:lvl4pPr>
              <a:lnSpc>
                <a:spcPct val="100000"/>
              </a:lnSpc>
              <a:spcBef>
                <a:spcPts val="600"/>
              </a:spcBef>
              <a:defRPr sz="1400">
                <a:solidFill>
                  <a:schemeClr val="tx2"/>
                </a:solidFill>
              </a:defRPr>
            </a:lvl4pPr>
            <a:lvl5pPr>
              <a:spcBef>
                <a:spcPts val="600"/>
              </a:spcBef>
              <a:defRPr sz="1400">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Picture Placeholder">
            <a:extLst>
              <a:ext uri="{FF2B5EF4-FFF2-40B4-BE49-F238E27FC236}">
                <a16:creationId xmlns:a16="http://schemas.microsoft.com/office/drawing/2014/main" id="{DE2998B0-C09E-6370-1F84-97BBC881CD39}"/>
              </a:ext>
            </a:extLst>
          </p:cNvPr>
          <p:cNvSpPr>
            <a:spLocks noGrp="1"/>
          </p:cNvSpPr>
          <p:nvPr>
            <p:ph type="pic" sz="quarter" idx="17"/>
          </p:nvPr>
        </p:nvSpPr>
        <p:spPr>
          <a:xfrm>
            <a:off x="3879881" y="731371"/>
            <a:ext cx="2160000" cy="2160000"/>
          </a:xfrm>
          <a:solidFill>
            <a:schemeClr val="accent3"/>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endParaRPr lang="en-NO"/>
          </a:p>
        </p:txBody>
      </p:sp>
      <p:sp>
        <p:nvSpPr>
          <p:cNvPr id="13" name="Picture Placeholder">
            <a:extLst>
              <a:ext uri="{FF2B5EF4-FFF2-40B4-BE49-F238E27FC236}">
                <a16:creationId xmlns:a16="http://schemas.microsoft.com/office/drawing/2014/main" id="{E86514F9-4BA2-FB2B-9A31-4CE1A2207AB9}"/>
              </a:ext>
            </a:extLst>
          </p:cNvPr>
          <p:cNvSpPr>
            <a:spLocks noGrp="1" noChangeAspect="1"/>
          </p:cNvSpPr>
          <p:nvPr>
            <p:ph type="pic" sz="quarter" idx="18"/>
          </p:nvPr>
        </p:nvSpPr>
        <p:spPr>
          <a:xfrm>
            <a:off x="640208" y="2889338"/>
            <a:ext cx="3240000" cy="3240000"/>
          </a:xfrm>
          <a:solidFill>
            <a:schemeClr val="accent4"/>
          </a:solidFill>
        </p:spPr>
        <p:txBody>
          <a:bodyPr lIns="180000" tIns="180000" rIns="180000" bIns="180000">
            <a:normAutofit/>
          </a:bodyPr>
          <a:lstStyle>
            <a:lvl1pPr marL="0" indent="0" algn="ctr">
              <a:buFontTx/>
              <a:buNone/>
              <a:defRPr sz="1600">
                <a:solidFill>
                  <a:schemeClr val="bg1"/>
                </a:solidFill>
              </a:defRPr>
            </a:lvl1pPr>
          </a:lstStyle>
          <a:p>
            <a:r>
              <a:rPr lang="nb-NO"/>
              <a:t>Klikk på ikonet for å legge til et bilde</a:t>
            </a:r>
            <a:endParaRPr lang="en-NO"/>
          </a:p>
        </p:txBody>
      </p:sp>
      <p:sp>
        <p:nvSpPr>
          <p:cNvPr id="5" name="Oval">
            <a:extLst>
              <a:ext uri="{FF2B5EF4-FFF2-40B4-BE49-F238E27FC236}">
                <a16:creationId xmlns:a16="http://schemas.microsoft.com/office/drawing/2014/main" id="{04F7F4B9-1E87-81A1-F338-53AF80C78FC1}"/>
              </a:ext>
              <a:ext uri="{C183D7F6-B498-43B3-948B-1728B52AA6E4}">
                <adec:decorative xmlns:adec="http://schemas.microsoft.com/office/drawing/2017/decorative" val="1"/>
              </a:ext>
            </a:extLst>
          </p:cNvPr>
          <p:cNvSpPr/>
          <p:nvPr/>
        </p:nvSpPr>
        <p:spPr>
          <a:xfrm>
            <a:off x="3879881" y="2889338"/>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 name="Rectangle">
            <a:extLst>
              <a:ext uri="{FF2B5EF4-FFF2-40B4-BE49-F238E27FC236}">
                <a16:creationId xmlns:a16="http://schemas.microsoft.com/office/drawing/2014/main" id="{BE51E49A-F4E2-17FB-ABFC-FC830BF03381}"/>
              </a:ext>
              <a:ext uri="{C183D7F6-B498-43B3-948B-1728B52AA6E4}">
                <adec:decorative xmlns:adec="http://schemas.microsoft.com/office/drawing/2017/decorative" val="1"/>
              </a:ext>
            </a:extLst>
          </p:cNvPr>
          <p:cNvSpPr/>
          <p:nvPr/>
        </p:nvSpPr>
        <p:spPr>
          <a:xfrm>
            <a:off x="640208" y="1811371"/>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3" name="NHN-logo">
            <a:extLst>
              <a:ext uri="{FF2B5EF4-FFF2-40B4-BE49-F238E27FC236}">
                <a16:creationId xmlns:a16="http://schemas.microsoft.com/office/drawing/2014/main" id="{39EE6E8D-A213-818E-412A-225EBF016DF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6" name="TextBox 15">
            <a:extLst>
              <a:ext uri="{FF2B5EF4-FFF2-40B4-BE49-F238E27FC236}">
                <a16:creationId xmlns:a16="http://schemas.microsoft.com/office/drawing/2014/main" id="{FC3E87ED-4189-56D2-D045-E01D6F279998}"/>
              </a:ext>
            </a:extLst>
          </p:cNvPr>
          <p:cNvSpPr txBox="1"/>
          <p:nvPr userDrawn="1"/>
        </p:nvSpPr>
        <p:spPr>
          <a:xfrm>
            <a:off x="12395200" y="723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kan brukes til å utheve innhold eller brukes som </a:t>
            </a:r>
            <a:r>
              <a:rPr lang="en-NO" sz="1200" i="1">
                <a:solidFill>
                  <a:schemeClr val="tx1">
                    <a:lumMod val="65000"/>
                    <a:lumOff val="35000"/>
                  </a:schemeClr>
                </a:solidFill>
              </a:rPr>
              <a:t>skille-lysbilde</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0">
                <a:solidFill>
                  <a:schemeClr val="tx1">
                    <a:lumMod val="65000"/>
                    <a:lumOff val="35000"/>
                  </a:schemeClr>
                </a:solidFill>
              </a:rPr>
              <a:t>Øvrige </a:t>
            </a:r>
            <a:r>
              <a:rPr lang="en-NO" sz="1200" i="0">
                <a:solidFill>
                  <a:schemeClr val="tx1">
                    <a:lumMod val="65000"/>
                    <a:lumOff val="35000"/>
                  </a:schemeClr>
                </a:solidFill>
              </a:rPr>
              <a:t>former er </a:t>
            </a:r>
            <a:r>
              <a:rPr lang="en-NO" sz="1200" i="1">
                <a:solidFill>
                  <a:schemeClr val="tx1">
                    <a:lumMod val="65000"/>
                    <a:lumOff val="35000"/>
                  </a:schemeClr>
                </a:solidFill>
              </a:rPr>
              <a:t>statiske </a:t>
            </a:r>
            <a:r>
              <a:rPr lang="en-NO" sz="1200">
                <a:solidFill>
                  <a:schemeClr val="tx1">
                    <a:lumMod val="65000"/>
                    <a:lumOff val="35000"/>
                  </a:schemeClr>
                </a:solidFill>
              </a:rPr>
              <a:t>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Dersom det ikke er ønskelig med kulepunkter, skru av kulepunkter </a:t>
            </a:r>
            <a:r>
              <a:rPr lang="en-GB" sz="1200">
                <a:solidFill>
                  <a:schemeClr val="tx1">
                    <a:lumMod val="65000"/>
                    <a:lumOff val="35000"/>
                  </a:schemeClr>
                </a:solidFill>
              </a:rPr>
              <a:t>I</a:t>
            </a:r>
            <a:r>
              <a:rPr lang="en-NO" sz="1200">
                <a:solidFill>
                  <a:schemeClr val="tx1">
                    <a:lumMod val="65000"/>
                    <a:lumOff val="35000"/>
                  </a:schemeClr>
                </a:solidFill>
              </a:rPr>
              <a:t> toppmenyen. </a:t>
            </a:r>
            <a:endParaRPr lang="en-NO" sz="1200" i="0">
              <a:solidFill>
                <a:schemeClr val="tx1">
                  <a:lumMod val="65000"/>
                  <a:lumOff val="35000"/>
                </a:schemeClr>
              </a:solidFill>
            </a:endParaRPr>
          </a:p>
        </p:txBody>
      </p:sp>
    </p:spTree>
    <p:extLst>
      <p:ext uri="{BB962C8B-B14F-4D97-AF65-F5344CB8AC3E}">
        <p14:creationId xmlns:p14="http://schemas.microsoft.com/office/powerpoint/2010/main" val="24986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5" grpId="0" animBg="1"/>
      <p:bldP spid="4" grpId="0" animBg="1"/>
    </p:bldLst>
  </p:timing>
  <p:extLst>
    <p:ext uri="{DCECCB84-F9BA-43D5-87BE-67443E8EF086}">
      <p15:sldGuideLst xmlns:p15="http://schemas.microsoft.com/office/powerpoint/2012/main">
        <p15:guide id="1" orient="horz" pos="2093">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maside alt D - mørk">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477564" y="728662"/>
            <a:ext cx="5055624" cy="2184647"/>
          </a:xfrm>
        </p:spPr>
        <p:txBody>
          <a:bodyPr anchor="b">
            <a:noAutofit/>
          </a:bodyPr>
          <a:lstStyle>
            <a:lvl1pPr>
              <a:defRPr sz="3600">
                <a:solidFill>
                  <a:schemeClr val="bg1"/>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474256" y="3322638"/>
            <a:ext cx="5055624" cy="2806700"/>
          </a:xfrm>
        </p:spPr>
        <p:txBody>
          <a:bodyPr/>
          <a:lstStyle>
            <a:lvl1pPr marL="216000" indent="-216000">
              <a:lnSpc>
                <a:spcPct val="100000"/>
              </a:lnSpc>
              <a:spcBef>
                <a:spcPts val="1000"/>
              </a:spcBef>
              <a:buClr>
                <a:schemeClr val="accent5"/>
              </a:buClr>
              <a:buFont typeface="Arial" panose="020B0604020202020204" pitchFamily="34" charset="0"/>
              <a:buChar char="•"/>
              <a:defRPr sz="2000">
                <a:solidFill>
                  <a:schemeClr val="bg1"/>
                </a:solidFill>
              </a:defRPr>
            </a:lvl1pPr>
            <a:lvl2pPr>
              <a:lnSpc>
                <a:spcPct val="100000"/>
              </a:lnSpc>
              <a:spcBef>
                <a:spcPts val="600"/>
              </a:spcBef>
              <a:buClr>
                <a:schemeClr val="accent5"/>
              </a:buClr>
              <a:defRPr sz="1800">
                <a:solidFill>
                  <a:schemeClr val="bg1"/>
                </a:solidFill>
              </a:defRPr>
            </a:lvl2pPr>
            <a:lvl3pPr>
              <a:lnSpc>
                <a:spcPct val="100000"/>
              </a:lnSpc>
              <a:spcBef>
                <a:spcPts val="600"/>
              </a:spcBef>
              <a:buClr>
                <a:schemeClr val="accent5"/>
              </a:buClr>
              <a:defRPr sz="1600">
                <a:solidFill>
                  <a:schemeClr val="bg1"/>
                </a:solidFill>
              </a:defRPr>
            </a:lvl3pPr>
            <a:lvl4pPr>
              <a:lnSpc>
                <a:spcPct val="100000"/>
              </a:lnSpc>
              <a:spcBef>
                <a:spcPts val="600"/>
              </a:spcBef>
              <a:buClr>
                <a:schemeClr val="accent5"/>
              </a:buClr>
              <a:defRPr sz="1400">
                <a:solidFill>
                  <a:schemeClr val="bg1"/>
                </a:solidFill>
              </a:defRPr>
            </a:lvl4pPr>
            <a:lvl5pPr>
              <a:lnSpc>
                <a:spcPct val="100000"/>
              </a:lnSpc>
              <a:spcBef>
                <a:spcPts val="600"/>
              </a:spcBef>
              <a:buClr>
                <a:schemeClr val="accent5"/>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26" name="Picture Placeholder">
            <a:extLst>
              <a:ext uri="{FF2B5EF4-FFF2-40B4-BE49-F238E27FC236}">
                <a16:creationId xmlns:a16="http://schemas.microsoft.com/office/drawing/2014/main" id="{32100944-BF5A-657E-F3E3-1E32979E8EFD}"/>
              </a:ext>
            </a:extLst>
          </p:cNvPr>
          <p:cNvSpPr>
            <a:spLocks noGrp="1"/>
          </p:cNvSpPr>
          <p:nvPr>
            <p:ph type="pic" sz="quarter" idx="17"/>
          </p:nvPr>
        </p:nvSpPr>
        <p:spPr>
          <a:xfrm>
            <a:off x="3879881" y="731371"/>
            <a:ext cx="2160000" cy="2160000"/>
          </a:xfrm>
          <a:solidFill>
            <a:schemeClr val="accent3"/>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endParaRPr lang="en-NO"/>
          </a:p>
        </p:txBody>
      </p:sp>
      <p:sp>
        <p:nvSpPr>
          <p:cNvPr id="27" name="Picture Placeholder">
            <a:extLst>
              <a:ext uri="{FF2B5EF4-FFF2-40B4-BE49-F238E27FC236}">
                <a16:creationId xmlns:a16="http://schemas.microsoft.com/office/drawing/2014/main" id="{222EE62D-FDFA-B338-23D2-1CE43EC1ED3A}"/>
              </a:ext>
            </a:extLst>
          </p:cNvPr>
          <p:cNvSpPr>
            <a:spLocks noGrp="1" noChangeAspect="1"/>
          </p:cNvSpPr>
          <p:nvPr>
            <p:ph type="pic" sz="quarter" idx="18"/>
          </p:nvPr>
        </p:nvSpPr>
        <p:spPr>
          <a:xfrm>
            <a:off x="640208" y="2889338"/>
            <a:ext cx="3240000" cy="3240000"/>
          </a:xfrm>
          <a:solidFill>
            <a:schemeClr val="accent4"/>
          </a:solidFill>
        </p:spPr>
        <p:txBody>
          <a:bodyPr lIns="180000" tIns="180000" rIns="180000" bIns="180000">
            <a:normAutofit/>
          </a:bodyPr>
          <a:lstStyle>
            <a:lvl1pPr marL="0" indent="0" algn="ctr">
              <a:buFontTx/>
              <a:buNone/>
              <a:defRPr sz="1600">
                <a:solidFill>
                  <a:schemeClr val="bg1"/>
                </a:solidFill>
              </a:defRPr>
            </a:lvl1pPr>
          </a:lstStyle>
          <a:p>
            <a:r>
              <a:rPr lang="nb-NO"/>
              <a:t>Klikk på ikonet for å legge til et bilde</a:t>
            </a:r>
            <a:endParaRPr lang="en-NO"/>
          </a:p>
        </p:txBody>
      </p:sp>
      <p:sp>
        <p:nvSpPr>
          <p:cNvPr id="25" name="Oval">
            <a:extLst>
              <a:ext uri="{FF2B5EF4-FFF2-40B4-BE49-F238E27FC236}">
                <a16:creationId xmlns:a16="http://schemas.microsoft.com/office/drawing/2014/main" id="{7AACA0AA-433C-563E-9FE8-22AAB6F75290}"/>
              </a:ext>
              <a:ext uri="{C183D7F6-B498-43B3-948B-1728B52AA6E4}">
                <adec:decorative xmlns:adec="http://schemas.microsoft.com/office/drawing/2017/decorative" val="1"/>
              </a:ext>
            </a:extLst>
          </p:cNvPr>
          <p:cNvSpPr/>
          <p:nvPr userDrawn="1"/>
        </p:nvSpPr>
        <p:spPr>
          <a:xfrm>
            <a:off x="3879881" y="2889338"/>
            <a:ext cx="2160000" cy="2160000"/>
          </a:xfrm>
          <a:prstGeom prst="ellipse">
            <a:avLst/>
          </a:pr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4" name="Rectangle">
            <a:extLst>
              <a:ext uri="{FF2B5EF4-FFF2-40B4-BE49-F238E27FC236}">
                <a16:creationId xmlns:a16="http://schemas.microsoft.com/office/drawing/2014/main" id="{4E86C601-540D-B5C4-612A-F8D05A6B5CB6}"/>
              </a:ext>
              <a:ext uri="{C183D7F6-B498-43B3-948B-1728B52AA6E4}">
                <adec:decorative xmlns:adec="http://schemas.microsoft.com/office/drawing/2017/decorative" val="1"/>
              </a:ext>
            </a:extLst>
          </p:cNvPr>
          <p:cNvSpPr/>
          <p:nvPr userDrawn="1"/>
        </p:nvSpPr>
        <p:spPr>
          <a:xfrm>
            <a:off x="640208" y="1811371"/>
            <a:ext cx="1080000" cy="1080000"/>
          </a:xfrm>
          <a:prstGeom prst="rect">
            <a:avLst/>
          </a:prstGeom>
          <a:solidFill>
            <a:srgbClr val="C4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28" name="NHN-logo">
            <a:extLst>
              <a:ext uri="{FF2B5EF4-FFF2-40B4-BE49-F238E27FC236}">
                <a16:creationId xmlns:a16="http://schemas.microsoft.com/office/drawing/2014/main" id="{8C3C4B2F-DE23-632F-774A-12AA87055FD2}"/>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5" name="TextBox 4">
            <a:extLst>
              <a:ext uri="{FF2B5EF4-FFF2-40B4-BE49-F238E27FC236}">
                <a16:creationId xmlns:a16="http://schemas.microsoft.com/office/drawing/2014/main" id="{936B10B8-400B-BC22-2D47-0375DAAF133F}"/>
              </a:ext>
            </a:extLst>
          </p:cNvPr>
          <p:cNvSpPr txBox="1"/>
          <p:nvPr userDrawn="1"/>
        </p:nvSpPr>
        <p:spPr>
          <a:xfrm>
            <a:off x="12395200" y="7244"/>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Malen kan brukes til å utheve innhold eller brukes som </a:t>
            </a:r>
            <a:r>
              <a:rPr lang="en-NO" sz="1200" i="1">
                <a:solidFill>
                  <a:schemeClr val="tx1">
                    <a:lumMod val="65000"/>
                    <a:lumOff val="35000"/>
                  </a:schemeClr>
                </a:solidFill>
              </a:rPr>
              <a:t>skille-lysbilde</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I malen kan det legges inn bilder</a:t>
            </a:r>
            <a:r>
              <a:rPr lang="nb-NO" sz="1200">
                <a:solidFill>
                  <a:schemeClr val="tx1">
                    <a:lumMod val="65000"/>
                    <a:lumOff val="35000"/>
                  </a:schemeClr>
                </a:solidFill>
              </a:rPr>
              <a:t> i</a:t>
            </a:r>
            <a:r>
              <a:rPr lang="en-NO" sz="1200">
                <a:solidFill>
                  <a:schemeClr val="tx1">
                    <a:lumMod val="65000"/>
                    <a:lumOff val="35000"/>
                  </a:schemeClr>
                </a:solidFill>
              </a:rPr>
              <a:t> de to største kvadratene.</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Klikk på bildeikonet og last inn ønsket bilde.</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rPr>
              <a:t>D</a:t>
            </a:r>
            <a:r>
              <a:rPr lang="en-NO" sz="1200">
                <a:solidFill>
                  <a:schemeClr val="tx1">
                    <a:lumMod val="65000"/>
                    <a:lumOff val="35000"/>
                  </a:schemeClr>
                </a:solidFill>
              </a:rPr>
              <a:t>ersom kvadratene ikke fylles med bilder, vil de vises </a:t>
            </a:r>
            <a:r>
              <a:rPr lang="nb-NO" sz="1200">
                <a:solidFill>
                  <a:schemeClr val="tx1">
                    <a:lumMod val="65000"/>
                    <a:lumOff val="35000"/>
                  </a:schemeClr>
                </a:solidFill>
              </a:rPr>
              <a:t>i </a:t>
            </a:r>
            <a:r>
              <a:rPr lang="en-NO" sz="1200">
                <a:solidFill>
                  <a:schemeClr val="tx1">
                    <a:lumMod val="65000"/>
                    <a:lumOff val="35000"/>
                  </a:schemeClr>
                </a:solidFill>
              </a:rPr>
              <a:t>fargen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Denne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i="1" err="1">
                <a:solidFill>
                  <a:schemeClr val="tx1">
                    <a:lumMod val="65000"/>
                    <a:lumOff val="35000"/>
                  </a:schemeClr>
                </a:solidFill>
              </a:rPr>
              <a:t>Støttetekstene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bildeboksene</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nb-NO" sz="1200">
                <a:solidFill>
                  <a:schemeClr val="tx1">
                    <a:lumMod val="65000"/>
                    <a:lumOff val="35000"/>
                  </a:schemeClr>
                </a:solidFill>
              </a:rPr>
              <a:t>.</a:t>
            </a: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200">
              <a:solidFill>
                <a:schemeClr val="tx1">
                  <a:lumMod val="65000"/>
                  <a:lumOff val="35000"/>
                </a:schemeClr>
              </a:solidFill>
            </a:endParaRPr>
          </a:p>
          <a:p>
            <a:pPr algn="l"/>
            <a:r>
              <a:rPr lang="nb-NO" sz="1200" i="1">
                <a:solidFill>
                  <a:schemeClr val="tx1">
                    <a:lumMod val="65000"/>
                    <a:lumOff val="35000"/>
                  </a:schemeClr>
                </a:solidFill>
              </a:rPr>
              <a:t>Øvrige </a:t>
            </a:r>
            <a:r>
              <a:rPr lang="en-NO" sz="1200" i="1">
                <a:solidFill>
                  <a:schemeClr val="tx1">
                    <a:lumMod val="65000"/>
                    <a:lumOff val="35000"/>
                  </a:schemeClr>
                </a:solidFill>
              </a:rPr>
              <a:t>former er statiske </a:t>
            </a:r>
            <a:r>
              <a:rPr lang="en-NO" sz="1200">
                <a:solidFill>
                  <a:schemeClr val="tx1">
                    <a:lumMod val="65000"/>
                    <a:lumOff val="35000"/>
                  </a:schemeClr>
                </a:solidFill>
              </a:rPr>
              <a:t>og kan ikke endres.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Dersom det ikke er ønskelig med kulepunkter, skru av kulepunkter </a:t>
            </a:r>
            <a:r>
              <a:rPr lang="en-GB" sz="1200">
                <a:solidFill>
                  <a:schemeClr val="tx1">
                    <a:lumMod val="65000"/>
                    <a:lumOff val="35000"/>
                  </a:schemeClr>
                </a:solidFill>
              </a:rPr>
              <a:t>I</a:t>
            </a:r>
            <a:r>
              <a:rPr lang="en-NO" sz="1200">
                <a:solidFill>
                  <a:schemeClr val="tx1">
                    <a:lumMod val="65000"/>
                    <a:lumOff val="35000"/>
                  </a:schemeClr>
                </a:solidFill>
              </a:rPr>
              <a:t> toppmenyen. </a:t>
            </a:r>
            <a:endParaRPr lang="en-NO" sz="1200" i="0">
              <a:solidFill>
                <a:schemeClr val="tx1">
                  <a:lumMod val="65000"/>
                  <a:lumOff val="35000"/>
                </a:schemeClr>
              </a:solidFill>
            </a:endParaRPr>
          </a:p>
        </p:txBody>
      </p:sp>
    </p:spTree>
    <p:extLst>
      <p:ext uri="{BB962C8B-B14F-4D97-AF65-F5344CB8AC3E}">
        <p14:creationId xmlns:p14="http://schemas.microsoft.com/office/powerpoint/2010/main" val="75010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5" grpId="0" animBg="1"/>
      <p:bldP spid="24" grpId="0" animBg="1"/>
    </p:bldLst>
  </p:timing>
  <p:extLst>
    <p:ext uri="{DCECCB84-F9BA-43D5-87BE-67443E8EF086}">
      <p15:sldGuideLst xmlns:p15="http://schemas.microsoft.com/office/powerpoint/2012/main">
        <p15:guide id="1" orient="horz" pos="2093">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lside bilde m tekst - mørk høy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13" name="Title 1">
            <a:extLst>
              <a:ext uri="{FF2B5EF4-FFF2-40B4-BE49-F238E27FC236}">
                <a16:creationId xmlns:a16="http://schemas.microsoft.com/office/drawing/2014/main" id="{B5FEA57A-B88D-09AA-6DD4-765A90C08612}"/>
              </a:ext>
            </a:extLst>
          </p:cNvPr>
          <p:cNvSpPr>
            <a:spLocks noGrp="1"/>
          </p:cNvSpPr>
          <p:nvPr>
            <p:ph type="title"/>
          </p:nvPr>
        </p:nvSpPr>
        <p:spPr>
          <a:xfrm>
            <a:off x="4226140" y="4509337"/>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chemeClr val="accent4"/>
          </a:solidFill>
        </p:spPr>
        <p:txBody>
          <a:bodyPr vert="horz" wrap="square" lIns="540000" tIns="0" rIns="1332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2" y="4509339"/>
            <a:ext cx="1619999" cy="1619999"/>
          </a:xfrm>
          <a:prstGeom prst="ellipse">
            <a:avLst/>
          </a:prstGeom>
          <a:solidFill>
            <a:schemeClr val="accent3"/>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6" name="NHN-logo">
            <a:extLst>
              <a:ext uri="{FF2B5EF4-FFF2-40B4-BE49-F238E27FC236}">
                <a16:creationId xmlns:a16="http://schemas.microsoft.com/office/drawing/2014/main" id="{F15B88EF-CD92-5DEC-1144-87A6B6329A7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4" name="Tips">
            <a:extLst>
              <a:ext uri="{FF2B5EF4-FFF2-40B4-BE49-F238E27FC236}">
                <a16:creationId xmlns:a16="http://schemas.microsoft.com/office/drawing/2014/main" id="{503E0B31-3EF5-2B92-FE47-45EEA67C29B2}"/>
              </a:ext>
              <a:ext uri="{C183D7F6-B498-43B3-948B-1728B52AA6E4}">
                <adec:decorative xmlns:adec="http://schemas.microsoft.com/office/drawing/2017/decorative" val="1"/>
              </a:ext>
            </a:extLst>
          </p:cNvPr>
          <p:cNvSpPr txBox="1"/>
          <p:nvPr userDrawn="1"/>
        </p:nvSpPr>
        <p:spPr>
          <a:xfrm>
            <a:off x="12395200" y="17874"/>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391888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animEffect transition="in" filter="fade">
                                      <p:cBhvr>
                                        <p:cTn id="11" dur="500"/>
                                        <p:tgtEl>
                                          <p:spTgt spid="2">
                                            <p:bg/>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lside bilde m tekst - lys høy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9" name="Title">
            <a:extLst>
              <a:ext uri="{FF2B5EF4-FFF2-40B4-BE49-F238E27FC236}">
                <a16:creationId xmlns:a16="http://schemas.microsoft.com/office/drawing/2014/main" id="{32412E97-3AA8-AA47-6BE4-8716C01BD866}"/>
              </a:ext>
            </a:extLst>
          </p:cNvPr>
          <p:cNvSpPr>
            <a:spLocks noGrp="1"/>
          </p:cNvSpPr>
          <p:nvPr>
            <p:ph type="title"/>
          </p:nvPr>
        </p:nvSpPr>
        <p:spPr>
          <a:xfrm>
            <a:off x="4226140" y="4509337"/>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chemeClr val="bg1"/>
          </a:solidFill>
        </p:spPr>
        <p:txBody>
          <a:bodyPr vert="horz" wrap="square" lIns="540000" tIns="0" rIns="1332000" bIns="0" rtlCol="0" anchor="ctr">
            <a:noAutofit/>
          </a:bodyPr>
          <a:lstStyle>
            <a:lvl1pPr>
              <a:defRPr lang="en-NO" sz="2800" dirty="0">
                <a:solidFill>
                  <a:schemeClr val="tx2"/>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2" y="4509339"/>
            <a:ext cx="1619999" cy="1619999"/>
          </a:xfrm>
          <a:prstGeom prst="ellipse">
            <a:avLst/>
          </a:prstGeom>
          <a:solidFill>
            <a:schemeClr val="accent5"/>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4" name="NHN-logo">
            <a:extLst>
              <a:ext uri="{FF2B5EF4-FFF2-40B4-BE49-F238E27FC236}">
                <a16:creationId xmlns:a16="http://schemas.microsoft.com/office/drawing/2014/main" id="{3494DEE4-C301-677E-E749-C89D3665DE5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260D4D0F-672F-4CBF-B94A-38EBDDC8A11A}"/>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10001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lside bilde m tekst - mørk venst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13" name="Title 1">
            <a:extLst>
              <a:ext uri="{FF2B5EF4-FFF2-40B4-BE49-F238E27FC236}">
                <a16:creationId xmlns:a16="http://schemas.microsoft.com/office/drawing/2014/main" id="{47E1B2CB-FE4C-750F-9D74-2192A62C335B}"/>
              </a:ext>
            </a:extLst>
          </p:cNvPr>
          <p:cNvSpPr>
            <a:spLocks noGrp="1"/>
          </p:cNvSpPr>
          <p:nvPr>
            <p:ph type="title"/>
          </p:nvPr>
        </p:nvSpPr>
        <p:spPr>
          <a:xfrm>
            <a:off x="1" y="4509338"/>
            <a:ext cx="7940139" cy="1620000"/>
          </a:xfrm>
          <a:custGeom>
            <a:avLst/>
            <a:gdLst>
              <a:gd name="connsiteX0" fmla="*/ 0 w 7940139"/>
              <a:gd name="connsiteY0" fmla="*/ 0 h 1620000"/>
              <a:gd name="connsiteX1" fmla="*/ 7130139 w 7940139"/>
              <a:gd name="connsiteY1" fmla="*/ 0 h 1620000"/>
              <a:gd name="connsiteX2" fmla="*/ 7940139 w 7940139"/>
              <a:gd name="connsiteY2" fmla="*/ 810000 h 1620000"/>
              <a:gd name="connsiteX3" fmla="*/ 7130139 w 7940139"/>
              <a:gd name="connsiteY3" fmla="*/ 1620000 h 1620000"/>
              <a:gd name="connsiteX4" fmla="*/ 0 w 7940139"/>
              <a:gd name="connsiteY4" fmla="*/ 1620000 h 1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139" h="1620000">
                <a:moveTo>
                  <a:pt x="0" y="0"/>
                </a:moveTo>
                <a:lnTo>
                  <a:pt x="7130139" y="0"/>
                </a:lnTo>
                <a:cubicBezTo>
                  <a:pt x="7577490" y="0"/>
                  <a:pt x="7940139" y="362649"/>
                  <a:pt x="7940139" y="810000"/>
                </a:cubicBezTo>
                <a:cubicBezTo>
                  <a:pt x="7940139" y="1257351"/>
                  <a:pt x="7577490" y="1620000"/>
                  <a:pt x="7130139" y="1620000"/>
                </a:cubicBezTo>
                <a:lnTo>
                  <a:pt x="0" y="1620000"/>
                </a:lnTo>
                <a:close/>
              </a:path>
            </a:pathLst>
          </a:custGeom>
          <a:solidFill>
            <a:schemeClr val="accent4"/>
          </a:solidFill>
        </p:spPr>
        <p:txBody>
          <a:bodyPr vert="horz" wrap="square" lIns="1368000" tIns="0" rIns="540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7940142" y="4509339"/>
            <a:ext cx="1619999" cy="1619999"/>
          </a:xfrm>
          <a:prstGeom prst="ellipse">
            <a:avLst/>
          </a:prstGeom>
          <a:solidFill>
            <a:schemeClr val="accent3"/>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5" name="NHN-logo">
            <a:extLst>
              <a:ext uri="{FF2B5EF4-FFF2-40B4-BE49-F238E27FC236}">
                <a16:creationId xmlns:a16="http://schemas.microsoft.com/office/drawing/2014/main" id="{276C2862-E1D8-5CE6-44EB-D807A57E474C}"/>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2FB9A18F-4655-427E-9144-C2F7EA8D3C75}"/>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167040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lside bilde m tekst - lys venstr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hasCustomPrompt="1"/>
          </p:nvPr>
        </p:nvSpPr>
        <p:spPr>
          <a:xfrm>
            <a:off x="0" y="0"/>
            <a:ext cx="12192000" cy="6858000"/>
          </a:xfrm>
          <a:solidFill>
            <a:schemeClr val="bg1"/>
          </a:solidFill>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p>
        </p:txBody>
      </p:sp>
      <p:sp>
        <p:nvSpPr>
          <p:cNvPr id="9" name="Title 1">
            <a:extLst>
              <a:ext uri="{FF2B5EF4-FFF2-40B4-BE49-F238E27FC236}">
                <a16:creationId xmlns:a16="http://schemas.microsoft.com/office/drawing/2014/main" id="{60CD292C-6DE0-FBD3-5232-D2B8E09872FC}"/>
              </a:ext>
            </a:extLst>
          </p:cNvPr>
          <p:cNvSpPr>
            <a:spLocks noGrp="1"/>
          </p:cNvSpPr>
          <p:nvPr>
            <p:ph type="title"/>
          </p:nvPr>
        </p:nvSpPr>
        <p:spPr>
          <a:xfrm>
            <a:off x="1" y="4509337"/>
            <a:ext cx="7940139" cy="1620000"/>
          </a:xfrm>
          <a:custGeom>
            <a:avLst/>
            <a:gdLst>
              <a:gd name="connsiteX0" fmla="*/ 0 w 7940139"/>
              <a:gd name="connsiteY0" fmla="*/ 0 h 1620000"/>
              <a:gd name="connsiteX1" fmla="*/ 7130139 w 7940139"/>
              <a:gd name="connsiteY1" fmla="*/ 0 h 1620000"/>
              <a:gd name="connsiteX2" fmla="*/ 7940139 w 7940139"/>
              <a:gd name="connsiteY2" fmla="*/ 810000 h 1620000"/>
              <a:gd name="connsiteX3" fmla="*/ 7130139 w 7940139"/>
              <a:gd name="connsiteY3" fmla="*/ 1620000 h 1620000"/>
              <a:gd name="connsiteX4" fmla="*/ 0 w 7940139"/>
              <a:gd name="connsiteY4" fmla="*/ 1620000 h 16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139" h="1620000">
                <a:moveTo>
                  <a:pt x="0" y="0"/>
                </a:moveTo>
                <a:lnTo>
                  <a:pt x="7130139" y="0"/>
                </a:lnTo>
                <a:cubicBezTo>
                  <a:pt x="7577490" y="0"/>
                  <a:pt x="7940139" y="362649"/>
                  <a:pt x="7940139" y="810000"/>
                </a:cubicBezTo>
                <a:cubicBezTo>
                  <a:pt x="7940139" y="1257351"/>
                  <a:pt x="7577490" y="1620000"/>
                  <a:pt x="7130139" y="1620000"/>
                </a:cubicBezTo>
                <a:lnTo>
                  <a:pt x="0" y="1620000"/>
                </a:lnTo>
                <a:close/>
              </a:path>
            </a:pathLst>
          </a:custGeom>
          <a:solidFill>
            <a:schemeClr val="bg1"/>
          </a:solidFill>
        </p:spPr>
        <p:txBody>
          <a:bodyPr vert="horz" wrap="square" lIns="1368000" tIns="0" rIns="540000" bIns="0" rtlCol="0" anchor="ctr">
            <a:noAutofit/>
          </a:bodyPr>
          <a:lstStyle>
            <a:lvl1pPr>
              <a:defRPr lang="en-NO" sz="2800" dirty="0">
                <a:solidFill>
                  <a:schemeClr val="tx2"/>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7940142" y="4509339"/>
            <a:ext cx="1619999" cy="1619999"/>
          </a:xfrm>
          <a:prstGeom prst="ellipse">
            <a:avLst/>
          </a:prstGeom>
          <a:solidFill>
            <a:schemeClr val="accent5"/>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5" name="NHN-logo">
            <a:extLst>
              <a:ext uri="{FF2B5EF4-FFF2-40B4-BE49-F238E27FC236}">
                <a16:creationId xmlns:a16="http://schemas.microsoft.com/office/drawing/2014/main" id="{814F993E-E11E-9323-4837-9DAD20A67B5A}"/>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4ED706DF-EDAE-4D36-87EE-E6D72940967C}"/>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12446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animBg="1">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 lvl="1">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lside bilde m tekst - mørk høyre opp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3BFC534-7982-4E33-A724-8826C497D45A}"/>
              </a:ext>
            </a:extLst>
          </p:cNvPr>
          <p:cNvSpPr>
            <a:spLocks noGrp="1"/>
          </p:cNvSpPr>
          <p:nvPr>
            <p:ph type="pic" sz="quarter" idx="10"/>
          </p:nvPr>
        </p:nvSpPr>
        <p:spPr>
          <a:xfrm>
            <a:off x="0" y="0"/>
            <a:ext cx="12192000" cy="6858000"/>
          </a:xfrm>
          <a:solidFill>
            <a:schemeClr val="bg1"/>
          </a:solidFill>
        </p:spPr>
        <p:txBody>
          <a:bodyPr lIns="180000" tIns="180000" rIns="180000" bIns="180000" anchor="ctr">
            <a:normAutofit/>
          </a:bodyPr>
          <a:lstStyle>
            <a:lvl1pPr marL="0" indent="0" algn="ctr">
              <a:buFontTx/>
              <a:buNone/>
              <a:defRPr sz="1600">
                <a:solidFill>
                  <a:schemeClr val="bg2"/>
                </a:solidFill>
              </a:defRPr>
            </a:lvl1pPr>
          </a:lstStyle>
          <a:p>
            <a:r>
              <a:rPr lang="nb-NO"/>
              <a:t>Klikk på ikonet for å legge til et bilde</a:t>
            </a:r>
          </a:p>
        </p:txBody>
      </p:sp>
      <p:sp>
        <p:nvSpPr>
          <p:cNvPr id="13" name="Title 1">
            <a:extLst>
              <a:ext uri="{FF2B5EF4-FFF2-40B4-BE49-F238E27FC236}">
                <a16:creationId xmlns:a16="http://schemas.microsoft.com/office/drawing/2014/main" id="{B5FEA57A-B88D-09AA-6DD4-765A90C08612}"/>
              </a:ext>
            </a:extLst>
          </p:cNvPr>
          <p:cNvSpPr>
            <a:spLocks noGrp="1"/>
          </p:cNvSpPr>
          <p:nvPr>
            <p:ph type="title"/>
          </p:nvPr>
        </p:nvSpPr>
        <p:spPr>
          <a:xfrm>
            <a:off x="4226139" y="729875"/>
            <a:ext cx="7965861" cy="1620000"/>
          </a:xfrm>
          <a:custGeom>
            <a:avLst/>
            <a:gdLst>
              <a:gd name="connsiteX0" fmla="*/ 810000 w 7965861"/>
              <a:gd name="connsiteY0" fmla="*/ 0 h 1620000"/>
              <a:gd name="connsiteX1" fmla="*/ 7965861 w 7965861"/>
              <a:gd name="connsiteY1" fmla="*/ 0 h 1620000"/>
              <a:gd name="connsiteX2" fmla="*/ 7965861 w 7965861"/>
              <a:gd name="connsiteY2" fmla="*/ 1620000 h 1620000"/>
              <a:gd name="connsiteX3" fmla="*/ 810000 w 7965861"/>
              <a:gd name="connsiteY3" fmla="*/ 1620000 h 1620000"/>
              <a:gd name="connsiteX4" fmla="*/ 0 w 7965861"/>
              <a:gd name="connsiteY4" fmla="*/ 810000 h 1620000"/>
              <a:gd name="connsiteX5" fmla="*/ 810000 w 7965861"/>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5861" h="1620000">
                <a:moveTo>
                  <a:pt x="810000" y="0"/>
                </a:moveTo>
                <a:lnTo>
                  <a:pt x="7965861" y="0"/>
                </a:lnTo>
                <a:lnTo>
                  <a:pt x="7965861" y="1620000"/>
                </a:lnTo>
                <a:lnTo>
                  <a:pt x="810000" y="1620000"/>
                </a:lnTo>
                <a:cubicBezTo>
                  <a:pt x="362649" y="1620000"/>
                  <a:pt x="0" y="1257351"/>
                  <a:pt x="0" y="810000"/>
                </a:cubicBezTo>
                <a:cubicBezTo>
                  <a:pt x="0" y="362649"/>
                  <a:pt x="362649" y="0"/>
                  <a:pt x="810000" y="0"/>
                </a:cubicBezTo>
                <a:close/>
              </a:path>
            </a:pathLst>
          </a:custGeom>
          <a:solidFill>
            <a:schemeClr val="accent4"/>
          </a:solidFill>
        </p:spPr>
        <p:txBody>
          <a:bodyPr vert="horz" wrap="square" lIns="540000" tIns="0" rIns="1332000" bIns="0" rtlCol="0" anchor="ctr">
            <a:noAutofit/>
          </a:bodyPr>
          <a:lstStyle>
            <a:lvl1pPr>
              <a:defRPr lang="en-NO" sz="2800" dirty="0">
                <a:solidFill>
                  <a:schemeClr val="bg1"/>
                </a:solidFill>
                <a:latin typeface="+mn-lt"/>
                <a:ea typeface="+mn-ea"/>
              </a:defRPr>
            </a:lvl1pPr>
          </a:lstStyle>
          <a:p>
            <a:pPr marL="0" lvl="0" indent="0">
              <a:lnSpc>
                <a:spcPct val="100000"/>
              </a:lnSpc>
              <a:spcBef>
                <a:spcPts val="1000"/>
              </a:spcBef>
              <a:buClr>
                <a:schemeClr val="accent1"/>
              </a:buClr>
              <a:buFont typeface="Arial" panose="020B0604020202020204" pitchFamily="34" charset="0"/>
              <a:tabLst/>
            </a:pPr>
            <a:r>
              <a:rPr lang="nb-NO"/>
              <a:t>Klikk for å redigere tittelstil</a:t>
            </a:r>
            <a:endParaRPr lang="en-NO"/>
          </a:p>
        </p:txBody>
      </p:sp>
      <p:sp>
        <p:nvSpPr>
          <p:cNvPr id="2" name="Text Placeholder">
            <a:extLst>
              <a:ext uri="{FF2B5EF4-FFF2-40B4-BE49-F238E27FC236}">
                <a16:creationId xmlns:a16="http://schemas.microsoft.com/office/drawing/2014/main" id="{3131E49C-0A17-F5A3-847A-109362F6B271}"/>
              </a:ext>
            </a:extLst>
          </p:cNvPr>
          <p:cNvSpPr>
            <a:spLocks noGrp="1"/>
          </p:cNvSpPr>
          <p:nvPr>
            <p:ph type="body" sz="quarter" idx="13" hasCustomPrompt="1"/>
          </p:nvPr>
        </p:nvSpPr>
        <p:spPr>
          <a:xfrm>
            <a:off x="2606141" y="729877"/>
            <a:ext cx="1619999" cy="1619999"/>
          </a:xfrm>
          <a:prstGeom prst="ellipse">
            <a:avLst/>
          </a:prstGeom>
          <a:solidFill>
            <a:schemeClr val="accent3"/>
          </a:solidFill>
        </p:spPr>
        <p:txBody>
          <a:bodyPr wrap="square" bIns="72000" anchor="ctr" anchorCtr="0">
            <a:normAutofit/>
          </a:bodyPr>
          <a:lstStyle>
            <a:lvl1pPr marL="0" indent="0" algn="ctr">
              <a:buNone/>
              <a:defRPr sz="6000">
                <a:solidFill>
                  <a:schemeClr val="tx2"/>
                </a:solidFill>
              </a:defRPr>
            </a:lvl1pPr>
          </a:lstStyle>
          <a:p>
            <a:pPr lvl="0"/>
            <a:r>
              <a:rPr lang="nb-NO"/>
              <a:t>#</a:t>
            </a:r>
          </a:p>
        </p:txBody>
      </p:sp>
      <p:pic>
        <p:nvPicPr>
          <p:cNvPr id="6" name="NHN-logo">
            <a:extLst>
              <a:ext uri="{FF2B5EF4-FFF2-40B4-BE49-F238E27FC236}">
                <a16:creationId xmlns:a16="http://schemas.microsoft.com/office/drawing/2014/main" id="{F15B88EF-CD92-5DEC-1144-87A6B6329A7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8639EE2B-9809-4573-92E8-87AAA37A5310}"/>
              </a:ext>
              <a:ext uri="{C183D7F6-B498-43B3-948B-1728B52AA6E4}">
                <adec:decorative xmlns:adec="http://schemas.microsoft.com/office/drawing/2017/decorative" val="1"/>
              </a:ext>
            </a:extLst>
          </p:cNvPr>
          <p:cNvSpPr txBox="1"/>
          <p:nvPr userDrawn="1"/>
        </p:nvSpPr>
        <p:spPr>
          <a:xfrm>
            <a:off x="12395200" y="28507"/>
            <a:ext cx="2159000" cy="6829493"/>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Malen</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ved</a:t>
            </a:r>
            <a:r>
              <a:rPr lang="en-GB" sz="1200">
                <a:solidFill>
                  <a:schemeClr val="tx1">
                    <a:lumMod val="65000"/>
                    <a:lumOff val="35000"/>
                  </a:schemeClr>
                </a:solidFill>
              </a:rPr>
              <a:t> </a:t>
            </a:r>
            <a:r>
              <a:rPr lang="en-GB" sz="1200" err="1">
                <a:solidFill>
                  <a:schemeClr val="tx1">
                    <a:lumMod val="65000"/>
                    <a:lumOff val="35000"/>
                  </a:schemeClr>
                </a:solidFill>
              </a:rPr>
              <a:t>behov</a:t>
            </a:r>
            <a:r>
              <a:rPr lang="en-GB" sz="1200">
                <a:solidFill>
                  <a:schemeClr val="tx1">
                    <a:lumMod val="65000"/>
                    <a:lumOff val="35000"/>
                  </a:schemeClr>
                </a:solidFill>
              </a:rPr>
              <a:t> for </a:t>
            </a:r>
            <a:r>
              <a:rPr lang="en-GB" sz="1200" err="1">
                <a:solidFill>
                  <a:schemeClr val="tx1">
                    <a:lumMod val="65000"/>
                    <a:lumOff val="35000"/>
                  </a:schemeClr>
                </a:solidFill>
              </a:rPr>
              <a:t>heldekkende</a:t>
            </a:r>
            <a:r>
              <a:rPr lang="en-GB" sz="1200">
                <a:solidFill>
                  <a:schemeClr val="tx1">
                    <a:lumMod val="65000"/>
                    <a:lumOff val="35000"/>
                  </a:schemeClr>
                </a:solidFill>
              </a:rPr>
              <a:t> </a:t>
            </a:r>
            <a:r>
              <a:rPr lang="en-GB" sz="1200" err="1">
                <a:solidFill>
                  <a:schemeClr val="tx1">
                    <a:lumMod val="65000"/>
                    <a:lumOff val="35000"/>
                  </a:schemeClr>
                </a:solidFill>
              </a:rPr>
              <a:t>bilde</a:t>
            </a:r>
            <a:r>
              <a:rPr lang="en-GB" sz="1200">
                <a:solidFill>
                  <a:schemeClr val="tx1">
                    <a:lumMod val="65000"/>
                    <a:lumOff val="35000"/>
                  </a:schemeClr>
                </a:solidFill>
              </a:rPr>
              <a:t> med </a:t>
            </a:r>
            <a:r>
              <a:rPr lang="en-GB" sz="1200" err="1">
                <a:solidFill>
                  <a:schemeClr val="tx1">
                    <a:lumMod val="65000"/>
                    <a:lumOff val="35000"/>
                  </a:schemeClr>
                </a:solidFill>
              </a:rPr>
              <a:t>tekst</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Klikke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bildeikonet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last </a:t>
            </a:r>
            <a:r>
              <a:rPr lang="en-GB" sz="1200" err="1">
                <a:solidFill>
                  <a:schemeClr val="tx1">
                    <a:lumMod val="65000"/>
                    <a:lumOff val="35000"/>
                  </a:schemeClr>
                </a:solidFill>
              </a:rPr>
              <a:t>opp</a:t>
            </a:r>
            <a:r>
              <a:rPr lang="en-GB" sz="1200">
                <a:solidFill>
                  <a:schemeClr val="tx1">
                    <a:lumMod val="65000"/>
                    <a:lumOff val="35000"/>
                  </a:schemeClr>
                </a:solidFill>
              </a:rPr>
              <a:t> </a:t>
            </a:r>
            <a:r>
              <a:rPr lang="en-GB" sz="1200" err="1">
                <a:solidFill>
                  <a:schemeClr val="tx1">
                    <a:lumMod val="65000"/>
                    <a:lumOff val="35000"/>
                  </a:schemeClr>
                </a:solidFill>
              </a:rPr>
              <a:t>bildet</a:t>
            </a:r>
            <a:r>
              <a:rPr lang="en-GB" sz="1200">
                <a:solidFill>
                  <a:schemeClr val="tx1">
                    <a:lumMod val="65000"/>
                    <a:lumOff val="35000"/>
                  </a:schemeClr>
                </a:solidFill>
              </a:rPr>
              <a:t>. Dersom du </a:t>
            </a:r>
            <a:r>
              <a:rPr lang="en-GB" sz="1200" err="1">
                <a:solidFill>
                  <a:schemeClr val="tx1">
                    <a:lumMod val="65000"/>
                    <a:lumOff val="35000"/>
                  </a:schemeClr>
                </a:solidFill>
              </a:rPr>
              <a:t>skal</a:t>
            </a:r>
            <a:r>
              <a:rPr lang="en-GB" sz="1200">
                <a:solidFill>
                  <a:schemeClr val="tx1">
                    <a:lumMod val="65000"/>
                    <a:lumOff val="35000"/>
                  </a:schemeClr>
                </a:solidFill>
              </a:rPr>
              <a:t> lime inn et </a:t>
            </a:r>
            <a:r>
              <a:rPr lang="en-GB" sz="1200" err="1">
                <a:solidFill>
                  <a:schemeClr val="tx1">
                    <a:lumMod val="65000"/>
                    <a:lumOff val="35000"/>
                  </a:schemeClr>
                </a:solidFill>
              </a:rPr>
              <a:t>bilde</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du </a:t>
            </a:r>
            <a:r>
              <a:rPr lang="en-GB" sz="1200" err="1">
                <a:solidFill>
                  <a:schemeClr val="tx1">
                    <a:lumMod val="65000"/>
                    <a:lumOff val="35000"/>
                  </a:schemeClr>
                </a:solidFill>
              </a:rPr>
              <a:t>velge</a:t>
            </a:r>
            <a:r>
              <a:rPr lang="en-GB" sz="1200">
                <a:solidFill>
                  <a:schemeClr val="tx1">
                    <a:lumMod val="65000"/>
                    <a:lumOff val="35000"/>
                  </a:schemeClr>
                </a:solidFill>
              </a:rPr>
              <a:t> </a:t>
            </a:r>
            <a:r>
              <a:rPr lang="en-GB" sz="1200" i="1" err="1">
                <a:solidFill>
                  <a:schemeClr val="tx1">
                    <a:lumMod val="65000"/>
                    <a:lumOff val="35000"/>
                  </a:schemeClr>
                </a:solidFill>
              </a:rPr>
              <a:t>plasser</a:t>
            </a:r>
            <a:r>
              <a:rPr lang="en-GB" sz="1200" i="1">
                <a:solidFill>
                  <a:schemeClr val="tx1">
                    <a:lumMod val="65000"/>
                    <a:lumOff val="35000"/>
                  </a:schemeClr>
                </a:solidFill>
              </a:rPr>
              <a:t> </a:t>
            </a:r>
            <a:r>
              <a:rPr lang="en-GB" sz="1200" i="1" err="1">
                <a:solidFill>
                  <a:schemeClr val="tx1">
                    <a:lumMod val="65000"/>
                    <a:lumOff val="35000"/>
                  </a:schemeClr>
                </a:solidFill>
              </a:rPr>
              <a:t>lengst</a:t>
            </a:r>
            <a:r>
              <a:rPr lang="en-GB" sz="1200" i="1">
                <a:solidFill>
                  <a:schemeClr val="tx1">
                    <a:lumMod val="65000"/>
                    <a:lumOff val="35000"/>
                  </a:schemeClr>
                </a:solidFill>
              </a:rPr>
              <a:t> </a:t>
            </a:r>
            <a:r>
              <a:rPr lang="en-GB" sz="1200" i="1" err="1">
                <a:solidFill>
                  <a:schemeClr val="tx1">
                    <a:lumMod val="65000"/>
                    <a:lumOff val="35000"/>
                  </a:schemeClr>
                </a:solidFill>
              </a:rPr>
              <a:t>bak</a:t>
            </a:r>
            <a:r>
              <a:rPr lang="en-GB" sz="1200" i="1">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slette</a:t>
            </a:r>
            <a:r>
              <a:rPr lang="en-GB" sz="1200">
                <a:solidFill>
                  <a:schemeClr val="tx1">
                    <a:lumMod val="65000"/>
                    <a:lumOff val="35000"/>
                  </a:schemeClr>
                </a:solidFill>
              </a:rPr>
              <a:t> det </a:t>
            </a:r>
            <a:r>
              <a:rPr lang="en-GB" sz="1200" err="1">
                <a:solidFill>
                  <a:schemeClr val="tx1">
                    <a:lumMod val="65000"/>
                    <a:lumOff val="35000"/>
                  </a:schemeClr>
                </a:solidFill>
              </a:rPr>
              <a:t>bildeformen</a:t>
            </a:r>
            <a:r>
              <a:rPr lang="en-GB" sz="1200">
                <a:solidFill>
                  <a:schemeClr val="tx1">
                    <a:lumMod val="65000"/>
                    <a:lumOff val="35000"/>
                  </a:schemeClr>
                </a:solidFill>
              </a:rPr>
              <a:t> </a:t>
            </a:r>
            <a:r>
              <a:rPr lang="en-GB" sz="1200" err="1">
                <a:solidFill>
                  <a:schemeClr val="tx1">
                    <a:lumMod val="65000"/>
                    <a:lumOff val="35000"/>
                  </a:schemeClr>
                </a:solidFill>
              </a:rPr>
              <a:t>som</a:t>
            </a:r>
            <a:r>
              <a:rPr lang="en-GB" sz="1200">
                <a:solidFill>
                  <a:schemeClr val="tx1">
                    <a:lumMod val="65000"/>
                    <a:lumOff val="35000"/>
                  </a:schemeClr>
                </a:solidFill>
              </a:rPr>
              <a:t> ligger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malen</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Du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a:t>
            </a:r>
            <a:r>
              <a:rPr lang="en-GB" sz="1200">
                <a:solidFill>
                  <a:schemeClr val="tx1">
                    <a:lumMod val="65000"/>
                    <a:lumOff val="35000"/>
                  </a:schemeClr>
                </a:solidFill>
              </a:rPr>
              <a:t> </a:t>
            </a:r>
            <a:r>
              <a:rPr lang="en-GB" sz="1200" err="1">
                <a:solidFill>
                  <a:schemeClr val="tx1">
                    <a:lumMod val="65000"/>
                    <a:lumOff val="35000"/>
                  </a:schemeClr>
                </a:solidFill>
              </a:rPr>
              <a:t>farge</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tekstfeltet</a:t>
            </a:r>
            <a:r>
              <a:rPr lang="en-GB" sz="1200">
                <a:solidFill>
                  <a:schemeClr val="tx1">
                    <a:lumMod val="65000"/>
                    <a:lumOff val="35000"/>
                  </a:schemeClr>
                </a:solidFill>
              </a:rPr>
              <a:t> (se </a:t>
            </a:r>
            <a:r>
              <a:rPr lang="en-GB" sz="1200" err="1">
                <a:solidFill>
                  <a:schemeClr val="tx1">
                    <a:lumMod val="65000"/>
                    <a:lumOff val="35000"/>
                  </a:schemeClr>
                </a:solidFill>
              </a:rPr>
              <a:t>avsnitt</a:t>
            </a:r>
            <a:r>
              <a:rPr lang="en-GB" sz="1200">
                <a:solidFill>
                  <a:schemeClr val="tx1">
                    <a:lumMod val="65000"/>
                    <a:lumOff val="35000"/>
                  </a:schemeClr>
                </a:solidFill>
              </a:rPr>
              <a:t> om </a:t>
            </a:r>
            <a:r>
              <a:rPr lang="en-GB" sz="1200" err="1">
                <a:solidFill>
                  <a:schemeClr val="tx1">
                    <a:lumMod val="65000"/>
                    <a:lumOff val="35000"/>
                  </a:schemeClr>
                </a:solidFill>
              </a:rPr>
              <a:t>fargekombinasjoner</a:t>
            </a:r>
            <a:r>
              <a:rPr lang="en-GB" sz="1200">
                <a:solidFill>
                  <a:schemeClr val="tx1">
                    <a:lumMod val="65000"/>
                    <a:lumOff val="35000"/>
                  </a:schemeClr>
                </a:solidFill>
              </a:rPr>
              <a:t> for </a:t>
            </a:r>
            <a:r>
              <a:rPr lang="en-GB" sz="1200" err="1">
                <a:solidFill>
                  <a:schemeClr val="tx1">
                    <a:lumMod val="65000"/>
                    <a:lumOff val="35000"/>
                  </a:schemeClr>
                </a:solidFill>
              </a:rPr>
              <a:t>tekst</a:t>
            </a:r>
            <a:r>
              <a:rPr lang="en-GB" sz="1200">
                <a:solidFill>
                  <a:schemeClr val="tx1">
                    <a:lumMod val="65000"/>
                    <a:lumOff val="35000"/>
                  </a:schemeClr>
                </a:solidFill>
              </a:rPr>
              <a:t> </a:t>
            </a:r>
            <a:r>
              <a:rPr lang="en-GB" sz="1200" err="1">
                <a:solidFill>
                  <a:schemeClr val="tx1">
                    <a:lumMod val="65000"/>
                    <a:lumOff val="35000"/>
                  </a:schemeClr>
                </a:solidFill>
              </a:rPr>
              <a:t>og</a:t>
            </a:r>
            <a:r>
              <a:rPr lang="en-GB" sz="1200">
                <a:solidFill>
                  <a:schemeClr val="tx1">
                    <a:lumMod val="65000"/>
                    <a:lumOff val="35000"/>
                  </a:schemeClr>
                </a:solidFill>
              </a:rPr>
              <a:t> </a:t>
            </a:r>
            <a:r>
              <a:rPr lang="en-GB" sz="1200" err="1">
                <a:solidFill>
                  <a:schemeClr val="tx1">
                    <a:lumMod val="65000"/>
                    <a:lumOff val="35000"/>
                  </a:schemeClr>
                </a:solidFill>
              </a:rPr>
              <a:t>bakgrunn</a:t>
            </a:r>
            <a:r>
              <a:rPr lang="en-GB" sz="1200">
                <a:solidFill>
                  <a:schemeClr val="tx1">
                    <a:lumMod val="65000"/>
                    <a:lumOff val="35000"/>
                  </a:schemeClr>
                </a:solidFill>
              </a:rPr>
              <a:t> i </a:t>
            </a:r>
            <a:r>
              <a:rPr lang="en-GB" sz="1200" err="1">
                <a:solidFill>
                  <a:schemeClr val="tx1">
                    <a:lumMod val="65000"/>
                    <a:lumOff val="35000"/>
                  </a:schemeClr>
                </a:solidFill>
              </a:rPr>
              <a:t>presentasjonen</a:t>
            </a:r>
            <a:r>
              <a:rPr lang="en-GB" sz="120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I bruk.</a:t>
            </a:r>
          </a:p>
          <a:p>
            <a:pPr algn="l"/>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err="1">
                <a:solidFill>
                  <a:schemeClr val="tx1">
                    <a:lumMod val="65000"/>
                    <a:lumOff val="35000"/>
                  </a:schemeClr>
                </a:solidFill>
              </a:rPr>
              <a:t>Sirkelformen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inneholde</a:t>
            </a:r>
            <a:r>
              <a:rPr lang="en-GB" sz="1200">
                <a:solidFill>
                  <a:schemeClr val="tx1">
                    <a:lumMod val="65000"/>
                    <a:lumOff val="35000"/>
                  </a:schemeClr>
                </a:solidFill>
              </a:rPr>
              <a:t> tall </a:t>
            </a:r>
            <a:r>
              <a:rPr lang="en-GB" sz="1200" err="1">
                <a:solidFill>
                  <a:schemeClr val="tx1">
                    <a:lumMod val="65000"/>
                    <a:lumOff val="35000"/>
                  </a:schemeClr>
                </a:solidFill>
              </a:rPr>
              <a:t>eller</a:t>
            </a:r>
            <a:r>
              <a:rPr lang="en-GB" sz="1200">
                <a:solidFill>
                  <a:schemeClr val="tx1">
                    <a:lumMod val="65000"/>
                    <a:lumOff val="35000"/>
                  </a:schemeClr>
                </a:solidFill>
              </a:rPr>
              <a:t> </a:t>
            </a:r>
            <a:r>
              <a:rPr lang="en-GB" sz="1200" err="1">
                <a:solidFill>
                  <a:schemeClr val="tx1">
                    <a:lumMod val="65000"/>
                    <a:lumOff val="35000"/>
                  </a:schemeClr>
                </a:solidFill>
              </a:rPr>
              <a:t>tegn</a:t>
            </a:r>
            <a:r>
              <a:rPr lang="en-GB" sz="1200">
                <a:solidFill>
                  <a:schemeClr val="tx1">
                    <a:lumMod val="65000"/>
                    <a:lumOff val="35000"/>
                  </a:schemeClr>
                </a:solidFill>
              </a:rPr>
              <a:t>. Dersom </a:t>
            </a:r>
            <a:r>
              <a:rPr lang="en-GB" sz="1200" err="1">
                <a:solidFill>
                  <a:schemeClr val="tx1">
                    <a:lumMod val="65000"/>
                    <a:lumOff val="35000"/>
                  </a:schemeClr>
                </a:solidFill>
              </a:rPr>
              <a:t>ingenting</a:t>
            </a:r>
            <a:r>
              <a:rPr lang="en-GB" sz="1200">
                <a:solidFill>
                  <a:schemeClr val="tx1">
                    <a:lumMod val="65000"/>
                    <a:lumOff val="35000"/>
                  </a:schemeClr>
                </a:solidFill>
              </a:rPr>
              <a:t> tastes inn,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vises</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i="1">
                <a:solidFill>
                  <a:schemeClr val="tx1">
                    <a:lumMod val="65000"/>
                    <a:lumOff val="35000"/>
                  </a:schemeClr>
                </a:solidFill>
              </a:rPr>
              <a:t>Lys </a:t>
            </a:r>
            <a:r>
              <a:rPr lang="en-GB" sz="1200" i="1" err="1">
                <a:solidFill>
                  <a:schemeClr val="tx1">
                    <a:lumMod val="65000"/>
                    <a:lumOff val="35000"/>
                  </a:schemeClr>
                </a:solidFill>
              </a:rPr>
              <a:t>grønn</a:t>
            </a:r>
            <a:r>
              <a:rPr lang="en-GB" sz="1200" i="1">
                <a:solidFill>
                  <a:schemeClr val="tx1">
                    <a:lumMod val="65000"/>
                    <a:lumOff val="35000"/>
                  </a:schemeClr>
                </a:solidFill>
              </a:rPr>
              <a:t> </a:t>
            </a:r>
            <a:r>
              <a:rPr lang="en-GB" sz="1200" i="1" err="1">
                <a:solidFill>
                  <a:schemeClr val="tx1">
                    <a:lumMod val="65000"/>
                    <a:lumOff val="35000"/>
                  </a:schemeClr>
                </a:solidFill>
              </a:rPr>
              <a:t>primær</a:t>
            </a:r>
            <a:r>
              <a:rPr lang="en-GB" sz="1200">
                <a:solidFill>
                  <a:schemeClr val="tx1">
                    <a:lumMod val="65000"/>
                    <a:lumOff val="35000"/>
                  </a:schemeClr>
                </a:solidFill>
              </a:rPr>
              <a:t>. </a:t>
            </a:r>
            <a:r>
              <a:rPr lang="en-GB" sz="1200" err="1">
                <a:solidFill>
                  <a:schemeClr val="tx1">
                    <a:lumMod val="65000"/>
                    <a:lumOff val="35000"/>
                  </a:schemeClr>
                </a:solidFill>
              </a:rPr>
              <a:t>Fargen</a:t>
            </a:r>
            <a:r>
              <a:rPr lang="en-GB" sz="1200">
                <a:solidFill>
                  <a:schemeClr val="tx1">
                    <a:lumMod val="65000"/>
                    <a:lumOff val="35000"/>
                  </a:schemeClr>
                </a:solidFill>
              </a:rPr>
              <a:t> </a:t>
            </a:r>
            <a:r>
              <a:rPr lang="en-GB" sz="1200" err="1">
                <a:solidFill>
                  <a:schemeClr val="tx1">
                    <a:lumMod val="65000"/>
                    <a:lumOff val="35000"/>
                  </a:schemeClr>
                </a:solidFill>
              </a:rPr>
              <a:t>på</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endres</a:t>
            </a:r>
            <a:r>
              <a:rPr lang="en-GB" sz="1200">
                <a:solidFill>
                  <a:schemeClr val="tx1">
                    <a:lumMod val="65000"/>
                    <a:lumOff val="35000"/>
                  </a:schemeClr>
                </a:solidFill>
              </a:rPr>
              <a:t>. </a:t>
            </a:r>
            <a:r>
              <a:rPr lang="en-GB" sz="1200" err="1">
                <a:solidFill>
                  <a:schemeClr val="tx1">
                    <a:lumMod val="65000"/>
                    <a:lumOff val="35000"/>
                  </a:schemeClr>
                </a:solidFill>
              </a:rPr>
              <a:t>Formen</a:t>
            </a:r>
            <a:r>
              <a:rPr lang="en-GB" sz="1200">
                <a:solidFill>
                  <a:schemeClr val="tx1">
                    <a:lumMod val="65000"/>
                    <a:lumOff val="35000"/>
                  </a:schemeClr>
                </a:solidFill>
              </a:rPr>
              <a:t> </a:t>
            </a:r>
            <a:r>
              <a:rPr lang="en-GB" sz="1200" err="1">
                <a:solidFill>
                  <a:schemeClr val="tx1">
                    <a:lumMod val="65000"/>
                    <a:lumOff val="35000"/>
                  </a:schemeClr>
                </a:solidFill>
              </a:rPr>
              <a:t>kan</a:t>
            </a:r>
            <a:r>
              <a:rPr lang="en-GB" sz="1200">
                <a:solidFill>
                  <a:schemeClr val="tx1">
                    <a:lumMod val="65000"/>
                    <a:lumOff val="35000"/>
                  </a:schemeClr>
                </a:solidFill>
              </a:rPr>
              <a:t> </a:t>
            </a:r>
            <a:r>
              <a:rPr lang="en-GB" sz="1200" err="1">
                <a:solidFill>
                  <a:schemeClr val="tx1">
                    <a:lumMod val="65000"/>
                    <a:lumOff val="35000"/>
                  </a:schemeClr>
                </a:solidFill>
              </a:rPr>
              <a:t>også</a:t>
            </a:r>
            <a:r>
              <a:rPr lang="en-GB" sz="1200">
                <a:solidFill>
                  <a:schemeClr val="tx1">
                    <a:lumMod val="65000"/>
                    <a:lumOff val="35000"/>
                  </a:schemeClr>
                </a:solidFill>
              </a:rPr>
              <a:t> </a:t>
            </a:r>
            <a:r>
              <a:rPr lang="en-GB" sz="1200" err="1">
                <a:solidFill>
                  <a:schemeClr val="tx1">
                    <a:lumMod val="65000"/>
                    <a:lumOff val="35000"/>
                  </a:schemeClr>
                </a:solidFill>
              </a:rPr>
              <a:t>slettes</a:t>
            </a:r>
            <a:r>
              <a:rPr lang="en-GB" sz="1200">
                <a:solidFill>
                  <a:schemeClr val="tx1">
                    <a:lumMod val="65000"/>
                    <a:lumOff val="35000"/>
                  </a:schemeClr>
                </a:solidFill>
              </a:rPr>
              <a:t>.</a:t>
            </a:r>
          </a:p>
        </p:txBody>
      </p:sp>
    </p:spTree>
    <p:extLst>
      <p:ext uri="{BB962C8B-B14F-4D97-AF65-F5344CB8AC3E}">
        <p14:creationId xmlns:p14="http://schemas.microsoft.com/office/powerpoint/2010/main" val="86864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bg/>
                                          </p:spTgt>
                                        </p:tgtEl>
                                        <p:attrNameLst>
                                          <p:attrName>style.visibility</p:attrName>
                                        </p:attrNameLst>
                                      </p:cBhvr>
                                      <p:to>
                                        <p:strVal val="visible"/>
                                      </p:to>
                                    </p:set>
                                    <p:animEffect transition="in" filter="fade">
                                      <p:cBhvr>
                                        <p:cTn id="11" dur="500"/>
                                        <p:tgtEl>
                                          <p:spTgt spid="2">
                                            <p:bg/>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uild="p" animBg="1">
        <p:tmplLst>
          <p:tmpl>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p:txBody>
          <a:bodyPr/>
          <a:lstStyle/>
          <a:p>
            <a:r>
              <a:rPr lang="nb-NO"/>
              <a:t>Klikk for å redigere tittelstil</a:t>
            </a:r>
            <a:endParaRPr lang="en-NO"/>
          </a:p>
        </p:txBody>
      </p:sp>
      <p:sp>
        <p:nvSpPr>
          <p:cNvPr id="7" name="Text Placeholder 6">
            <a:extLst>
              <a:ext uri="{FF2B5EF4-FFF2-40B4-BE49-F238E27FC236}">
                <a16:creationId xmlns:a16="http://schemas.microsoft.com/office/drawing/2014/main" id="{028E54CC-D033-244E-3403-3F0DF3002F27}"/>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p:txBody>
          <a:bodyPr/>
          <a:lstStyle>
            <a:lvl1pPr indent="-216000">
              <a:defRPr/>
            </a:lvl1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6" name="NHN-logo">
            <a:extLst>
              <a:ext uri="{FF2B5EF4-FFF2-40B4-BE49-F238E27FC236}">
                <a16:creationId xmlns:a16="http://schemas.microsoft.com/office/drawing/2014/main" id="{742C9D0F-D298-34DB-F9A1-0A3C167A46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8" name="Tips">
            <a:extLst>
              <a:ext uri="{FF2B5EF4-FFF2-40B4-BE49-F238E27FC236}">
                <a16:creationId xmlns:a16="http://schemas.microsoft.com/office/drawing/2014/main" id="{2B961EBD-B3B5-2ECB-F522-54426970523C}"/>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26633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tel og teks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3D32CF-2FBA-6051-9E4B-2500038F5EF2}"/>
              </a:ext>
            </a:extLst>
          </p:cNvPr>
          <p:cNvSpPr>
            <a:spLocks noGrp="1"/>
          </p:cNvSpPr>
          <p:nvPr>
            <p:ph type="title"/>
          </p:nvPr>
        </p:nvSpPr>
        <p:spPr>
          <a:xfrm>
            <a:off x="627196" y="728662"/>
            <a:ext cx="10905992" cy="612775"/>
          </a:xfrm>
        </p:spPr>
        <p:txBody>
          <a:bodyPr/>
          <a:lstStyle>
            <a:lvl1pPr>
              <a:defRPr>
                <a:solidFill>
                  <a:schemeClr val="bg1"/>
                </a:solidFill>
              </a:defRPr>
            </a:lvl1pPr>
          </a:lstStyle>
          <a:p>
            <a:r>
              <a:rPr lang="nb-NO"/>
              <a:t>Klikk for å redigere tittelstil</a:t>
            </a:r>
            <a:endParaRPr lang="en-NO"/>
          </a:p>
        </p:txBody>
      </p:sp>
      <p:sp>
        <p:nvSpPr>
          <p:cNvPr id="5" name="Text Placeholder 6">
            <a:extLst>
              <a:ext uri="{FF2B5EF4-FFF2-40B4-BE49-F238E27FC236}">
                <a16:creationId xmlns:a16="http://schemas.microsoft.com/office/drawing/2014/main" id="{88A95D60-B3AA-A65F-1874-AC2975E4ECA1}"/>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a:extLst>
              <a:ext uri="{FF2B5EF4-FFF2-40B4-BE49-F238E27FC236}">
                <a16:creationId xmlns:a16="http://schemas.microsoft.com/office/drawing/2014/main" id="{6893D6B5-EFFB-0B1D-27B7-23D2D0FF0DBA}"/>
              </a:ext>
            </a:extLst>
          </p:cNvPr>
          <p:cNvSpPr>
            <a:spLocks noGrp="1"/>
          </p:cNvSpPr>
          <p:nvPr>
            <p:ph idx="1"/>
          </p:nvPr>
        </p:nvSpPr>
        <p:spPr/>
        <p:txBody>
          <a:bodyPr/>
          <a:lstStyle>
            <a:lvl1pPr indent="-216000">
              <a:defRPr>
                <a:solidFill>
                  <a:schemeClr val="bg1"/>
                </a:solidFill>
              </a:defRPr>
            </a:lvl1pPr>
            <a:lvl2pPr>
              <a:buClr>
                <a:schemeClr val="bg1">
                  <a:lumMod val="50000"/>
                </a:schemeClr>
              </a:buClr>
              <a:defRPr>
                <a:solidFill>
                  <a:schemeClr val="bg1"/>
                </a:solidFill>
              </a:defRPr>
            </a:lvl2pPr>
            <a:lvl3pPr>
              <a:buClr>
                <a:schemeClr val="bg1">
                  <a:lumMod val="50000"/>
                </a:schemeClr>
              </a:buClr>
              <a:defRPr>
                <a:solidFill>
                  <a:schemeClr val="bg1"/>
                </a:solidFill>
              </a:defRPr>
            </a:lvl3pPr>
            <a:lvl4pPr>
              <a:buClr>
                <a:schemeClr val="bg1">
                  <a:lumMod val="50000"/>
                </a:schemeClr>
              </a:buClr>
              <a:defRPr>
                <a:solidFill>
                  <a:schemeClr val="bg1"/>
                </a:solidFill>
              </a:defRPr>
            </a:lvl4pPr>
            <a:lvl5pPr>
              <a:buClr>
                <a:schemeClr val="bg1">
                  <a:lumMod val="50000"/>
                </a:schemeClr>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7" name="NHN-logo">
            <a:extLst>
              <a:ext uri="{FF2B5EF4-FFF2-40B4-BE49-F238E27FC236}">
                <a16:creationId xmlns:a16="http://schemas.microsoft.com/office/drawing/2014/main" id="{5AFA13F0-1079-5536-F0AC-E553717F973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5289E16C-BBAF-4E39-A226-6211B6780584}"/>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25360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tel, tekst og halvside bil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3"/>
            <a:ext cx="5040000" cy="938385"/>
          </a:xfrm>
        </p:spPr>
        <p:txBody>
          <a:bodyPr/>
          <a:lstStyle/>
          <a:p>
            <a:r>
              <a:rPr lang="nb-NO"/>
              <a:t>Klikk for å redigere tittelstil</a:t>
            </a:r>
            <a:endParaRPr lang="en-NO"/>
          </a:p>
        </p:txBody>
      </p:sp>
      <p:sp>
        <p:nvSpPr>
          <p:cNvPr id="12" name="Text Placeholder 6">
            <a:extLst>
              <a:ext uri="{FF2B5EF4-FFF2-40B4-BE49-F238E27FC236}">
                <a16:creationId xmlns:a16="http://schemas.microsoft.com/office/drawing/2014/main" id="{B4D98A27-1970-277E-FABC-A1B8B6C2C405}"/>
              </a:ext>
            </a:extLst>
          </p:cNvPr>
          <p:cNvSpPr>
            <a:spLocks noGrp="1"/>
          </p:cNvSpPr>
          <p:nvPr>
            <p:ph type="body" sz="quarter" idx="14" hasCustomPrompt="1"/>
          </p:nvPr>
        </p:nvSpPr>
        <p:spPr>
          <a:xfrm>
            <a:off x="623888" y="333375"/>
            <a:ext cx="50400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9" name="Text Placeholder">
            <a:extLst>
              <a:ext uri="{FF2B5EF4-FFF2-40B4-BE49-F238E27FC236}">
                <a16:creationId xmlns:a16="http://schemas.microsoft.com/office/drawing/2014/main" id="{0D4F8A45-8CC5-232E-7192-0EC26D8FB1DE}"/>
              </a:ext>
            </a:extLst>
          </p:cNvPr>
          <p:cNvSpPr>
            <a:spLocks noGrp="1"/>
          </p:cNvSpPr>
          <p:nvPr>
            <p:ph type="body" sz="quarter" idx="19"/>
          </p:nvPr>
        </p:nvSpPr>
        <p:spPr>
          <a:xfrm>
            <a:off x="627196" y="1916113"/>
            <a:ext cx="5040000" cy="4486275"/>
          </a:xfrm>
        </p:spPr>
        <p:txBody>
          <a:bodyPr/>
          <a:lstStyle>
            <a:lvl1pPr>
              <a:lnSpc>
                <a:spcPct val="100000"/>
              </a:lnSpc>
              <a:defRPr sz="20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6" name="Picture Placeholder">
            <a:extLst>
              <a:ext uri="{FF2B5EF4-FFF2-40B4-BE49-F238E27FC236}">
                <a16:creationId xmlns:a16="http://schemas.microsoft.com/office/drawing/2014/main" id="{9DAA9887-1439-7F1C-F2BB-15844BF5AC09}"/>
              </a:ext>
            </a:extLst>
          </p:cNvPr>
          <p:cNvSpPr>
            <a:spLocks noGrp="1"/>
          </p:cNvSpPr>
          <p:nvPr>
            <p:ph type="pic" sz="quarter" idx="17"/>
          </p:nvPr>
        </p:nvSpPr>
        <p:spPr>
          <a:xfrm>
            <a:off x="6097200" y="0"/>
            <a:ext cx="6094800" cy="6858000"/>
          </a:xfrm>
        </p:spPr>
        <p:txBody>
          <a:bodyPr lIns="180000" tIns="180000" rIns="180000" bIns="180000">
            <a:normAutofit/>
          </a:bodyPr>
          <a:lstStyle>
            <a:lvl1pPr marL="0" indent="0" algn="ctr">
              <a:buNone/>
              <a:defRPr sz="1600">
                <a:solidFill>
                  <a:schemeClr val="bg2"/>
                </a:solidFill>
              </a:defRPr>
            </a:lvl1pPr>
          </a:lstStyle>
          <a:p>
            <a:r>
              <a:rPr lang="nb-NO"/>
              <a:t>Klikk på ikonet for å legge til et bilde</a:t>
            </a:r>
            <a:endParaRPr lang="en-NO"/>
          </a:p>
        </p:txBody>
      </p:sp>
      <p:pic>
        <p:nvPicPr>
          <p:cNvPr id="7" name="NHN-logo">
            <a:extLst>
              <a:ext uri="{FF2B5EF4-FFF2-40B4-BE49-F238E27FC236}">
                <a16:creationId xmlns:a16="http://schemas.microsoft.com/office/drawing/2014/main" id="{5A761C0E-0733-5E4E-5075-B6B742A8A4C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E4FA80BA-7337-4EC0-B2E4-5E8A7FC4B14B}"/>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386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tel, tekst og halvside bilde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3"/>
            <a:ext cx="5040000" cy="997196"/>
          </a:xfrm>
        </p:spPr>
        <p:txBody>
          <a:bodyPr/>
          <a:lstStyle>
            <a:lvl1pPr>
              <a:defRPr>
                <a:solidFill>
                  <a:schemeClr val="bg1"/>
                </a:solidFill>
              </a:defRPr>
            </a:lvl1pPr>
          </a:lstStyle>
          <a:p>
            <a:r>
              <a:rPr lang="nb-NO"/>
              <a:t>Klikk for å redigere tittelstil</a:t>
            </a:r>
            <a:endParaRPr lang="en-NO"/>
          </a:p>
        </p:txBody>
      </p:sp>
      <p:sp>
        <p:nvSpPr>
          <p:cNvPr id="4" name="Text Placeholder 6">
            <a:extLst>
              <a:ext uri="{FF2B5EF4-FFF2-40B4-BE49-F238E27FC236}">
                <a16:creationId xmlns:a16="http://schemas.microsoft.com/office/drawing/2014/main" id="{AE7E422B-025D-1A63-45A6-BF5D7584DDB9}"/>
              </a:ext>
            </a:extLst>
          </p:cNvPr>
          <p:cNvSpPr>
            <a:spLocks noGrp="1"/>
          </p:cNvSpPr>
          <p:nvPr>
            <p:ph type="body" sz="quarter" idx="14" hasCustomPrompt="1"/>
          </p:nvPr>
        </p:nvSpPr>
        <p:spPr>
          <a:xfrm>
            <a:off x="623888" y="333375"/>
            <a:ext cx="50400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9" name="Text Placeholder">
            <a:extLst>
              <a:ext uri="{FF2B5EF4-FFF2-40B4-BE49-F238E27FC236}">
                <a16:creationId xmlns:a16="http://schemas.microsoft.com/office/drawing/2014/main" id="{D1172994-0748-4F0E-6172-76E543DDDFEA}"/>
              </a:ext>
            </a:extLst>
          </p:cNvPr>
          <p:cNvSpPr>
            <a:spLocks noGrp="1"/>
          </p:cNvSpPr>
          <p:nvPr>
            <p:ph type="body" sz="quarter" idx="19"/>
          </p:nvPr>
        </p:nvSpPr>
        <p:spPr>
          <a:xfrm>
            <a:off x="627196" y="1916115"/>
            <a:ext cx="5040000" cy="4237797"/>
          </a:xfrm>
        </p:spPr>
        <p:txBody>
          <a:bodyPr/>
          <a:lstStyle>
            <a:lvl1pPr>
              <a:lnSpc>
                <a:spcPct val="100000"/>
              </a:lnSpc>
              <a:buClr>
                <a:schemeClr val="accent5"/>
              </a:buClr>
              <a:defRPr sz="2000">
                <a:solidFill>
                  <a:schemeClr val="bg1"/>
                </a:solidFill>
              </a:defRPr>
            </a:lvl1pPr>
            <a:lvl2pPr>
              <a:buClr>
                <a:schemeClr val="accent5"/>
              </a:buClr>
              <a:defRPr>
                <a:solidFill>
                  <a:schemeClr val="bg1"/>
                </a:solidFill>
              </a:defRPr>
            </a:lvl2pPr>
            <a:lvl3pPr>
              <a:buClr>
                <a:schemeClr val="accent5"/>
              </a:buClr>
              <a:defRPr>
                <a:solidFill>
                  <a:schemeClr val="bg1"/>
                </a:solidFill>
              </a:defRPr>
            </a:lvl3pPr>
            <a:lvl4pPr>
              <a:buClr>
                <a:schemeClr val="accent5"/>
              </a:buClr>
              <a:defRPr>
                <a:solidFill>
                  <a:schemeClr val="bg1"/>
                </a:solidFill>
              </a:defRPr>
            </a:lvl4pPr>
            <a:lvl5pPr>
              <a:buClr>
                <a:schemeClr val="accent5"/>
              </a:buCl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6" name="Picture Placeholder 5">
            <a:extLst>
              <a:ext uri="{FF2B5EF4-FFF2-40B4-BE49-F238E27FC236}">
                <a16:creationId xmlns:a16="http://schemas.microsoft.com/office/drawing/2014/main" id="{9DAA9887-1439-7F1C-F2BB-15844BF5AC09}"/>
              </a:ext>
            </a:extLst>
          </p:cNvPr>
          <p:cNvSpPr>
            <a:spLocks noGrp="1"/>
          </p:cNvSpPr>
          <p:nvPr>
            <p:ph type="pic" sz="quarter" idx="17"/>
          </p:nvPr>
        </p:nvSpPr>
        <p:spPr>
          <a:xfrm>
            <a:off x="6097200" y="0"/>
            <a:ext cx="6094800" cy="6858000"/>
          </a:xfrm>
        </p:spPr>
        <p:txBody>
          <a:bodyPr lIns="180000" tIns="180000" rIns="180000" bIns="180000">
            <a:normAutofit/>
          </a:bodyPr>
          <a:lstStyle>
            <a:lvl1pPr marL="0" indent="0" algn="ctr">
              <a:buNone/>
              <a:defRPr sz="1600">
                <a:solidFill>
                  <a:schemeClr val="accent5"/>
                </a:solidFill>
              </a:defRPr>
            </a:lvl1pPr>
          </a:lstStyle>
          <a:p>
            <a:r>
              <a:rPr lang="nb-NO"/>
              <a:t>Klikk på ikonet for å legge til et bilde</a:t>
            </a:r>
            <a:endParaRPr lang="en-NO"/>
          </a:p>
        </p:txBody>
      </p:sp>
      <p:pic>
        <p:nvPicPr>
          <p:cNvPr id="15" name="NHN-logo">
            <a:extLst>
              <a:ext uri="{FF2B5EF4-FFF2-40B4-BE49-F238E27FC236}">
                <a16:creationId xmlns:a16="http://schemas.microsoft.com/office/drawing/2014/main" id="{AF0B40FF-3036-B684-D193-B65783ACB04F}"/>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0" name="Tips">
            <a:extLst>
              <a:ext uri="{FF2B5EF4-FFF2-40B4-BE49-F238E27FC236}">
                <a16:creationId xmlns:a16="http://schemas.microsoft.com/office/drawing/2014/main" id="{BA0EFD2E-A3FF-4052-A0BB-2C89F2BB0638}"/>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GB" sz="1200">
                <a:solidFill>
                  <a:schemeClr val="tx1">
                    <a:lumMod val="65000"/>
                    <a:lumOff val="35000"/>
                  </a:schemeClr>
                </a:solidFill>
              </a:rPr>
              <a:t>Tips</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Dersom det </a:t>
            </a:r>
            <a:r>
              <a:rPr lang="en-GB" sz="1200" err="1">
                <a:solidFill>
                  <a:schemeClr val="tx1">
                    <a:lumMod val="65000"/>
                    <a:lumOff val="35000"/>
                  </a:schemeClr>
                </a:solidFill>
              </a:rPr>
              <a:t>ikke</a:t>
            </a:r>
            <a:r>
              <a:rPr lang="en-GB" sz="1200">
                <a:solidFill>
                  <a:schemeClr val="tx1">
                    <a:lumMod val="65000"/>
                    <a:lumOff val="35000"/>
                  </a:schemeClr>
                </a:solidFill>
              </a:rPr>
              <a:t> er </a:t>
            </a:r>
            <a:r>
              <a:rPr lang="en-GB" sz="1200" err="1">
                <a:solidFill>
                  <a:schemeClr val="tx1">
                    <a:lumMod val="65000"/>
                    <a:lumOff val="35000"/>
                  </a:schemeClr>
                </a:solidFill>
              </a:rPr>
              <a:t>ønskelig</a:t>
            </a:r>
            <a:r>
              <a:rPr lang="en-GB" sz="1200">
                <a:solidFill>
                  <a:schemeClr val="tx1">
                    <a:lumMod val="65000"/>
                    <a:lumOff val="35000"/>
                  </a:schemeClr>
                </a:solidFill>
              </a:rPr>
              <a:t> med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skru</a:t>
            </a:r>
            <a:r>
              <a:rPr lang="en-GB" sz="1200">
                <a:solidFill>
                  <a:schemeClr val="tx1">
                    <a:lumMod val="65000"/>
                    <a:lumOff val="35000"/>
                  </a:schemeClr>
                </a:solidFill>
              </a:rPr>
              <a:t>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kulepunkter</a:t>
            </a:r>
            <a:r>
              <a:rPr lang="en-GB" sz="1200">
                <a:solidFill>
                  <a:schemeClr val="tx1">
                    <a:lumMod val="65000"/>
                    <a:lumOff val="35000"/>
                  </a:schemeClr>
                </a:solidFill>
              </a:rPr>
              <a:t>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toppmenyen</a:t>
            </a:r>
            <a:r>
              <a:rPr lang="en-GB" sz="1200">
                <a:solidFill>
                  <a:schemeClr val="tx1">
                    <a:lumMod val="65000"/>
                    <a:lumOff val="35000"/>
                  </a:schemeClr>
                </a:solidFill>
              </a:rPr>
              <a:t>.</a:t>
            </a:r>
            <a:br>
              <a:rPr lang="en-GB" sz="1200">
                <a:solidFill>
                  <a:schemeClr val="tx1">
                    <a:lumMod val="65000"/>
                    <a:lumOff val="35000"/>
                  </a:schemeClr>
                </a:solidFill>
              </a:rPr>
            </a:br>
            <a:br>
              <a:rPr lang="en-GB" sz="1200">
                <a:solidFill>
                  <a:schemeClr val="tx1">
                    <a:lumMod val="65000"/>
                    <a:lumOff val="35000"/>
                  </a:schemeClr>
                </a:solidFill>
              </a:rPr>
            </a:br>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a:solidFill>
                  <a:schemeClr val="tx1">
                    <a:lumMod val="65000"/>
                    <a:lumOff val="35000"/>
                  </a:schemeClr>
                </a:solidFill>
              </a:rPr>
              <a:t>Bruk </a:t>
            </a:r>
            <a:r>
              <a:rPr lang="en-GB" sz="1200" err="1">
                <a:solidFill>
                  <a:schemeClr val="tx1">
                    <a:lumMod val="65000"/>
                    <a:lumOff val="35000"/>
                  </a:schemeClr>
                </a:solidFill>
              </a:rPr>
              <a:t>herller</a:t>
            </a:r>
            <a:r>
              <a:rPr lang="en-GB" sz="1200">
                <a:solidFill>
                  <a:schemeClr val="tx1">
                    <a:lumMod val="65000"/>
                    <a:lumOff val="35000"/>
                  </a:schemeClr>
                </a:solidFill>
              </a:rPr>
              <a:t>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p>
          <a:p>
            <a:pPr algn="l"/>
            <a:endParaRPr lang="en-GB" sz="1200">
              <a:solidFill>
                <a:schemeClr val="tx1">
                  <a:lumMod val="65000"/>
                  <a:lumOff val="35000"/>
                </a:schemeClr>
              </a:solidFill>
            </a:endParaRPr>
          </a:p>
          <a:p>
            <a:pPr algn="l"/>
            <a:r>
              <a:rPr lang="en-GB" sz="1200" err="1">
                <a:solidFill>
                  <a:schemeClr val="tx1">
                    <a:lumMod val="65000"/>
                    <a:lumOff val="35000"/>
                  </a:schemeClr>
                </a:solidFill>
              </a:rPr>
              <a:t>Stikktittel</a:t>
            </a:r>
            <a:r>
              <a:rPr lang="en-GB" sz="1200">
                <a:solidFill>
                  <a:schemeClr val="tx1">
                    <a:lumMod val="65000"/>
                    <a:lumOff val="35000"/>
                  </a:schemeClr>
                </a:solidFill>
              </a:rPr>
              <a:t> </a:t>
            </a:r>
            <a:r>
              <a:rPr lang="en-GB" sz="1200" err="1">
                <a:solidFill>
                  <a:schemeClr val="tx1">
                    <a:lumMod val="65000"/>
                    <a:lumOff val="35000"/>
                  </a:schemeClr>
                </a:solidFill>
              </a:rPr>
              <a:t>øverst</a:t>
            </a:r>
            <a:r>
              <a:rPr lang="en-GB" sz="1200">
                <a:solidFill>
                  <a:schemeClr val="tx1">
                    <a:lumMod val="65000"/>
                    <a:lumOff val="35000"/>
                  </a:schemeClr>
                </a:solidFill>
              </a:rPr>
              <a:t> </a:t>
            </a:r>
            <a:r>
              <a:rPr lang="en-GB" sz="1200" err="1">
                <a:solidFill>
                  <a:schemeClr val="tx1">
                    <a:lumMod val="65000"/>
                    <a:lumOff val="35000"/>
                  </a:schemeClr>
                </a:solidFill>
              </a:rPr>
              <a:t>må</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brukes</a:t>
            </a:r>
            <a:r>
              <a:rPr lang="en-GB" sz="1200">
                <a:solidFill>
                  <a:schemeClr val="tx1">
                    <a:lumMod val="65000"/>
                    <a:lumOff val="35000"/>
                  </a:schemeClr>
                </a:solidFill>
              </a:rPr>
              <a:t>. </a:t>
            </a:r>
            <a:r>
              <a:rPr lang="en-GB" sz="1200" err="1">
                <a:solidFill>
                  <a:schemeClr val="tx1">
                    <a:lumMod val="65000"/>
                    <a:lumOff val="35000"/>
                  </a:schemeClr>
                </a:solidFill>
              </a:rPr>
              <a:t>Hvis</a:t>
            </a:r>
            <a:r>
              <a:rPr lang="en-GB" sz="1200">
                <a:solidFill>
                  <a:schemeClr val="tx1">
                    <a:lumMod val="65000"/>
                    <a:lumOff val="35000"/>
                  </a:schemeClr>
                </a:solidFill>
              </a:rPr>
              <a:t> du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skriver</a:t>
            </a:r>
            <a:r>
              <a:rPr lang="en-GB" sz="1200">
                <a:solidFill>
                  <a:schemeClr val="tx1">
                    <a:lumMod val="65000"/>
                    <a:lumOff val="35000"/>
                  </a:schemeClr>
                </a:solidFill>
              </a:rPr>
              <a:t> </a:t>
            </a:r>
            <a:r>
              <a:rPr lang="en-GB" sz="1200" err="1">
                <a:solidFill>
                  <a:schemeClr val="tx1">
                    <a:lumMod val="65000"/>
                    <a:lumOff val="35000"/>
                  </a:schemeClr>
                </a:solidFill>
              </a:rPr>
              <a:t>noe</a:t>
            </a:r>
            <a:r>
              <a:rPr lang="en-GB" sz="1200">
                <a:solidFill>
                  <a:schemeClr val="tx1">
                    <a:lumMod val="65000"/>
                    <a:lumOff val="35000"/>
                  </a:schemeClr>
                </a:solidFill>
              </a:rPr>
              <a:t> der, </a:t>
            </a:r>
            <a:r>
              <a:rPr lang="en-GB" sz="1200" err="1">
                <a:solidFill>
                  <a:schemeClr val="tx1">
                    <a:lumMod val="65000"/>
                    <a:lumOff val="35000"/>
                  </a:schemeClr>
                </a:solidFill>
              </a:rPr>
              <a:t>vil</a:t>
            </a:r>
            <a:r>
              <a:rPr lang="en-GB" sz="1200">
                <a:solidFill>
                  <a:schemeClr val="tx1">
                    <a:lumMod val="65000"/>
                    <a:lumOff val="35000"/>
                  </a:schemeClr>
                </a:solidFill>
              </a:rPr>
              <a:t> </a:t>
            </a:r>
            <a:r>
              <a:rPr lang="en-GB" sz="1200" err="1">
                <a:solidFill>
                  <a:schemeClr val="tx1">
                    <a:lumMod val="65000"/>
                    <a:lumOff val="35000"/>
                  </a:schemeClr>
                </a:solidFill>
              </a:rPr>
              <a:t>feltet</a:t>
            </a:r>
            <a:r>
              <a:rPr lang="en-GB" sz="1200">
                <a:solidFill>
                  <a:schemeClr val="tx1">
                    <a:lumMod val="65000"/>
                    <a:lumOff val="35000"/>
                  </a:schemeClr>
                </a:solidFill>
              </a:rPr>
              <a:t> </a:t>
            </a:r>
            <a:r>
              <a:rPr lang="en-GB" sz="1200" err="1">
                <a:solidFill>
                  <a:schemeClr val="tx1">
                    <a:lumMod val="65000"/>
                    <a:lumOff val="35000"/>
                  </a:schemeClr>
                </a:solidFill>
              </a:rPr>
              <a:t>ikke</a:t>
            </a:r>
            <a:r>
              <a:rPr lang="en-GB" sz="1200">
                <a:solidFill>
                  <a:schemeClr val="tx1">
                    <a:lumMod val="65000"/>
                    <a:lumOff val="35000"/>
                  </a:schemeClr>
                </a:solidFill>
              </a:rPr>
              <a:t> </a:t>
            </a:r>
            <a:r>
              <a:rPr lang="en-GB" sz="1200" err="1">
                <a:solidFill>
                  <a:schemeClr val="tx1">
                    <a:lumMod val="65000"/>
                    <a:lumOff val="35000"/>
                  </a:schemeClr>
                </a:solidFill>
              </a:rPr>
              <a:t>synes</a:t>
            </a:r>
            <a:r>
              <a:rPr lang="en-GB" sz="1200">
                <a:solidFill>
                  <a:schemeClr val="tx1">
                    <a:lumMod val="65000"/>
                    <a:lumOff val="35000"/>
                  </a:schemeClr>
                </a:solidFill>
              </a:rPr>
              <a:t> I </a:t>
            </a:r>
            <a:r>
              <a:rPr lang="en-GB" sz="1200" err="1">
                <a:solidFill>
                  <a:schemeClr val="tx1">
                    <a:lumMod val="65000"/>
                    <a:lumOff val="35000"/>
                  </a:schemeClr>
                </a:solidFill>
              </a:rPr>
              <a:t>presentasjonsmodus</a:t>
            </a:r>
            <a:r>
              <a:rPr lang="en-GB" sz="1200">
                <a:solidFill>
                  <a:schemeClr val="tx1">
                    <a:lumMod val="65000"/>
                    <a:lumOff val="35000"/>
                  </a:schemeClr>
                </a:solidFill>
              </a:rPr>
              <a:t>.</a:t>
            </a:r>
          </a:p>
        </p:txBody>
      </p:sp>
    </p:spTree>
    <p:extLst>
      <p:ext uri="{BB962C8B-B14F-4D97-AF65-F5344CB8AC3E}">
        <p14:creationId xmlns:p14="http://schemas.microsoft.com/office/powerpoint/2010/main" val="295846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tel, tekst - delt">
    <p:bg>
      <p:bgPr>
        <a:solidFill>
          <a:schemeClr val="accent5"/>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E05943B-628C-D4E2-792B-AB3C6E355DE6}"/>
              </a:ext>
            </a:extLst>
          </p:cNvPr>
          <p:cNvSpPr>
            <a:spLocks noGrp="1"/>
          </p:cNvSpPr>
          <p:nvPr>
            <p:ph type="title"/>
          </p:nvPr>
        </p:nvSpPr>
        <p:spPr>
          <a:xfrm>
            <a:off x="623888" y="732854"/>
            <a:ext cx="5040000" cy="1008063"/>
          </a:xfrm>
        </p:spPr>
        <p:txBody>
          <a:bodyPr anchor="t">
            <a:noAutofit/>
          </a:bodyPr>
          <a:lstStyle>
            <a:lvl1pPr>
              <a:defRPr sz="3600">
                <a:solidFill>
                  <a:schemeClr val="tx2"/>
                </a:solidFill>
              </a:defRPr>
            </a:lvl1pPr>
          </a:lstStyle>
          <a:p>
            <a:r>
              <a:rPr lang="nb-NO"/>
              <a:t>Klikk for å redigere tittelstil</a:t>
            </a:r>
            <a:endParaRPr lang="en-NO"/>
          </a:p>
        </p:txBody>
      </p:sp>
      <p:sp>
        <p:nvSpPr>
          <p:cNvPr id="14" name="Content Placeholder">
            <a:extLst>
              <a:ext uri="{FF2B5EF4-FFF2-40B4-BE49-F238E27FC236}">
                <a16:creationId xmlns:a16="http://schemas.microsoft.com/office/drawing/2014/main" id="{0A31B778-54C9-BDA6-91FE-E217B9FE7E7B}"/>
              </a:ext>
            </a:extLst>
          </p:cNvPr>
          <p:cNvSpPr>
            <a:spLocks noGrp="1"/>
          </p:cNvSpPr>
          <p:nvPr>
            <p:ph sz="half" idx="1"/>
          </p:nvPr>
        </p:nvSpPr>
        <p:spPr>
          <a:xfrm>
            <a:off x="623888" y="1916113"/>
            <a:ext cx="5040000" cy="4213225"/>
          </a:xfrm>
        </p:spPr>
        <p:txBody>
          <a:bodyPr/>
          <a:lstStyle>
            <a:lvl1pPr marL="216000" indent="-216000">
              <a:lnSpc>
                <a:spcPct val="100000"/>
              </a:lnSpc>
              <a:spcBef>
                <a:spcPts val="1000"/>
              </a:spcBef>
              <a:buClr>
                <a:schemeClr val="bg2"/>
              </a:buClr>
              <a:buFont typeface="Arial" panose="020B0604020202020204" pitchFamily="34" charset="0"/>
              <a:buChar char="•"/>
              <a:defRPr sz="2000">
                <a:solidFill>
                  <a:schemeClr val="tx1"/>
                </a:solidFill>
              </a:defRPr>
            </a:lvl1pPr>
            <a:lvl2pPr>
              <a:lnSpc>
                <a:spcPct val="100000"/>
              </a:lnSpc>
              <a:buClr>
                <a:schemeClr val="bg2"/>
              </a:buClr>
              <a:defRPr sz="1800">
                <a:solidFill>
                  <a:schemeClr val="tx1"/>
                </a:solidFill>
              </a:defRPr>
            </a:lvl2pPr>
            <a:lvl3pPr>
              <a:lnSpc>
                <a:spcPct val="100000"/>
              </a:lnSpc>
              <a:buClr>
                <a:schemeClr val="bg2"/>
              </a:buClr>
              <a:defRPr sz="1600">
                <a:solidFill>
                  <a:schemeClr val="tx1"/>
                </a:solidFill>
              </a:defRPr>
            </a:lvl3pPr>
            <a:lvl4pPr>
              <a:lnSpc>
                <a:spcPct val="100000"/>
              </a:lnSpc>
              <a:buClr>
                <a:schemeClr val="bg2"/>
              </a:buClr>
              <a:defRPr sz="1400">
                <a:solidFill>
                  <a:schemeClr val="tx1"/>
                </a:solidFill>
              </a:defRPr>
            </a:lvl4pPr>
            <a:lvl5pPr>
              <a:lnSpc>
                <a:spcPct val="100000"/>
              </a:lnSpc>
              <a:buClr>
                <a:schemeClr val="bg2"/>
              </a:buClr>
              <a:defRPr sz="14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9" name="Boks til bakgrunnsfarge">
            <a:extLst>
              <a:ext uri="{FF2B5EF4-FFF2-40B4-BE49-F238E27FC236}">
                <a16:creationId xmlns:a16="http://schemas.microsoft.com/office/drawing/2014/main" id="{A6FF8CBC-EE72-A05F-307D-A399C00CFB5E}"/>
              </a:ext>
            </a:extLst>
          </p:cNvPr>
          <p:cNvSpPr>
            <a:spLocks noGrp="1"/>
          </p:cNvSpPr>
          <p:nvPr>
            <p:ph type="pic" sz="quarter" idx="19"/>
          </p:nvPr>
        </p:nvSpPr>
        <p:spPr>
          <a:xfrm>
            <a:off x="6096000" y="0"/>
            <a:ext cx="6096000" cy="6858000"/>
          </a:xfrm>
          <a:solidFill>
            <a:schemeClr val="tx2"/>
          </a:solidFill>
        </p:spPr>
        <p:txBody>
          <a:bodyPr/>
          <a:lstStyle>
            <a:lvl1pPr marL="0" indent="0">
              <a:buFontTx/>
              <a:buNone/>
              <a:defRPr sz="100"/>
            </a:lvl1pPr>
          </a:lstStyle>
          <a:p>
            <a:r>
              <a:rPr lang="nb-NO"/>
              <a:t>Klikk på ikonet for å legge til et bilde</a:t>
            </a:r>
            <a:endParaRPr lang="en-NO"/>
          </a:p>
        </p:txBody>
      </p:sp>
      <p:sp>
        <p:nvSpPr>
          <p:cNvPr id="3" name="Subtitle (Overskrift nr 2)">
            <a:extLst>
              <a:ext uri="{FF2B5EF4-FFF2-40B4-BE49-F238E27FC236}">
                <a16:creationId xmlns:a16="http://schemas.microsoft.com/office/drawing/2014/main" id="{121C2535-72CF-2691-873D-F75A857B031C}"/>
              </a:ext>
            </a:extLst>
          </p:cNvPr>
          <p:cNvSpPr>
            <a:spLocks noGrp="1"/>
          </p:cNvSpPr>
          <p:nvPr>
            <p:ph type="subTitle" idx="20"/>
          </p:nvPr>
        </p:nvSpPr>
        <p:spPr>
          <a:xfrm>
            <a:off x="6493188" y="732853"/>
            <a:ext cx="5040000" cy="1008063"/>
          </a:xfrm>
        </p:spPr>
        <p:txBody>
          <a:bodyPr/>
          <a:lstStyle>
            <a:lvl1pPr marL="0" indent="0" algn="l">
              <a:lnSpc>
                <a:spcPct val="90000"/>
              </a:lnSpc>
              <a:buNone/>
              <a:defRPr sz="36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8" name="Content Placeholder 2">
            <a:extLst>
              <a:ext uri="{FF2B5EF4-FFF2-40B4-BE49-F238E27FC236}">
                <a16:creationId xmlns:a16="http://schemas.microsoft.com/office/drawing/2014/main" id="{29BC3AC1-87DC-346E-BCC2-5FA57630D5CE}"/>
              </a:ext>
            </a:extLst>
          </p:cNvPr>
          <p:cNvSpPr>
            <a:spLocks noGrp="1"/>
          </p:cNvSpPr>
          <p:nvPr>
            <p:ph sz="half" idx="17"/>
          </p:nvPr>
        </p:nvSpPr>
        <p:spPr>
          <a:xfrm>
            <a:off x="6493188" y="1916112"/>
            <a:ext cx="5040000" cy="4213225"/>
          </a:xfrm>
        </p:spPr>
        <p:txBody>
          <a:bodyPr/>
          <a:lstStyle>
            <a:lvl1pPr marL="216000" indent="-216000">
              <a:lnSpc>
                <a:spcPct val="100000"/>
              </a:lnSpc>
              <a:spcBef>
                <a:spcPts val="1000"/>
              </a:spcBef>
              <a:buClr>
                <a:schemeClr val="accent5"/>
              </a:buClr>
              <a:buFont typeface="Arial" panose="020B0604020202020204" pitchFamily="34" charset="0"/>
              <a:buChar char="•"/>
              <a:defRPr sz="2000">
                <a:solidFill>
                  <a:schemeClr val="bg1"/>
                </a:solidFill>
              </a:defRPr>
            </a:lvl1pPr>
            <a:lvl2pPr>
              <a:lnSpc>
                <a:spcPct val="100000"/>
              </a:lnSpc>
              <a:spcBef>
                <a:spcPts val="600"/>
              </a:spcBef>
              <a:buClr>
                <a:schemeClr val="accent5"/>
              </a:buClr>
              <a:defRPr sz="1800">
                <a:solidFill>
                  <a:schemeClr val="bg1"/>
                </a:solidFill>
              </a:defRPr>
            </a:lvl2pPr>
            <a:lvl3pPr>
              <a:lnSpc>
                <a:spcPct val="100000"/>
              </a:lnSpc>
              <a:buClr>
                <a:schemeClr val="accent5"/>
              </a:buClr>
              <a:defRPr sz="1600">
                <a:solidFill>
                  <a:schemeClr val="bg1"/>
                </a:solidFill>
              </a:defRPr>
            </a:lvl3pPr>
            <a:lvl4pPr>
              <a:lnSpc>
                <a:spcPct val="100000"/>
              </a:lnSpc>
              <a:buClr>
                <a:schemeClr val="accent5"/>
              </a:buClr>
              <a:defRPr sz="1400">
                <a:solidFill>
                  <a:schemeClr val="bg1"/>
                </a:solidFill>
              </a:defRPr>
            </a:lvl4pPr>
            <a:lvl5pPr>
              <a:lnSpc>
                <a:spcPct val="100000"/>
              </a:lnSpc>
              <a:buClr>
                <a:schemeClr val="accent5"/>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4" name="NHN-logo">
            <a:extLst>
              <a:ext uri="{FF2B5EF4-FFF2-40B4-BE49-F238E27FC236}">
                <a16:creationId xmlns:a16="http://schemas.microsoft.com/office/drawing/2014/main" id="{15337C46-73F2-9B53-F262-0AB6C9FE7FC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5" name="Tips">
            <a:extLst>
              <a:ext uri="{FF2B5EF4-FFF2-40B4-BE49-F238E27FC236}">
                <a16:creationId xmlns:a16="http://schemas.microsoft.com/office/drawing/2014/main" id="{0C91CD78-7DEF-6C21-33DD-43CADED1D211}"/>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en-NO" sz="1200">
              <a:solidFill>
                <a:schemeClr val="tx1">
                  <a:lumMod val="65000"/>
                  <a:lumOff val="35000"/>
                </a:schemeClr>
              </a:solidFill>
            </a:endParaRPr>
          </a:p>
          <a:p>
            <a:pPr algn="l"/>
            <a:r>
              <a:rPr lang="en-NO" sz="1200">
                <a:solidFill>
                  <a:schemeClr val="tx1">
                    <a:lumMod val="65000"/>
                    <a:lumOff val="35000"/>
                  </a:schemeClr>
                </a:solidFill>
              </a:rPr>
              <a:t>Du kan endre bakgrunnsfargen på venste side</a:t>
            </a:r>
            <a:r>
              <a:rPr lang="nb-NO" sz="1200">
                <a:solidFill>
                  <a:schemeClr val="tx1">
                    <a:lumMod val="65000"/>
                    <a:lumOff val="35000"/>
                  </a:schemeClr>
                </a:solidFill>
              </a:rPr>
              <a:t> ved å endre bakgrunnsfargen. Fargen på høyre kan endres ved å klikke på boksen som ligger i bakgrunnen. Velg så ønsket farge.</a:t>
            </a:r>
          </a:p>
          <a:p>
            <a:pPr algn="l"/>
            <a:endParaRPr lang="nb-NO" sz="1200">
              <a:solidFill>
                <a:schemeClr val="tx1">
                  <a:lumMod val="65000"/>
                  <a:lumOff val="35000"/>
                </a:schemeClr>
              </a:solidFill>
            </a:endParaRPr>
          </a:p>
          <a:p>
            <a:pPr algn="l"/>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16145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tel, tekst 2 kolonn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2"/>
            <a:ext cx="10905992" cy="612775"/>
          </a:xfrm>
        </p:spPr>
        <p:txBody>
          <a:bodyPr/>
          <a:lstStyle/>
          <a:p>
            <a:r>
              <a:rPr lang="nb-NO"/>
              <a:t>Klikk for å redigere tittelstil</a:t>
            </a:r>
            <a:endParaRPr lang="en-NO"/>
          </a:p>
        </p:txBody>
      </p:sp>
      <p:sp>
        <p:nvSpPr>
          <p:cNvPr id="5" name="Text Placeholder 6">
            <a:extLst>
              <a:ext uri="{FF2B5EF4-FFF2-40B4-BE49-F238E27FC236}">
                <a16:creationId xmlns:a16="http://schemas.microsoft.com/office/drawing/2014/main" id="{45B7A3C9-2FB4-FDF1-C7BD-F9052BAECC80}"/>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5220000" cy="4213222"/>
          </a:xfrm>
        </p:spPr>
        <p:txBody>
          <a:bodyPr/>
          <a:lstStyle>
            <a:lvl1pPr indent="-216000">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6313188" y="1916115"/>
            <a:ext cx="5220000" cy="4213223"/>
          </a:xfrm>
        </p:spPr>
        <p:txBody>
          <a:bodyPr/>
          <a:lstStyle>
            <a:lvl1pPr indent="-216000">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8" name="NHN-logo">
            <a:extLst>
              <a:ext uri="{FF2B5EF4-FFF2-40B4-BE49-F238E27FC236}">
                <a16:creationId xmlns:a16="http://schemas.microsoft.com/office/drawing/2014/main" id="{352E0AED-0DBE-8507-1B09-101C9F881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9" name="Tips">
            <a:extLst>
              <a:ext uri="{FF2B5EF4-FFF2-40B4-BE49-F238E27FC236}">
                <a16:creationId xmlns:a16="http://schemas.microsoft.com/office/drawing/2014/main" id="{AAAA204C-2CB8-4E4C-9F1B-6C29DA46E4EA}"/>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5372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tel, tekst 2 kolonner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27196" y="728662"/>
            <a:ext cx="10905992" cy="612775"/>
          </a:xfrm>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7AA64347-E3C7-AE1D-96F0-37852183F58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5220000" cy="4213222"/>
          </a:xfrm>
        </p:spPr>
        <p:txBody>
          <a:bodyPr/>
          <a:lstStyle>
            <a:lvl1pPr indent="-216000">
              <a:lnSpc>
                <a:spcPct val="100000"/>
              </a:lnSpc>
              <a:defRPr sz="2000">
                <a:solidFill>
                  <a:schemeClr val="bg1"/>
                </a:solidFill>
              </a:defRPr>
            </a:lvl1pPr>
            <a:lvl2pPr>
              <a:lnSpc>
                <a:spcPct val="100000"/>
              </a:lnSpc>
              <a:buClr>
                <a:schemeClr val="bg1">
                  <a:lumMod val="50000"/>
                </a:schemeClr>
              </a:buClr>
              <a:defRPr sz="1800">
                <a:solidFill>
                  <a:schemeClr val="bg1"/>
                </a:solidFill>
              </a:defRPr>
            </a:lvl2pPr>
            <a:lvl3pPr>
              <a:lnSpc>
                <a:spcPct val="100000"/>
              </a:lnSpc>
              <a:buClr>
                <a:schemeClr val="bg1">
                  <a:lumMod val="50000"/>
                </a:schemeClr>
              </a:buClr>
              <a:defRPr sz="1600">
                <a:solidFill>
                  <a:schemeClr val="bg1"/>
                </a:solidFill>
              </a:defRPr>
            </a:lvl3pPr>
            <a:lvl4pPr>
              <a:lnSpc>
                <a:spcPct val="100000"/>
              </a:lnSpc>
              <a:buClr>
                <a:schemeClr val="bg1">
                  <a:lumMod val="50000"/>
                </a:schemeClr>
              </a:buClr>
              <a:defRPr sz="1400">
                <a:solidFill>
                  <a:schemeClr val="bg1"/>
                </a:solidFill>
              </a:defRPr>
            </a:lvl4pPr>
            <a:lvl5pPr>
              <a:lnSpc>
                <a:spcPct val="100000"/>
              </a:lnSpc>
              <a:buClr>
                <a:schemeClr val="bg1">
                  <a:lumMod val="50000"/>
                </a:schemeClr>
              </a:buClr>
              <a:defRPr sz="14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6313188" y="1916115"/>
            <a:ext cx="5220000" cy="4213223"/>
          </a:xfrm>
        </p:spPr>
        <p:txBody>
          <a:bodyPr/>
          <a:lstStyle>
            <a:lvl1pPr indent="-216000">
              <a:lnSpc>
                <a:spcPct val="100000"/>
              </a:lnSpc>
              <a:defRPr sz="2000">
                <a:solidFill>
                  <a:schemeClr val="bg1"/>
                </a:solidFill>
              </a:defRPr>
            </a:lvl1pPr>
            <a:lvl2pPr>
              <a:lnSpc>
                <a:spcPct val="100000"/>
              </a:lnSpc>
              <a:buClr>
                <a:schemeClr val="bg1">
                  <a:lumMod val="50000"/>
                </a:schemeClr>
              </a:buClr>
              <a:defRPr sz="1800">
                <a:solidFill>
                  <a:schemeClr val="bg1"/>
                </a:solidFill>
              </a:defRPr>
            </a:lvl2pPr>
            <a:lvl3pPr>
              <a:lnSpc>
                <a:spcPct val="100000"/>
              </a:lnSpc>
              <a:buClr>
                <a:schemeClr val="bg1">
                  <a:lumMod val="50000"/>
                </a:schemeClr>
              </a:buClr>
              <a:defRPr sz="16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3" name="NHN-logo">
            <a:extLst>
              <a:ext uri="{FF2B5EF4-FFF2-40B4-BE49-F238E27FC236}">
                <a16:creationId xmlns:a16="http://schemas.microsoft.com/office/drawing/2014/main" id="{7E0AD1EF-7FE2-E26D-6049-699877B07603}"/>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5610A23B-B485-4BCA-953C-724C3C5A3EA3}"/>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268915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tel, tekst 3 kolonn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p>
            <a:r>
              <a:rPr lang="nb-NO"/>
              <a:t>Klikk for å redigere tittelstil</a:t>
            </a:r>
            <a:endParaRPr lang="en-NO"/>
          </a:p>
        </p:txBody>
      </p:sp>
      <p:sp>
        <p:nvSpPr>
          <p:cNvPr id="5" name="Text Placeholder 6">
            <a:extLst>
              <a:ext uri="{FF2B5EF4-FFF2-40B4-BE49-F238E27FC236}">
                <a16:creationId xmlns:a16="http://schemas.microsoft.com/office/drawing/2014/main" id="{FA61B1F8-996E-5A27-E2D3-685D61B84517}"/>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3492499" cy="4213222"/>
          </a:xfrm>
        </p:spPr>
        <p:txBody>
          <a:bodyPr/>
          <a:lstStyle>
            <a:lvl1pPr indent="-216000">
              <a:lnSpc>
                <a:spcPct val="100000"/>
              </a:lnSpc>
              <a:defRPr sz="20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91" y="1916116"/>
            <a:ext cx="3492500" cy="4213222"/>
          </a:xfrm>
        </p:spPr>
        <p:txBody>
          <a:bodyPr/>
          <a:lstStyle>
            <a:lvl1pPr indent="-216000">
              <a:lnSpc>
                <a:spcPct val="100000"/>
              </a:lnSpc>
              <a:defRPr sz="20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Content Placeholder 3">
            <a:extLst>
              <a:ext uri="{FF2B5EF4-FFF2-40B4-BE49-F238E27FC236}">
                <a16:creationId xmlns:a16="http://schemas.microsoft.com/office/drawing/2014/main" id="{221D837B-B83D-69C8-34AE-C1C2BAD7B3A9}"/>
              </a:ext>
            </a:extLst>
          </p:cNvPr>
          <p:cNvSpPr>
            <a:spLocks noGrp="1"/>
          </p:cNvSpPr>
          <p:nvPr>
            <p:ph sz="quarter" idx="17"/>
          </p:nvPr>
        </p:nvSpPr>
        <p:spPr>
          <a:xfrm>
            <a:off x="8040690" y="1916115"/>
            <a:ext cx="3492500" cy="4213223"/>
          </a:xfrm>
        </p:spPr>
        <p:txBody>
          <a:bodyPr/>
          <a:lstStyle>
            <a:lvl1pPr indent="-216000">
              <a:lnSpc>
                <a:spcPct val="100000"/>
              </a:lnSpc>
              <a:defRPr sz="20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9" name="NHN-logo">
            <a:extLst>
              <a:ext uri="{FF2B5EF4-FFF2-40B4-BE49-F238E27FC236}">
                <a16:creationId xmlns:a16="http://schemas.microsoft.com/office/drawing/2014/main" id="{FF73AD20-565C-8953-2DFD-A94B70BACB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A17833C4-66FE-416B-908B-4C09212DC734}"/>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4057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tel, tekst 3 kolonner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7625F8A8-CD93-8A73-F688-38D8A6DCDE71}"/>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5"/>
            <a:ext cx="3492499" cy="4213223"/>
          </a:xfrm>
        </p:spPr>
        <p:txBody>
          <a:bodyPr/>
          <a:lstStyle>
            <a:lvl1pPr indent="-216000">
              <a:lnSpc>
                <a:spcPct val="100000"/>
              </a:lnSpc>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91" y="1916116"/>
            <a:ext cx="3492500" cy="4213222"/>
          </a:xfrm>
        </p:spPr>
        <p:txBody>
          <a:bodyPr/>
          <a:lstStyle>
            <a:lvl1pPr indent="-216000">
              <a:lnSpc>
                <a:spcPct val="100000"/>
              </a:lnSpc>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7" name="Content Placeholder 3">
            <a:extLst>
              <a:ext uri="{FF2B5EF4-FFF2-40B4-BE49-F238E27FC236}">
                <a16:creationId xmlns:a16="http://schemas.microsoft.com/office/drawing/2014/main" id="{221D837B-B83D-69C8-34AE-C1C2BAD7B3A9}"/>
              </a:ext>
            </a:extLst>
          </p:cNvPr>
          <p:cNvSpPr>
            <a:spLocks noGrp="1"/>
          </p:cNvSpPr>
          <p:nvPr>
            <p:ph sz="quarter" idx="17"/>
          </p:nvPr>
        </p:nvSpPr>
        <p:spPr>
          <a:xfrm>
            <a:off x="8040690" y="1916116"/>
            <a:ext cx="3492500" cy="4213222"/>
          </a:xfrm>
        </p:spPr>
        <p:txBody>
          <a:bodyPr/>
          <a:lstStyle>
            <a:lvl1pPr indent="-216000">
              <a:lnSpc>
                <a:spcPct val="100000"/>
              </a:lnSpc>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4" name="NHN-logo">
            <a:extLst>
              <a:ext uri="{FF2B5EF4-FFF2-40B4-BE49-F238E27FC236}">
                <a16:creationId xmlns:a16="http://schemas.microsoft.com/office/drawing/2014/main" id="{5B9AB31A-ABD5-4AB4-511C-AFA616564CA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9" name="Tips">
            <a:extLst>
              <a:ext uri="{FF2B5EF4-FFF2-40B4-BE49-F238E27FC236}">
                <a16:creationId xmlns:a16="http://schemas.microsoft.com/office/drawing/2014/main" id="{35467D76-1CAC-4809-A98D-D63F7EA6DCDE}"/>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163391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tel, tekst 2 kolonner/br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p>
            <a:r>
              <a:rPr lang="nb-NO"/>
              <a:t>Klikk for å redigere tittelstil</a:t>
            </a:r>
            <a:endParaRPr lang="en-NO"/>
          </a:p>
        </p:txBody>
      </p:sp>
      <p:sp>
        <p:nvSpPr>
          <p:cNvPr id="6" name="Text Placeholder 6">
            <a:extLst>
              <a:ext uri="{FF2B5EF4-FFF2-40B4-BE49-F238E27FC236}">
                <a16:creationId xmlns:a16="http://schemas.microsoft.com/office/drawing/2014/main" id="{33E2E6FC-19BC-EF01-89D4-84C43867771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5"/>
            <a:ext cx="3492499" cy="4213223"/>
          </a:xfrm>
        </p:spPr>
        <p:txBody>
          <a:bodyPr/>
          <a:lstStyle>
            <a:lvl1pPr marL="216000" indent="-216000">
              <a:lnSpc>
                <a:spcPct val="100000"/>
              </a:lnSpc>
              <a:buFont typeface="Arial" panose="020B0604020202020204" pitchFamily="34" charset="0"/>
              <a:buChar char="•"/>
              <a:defRPr sz="2000"/>
            </a:lvl1pPr>
            <a:lvl2pPr marL="446400">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89" y="1916115"/>
            <a:ext cx="7200899" cy="4213223"/>
          </a:xfrm>
        </p:spPr>
        <p:txBody>
          <a:bodyPr/>
          <a:lstStyle>
            <a:lvl1pPr marL="216000" indent="-216000">
              <a:lnSpc>
                <a:spcPct val="100000"/>
              </a:lnSpc>
              <a:buFont typeface="Arial" panose="020B0604020202020204" pitchFamily="34" charset="0"/>
              <a:buChar char="•"/>
              <a:defRPr sz="20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9" name="NHN-logo">
            <a:extLst>
              <a:ext uri="{FF2B5EF4-FFF2-40B4-BE49-F238E27FC236}">
                <a16:creationId xmlns:a16="http://schemas.microsoft.com/office/drawing/2014/main" id="{DC4AEBF6-DD93-88B8-E67D-E8D0FD5EEB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10" name="Tips">
            <a:extLst>
              <a:ext uri="{FF2B5EF4-FFF2-40B4-BE49-F238E27FC236}">
                <a16:creationId xmlns:a16="http://schemas.microsoft.com/office/drawing/2014/main" id="{1B8B5853-059C-44F2-ACE7-D200CDFAA82B}"/>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356527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tel, tekst 2 kolonner/bred - mørk">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6" name="Text Placeholder 6">
            <a:extLst>
              <a:ext uri="{FF2B5EF4-FFF2-40B4-BE49-F238E27FC236}">
                <a16:creationId xmlns:a16="http://schemas.microsoft.com/office/drawing/2014/main" id="{09B4AD01-581A-2808-DAA2-AE32DC1C166D}"/>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sp>
        <p:nvSpPr>
          <p:cNvPr id="3" name="Content Placeholder 1">
            <a:extLst>
              <a:ext uri="{FF2B5EF4-FFF2-40B4-BE49-F238E27FC236}">
                <a16:creationId xmlns:a16="http://schemas.microsoft.com/office/drawing/2014/main" id="{0DB3D23D-7E15-A743-99C5-DE8E4105555C}"/>
              </a:ext>
            </a:extLst>
          </p:cNvPr>
          <p:cNvSpPr>
            <a:spLocks noGrp="1"/>
          </p:cNvSpPr>
          <p:nvPr>
            <p:ph sz="half" idx="1"/>
          </p:nvPr>
        </p:nvSpPr>
        <p:spPr>
          <a:xfrm>
            <a:off x="623889" y="1916116"/>
            <a:ext cx="3492499" cy="4213222"/>
          </a:xfrm>
        </p:spPr>
        <p:txBody>
          <a:bodyPr/>
          <a:lstStyle>
            <a:lvl1pPr marL="216000" indent="-216000">
              <a:lnSpc>
                <a:spcPct val="100000"/>
              </a:lnSpc>
              <a:buClr>
                <a:schemeClr val="accent5"/>
              </a:buClr>
              <a:buFont typeface="Arial" panose="020B0604020202020204" pitchFamily="34" charset="0"/>
              <a:buChar char="•"/>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sp>
        <p:nvSpPr>
          <p:cNvPr id="4" name="Content Placeholder 2">
            <a:extLst>
              <a:ext uri="{FF2B5EF4-FFF2-40B4-BE49-F238E27FC236}">
                <a16:creationId xmlns:a16="http://schemas.microsoft.com/office/drawing/2014/main" id="{4010F583-954B-A292-E756-56012222C4AF}"/>
              </a:ext>
            </a:extLst>
          </p:cNvPr>
          <p:cNvSpPr>
            <a:spLocks noGrp="1"/>
          </p:cNvSpPr>
          <p:nvPr>
            <p:ph sz="half" idx="2"/>
          </p:nvPr>
        </p:nvSpPr>
        <p:spPr>
          <a:xfrm>
            <a:off x="4332289" y="1916115"/>
            <a:ext cx="7200899" cy="4213223"/>
          </a:xfrm>
        </p:spPr>
        <p:txBody>
          <a:bodyPr/>
          <a:lstStyle>
            <a:lvl1pPr marL="216000" indent="-216000">
              <a:lnSpc>
                <a:spcPct val="100000"/>
              </a:lnSpc>
              <a:buClr>
                <a:schemeClr val="accent5"/>
              </a:buClr>
              <a:buFont typeface="Arial" panose="020B0604020202020204" pitchFamily="34" charset="0"/>
              <a:buChar char="•"/>
              <a:defRPr sz="2000">
                <a:solidFill>
                  <a:schemeClr val="bg1"/>
                </a:solidFill>
              </a:defRPr>
            </a:lvl1pPr>
            <a:lvl2pPr>
              <a:lnSpc>
                <a:spcPct val="100000"/>
              </a:lnSpc>
              <a:buClr>
                <a:schemeClr val="bg1">
                  <a:lumMod val="50000"/>
                </a:schemeClr>
              </a:buClr>
              <a:defRPr sz="1600">
                <a:solidFill>
                  <a:schemeClr val="bg1"/>
                </a:solidFill>
              </a:defRPr>
            </a:lvl2pPr>
            <a:lvl3pPr>
              <a:lnSpc>
                <a:spcPct val="100000"/>
              </a:lnSpc>
              <a:buClr>
                <a:schemeClr val="bg1">
                  <a:lumMod val="50000"/>
                </a:schemeClr>
              </a:buClr>
              <a:defRPr sz="1400">
                <a:solidFill>
                  <a:schemeClr val="bg1"/>
                </a:solidFill>
              </a:defRPr>
            </a:lvl3pPr>
            <a:lvl4pPr>
              <a:lnSpc>
                <a:spcPct val="100000"/>
              </a:lnSpc>
              <a:buClr>
                <a:schemeClr val="bg1">
                  <a:lumMod val="50000"/>
                </a:schemeClr>
              </a:buClr>
              <a:defRPr sz="1200">
                <a:solidFill>
                  <a:schemeClr val="bg1"/>
                </a:solidFill>
              </a:defRPr>
            </a:lvl4pPr>
            <a:lvl5pPr>
              <a:lnSpc>
                <a:spcPct val="100000"/>
              </a:lnSpc>
              <a:buClr>
                <a:schemeClr val="bg1">
                  <a:lumMod val="50000"/>
                </a:schemeClr>
              </a:buClr>
              <a:defRPr sz="12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13" name="NHN-logo">
            <a:extLst>
              <a:ext uri="{FF2B5EF4-FFF2-40B4-BE49-F238E27FC236}">
                <a16:creationId xmlns:a16="http://schemas.microsoft.com/office/drawing/2014/main" id="{C0B4DD2C-877B-9C1F-C4ED-A9FA9FA37580}"/>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8" name="Tips">
            <a:extLst>
              <a:ext uri="{FF2B5EF4-FFF2-40B4-BE49-F238E27FC236}">
                <a16:creationId xmlns:a16="http://schemas.microsoft.com/office/drawing/2014/main" id="{09B7D3E6-CE0F-4843-A913-D5737B048C65}"/>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nb-NO" sz="1200">
              <a:solidFill>
                <a:schemeClr val="tx1">
                  <a:lumMod val="65000"/>
                  <a:lumOff val="35000"/>
                </a:schemeClr>
              </a:solidFill>
            </a:endParaRPr>
          </a:p>
          <a:p>
            <a:pPr algn="l"/>
            <a:r>
              <a:rPr lang="en-GB" sz="1200" err="1">
                <a:solidFill>
                  <a:schemeClr val="tx1">
                    <a:lumMod val="65000"/>
                    <a:lumOff val="35000"/>
                  </a:schemeClr>
                </a:solidFill>
              </a:rPr>
              <a:t>Tenk</a:t>
            </a:r>
            <a:r>
              <a:rPr lang="en-GB" sz="1200">
                <a:solidFill>
                  <a:schemeClr val="tx1">
                    <a:lumMod val="65000"/>
                    <a:lumOff val="35000"/>
                  </a:schemeClr>
                </a:solidFill>
              </a:rPr>
              <a:t> </a:t>
            </a:r>
            <a:r>
              <a:rPr lang="en-GB" sz="1200" err="1">
                <a:solidFill>
                  <a:schemeClr val="tx1">
                    <a:lumMod val="65000"/>
                    <a:lumOff val="35000"/>
                  </a:schemeClr>
                </a:solidFill>
              </a:rPr>
              <a:t>gjennom</a:t>
            </a:r>
            <a:r>
              <a:rPr lang="en-GB" sz="1200">
                <a:solidFill>
                  <a:schemeClr val="tx1">
                    <a:lumMod val="65000"/>
                    <a:lumOff val="35000"/>
                  </a:schemeClr>
                </a:solidFill>
              </a:rPr>
              <a:t> </a:t>
            </a:r>
            <a:r>
              <a:rPr lang="en-GB" sz="1200" err="1">
                <a:solidFill>
                  <a:schemeClr val="tx1">
                    <a:lumMod val="65000"/>
                    <a:lumOff val="35000"/>
                  </a:schemeClr>
                </a:solidFill>
              </a:rPr>
              <a:t>mengden</a:t>
            </a:r>
            <a:r>
              <a:rPr lang="en-GB" sz="1200">
                <a:solidFill>
                  <a:schemeClr val="tx1">
                    <a:lumMod val="65000"/>
                    <a:lumOff val="35000"/>
                  </a:schemeClr>
                </a:solidFill>
              </a:rPr>
              <a:t> </a:t>
            </a:r>
            <a:r>
              <a:rPr lang="en-GB" sz="1200" err="1">
                <a:solidFill>
                  <a:schemeClr val="tx1">
                    <a:lumMod val="65000"/>
                    <a:lumOff val="35000"/>
                  </a:schemeClr>
                </a:solidFill>
              </a:rPr>
              <a:t>tekst</a:t>
            </a:r>
            <a:r>
              <a:rPr lang="en-GB" sz="1200">
                <a:solidFill>
                  <a:schemeClr val="tx1">
                    <a:lumMod val="65000"/>
                    <a:lumOff val="35000"/>
                  </a:schemeClr>
                </a:solidFill>
              </a:rPr>
              <a:t> du legger inn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presentasjonen</a:t>
            </a:r>
            <a:r>
              <a:rPr lang="en-GB" sz="1200">
                <a:solidFill>
                  <a:schemeClr val="tx1">
                    <a:lumMod val="65000"/>
                    <a:lumOff val="35000"/>
                  </a:schemeClr>
                </a:solidFill>
              </a:rPr>
              <a:t>. Det er </a:t>
            </a:r>
            <a:r>
              <a:rPr lang="en-GB" sz="1200" err="1">
                <a:solidFill>
                  <a:schemeClr val="tx1">
                    <a:lumMod val="65000"/>
                    <a:lumOff val="35000"/>
                  </a:schemeClr>
                </a:solidFill>
              </a:rPr>
              <a:t>begrenset</a:t>
            </a:r>
            <a:r>
              <a:rPr lang="en-GB" sz="1200">
                <a:solidFill>
                  <a:schemeClr val="tx1">
                    <a:lumMod val="65000"/>
                    <a:lumOff val="35000"/>
                  </a:schemeClr>
                </a:solidFill>
              </a:rPr>
              <a:t> </a:t>
            </a:r>
            <a:r>
              <a:rPr lang="en-GB" sz="1200" err="1">
                <a:solidFill>
                  <a:schemeClr val="tx1">
                    <a:lumMod val="65000"/>
                    <a:lumOff val="35000"/>
                  </a:schemeClr>
                </a:solidFill>
              </a:rPr>
              <a:t>hvor</a:t>
            </a:r>
            <a:r>
              <a:rPr lang="en-GB" sz="1200">
                <a:solidFill>
                  <a:schemeClr val="tx1">
                    <a:lumMod val="65000"/>
                    <a:lumOff val="35000"/>
                  </a:schemeClr>
                </a:solidFill>
              </a:rPr>
              <a:t> </a:t>
            </a:r>
            <a:r>
              <a:rPr lang="en-GB" sz="1200" err="1">
                <a:solidFill>
                  <a:schemeClr val="tx1">
                    <a:lumMod val="65000"/>
                    <a:lumOff val="35000"/>
                  </a:schemeClr>
                </a:solidFill>
              </a:rPr>
              <a:t>mye</a:t>
            </a:r>
            <a:r>
              <a:rPr lang="en-GB" sz="1200">
                <a:solidFill>
                  <a:schemeClr val="tx1">
                    <a:lumMod val="65000"/>
                    <a:lumOff val="35000"/>
                  </a:schemeClr>
                </a:solidFill>
              </a:rPr>
              <a:t> folk </a:t>
            </a:r>
            <a:r>
              <a:rPr lang="en-GB" sz="1200" err="1">
                <a:solidFill>
                  <a:schemeClr val="tx1">
                    <a:lumMod val="65000"/>
                    <a:lumOff val="35000"/>
                  </a:schemeClr>
                </a:solidFill>
              </a:rPr>
              <a:t>får</a:t>
            </a:r>
            <a:r>
              <a:rPr lang="en-GB" sz="1200">
                <a:solidFill>
                  <a:schemeClr val="tx1">
                    <a:lumMod val="65000"/>
                    <a:lumOff val="35000"/>
                  </a:schemeClr>
                </a:solidFill>
              </a:rPr>
              <a:t> med seg </a:t>
            </a:r>
            <a:r>
              <a:rPr lang="en-GB" sz="1200" err="1">
                <a:solidFill>
                  <a:schemeClr val="tx1">
                    <a:lumMod val="65000"/>
                    <a:lumOff val="35000"/>
                  </a:schemeClr>
                </a:solidFill>
              </a:rPr>
              <a:t>av</a:t>
            </a:r>
            <a:r>
              <a:rPr lang="en-GB" sz="1200">
                <a:solidFill>
                  <a:schemeClr val="tx1">
                    <a:lumMod val="65000"/>
                    <a:lumOff val="35000"/>
                  </a:schemeClr>
                </a:solidFill>
              </a:rPr>
              <a:t> </a:t>
            </a:r>
            <a:r>
              <a:rPr lang="en-GB" sz="1200" err="1">
                <a:solidFill>
                  <a:schemeClr val="tx1">
                    <a:lumMod val="65000"/>
                    <a:lumOff val="35000"/>
                  </a:schemeClr>
                </a:solidFill>
              </a:rPr>
              <a:t>lange</a:t>
            </a:r>
            <a:r>
              <a:rPr lang="en-GB" sz="1200">
                <a:solidFill>
                  <a:schemeClr val="tx1">
                    <a:lumMod val="65000"/>
                    <a:lumOff val="35000"/>
                  </a:schemeClr>
                </a:solidFill>
              </a:rPr>
              <a:t> </a:t>
            </a:r>
            <a:r>
              <a:rPr lang="en-GB" sz="1200" err="1">
                <a:solidFill>
                  <a:schemeClr val="tx1">
                    <a:lumMod val="65000"/>
                    <a:lumOff val="35000"/>
                  </a:schemeClr>
                </a:solidFill>
              </a:rPr>
              <a:t>tekster</a:t>
            </a:r>
            <a:r>
              <a:rPr lang="en-GB" sz="1200">
                <a:solidFill>
                  <a:schemeClr val="tx1">
                    <a:lumMod val="65000"/>
                    <a:lumOff val="35000"/>
                  </a:schemeClr>
                </a:solidFill>
              </a:rPr>
              <a:t>. Bruk heller </a:t>
            </a:r>
            <a:r>
              <a:rPr lang="en-GB" sz="1200" err="1">
                <a:solidFill>
                  <a:schemeClr val="tx1">
                    <a:lumMod val="65000"/>
                    <a:lumOff val="35000"/>
                  </a:schemeClr>
                </a:solidFill>
              </a:rPr>
              <a:t>notatfeltet</a:t>
            </a:r>
            <a:r>
              <a:rPr lang="en-GB" sz="1200">
                <a:solidFill>
                  <a:schemeClr val="tx1">
                    <a:lumMod val="65000"/>
                    <a:lumOff val="35000"/>
                  </a:schemeClr>
                </a:solidFill>
              </a:rPr>
              <a:t> </a:t>
            </a:r>
            <a:r>
              <a:rPr lang="en-GB" sz="1200" err="1">
                <a:solidFill>
                  <a:schemeClr val="tx1">
                    <a:lumMod val="65000"/>
                    <a:lumOff val="35000"/>
                  </a:schemeClr>
                </a:solidFill>
              </a:rPr>
              <a:t>til</a:t>
            </a:r>
            <a:r>
              <a:rPr lang="en-GB" sz="1200">
                <a:solidFill>
                  <a:schemeClr val="tx1">
                    <a:lumMod val="65000"/>
                    <a:lumOff val="35000"/>
                  </a:schemeClr>
                </a:solidFill>
              </a:rPr>
              <a:t> å </a:t>
            </a:r>
            <a:r>
              <a:rPr lang="en-GB" sz="1200" err="1">
                <a:solidFill>
                  <a:schemeClr val="tx1">
                    <a:lumMod val="65000"/>
                    <a:lumOff val="35000"/>
                  </a:schemeClr>
                </a:solidFill>
              </a:rPr>
              <a:t>huske</a:t>
            </a:r>
            <a:r>
              <a:rPr lang="en-GB" sz="1200">
                <a:solidFill>
                  <a:schemeClr val="tx1">
                    <a:lumMod val="65000"/>
                    <a:lumOff val="35000"/>
                  </a:schemeClr>
                </a:solidFill>
              </a:rPr>
              <a:t> </a:t>
            </a:r>
            <a:r>
              <a:rPr lang="en-GB" sz="1200" err="1">
                <a:solidFill>
                  <a:schemeClr val="tx1">
                    <a:lumMod val="65000"/>
                    <a:lumOff val="35000"/>
                  </a:schemeClr>
                </a:solidFill>
              </a:rPr>
              <a:t>hva</a:t>
            </a:r>
            <a:r>
              <a:rPr lang="en-GB" sz="1200">
                <a:solidFill>
                  <a:schemeClr val="tx1">
                    <a:lumMod val="65000"/>
                    <a:lumOff val="35000"/>
                  </a:schemeClr>
                </a:solidFill>
              </a:rPr>
              <a:t> du </a:t>
            </a:r>
            <a:r>
              <a:rPr lang="en-GB" sz="1200" err="1">
                <a:solidFill>
                  <a:schemeClr val="tx1">
                    <a:lumMod val="65000"/>
                    <a:lumOff val="35000"/>
                  </a:schemeClr>
                </a:solidFill>
              </a:rPr>
              <a:t>skal</a:t>
            </a:r>
            <a:r>
              <a:rPr lang="en-GB" sz="1200">
                <a:solidFill>
                  <a:schemeClr val="tx1">
                    <a:lumMod val="65000"/>
                    <a:lumOff val="35000"/>
                  </a:schemeClr>
                </a:solidFill>
              </a:rPr>
              <a:t> </a:t>
            </a:r>
            <a:r>
              <a:rPr lang="en-GB" sz="1200" err="1">
                <a:solidFill>
                  <a:schemeClr val="tx1">
                    <a:lumMod val="65000"/>
                    <a:lumOff val="35000"/>
                  </a:schemeClr>
                </a:solidFill>
              </a:rPr>
              <a:t>si</a:t>
            </a:r>
            <a:r>
              <a:rPr lang="en-GB" sz="1200">
                <a:solidFill>
                  <a:schemeClr val="tx1">
                    <a:lumMod val="65000"/>
                    <a:lumOff val="35000"/>
                  </a:schemeClr>
                </a:solidFill>
              </a:rPr>
              <a:t>.</a:t>
            </a:r>
            <a:endParaRPr lang="en-NO" sz="1200">
              <a:solidFill>
                <a:schemeClr val="tx1">
                  <a:lumMod val="65000"/>
                  <a:lumOff val="35000"/>
                </a:schemeClr>
              </a:solidFill>
            </a:endParaRPr>
          </a:p>
          <a:p>
            <a:pPr algn="l"/>
            <a:endParaRPr lang="nb-NO" sz="1200">
              <a:solidFill>
                <a:schemeClr val="tx1">
                  <a:lumMod val="65000"/>
                  <a:lumOff val="35000"/>
                </a:schemeClr>
              </a:solidFill>
            </a:endParaRPr>
          </a:p>
          <a:p>
            <a:pPr algn="l"/>
            <a:r>
              <a:rPr lang="nb-NO" sz="1200">
                <a:solidFill>
                  <a:schemeClr val="tx1">
                    <a:lumMod val="65000"/>
                    <a:lumOff val="35000"/>
                  </a:schemeClr>
                </a:solidFill>
              </a:rPr>
              <a:t>Dersom du fyller med bilde, vil det automatisk få </a:t>
            </a:r>
            <a:r>
              <a:rPr lang="nb-NO" sz="1200" err="1">
                <a:solidFill>
                  <a:schemeClr val="tx1">
                    <a:lumMod val="65000"/>
                    <a:lumOff val="35000"/>
                  </a:schemeClr>
                </a:solidFill>
              </a:rPr>
              <a:t>proposjonene</a:t>
            </a:r>
            <a:r>
              <a:rPr lang="nb-NO" sz="1200">
                <a:solidFill>
                  <a:schemeClr val="tx1">
                    <a:lumMod val="65000"/>
                    <a:lumOff val="35000"/>
                  </a:schemeClr>
                </a:solidFill>
              </a:rPr>
              <a:t> </a:t>
            </a:r>
            <a:r>
              <a:rPr lang="nb-NO" sz="1200" err="1">
                <a:solidFill>
                  <a:schemeClr val="tx1">
                    <a:lumMod val="65000"/>
                    <a:lumOff val="35000"/>
                  </a:schemeClr>
                </a:solidFill>
              </a:rPr>
              <a:t>orginalbildet</a:t>
            </a:r>
            <a:r>
              <a:rPr lang="nb-NO" sz="1200">
                <a:solidFill>
                  <a:schemeClr val="tx1">
                    <a:lumMod val="65000"/>
                    <a:lumOff val="35000"/>
                  </a:schemeClr>
                </a:solidFill>
              </a:rPr>
              <a:t> har. Dersom du ønsker å endre dette, gå til </a:t>
            </a:r>
            <a:r>
              <a:rPr lang="nb-NO" sz="1200" i="1">
                <a:solidFill>
                  <a:schemeClr val="tx1">
                    <a:lumMod val="65000"/>
                    <a:lumOff val="35000"/>
                  </a:schemeClr>
                </a:solidFill>
              </a:rPr>
              <a:t>Bildeformat </a:t>
            </a:r>
            <a:r>
              <a:rPr lang="nb-NO" sz="1200" i="0">
                <a:solidFill>
                  <a:schemeClr val="tx1">
                    <a:lumMod val="65000"/>
                    <a:lumOff val="35000"/>
                  </a:schemeClr>
                </a:solidFill>
              </a:rPr>
              <a:t>velg</a:t>
            </a:r>
            <a:r>
              <a:rPr lang="nb-NO" sz="1200" i="1">
                <a:solidFill>
                  <a:schemeClr val="tx1">
                    <a:lumMod val="65000"/>
                    <a:lumOff val="35000"/>
                  </a:schemeClr>
                </a:solidFill>
              </a:rPr>
              <a:t> beskjæringsverktøyet </a:t>
            </a:r>
            <a:r>
              <a:rPr lang="nb-NO" sz="1200">
                <a:solidFill>
                  <a:schemeClr val="tx1">
                    <a:lumMod val="65000"/>
                    <a:lumOff val="35000"/>
                  </a:schemeClr>
                </a:solidFill>
              </a:rPr>
              <a:t>og beskjær bildet slik du ønsker – gjerne i flukt med feltets topplinje.</a:t>
            </a: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96126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tat - lys grønn">
    <p:bg>
      <p:bgPr>
        <a:solidFill>
          <a:schemeClr val="accent5"/>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1280162" y="1350681"/>
            <a:ext cx="7920000" cy="2419200"/>
          </a:xfrm>
        </p:spPr>
        <p:txBody>
          <a:bodyPr/>
          <a:lstStyle>
            <a:lvl1pPr>
              <a:lnSpc>
                <a:spcPct val="100000"/>
              </a:lnSpc>
              <a:spcBef>
                <a:spcPts val="1000"/>
              </a:spcBef>
              <a:defRPr sz="5000">
                <a:solidFill>
                  <a:schemeClr val="tx2"/>
                </a:solidFill>
              </a:defRPr>
            </a:lvl1pPr>
          </a:lstStyle>
          <a:p>
            <a:r>
              <a:rPr lang="nb-NO"/>
              <a:t>Klikk for å redigere tittelstil</a:t>
            </a:r>
            <a:endParaRPr lang="en-NO"/>
          </a:p>
        </p:txBody>
      </p:sp>
      <p:grpSp>
        <p:nvGrpSpPr>
          <p:cNvPr id="8" name="Anførselstegn">
            <a:extLst>
              <a:ext uri="{FF2B5EF4-FFF2-40B4-BE49-F238E27FC236}">
                <a16:creationId xmlns:a16="http://schemas.microsoft.com/office/drawing/2014/main" id="{C4CCA3AF-731C-69D3-216E-FE4FCB80F1E9}"/>
              </a:ext>
              <a:ext uri="{C183D7F6-B498-43B3-948B-1728B52AA6E4}">
                <adec:decorative xmlns:adec="http://schemas.microsoft.com/office/drawing/2017/decorative" val="1"/>
              </a:ext>
            </a:extLst>
          </p:cNvPr>
          <p:cNvGrpSpPr/>
          <p:nvPr userDrawn="1"/>
        </p:nvGrpSpPr>
        <p:grpSpPr>
          <a:xfrm>
            <a:off x="634046" y="1273708"/>
            <a:ext cx="398795" cy="466725"/>
            <a:chOff x="464807" y="1916347"/>
            <a:chExt cx="398794" cy="466725"/>
          </a:xfrm>
          <a:solidFill>
            <a:schemeClr val="accent1"/>
          </a:solidFill>
        </p:grpSpPr>
        <p:sp>
          <p:nvSpPr>
            <p:cNvPr id="9" name="Rectangle: Rounded Corners 3">
              <a:extLst>
                <a:ext uri="{FF2B5EF4-FFF2-40B4-BE49-F238E27FC236}">
                  <a16:creationId xmlns:a16="http://schemas.microsoft.com/office/drawing/2014/main" id="{ABC67D33-8F39-0AF2-55DD-67FF4FBDF16F}"/>
                </a:ext>
              </a:extLst>
            </p:cNvPr>
            <p:cNvSpPr/>
            <p:nvPr/>
          </p:nvSpPr>
          <p:spPr>
            <a:xfrm>
              <a:off x="464807" y="1916347"/>
              <a:ext cx="160669" cy="46672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sp>
          <p:nvSpPr>
            <p:cNvPr id="14" name="Rectangle: Rounded Corners 4">
              <a:extLst>
                <a:ext uri="{FF2B5EF4-FFF2-40B4-BE49-F238E27FC236}">
                  <a16:creationId xmlns:a16="http://schemas.microsoft.com/office/drawing/2014/main" id="{61B4FEC2-0B45-A52C-7298-42E579C90EA6}"/>
                </a:ext>
              </a:extLst>
            </p:cNvPr>
            <p:cNvSpPr/>
            <p:nvPr/>
          </p:nvSpPr>
          <p:spPr>
            <a:xfrm>
              <a:off x="702932" y="1916347"/>
              <a:ext cx="160669" cy="46672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gr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1280161" y="3941448"/>
            <a:ext cx="7920000" cy="900000"/>
          </a:xfrm>
        </p:spPr>
        <p:txBody>
          <a:bodyPr/>
          <a:lstStyle>
            <a:lvl1pPr marL="0" indent="0">
              <a:lnSpc>
                <a:spcPct val="100000"/>
              </a:lnSpc>
              <a:buClr>
                <a:schemeClr val="accent5"/>
              </a:buClr>
              <a:buFont typeface="Arial" panose="020B0604020202020204" pitchFamily="34" charset="0"/>
              <a:buNone/>
              <a:defRPr sz="2000">
                <a:solidFill>
                  <a:schemeClr val="tx2"/>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sp>
        <p:nvSpPr>
          <p:cNvPr id="16" name="Picture Placeholder">
            <a:extLst>
              <a:ext uri="{FF2B5EF4-FFF2-40B4-BE49-F238E27FC236}">
                <a16:creationId xmlns:a16="http://schemas.microsoft.com/office/drawing/2014/main" id="{3635AA70-EF26-8B65-6E0E-460328509A7E}"/>
              </a:ext>
            </a:extLst>
          </p:cNvPr>
          <p:cNvSpPr>
            <a:spLocks noGrp="1"/>
          </p:cNvSpPr>
          <p:nvPr>
            <p:ph type="pic" sz="quarter" idx="19"/>
          </p:nvPr>
        </p:nvSpPr>
        <p:spPr>
          <a:xfrm>
            <a:off x="9913188" y="1341437"/>
            <a:ext cx="1620000" cy="1620000"/>
          </a:xfrm>
          <a:prstGeom prst="ellipse">
            <a:avLst/>
          </a:prstGeom>
          <a:noFill/>
        </p:spPr>
        <p:txBody>
          <a:bodyPr>
            <a:normAutofit/>
          </a:bodyPr>
          <a:lstStyle>
            <a:lvl1pPr marL="0" indent="0" algn="ctr">
              <a:buNone/>
              <a:defRPr sz="1400">
                <a:solidFill>
                  <a:schemeClr val="bg2"/>
                </a:solidFill>
              </a:defRPr>
            </a:lvl1pPr>
          </a:lstStyle>
          <a:p>
            <a:r>
              <a:rPr lang="nb-NO"/>
              <a:t>Klikk på ikonet for å legge til et bilde</a:t>
            </a:r>
            <a:endParaRPr lang="en-NO"/>
          </a:p>
        </p:txBody>
      </p:sp>
      <p:sp>
        <p:nvSpPr>
          <p:cNvPr id="17" name="Text Placeholder">
            <a:extLst>
              <a:ext uri="{FF2B5EF4-FFF2-40B4-BE49-F238E27FC236}">
                <a16:creationId xmlns:a16="http://schemas.microsoft.com/office/drawing/2014/main" id="{823CD31A-17A6-A32A-1AC0-4AFE72FB7D97}"/>
              </a:ext>
            </a:extLst>
          </p:cNvPr>
          <p:cNvSpPr>
            <a:spLocks noGrp="1"/>
          </p:cNvSpPr>
          <p:nvPr>
            <p:ph type="body" sz="quarter" idx="20"/>
          </p:nvPr>
        </p:nvSpPr>
        <p:spPr>
          <a:xfrm>
            <a:off x="9913188" y="3168014"/>
            <a:ext cx="1620000" cy="900000"/>
          </a:xfrm>
        </p:spPr>
        <p:txBody>
          <a:bodyPr>
            <a:normAutofit/>
          </a:bodyPr>
          <a:lstStyle>
            <a:lvl1pPr marL="0" indent="0" algn="ctr">
              <a:lnSpc>
                <a:spcPct val="100000"/>
              </a:lnSpc>
              <a:buNone/>
              <a:defRPr sz="1200">
                <a:solidFill>
                  <a:schemeClr val="tx2"/>
                </a:solidFill>
              </a:defRPr>
            </a:lvl1pPr>
          </a:lstStyle>
          <a:p>
            <a:pPr lvl="0"/>
            <a:r>
              <a:rPr lang="nb-NO"/>
              <a:t>Klikk for å redigere tekststiler i malen</a:t>
            </a:r>
          </a:p>
        </p:txBody>
      </p:sp>
      <p:pic>
        <p:nvPicPr>
          <p:cNvPr id="18" name="NHN-logo">
            <a:extLst>
              <a:ext uri="{FF2B5EF4-FFF2-40B4-BE49-F238E27FC236}">
                <a16:creationId xmlns:a16="http://schemas.microsoft.com/office/drawing/2014/main" id="{4074FE9E-592D-AB11-CDDB-7BDB2323DD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F2A8245A-A894-2934-826F-3C6CB334ADE6}"/>
              </a:ext>
              <a:ext uri="{C183D7F6-B498-43B3-948B-1728B52AA6E4}">
                <adec:decorative xmlns:adec="http://schemas.microsoft.com/office/drawing/2017/decorative" val="1"/>
              </a:ext>
            </a:extLst>
          </p:cNvPr>
          <p:cNvSpPr txBox="1"/>
          <p:nvPr/>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til sitat.</a:t>
            </a:r>
          </a:p>
          <a:p>
            <a:pPr algn="l"/>
            <a:endParaRPr lang="en-NO"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sitatet er kort,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opp. Dersom sitatet er langt,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ned.</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Bakgrunnsfargen kan endres. </a:t>
            </a: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187915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ta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1280162" y="1350681"/>
            <a:ext cx="7920000" cy="2419200"/>
          </a:xfrm>
        </p:spPr>
        <p:txBody>
          <a:bodyPr/>
          <a:lstStyle>
            <a:lvl1pPr>
              <a:lnSpc>
                <a:spcPct val="100000"/>
              </a:lnSpc>
              <a:spcBef>
                <a:spcPts val="1000"/>
              </a:spcBef>
              <a:defRPr sz="5000">
                <a:solidFill>
                  <a:schemeClr val="bg1"/>
                </a:solidFill>
              </a:defRPr>
            </a:lvl1pPr>
          </a:lstStyle>
          <a:p>
            <a:r>
              <a:rPr lang="nb-NO"/>
              <a:t>Klikk for å redigere tittelstil</a:t>
            </a:r>
            <a:endParaRPr lang="en-NO"/>
          </a:p>
        </p:txBody>
      </p:sp>
      <p:grpSp>
        <p:nvGrpSpPr>
          <p:cNvPr id="8" name="Anførselstegn">
            <a:extLst>
              <a:ext uri="{FF2B5EF4-FFF2-40B4-BE49-F238E27FC236}">
                <a16:creationId xmlns:a16="http://schemas.microsoft.com/office/drawing/2014/main" id="{C4CCA3AF-731C-69D3-216E-FE4FCB80F1E9}"/>
              </a:ext>
              <a:ext uri="{C183D7F6-B498-43B3-948B-1728B52AA6E4}">
                <adec:decorative xmlns:adec="http://schemas.microsoft.com/office/drawing/2017/decorative" val="1"/>
              </a:ext>
            </a:extLst>
          </p:cNvPr>
          <p:cNvGrpSpPr/>
          <p:nvPr userDrawn="1"/>
        </p:nvGrpSpPr>
        <p:grpSpPr>
          <a:xfrm>
            <a:off x="634046" y="1273708"/>
            <a:ext cx="398795" cy="466725"/>
            <a:chOff x="464807" y="1916347"/>
            <a:chExt cx="398794" cy="466725"/>
          </a:xfrm>
          <a:solidFill>
            <a:schemeClr val="accent1"/>
          </a:solidFill>
        </p:grpSpPr>
        <p:sp>
          <p:nvSpPr>
            <p:cNvPr id="9" name="Rectangle: Rounded Corners 3">
              <a:extLst>
                <a:ext uri="{FF2B5EF4-FFF2-40B4-BE49-F238E27FC236}">
                  <a16:creationId xmlns:a16="http://schemas.microsoft.com/office/drawing/2014/main" id="{ABC67D33-8F39-0AF2-55DD-67FF4FBDF16F}"/>
                </a:ext>
              </a:extLst>
            </p:cNvPr>
            <p:cNvSpPr/>
            <p:nvPr/>
          </p:nvSpPr>
          <p:spPr>
            <a:xfrm>
              <a:off x="464807" y="1916347"/>
              <a:ext cx="160669" cy="4667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sp>
          <p:nvSpPr>
            <p:cNvPr id="14" name="Rectangle: Rounded Corners 4">
              <a:extLst>
                <a:ext uri="{FF2B5EF4-FFF2-40B4-BE49-F238E27FC236}">
                  <a16:creationId xmlns:a16="http://schemas.microsoft.com/office/drawing/2014/main" id="{61B4FEC2-0B45-A52C-7298-42E579C90EA6}"/>
                </a:ext>
              </a:extLst>
            </p:cNvPr>
            <p:cNvSpPr/>
            <p:nvPr/>
          </p:nvSpPr>
          <p:spPr>
            <a:xfrm>
              <a:off x="702932" y="1916347"/>
              <a:ext cx="160669" cy="4667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3"/>
                </a:solidFill>
              </a:endParaRPr>
            </a:p>
          </p:txBody>
        </p:sp>
      </p:gr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1280161" y="3941448"/>
            <a:ext cx="7920000" cy="900000"/>
          </a:xfrm>
        </p:spPr>
        <p:txBody>
          <a:bodyPr/>
          <a:lstStyle>
            <a:lvl1pPr marL="0" indent="0">
              <a:lnSpc>
                <a:spcPct val="100000"/>
              </a:lnSpc>
              <a:buClr>
                <a:schemeClr val="accent5"/>
              </a:buClr>
              <a:buFont typeface="Arial" panose="020B0604020202020204" pitchFamily="34" charset="0"/>
              <a:buNone/>
              <a:defRPr sz="2000">
                <a:solidFill>
                  <a:schemeClr val="accent5"/>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sp>
        <p:nvSpPr>
          <p:cNvPr id="16" name="Picture Placeholder">
            <a:extLst>
              <a:ext uri="{FF2B5EF4-FFF2-40B4-BE49-F238E27FC236}">
                <a16:creationId xmlns:a16="http://schemas.microsoft.com/office/drawing/2014/main" id="{3635AA70-EF26-8B65-6E0E-460328509A7E}"/>
              </a:ext>
            </a:extLst>
          </p:cNvPr>
          <p:cNvSpPr>
            <a:spLocks noGrp="1"/>
          </p:cNvSpPr>
          <p:nvPr>
            <p:ph type="pic" sz="quarter" idx="19"/>
          </p:nvPr>
        </p:nvSpPr>
        <p:spPr>
          <a:xfrm>
            <a:off x="9913188" y="1341437"/>
            <a:ext cx="1620000" cy="1620000"/>
          </a:xfrm>
          <a:prstGeom prst="ellipse">
            <a:avLst/>
          </a:prstGeom>
          <a:noFill/>
        </p:spPr>
        <p:txBody>
          <a:bodyPr>
            <a:normAutofit/>
          </a:bodyPr>
          <a:lstStyle>
            <a:lvl1pPr marL="0" indent="0" algn="ctr">
              <a:buNone/>
              <a:defRPr sz="1400">
                <a:solidFill>
                  <a:schemeClr val="accent1"/>
                </a:solidFill>
              </a:defRPr>
            </a:lvl1pPr>
          </a:lstStyle>
          <a:p>
            <a:r>
              <a:rPr lang="nb-NO"/>
              <a:t>Klikk på ikonet for å legge til et bilde</a:t>
            </a:r>
            <a:endParaRPr lang="en-NO"/>
          </a:p>
        </p:txBody>
      </p:sp>
      <p:sp>
        <p:nvSpPr>
          <p:cNvPr id="17" name="Text Placeholder">
            <a:extLst>
              <a:ext uri="{FF2B5EF4-FFF2-40B4-BE49-F238E27FC236}">
                <a16:creationId xmlns:a16="http://schemas.microsoft.com/office/drawing/2014/main" id="{823CD31A-17A6-A32A-1AC0-4AFE72FB7D97}"/>
              </a:ext>
            </a:extLst>
          </p:cNvPr>
          <p:cNvSpPr>
            <a:spLocks noGrp="1"/>
          </p:cNvSpPr>
          <p:nvPr>
            <p:ph type="body" sz="quarter" idx="20"/>
          </p:nvPr>
        </p:nvSpPr>
        <p:spPr>
          <a:xfrm>
            <a:off x="9913188" y="3168014"/>
            <a:ext cx="1620000" cy="900000"/>
          </a:xfrm>
        </p:spPr>
        <p:txBody>
          <a:bodyPr>
            <a:normAutofit/>
          </a:bodyPr>
          <a:lstStyle>
            <a:lvl1pPr marL="0" indent="0" algn="ctr">
              <a:lnSpc>
                <a:spcPct val="100000"/>
              </a:lnSpc>
              <a:buNone/>
              <a:defRPr sz="1200">
                <a:solidFill>
                  <a:schemeClr val="accent5"/>
                </a:solidFill>
              </a:defRPr>
            </a:lvl1pPr>
          </a:lstStyle>
          <a:p>
            <a:pPr lvl="0"/>
            <a:r>
              <a:rPr lang="nb-NO"/>
              <a:t>Klikk for å redigere tekststiler i malen</a:t>
            </a:r>
          </a:p>
        </p:txBody>
      </p:sp>
      <p:pic>
        <p:nvPicPr>
          <p:cNvPr id="4" name="NHN-logo">
            <a:extLst>
              <a:ext uri="{FF2B5EF4-FFF2-40B4-BE49-F238E27FC236}">
                <a16:creationId xmlns:a16="http://schemas.microsoft.com/office/drawing/2014/main" id="{AC61256E-6F42-E75C-45A5-02BD9BDE24E9}"/>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11" name="Tips">
            <a:extLst>
              <a:ext uri="{FF2B5EF4-FFF2-40B4-BE49-F238E27FC236}">
                <a16:creationId xmlns:a16="http://schemas.microsoft.com/office/drawing/2014/main" id="{35532FB5-00CA-4A4B-8F70-042FAD374B7F}"/>
              </a:ext>
              <a:ext uri="{C183D7F6-B498-43B3-948B-1728B52AA6E4}">
                <adec:decorative xmlns:adec="http://schemas.microsoft.com/office/drawing/2017/decorative" val="1"/>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til sitat.</a:t>
            </a:r>
          </a:p>
          <a:p>
            <a:pPr algn="l"/>
            <a:endParaRPr lang="en-NO" sz="1200">
              <a:solidFill>
                <a:schemeClr val="tx1">
                  <a:lumMod val="65000"/>
                  <a:lumOff val="35000"/>
                </a:schemeClr>
              </a:solidFill>
            </a:endParaRPr>
          </a:p>
          <a:p>
            <a:pPr algn="l"/>
            <a:r>
              <a:rPr lang="en-GB" sz="1200">
                <a:solidFill>
                  <a:schemeClr val="tx1">
                    <a:lumMod val="65000"/>
                    <a:lumOff val="35000"/>
                  </a:schemeClr>
                </a:solidFill>
              </a:rPr>
              <a:t>D</a:t>
            </a:r>
            <a:r>
              <a:rPr lang="en-NO" sz="1200">
                <a:solidFill>
                  <a:schemeClr val="tx1">
                    <a:lumMod val="65000"/>
                    <a:lumOff val="35000"/>
                  </a:schemeClr>
                </a:solidFill>
              </a:rPr>
              <a:t>ersom sitatet er kort,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opp. Dersom sitatet er langt, kan </a:t>
            </a:r>
            <a:r>
              <a:rPr lang="en-NO" sz="1200" i="1">
                <a:solidFill>
                  <a:schemeClr val="tx1">
                    <a:lumMod val="65000"/>
                    <a:lumOff val="35000"/>
                  </a:schemeClr>
                </a:solidFill>
              </a:rPr>
              <a:t>underteksten</a:t>
            </a:r>
            <a:r>
              <a:rPr lang="en-NO" sz="1200">
                <a:solidFill>
                  <a:schemeClr val="tx1">
                    <a:lumMod val="65000"/>
                    <a:lumOff val="35000"/>
                  </a:schemeClr>
                </a:solidFill>
              </a:rPr>
              <a:t> flyttes lenger ned.</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Bakgrunnsfargen kan endres. </a:t>
            </a: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412733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or tekst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8" y="1350681"/>
            <a:ext cx="9295200" cy="2419200"/>
          </a:xfrm>
        </p:spPr>
        <p:txBody>
          <a:bodyPr/>
          <a:lstStyle>
            <a:lvl1pPr>
              <a:lnSpc>
                <a:spcPct val="100000"/>
              </a:lnSpc>
              <a:spcBef>
                <a:spcPts val="1000"/>
              </a:spcBef>
              <a:defRPr sz="7000">
                <a:solidFill>
                  <a:schemeClr val="accent5"/>
                </a:solidFill>
              </a:defRPr>
            </a:lvl1pPr>
          </a:lstStyle>
          <a:p>
            <a:r>
              <a:rPr lang="nb-NO"/>
              <a:t>Klikk for å redigere tittelstil</a:t>
            </a:r>
            <a:endParaRPr lang="en-NO"/>
          </a:p>
        </p:txBody>
      </p:sp>
      <p:sp>
        <p:nvSpPr>
          <p:cNvPr id="3" name="Content Placeholder">
            <a:extLst>
              <a:ext uri="{FF2B5EF4-FFF2-40B4-BE49-F238E27FC236}">
                <a16:creationId xmlns:a16="http://schemas.microsoft.com/office/drawing/2014/main" id="{0DB3D23D-7E15-A743-99C5-DE8E4105555C}"/>
              </a:ext>
            </a:extLst>
          </p:cNvPr>
          <p:cNvSpPr>
            <a:spLocks noGrp="1"/>
          </p:cNvSpPr>
          <p:nvPr>
            <p:ph sz="half" idx="1"/>
          </p:nvPr>
        </p:nvSpPr>
        <p:spPr>
          <a:xfrm>
            <a:off x="636505" y="4751939"/>
            <a:ext cx="9295200" cy="900000"/>
          </a:xfrm>
        </p:spPr>
        <p:txBody>
          <a:bodyPr/>
          <a:lstStyle>
            <a:lvl1pPr marL="0" indent="0">
              <a:lnSpc>
                <a:spcPct val="100000"/>
              </a:lnSpc>
              <a:buClr>
                <a:schemeClr val="accent5"/>
              </a:buClr>
              <a:buFont typeface="Arial" panose="020B0604020202020204" pitchFamily="34" charset="0"/>
              <a:buNone/>
              <a:defRPr sz="2000">
                <a:solidFill>
                  <a:schemeClr val="bg1"/>
                </a:solidFill>
              </a:defRPr>
            </a:lvl1pPr>
            <a:lvl2pPr>
              <a:lnSpc>
                <a:spcPct val="100000"/>
              </a:lnSpc>
              <a:buClr>
                <a:schemeClr val="bg1">
                  <a:lumMod val="50000"/>
                </a:schemeClr>
              </a:buClr>
              <a:defRPr sz="1600">
                <a:solidFill>
                  <a:schemeClr val="tx2"/>
                </a:solidFill>
              </a:defRPr>
            </a:lvl2pPr>
            <a:lvl3pPr>
              <a:lnSpc>
                <a:spcPct val="100000"/>
              </a:lnSpc>
              <a:buClr>
                <a:schemeClr val="bg1">
                  <a:lumMod val="50000"/>
                </a:schemeClr>
              </a:buClr>
              <a:defRPr sz="1400">
                <a:solidFill>
                  <a:schemeClr val="tx2"/>
                </a:solidFill>
              </a:defRPr>
            </a:lvl3pPr>
            <a:lvl4pPr>
              <a:lnSpc>
                <a:spcPct val="100000"/>
              </a:lnSpc>
              <a:buClr>
                <a:schemeClr val="bg1">
                  <a:lumMod val="50000"/>
                </a:schemeClr>
              </a:buClr>
              <a:defRPr sz="1200">
                <a:solidFill>
                  <a:schemeClr val="tx2"/>
                </a:solidFill>
              </a:defRPr>
            </a:lvl4pPr>
            <a:lvl5pPr>
              <a:lnSpc>
                <a:spcPct val="100000"/>
              </a:lnSpc>
              <a:buClr>
                <a:schemeClr val="bg1">
                  <a:lumMod val="50000"/>
                </a:schemeClr>
              </a:buClr>
              <a:defRPr sz="1200">
                <a:solidFill>
                  <a:schemeClr val="tx2"/>
                </a:solidFill>
              </a:defRPr>
            </a:lvl5pPr>
          </a:lstStyle>
          <a:p>
            <a:pPr lvl="0"/>
            <a:r>
              <a:rPr lang="nb-NO"/>
              <a:t>Klikk for å redigere tekststiler i malen</a:t>
            </a:r>
          </a:p>
        </p:txBody>
      </p:sp>
      <p:pic>
        <p:nvPicPr>
          <p:cNvPr id="4" name="NHN-logo">
            <a:extLst>
              <a:ext uri="{FF2B5EF4-FFF2-40B4-BE49-F238E27FC236}">
                <a16:creationId xmlns:a16="http://schemas.microsoft.com/office/drawing/2014/main" id="{AA821D10-D1ED-B886-0CBC-DB371263E748}"/>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grpSp>
        <p:nvGrpSpPr>
          <p:cNvPr id="13" name="Tips">
            <a:extLst>
              <a:ext uri="{FF2B5EF4-FFF2-40B4-BE49-F238E27FC236}">
                <a16:creationId xmlns:a16="http://schemas.microsoft.com/office/drawing/2014/main" id="{CF4D070E-629F-B1B1-63DA-B441C1FE7A60}"/>
              </a:ext>
              <a:ext uri="{C183D7F6-B498-43B3-948B-1728B52AA6E4}">
                <adec:decorative xmlns:adec="http://schemas.microsoft.com/office/drawing/2017/decorative" val="1"/>
              </a:ext>
            </a:extLst>
          </p:cNvPr>
          <p:cNvGrpSpPr/>
          <p:nvPr userDrawn="1"/>
        </p:nvGrpSpPr>
        <p:grpSpPr>
          <a:xfrm>
            <a:off x="12395200" y="-3392"/>
            <a:ext cx="2159000" cy="6829495"/>
            <a:chOff x="12395200" y="28507"/>
            <a:chExt cx="2159000" cy="6829495"/>
          </a:xfrm>
        </p:grpSpPr>
        <p:sp>
          <p:nvSpPr>
            <p:cNvPr id="15" name="TextBox 14">
              <a:extLst>
                <a:ext uri="{FF2B5EF4-FFF2-40B4-BE49-F238E27FC236}">
                  <a16:creationId xmlns:a16="http://schemas.microsoft.com/office/drawing/2014/main" id="{7B442A74-E96E-15CE-48BA-7653B338A46A}"/>
                </a:ext>
              </a:extLst>
            </p:cNvPr>
            <p:cNvSpPr txBox="1"/>
            <p:nvPr userDrawn="1"/>
          </p:nvSpPr>
          <p:spPr>
            <a:xfrm>
              <a:off x="12395200" y="28507"/>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for å utheve viktig innhold. Uthev gjerne ett eller flere ord, ved å bruke </a:t>
              </a:r>
              <a:r>
                <a:rPr lang="en-NO" sz="1200" i="1">
                  <a:solidFill>
                    <a:schemeClr val="tx1">
                      <a:lumMod val="65000"/>
                      <a:lumOff val="35000"/>
                    </a:schemeClr>
                  </a:solidFill>
                </a:rPr>
                <a:t>bold</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Man kan også utheve ord ved å bruke en annen farge på deler av teksten. </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Egnede farger:</a:t>
              </a:r>
            </a:p>
          </p:txBody>
        </p:sp>
        <p:sp>
          <p:nvSpPr>
            <p:cNvPr id="19" name="Grønn 2">
              <a:extLst>
                <a:ext uri="{FF2B5EF4-FFF2-40B4-BE49-F238E27FC236}">
                  <a16:creationId xmlns:a16="http://schemas.microsoft.com/office/drawing/2014/main" id="{F2AD9E63-27CE-3569-3BFA-AE1EFD8CA3D6}"/>
                </a:ext>
              </a:extLst>
            </p:cNvPr>
            <p:cNvSpPr/>
            <p:nvPr userDrawn="1"/>
          </p:nvSpPr>
          <p:spPr>
            <a:xfrm rot="5400000">
              <a:off x="12581700" y="2563854"/>
              <a:ext cx="180000" cy="18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20" name="Grønn 1">
              <a:extLst>
                <a:ext uri="{FF2B5EF4-FFF2-40B4-BE49-F238E27FC236}">
                  <a16:creationId xmlns:a16="http://schemas.microsoft.com/office/drawing/2014/main" id="{28E698CC-77AB-EB51-1CF5-6564CD6B7A81}"/>
                </a:ext>
              </a:extLst>
            </p:cNvPr>
            <p:cNvSpPr/>
            <p:nvPr userDrawn="1"/>
          </p:nvSpPr>
          <p:spPr>
            <a:xfrm rot="5400000">
              <a:off x="12899764" y="2563854"/>
              <a:ext cx="180000" cy="180000"/>
            </a:xfrm>
            <a:prstGeom prst="ellipse">
              <a:avLst/>
            </a:prstGeom>
            <a:solidFill>
              <a:schemeClr val="bg1"/>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Tree>
    <p:extLst>
      <p:ext uri="{BB962C8B-B14F-4D97-AF65-F5344CB8AC3E}">
        <p14:creationId xmlns:p14="http://schemas.microsoft.com/office/powerpoint/2010/main" val="4896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A56185-D9BD-0C25-A3A0-C307EB37EF91}"/>
              </a:ext>
            </a:extLst>
          </p:cNvPr>
          <p:cNvSpPr>
            <a:spLocks noGrp="1"/>
          </p:cNvSpPr>
          <p:nvPr>
            <p:ph type="title"/>
          </p:nvPr>
        </p:nvSpPr>
        <p:spPr/>
        <p:txBody>
          <a:bodyPr/>
          <a:lstStyle/>
          <a:p>
            <a:r>
              <a:rPr lang="nb-NO"/>
              <a:t>Klikk for å redigere tittelstil</a:t>
            </a:r>
            <a:endParaRPr lang="en-NO"/>
          </a:p>
        </p:txBody>
      </p:sp>
      <p:sp>
        <p:nvSpPr>
          <p:cNvPr id="6" name="Text Placeholder 6">
            <a:extLst>
              <a:ext uri="{FF2B5EF4-FFF2-40B4-BE49-F238E27FC236}">
                <a16:creationId xmlns:a16="http://schemas.microsoft.com/office/drawing/2014/main" id="{B876AFB8-5A19-1E53-0537-93F6873B89AC}"/>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bg2"/>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4" name="Tips">
            <a:extLst>
              <a:ext uri="{FF2B5EF4-FFF2-40B4-BE49-F238E27FC236}">
                <a16:creationId xmlns:a16="http://schemas.microsoft.com/office/drawing/2014/main" id="{397373A8-A946-F97E-0AB1-58DAE2400011}"/>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med </a:t>
            </a:r>
            <a:r>
              <a:rPr lang="en-NO" sz="1200" i="1">
                <a:solidFill>
                  <a:schemeClr val="tx1">
                    <a:lumMod val="65000"/>
                    <a:lumOff val="35000"/>
                  </a:schemeClr>
                </a:solidFill>
              </a:rPr>
              <a:t>Kun tittel</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183094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un tittel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A56185-D9BD-0C25-A3A0-C307EB37EF91}"/>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en-NO"/>
          </a:p>
        </p:txBody>
      </p:sp>
      <p:sp>
        <p:nvSpPr>
          <p:cNvPr id="3" name="Text Placeholder 6">
            <a:extLst>
              <a:ext uri="{FF2B5EF4-FFF2-40B4-BE49-F238E27FC236}">
                <a16:creationId xmlns:a16="http://schemas.microsoft.com/office/drawing/2014/main" id="{7DB3E68C-E6D1-A504-D8A5-AE37528261BE}"/>
              </a:ext>
            </a:extLst>
          </p:cNvPr>
          <p:cNvSpPr>
            <a:spLocks noGrp="1"/>
          </p:cNvSpPr>
          <p:nvPr>
            <p:ph type="body" sz="quarter" idx="14" hasCustomPrompt="1"/>
          </p:nvPr>
        </p:nvSpPr>
        <p:spPr>
          <a:xfrm>
            <a:off x="623888" y="333375"/>
            <a:ext cx="10909300" cy="325437"/>
          </a:xfrm>
        </p:spPr>
        <p:txBody>
          <a:bodyPr/>
          <a:lstStyle>
            <a:lvl1pPr marL="0" indent="0">
              <a:lnSpc>
                <a:spcPct val="100000"/>
              </a:lnSpc>
              <a:buNone/>
              <a:defRPr sz="1600">
                <a:solidFill>
                  <a:schemeClr val="accent5"/>
                </a:solidFill>
              </a:defRPr>
            </a:lvl1pPr>
            <a:lvl2pPr marL="225411" indent="0">
              <a:buNone/>
              <a:defRPr/>
            </a:lvl2pPr>
            <a:lvl3pPr marL="447654" indent="0">
              <a:buNone/>
              <a:defRPr/>
            </a:lvl3pPr>
            <a:lvl4pPr marL="668304" indent="0">
              <a:buNone/>
              <a:defRPr/>
            </a:lvl4pPr>
            <a:lvl5pPr marL="888955" indent="0">
              <a:buNone/>
              <a:defRPr/>
            </a:lvl5pPr>
          </a:lstStyle>
          <a:p>
            <a:pPr lvl="0"/>
            <a:r>
              <a:rPr lang="en-GB" err="1"/>
              <a:t>Subtittel</a:t>
            </a:r>
            <a:endParaRPr lang="en-NO"/>
          </a:p>
        </p:txBody>
      </p:sp>
      <p:pic>
        <p:nvPicPr>
          <p:cNvPr id="5" name="NHN-logo">
            <a:extLst>
              <a:ext uri="{FF2B5EF4-FFF2-40B4-BE49-F238E27FC236}">
                <a16:creationId xmlns:a16="http://schemas.microsoft.com/office/drawing/2014/main" id="{B1BE1863-BAD5-EE8E-59E5-66B2762ABDDD}"/>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6" name="Tips">
            <a:extLst>
              <a:ext uri="{FF2B5EF4-FFF2-40B4-BE49-F238E27FC236}">
                <a16:creationId xmlns:a16="http://schemas.microsoft.com/office/drawing/2014/main" id="{0A922957-2776-42E3-AC1C-07296A8D4F39}"/>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Mal med </a:t>
            </a:r>
            <a:r>
              <a:rPr lang="en-NO" sz="1200" i="1">
                <a:solidFill>
                  <a:schemeClr val="tx1">
                    <a:lumMod val="65000"/>
                    <a:lumOff val="35000"/>
                  </a:schemeClr>
                </a:solidFill>
              </a:rPr>
              <a:t>Kun tittel</a:t>
            </a:r>
            <a:r>
              <a:rPr lang="en-NO" sz="1200">
                <a:solidFill>
                  <a:schemeClr val="tx1">
                    <a:lumMod val="65000"/>
                    <a:lumOff val="35000"/>
                  </a:schemeClr>
                </a:solidFill>
              </a:rPr>
              <a:t>.</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algn="l"/>
            <a:endParaRPr lang="en-NO" sz="1200">
              <a:solidFill>
                <a:schemeClr val="tx1">
                  <a:lumMod val="65000"/>
                  <a:lumOff val="35000"/>
                </a:schemeClr>
              </a:solidFill>
            </a:endParaRPr>
          </a:p>
        </p:txBody>
      </p:sp>
    </p:spTree>
    <p:extLst>
      <p:ext uri="{BB962C8B-B14F-4D97-AF65-F5344CB8AC3E}">
        <p14:creationId xmlns:p14="http://schemas.microsoft.com/office/powerpoint/2010/main" val="27765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35570" cy="612775"/>
          </a:xfrm>
        </p:spPr>
        <p:txBody>
          <a:bodyPr/>
          <a:lstStyle>
            <a:lvl1pPr>
              <a:defRPr sz="3200"/>
            </a:lvl1pPr>
          </a:lstStyle>
          <a:p>
            <a:r>
              <a:rPr lang="nb-NO"/>
              <a:t>Klikk for å redigere tittelstil</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024ABFDC-A378-4E3F-A2D7-0D7C8BB7CB08}"/>
              </a:ext>
              <a:ext uri="{C183D7F6-B498-43B3-948B-1728B52AA6E4}">
                <adec:decorative xmlns:adec="http://schemas.microsoft.com/office/drawing/2017/decorative" val="1"/>
              </a:ext>
            </a:extLst>
          </p:cNvPr>
          <p:cNvSpPr txBox="1"/>
          <p:nvPr userDrawn="1"/>
        </p:nvSpPr>
        <p:spPr>
          <a:xfrm>
            <a:off x="12395200" y="-3392"/>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238501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 mørk">
    <p:bg>
      <p:bgPr>
        <a:solidFill>
          <a:schemeClr val="tx2"/>
        </a:solidFill>
        <a:effectLst/>
      </p:bgPr>
    </p:bg>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49218" cy="612775"/>
          </a:xfrm>
        </p:spPr>
        <p:txBody>
          <a:bodyPr/>
          <a:lstStyle>
            <a:lvl1pPr>
              <a:defRPr sz="3200"/>
            </a:lvl1pPr>
          </a:lstStyle>
          <a:p>
            <a:r>
              <a:rPr lang="nb-NO"/>
              <a:t>Klikk for å redigere tittelstil</a:t>
            </a:r>
            <a:endParaRPr lang="en-NO"/>
          </a:p>
        </p:txBody>
      </p:sp>
      <p:pic>
        <p:nvPicPr>
          <p:cNvPr id="3" name="NHN-logo">
            <a:extLst>
              <a:ext uri="{FF2B5EF4-FFF2-40B4-BE49-F238E27FC236}">
                <a16:creationId xmlns:a16="http://schemas.microsoft.com/office/drawing/2014/main" id="{72C74F22-5E65-D745-B847-A60ED18F4194}"/>
              </a:ext>
              <a:ext uri="{C183D7F6-B498-43B3-948B-1728B52AA6E4}">
                <adec:decorative xmlns:adec="http://schemas.microsoft.com/office/drawing/2017/decorative" val="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8810" y="6508164"/>
            <a:ext cx="1253755" cy="108000"/>
          </a:xfrm>
          <a:prstGeom prst="rect">
            <a:avLst/>
          </a:prstGeom>
        </p:spPr>
      </p:pic>
      <p:sp>
        <p:nvSpPr>
          <p:cNvPr id="5" name="Tips">
            <a:extLst>
              <a:ext uri="{FF2B5EF4-FFF2-40B4-BE49-F238E27FC236}">
                <a16:creationId xmlns:a16="http://schemas.microsoft.com/office/drawing/2014/main" id="{60C83C4A-55F4-40AD-8A3D-FFD111CB5A54}"/>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nb-NO" sz="1200">
                <a:solidFill>
                  <a:schemeClr val="tx1">
                    <a:lumMod val="65000"/>
                    <a:lumOff val="35000"/>
                  </a:schemeClr>
                </a:solidFill>
              </a:rPr>
              <a:t>Når du lager slike lysbilder, er det viktig at du tenker på lesbarhet og kontraster på tekst og </a:t>
            </a:r>
            <a:r>
              <a:rPr lang="nb-NO" sz="1200" err="1">
                <a:solidFill>
                  <a:schemeClr val="tx1">
                    <a:lumMod val="65000"/>
                    <a:lumOff val="35000"/>
                  </a:schemeClr>
                </a:solidFill>
              </a:rPr>
              <a:t>bakgrunnselementer</a:t>
            </a:r>
            <a:r>
              <a:rPr lang="nb-NO" sz="1200">
                <a:solidFill>
                  <a:schemeClr val="tx1">
                    <a:lumMod val="65000"/>
                    <a:lumOff val="35000"/>
                  </a:schemeClr>
                </a:solidFill>
              </a:rPr>
              <a:t>.  </a:t>
            </a:r>
          </a:p>
          <a:p>
            <a:pPr algn="l"/>
            <a:endParaRPr lang="nb-NO" sz="120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a:solidFill>
                  <a:schemeClr val="tx1">
                    <a:lumMod val="65000"/>
                    <a:lumOff val="35000"/>
                  </a:schemeClr>
                </a:solidFill>
              </a:rPr>
              <a:t>Se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316517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un bilde utfallende">
    <p:spTree>
      <p:nvGrpSpPr>
        <p:cNvPr id="1" name=""/>
        <p:cNvGrpSpPr/>
        <p:nvPr/>
      </p:nvGrpSpPr>
      <p:grpSpPr>
        <a:xfrm>
          <a:off x="0" y="0"/>
          <a:ext cx="0" cy="0"/>
          <a:chOff x="0" y="0"/>
          <a:chExt cx="0" cy="0"/>
        </a:xfrm>
      </p:grpSpPr>
      <p:sp>
        <p:nvSpPr>
          <p:cNvPr id="2" name="Title (usynlig)">
            <a:extLst>
              <a:ext uri="{FF2B5EF4-FFF2-40B4-BE49-F238E27FC236}">
                <a16:creationId xmlns:a16="http://schemas.microsoft.com/office/drawing/2014/main" id="{DEA56185-D9BD-0C25-A3A0-C307EB37EF91}"/>
              </a:ext>
            </a:extLst>
          </p:cNvPr>
          <p:cNvSpPr>
            <a:spLocks noGrp="1"/>
          </p:cNvSpPr>
          <p:nvPr>
            <p:ph type="title"/>
          </p:nvPr>
        </p:nvSpPr>
        <p:spPr>
          <a:xfrm>
            <a:off x="0" y="-879801"/>
            <a:ext cx="9921922" cy="612775"/>
          </a:xfrm>
        </p:spPr>
        <p:txBody>
          <a:bodyPr/>
          <a:lstStyle/>
          <a:p>
            <a:r>
              <a:rPr lang="nb-NO"/>
              <a:t>Klikk for å redigere tittelstil</a:t>
            </a:r>
            <a:endParaRPr lang="en-NO"/>
          </a:p>
        </p:txBody>
      </p:sp>
      <p:sp>
        <p:nvSpPr>
          <p:cNvPr id="3" name="Picture Placeholder">
            <a:extLst>
              <a:ext uri="{FF2B5EF4-FFF2-40B4-BE49-F238E27FC236}">
                <a16:creationId xmlns:a16="http://schemas.microsoft.com/office/drawing/2014/main" id="{119076AB-7F42-7731-E5FC-B4FC851A15ED}"/>
              </a:ext>
            </a:extLst>
          </p:cNvPr>
          <p:cNvSpPr>
            <a:spLocks noGrp="1"/>
          </p:cNvSpPr>
          <p:nvPr>
            <p:ph type="pic" sz="quarter" idx="13"/>
          </p:nvPr>
        </p:nvSpPr>
        <p:spPr>
          <a:xfrm>
            <a:off x="0" y="0"/>
            <a:ext cx="12192000" cy="6858000"/>
          </a:xfrm>
        </p:spPr>
        <p:txBody>
          <a:bodyPr lIns="180000" tIns="180000" rIns="180000" bIns="180000">
            <a:normAutofit/>
          </a:bodyPr>
          <a:lstStyle>
            <a:lvl1pPr marL="0" indent="0" algn="ctr">
              <a:buFontTx/>
              <a:buNone/>
              <a:defRPr sz="1600">
                <a:solidFill>
                  <a:schemeClr val="bg2"/>
                </a:solidFill>
              </a:defRPr>
            </a:lvl1pPr>
          </a:lstStyle>
          <a:p>
            <a:r>
              <a:rPr lang="nb-NO"/>
              <a:t>Klikk på ikonet for å legge til et bilde</a:t>
            </a:r>
            <a:endParaRPr lang="en-NO"/>
          </a:p>
        </p:txBody>
      </p:sp>
      <p:pic>
        <p:nvPicPr>
          <p:cNvPr id="5" name="NHN-logo">
            <a:extLst>
              <a:ext uri="{FF2B5EF4-FFF2-40B4-BE49-F238E27FC236}">
                <a16:creationId xmlns:a16="http://schemas.microsoft.com/office/drawing/2014/main" id="{B5C0645F-FAC9-EE9D-0430-D9C520D918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10" y="6508164"/>
            <a:ext cx="1247859" cy="108000"/>
          </a:xfrm>
          <a:prstGeom prst="rect">
            <a:avLst/>
          </a:prstGeom>
        </p:spPr>
      </p:pic>
      <p:sp>
        <p:nvSpPr>
          <p:cNvPr id="6" name="Tips">
            <a:extLst>
              <a:ext uri="{FF2B5EF4-FFF2-40B4-BE49-F238E27FC236}">
                <a16:creationId xmlns:a16="http://schemas.microsoft.com/office/drawing/2014/main" id="{6C24F58E-001B-4903-A07C-04AB8E79167D}"/>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br>
              <a:rPr lang="nb-NO" sz="1200">
                <a:solidFill>
                  <a:schemeClr val="tx1">
                    <a:lumMod val="65000"/>
                    <a:lumOff val="35000"/>
                  </a:schemeClr>
                </a:solidFill>
              </a:rPr>
            </a:b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er ønskelig å legge tekst eller grafikk på bildet</a:t>
            </a:r>
            <a:r>
              <a:rPr lang="nb-NO" sz="1200">
                <a:solidFill>
                  <a:schemeClr val="tx1">
                    <a:lumMod val="65000"/>
                    <a:lumOff val="35000"/>
                  </a:schemeClr>
                </a:solidFill>
              </a:rPr>
              <a:t>, s</a:t>
            </a:r>
            <a:r>
              <a:rPr lang="en-GB" sz="1200" i="0">
                <a:solidFill>
                  <a:schemeClr val="tx1">
                    <a:lumMod val="65000"/>
                    <a:lumOff val="35000"/>
                  </a:schemeClr>
                </a:solidFill>
              </a:rPr>
              <a:t>e </a:t>
            </a:r>
            <a:r>
              <a:rPr lang="en-GB" sz="1200" i="0" err="1">
                <a:solidFill>
                  <a:schemeClr val="tx1">
                    <a:lumMod val="65000"/>
                    <a:lumOff val="35000"/>
                  </a:schemeClr>
                </a:solidFill>
              </a:rPr>
              <a:t>farge-kombinasjoner</a:t>
            </a:r>
            <a:r>
              <a:rPr lang="en-GB" sz="1200" i="0">
                <a:solidFill>
                  <a:schemeClr val="tx1">
                    <a:lumMod val="65000"/>
                    <a:lumOff val="35000"/>
                  </a:schemeClr>
                </a:solidFill>
              </a:rPr>
              <a:t> </a:t>
            </a:r>
            <a:r>
              <a:rPr lang="en-GB" sz="1200" i="0" err="1">
                <a:solidFill>
                  <a:schemeClr val="tx1">
                    <a:lumMod val="65000"/>
                    <a:lumOff val="35000"/>
                  </a:schemeClr>
                </a:solidFill>
              </a:rPr>
              <a:t>i</a:t>
            </a:r>
            <a:r>
              <a:rPr lang="en-GB" sz="1200" i="0">
                <a:solidFill>
                  <a:schemeClr val="tx1">
                    <a:lumMod val="65000"/>
                    <a:lumOff val="35000"/>
                  </a:schemeClr>
                </a:solidFill>
              </a:rPr>
              <a:t>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en-GB" sz="1200" i="0" err="1">
                <a:solidFill>
                  <a:schemeClr val="tx1">
                    <a:lumMod val="65000"/>
                    <a:lumOff val="35000"/>
                  </a:schemeClr>
                </a:solidFill>
              </a:rPr>
              <a:t>Ihht</a:t>
            </a:r>
            <a:r>
              <a:rPr lang="en-GB" sz="1200" i="0">
                <a:solidFill>
                  <a:schemeClr val="tx1">
                    <a:lumMod val="65000"/>
                    <a:lumOff val="35000"/>
                  </a:schemeClr>
                </a:solidFill>
              </a:rPr>
              <a:t> </a:t>
            </a:r>
            <a:r>
              <a:rPr lang="en-GB" sz="1200" i="0" err="1">
                <a:solidFill>
                  <a:schemeClr val="tx1">
                    <a:lumMod val="65000"/>
                    <a:lumOff val="35000"/>
                  </a:schemeClr>
                </a:solidFill>
              </a:rPr>
              <a:t>krav</a:t>
            </a:r>
            <a:r>
              <a:rPr lang="en-GB" sz="1200" i="0">
                <a:solidFill>
                  <a:schemeClr val="tx1">
                    <a:lumMod val="65000"/>
                    <a:lumOff val="35000"/>
                  </a:schemeClr>
                </a:solidFill>
              </a:rPr>
              <a:t> om </a:t>
            </a:r>
            <a:r>
              <a:rPr lang="en-GB" sz="1200" i="0" err="1">
                <a:solidFill>
                  <a:schemeClr val="tx1">
                    <a:lumMod val="65000"/>
                    <a:lumOff val="35000"/>
                  </a:schemeClr>
                </a:solidFill>
              </a:rPr>
              <a:t>universell</a:t>
            </a:r>
            <a:r>
              <a:rPr lang="en-GB" sz="1200" i="0">
                <a:solidFill>
                  <a:schemeClr val="tx1">
                    <a:lumMod val="65000"/>
                    <a:lumOff val="35000"/>
                  </a:schemeClr>
                </a:solidFill>
              </a:rPr>
              <a:t> </a:t>
            </a:r>
            <a:r>
              <a:rPr lang="en-GB" sz="1200" i="0" err="1">
                <a:solidFill>
                  <a:schemeClr val="tx1">
                    <a:lumMod val="65000"/>
                    <a:lumOff val="35000"/>
                  </a:schemeClr>
                </a:solidFill>
              </a:rPr>
              <a:t>utforming</a:t>
            </a:r>
            <a:r>
              <a:rPr lang="en-GB" sz="1200" i="0">
                <a:solidFill>
                  <a:schemeClr val="tx1">
                    <a:lumMod val="65000"/>
                    <a:lumOff val="35000"/>
                  </a:schemeClr>
                </a:solidFill>
              </a:rPr>
              <a:t>, </a:t>
            </a:r>
            <a:r>
              <a:rPr lang="en-GB" sz="1200" i="0" err="1">
                <a:solidFill>
                  <a:schemeClr val="tx1">
                    <a:lumMod val="65000"/>
                    <a:lumOff val="35000"/>
                  </a:schemeClr>
                </a:solidFill>
              </a:rPr>
              <a:t>skal</a:t>
            </a:r>
            <a:r>
              <a:rPr lang="en-GB" sz="1200" i="0">
                <a:solidFill>
                  <a:schemeClr val="tx1">
                    <a:lumMod val="65000"/>
                    <a:lumOff val="35000"/>
                  </a:schemeClr>
                </a:solidFill>
              </a:rPr>
              <a:t> </a:t>
            </a:r>
            <a:r>
              <a:rPr lang="en-GB" sz="1200" i="0" err="1">
                <a:solidFill>
                  <a:schemeClr val="tx1">
                    <a:lumMod val="65000"/>
                    <a:lumOff val="35000"/>
                  </a:schemeClr>
                </a:solidFill>
              </a:rPr>
              <a:t>tttelfeltet</a:t>
            </a:r>
            <a:r>
              <a:rPr lang="en-GB" sz="1200" i="0">
                <a:solidFill>
                  <a:schemeClr val="tx1">
                    <a:lumMod val="65000"/>
                    <a:lumOff val="35000"/>
                  </a:schemeClr>
                </a:solidFill>
              </a:rPr>
              <a:t> </a:t>
            </a:r>
            <a:r>
              <a:rPr lang="en-GB" sz="1200" i="0" err="1">
                <a:solidFill>
                  <a:schemeClr val="tx1">
                    <a:lumMod val="65000"/>
                    <a:lumOff val="35000"/>
                  </a:schemeClr>
                </a:solidFill>
              </a:rPr>
              <a:t>som</a:t>
            </a:r>
            <a:r>
              <a:rPr lang="en-GB" sz="1200" i="0">
                <a:solidFill>
                  <a:schemeClr val="tx1">
                    <a:lumMod val="65000"/>
                    <a:lumOff val="35000"/>
                  </a:schemeClr>
                </a:solidFill>
              </a:rPr>
              <a:t> ligger </a:t>
            </a:r>
            <a:r>
              <a:rPr lang="en-GB" sz="1200" i="0" err="1">
                <a:solidFill>
                  <a:schemeClr val="tx1">
                    <a:lumMod val="65000"/>
                    <a:lumOff val="35000"/>
                  </a:schemeClr>
                </a:solidFill>
              </a:rPr>
              <a:t>utenfor</a:t>
            </a:r>
            <a:r>
              <a:rPr lang="en-GB" sz="1200" i="0">
                <a:solidFill>
                  <a:schemeClr val="tx1">
                    <a:lumMod val="65000"/>
                    <a:lumOff val="35000"/>
                  </a:schemeClr>
                </a:solidFill>
              </a:rPr>
              <a:t> </a:t>
            </a:r>
            <a:r>
              <a:rPr lang="en-GB" sz="1200" i="0" err="1">
                <a:solidFill>
                  <a:schemeClr val="tx1">
                    <a:lumMod val="65000"/>
                    <a:lumOff val="35000"/>
                  </a:schemeClr>
                </a:solidFill>
              </a:rPr>
              <a:t>lysbildet</a:t>
            </a:r>
            <a:r>
              <a:rPr lang="en-GB" sz="1200" i="0">
                <a:solidFill>
                  <a:schemeClr val="tx1">
                    <a:lumMod val="65000"/>
                    <a:lumOff val="35000"/>
                  </a:schemeClr>
                </a:solidFill>
              </a:rPr>
              <a:t> </a:t>
            </a:r>
            <a:r>
              <a:rPr lang="en-GB" sz="1200" i="0" err="1">
                <a:solidFill>
                  <a:schemeClr val="tx1">
                    <a:lumMod val="65000"/>
                    <a:lumOff val="35000"/>
                  </a:schemeClr>
                </a:solidFill>
              </a:rPr>
              <a:t>alltid</a:t>
            </a:r>
            <a:r>
              <a:rPr lang="en-GB" sz="1200" i="0">
                <a:solidFill>
                  <a:schemeClr val="tx1">
                    <a:lumMod val="65000"/>
                    <a:lumOff val="35000"/>
                  </a:schemeClr>
                </a:solidFill>
              </a:rPr>
              <a:t> </a:t>
            </a:r>
            <a:r>
              <a:rPr lang="en-GB" sz="1200" i="0" err="1">
                <a:solidFill>
                  <a:schemeClr val="tx1">
                    <a:lumMod val="65000"/>
                    <a:lumOff val="35000"/>
                  </a:schemeClr>
                </a:solidFill>
              </a:rPr>
              <a:t>brukes</a:t>
            </a:r>
            <a:r>
              <a:rPr lang="en-GB" sz="1200" i="0">
                <a:solidFill>
                  <a:schemeClr val="tx1">
                    <a:lumMod val="65000"/>
                    <a:lumOff val="35000"/>
                  </a:schemeClr>
                </a:solidFill>
              </a:rPr>
              <a:t>. (</a:t>
            </a:r>
            <a:r>
              <a:rPr lang="en-GB" sz="1200" i="0" err="1">
                <a:solidFill>
                  <a:schemeClr val="tx1">
                    <a:lumMod val="65000"/>
                    <a:lumOff val="35000"/>
                  </a:schemeClr>
                </a:solidFill>
              </a:rPr>
              <a:t>Skjermopplesning</a:t>
            </a:r>
            <a:r>
              <a:rPr lang="en-GB" sz="1200" i="0">
                <a:solidFill>
                  <a:schemeClr val="tx1">
                    <a:lumMod val="65000"/>
                    <a:lumOff val="35000"/>
                  </a:schemeClr>
                </a:solidFill>
              </a:rPr>
              <a:t>).</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0">
              <a:solidFill>
                <a:schemeClr val="tx1">
                  <a:lumMod val="65000"/>
                  <a:lumOff val="35000"/>
                </a:schemeClr>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p:txBody>
      </p:sp>
    </p:spTree>
    <p:extLst>
      <p:ext uri="{BB962C8B-B14F-4D97-AF65-F5344CB8AC3E}">
        <p14:creationId xmlns:p14="http://schemas.microsoft.com/office/powerpoint/2010/main" val="8878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vslutning, tekst og bild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9" y="1168521"/>
            <a:ext cx="7200896" cy="1757965"/>
          </a:xfrm>
        </p:spPr>
        <p:txBody>
          <a:bodyPr anchor="b"/>
          <a:lstStyle>
            <a:lvl1pPr>
              <a:lnSpc>
                <a:spcPct val="90000"/>
              </a:lnSpc>
              <a:spcBef>
                <a:spcPts val="1000"/>
              </a:spcBef>
              <a:defRPr sz="6000">
                <a:solidFill>
                  <a:schemeClr val="tx2"/>
                </a:solidFill>
              </a:defRPr>
            </a:lvl1pPr>
          </a:lstStyle>
          <a:p>
            <a:r>
              <a:rPr lang="nb-NO"/>
              <a:t>Klikk for å redigere tittelstil</a:t>
            </a:r>
            <a:endParaRPr lang="en-NO"/>
          </a:p>
        </p:txBody>
      </p:sp>
      <p:sp>
        <p:nvSpPr>
          <p:cNvPr id="26" name="Subtitle">
            <a:extLst>
              <a:ext uri="{FF2B5EF4-FFF2-40B4-BE49-F238E27FC236}">
                <a16:creationId xmlns:a16="http://schemas.microsoft.com/office/drawing/2014/main" id="{988293FC-89EF-461E-924D-32FC068248EF}"/>
              </a:ext>
            </a:extLst>
          </p:cNvPr>
          <p:cNvSpPr>
            <a:spLocks noGrp="1"/>
          </p:cNvSpPr>
          <p:nvPr>
            <p:ph type="subTitle" idx="20"/>
          </p:nvPr>
        </p:nvSpPr>
        <p:spPr>
          <a:xfrm>
            <a:off x="623890" y="3157540"/>
            <a:ext cx="7200000" cy="482400"/>
          </a:xfrm>
        </p:spPr>
        <p:txBody>
          <a:bodyPr/>
          <a:lstStyle>
            <a:lvl1pPr marL="0" indent="0" algn="l">
              <a:lnSpc>
                <a:spcPct val="100000"/>
              </a:lnSpc>
              <a:buNone/>
              <a:defRPr sz="320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p:nvSpPr>
          <p:cNvPr id="7" name="Text Placeholder">
            <a:extLst>
              <a:ext uri="{FF2B5EF4-FFF2-40B4-BE49-F238E27FC236}">
                <a16:creationId xmlns:a16="http://schemas.microsoft.com/office/drawing/2014/main" id="{4A7B5508-6E0A-8DA2-CA50-CC9D5566A5F7}"/>
              </a:ext>
            </a:extLst>
          </p:cNvPr>
          <p:cNvSpPr>
            <a:spLocks noGrp="1"/>
          </p:cNvSpPr>
          <p:nvPr>
            <p:ph type="body" sz="quarter" idx="13"/>
          </p:nvPr>
        </p:nvSpPr>
        <p:spPr>
          <a:xfrm>
            <a:off x="636508" y="3698877"/>
            <a:ext cx="7200897" cy="307777"/>
          </a:xfrm>
        </p:spPr>
        <p:txBody>
          <a:bodyPr>
            <a:noAutofit/>
          </a:bodyPr>
          <a:lstStyle>
            <a:lvl1pPr marL="0" indent="0">
              <a:lnSpc>
                <a:spcPct val="100000"/>
              </a:lnSpc>
              <a:buFontTx/>
              <a:buNone/>
              <a:defRPr sz="2000">
                <a:solidFill>
                  <a:schemeClr val="bg2"/>
                </a:solidFill>
              </a:defRPr>
            </a:lvl1pPr>
          </a:lstStyle>
          <a:p>
            <a:pPr lvl="0"/>
            <a:r>
              <a:rPr lang="nb-NO"/>
              <a:t>Klikk for å redigere tekststiler i malen</a:t>
            </a:r>
          </a:p>
        </p:txBody>
      </p:sp>
      <p:sp>
        <p:nvSpPr>
          <p:cNvPr id="13" name="Plassholder for bilde">
            <a:extLst>
              <a:ext uri="{FF2B5EF4-FFF2-40B4-BE49-F238E27FC236}">
                <a16:creationId xmlns:a16="http://schemas.microsoft.com/office/drawing/2014/main" id="{269C0B72-ACE6-8FD4-4704-11B86247DC5F}"/>
              </a:ext>
            </a:extLst>
          </p:cNvPr>
          <p:cNvSpPr>
            <a:spLocks noGrp="1" noChangeAspect="1"/>
          </p:cNvSpPr>
          <p:nvPr>
            <p:ph type="pic" sz="quarter" idx="28"/>
          </p:nvPr>
        </p:nvSpPr>
        <p:spPr>
          <a:xfrm>
            <a:off x="8293188" y="1350681"/>
            <a:ext cx="3240000" cy="3240000"/>
          </a:xfrm>
          <a:prstGeom prst="ellipse">
            <a:avLst/>
          </a:prstGeom>
          <a:noFill/>
        </p:spPr>
        <p:txBody>
          <a:bodyPr>
            <a:normAutofit/>
          </a:bodyPr>
          <a:lstStyle>
            <a:lvl1pPr marL="0" indent="0" algn="ctr">
              <a:buNone/>
              <a:defRPr sz="1100">
                <a:solidFill>
                  <a:schemeClr val="accent1"/>
                </a:solidFill>
              </a:defRPr>
            </a:lvl1pPr>
          </a:lstStyle>
          <a:p>
            <a:r>
              <a:rPr lang="nb-NO"/>
              <a:t>Klikk på ikonet for å legge til et bilde</a:t>
            </a:r>
          </a:p>
        </p:txBody>
      </p:sp>
      <p:sp>
        <p:nvSpPr>
          <p:cNvPr id="15" name="Text Placeholder">
            <a:extLst>
              <a:ext uri="{FF2B5EF4-FFF2-40B4-BE49-F238E27FC236}">
                <a16:creationId xmlns:a16="http://schemas.microsoft.com/office/drawing/2014/main" id="{10F08A31-2E98-F5D4-AA29-13ED0BC6E1A0}"/>
              </a:ext>
            </a:extLst>
          </p:cNvPr>
          <p:cNvSpPr>
            <a:spLocks noGrp="1"/>
          </p:cNvSpPr>
          <p:nvPr>
            <p:ph type="body" sz="quarter" idx="30"/>
          </p:nvPr>
        </p:nvSpPr>
        <p:spPr>
          <a:xfrm>
            <a:off x="8293188" y="4797257"/>
            <a:ext cx="3240001" cy="977050"/>
          </a:xfrm>
        </p:spPr>
        <p:txBody>
          <a:bodyPr>
            <a:normAutofit/>
          </a:bodyPr>
          <a:lstStyle>
            <a:lvl1pPr marL="0" indent="0" algn="ctr">
              <a:buFontTx/>
              <a:buNone/>
              <a:defRPr sz="1200">
                <a:solidFill>
                  <a:schemeClr val="bg2"/>
                </a:solidFill>
              </a:defRPr>
            </a:lvl1pPr>
          </a:lstStyle>
          <a:p>
            <a:pPr lvl="0"/>
            <a:r>
              <a:rPr lang="nb-NO"/>
              <a:t>Klikk for å redigere tekststiler i malen</a:t>
            </a:r>
          </a:p>
        </p:txBody>
      </p:sp>
      <p:pic>
        <p:nvPicPr>
          <p:cNvPr id="4" name="NHN-logo">
            <a:extLst>
              <a:ext uri="{FF2B5EF4-FFF2-40B4-BE49-F238E27FC236}">
                <a16:creationId xmlns:a16="http://schemas.microsoft.com/office/drawing/2014/main" id="{B8823462-305B-2E90-938D-E804B90B46D6}"/>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336270"/>
            <a:ext cx="2160000" cy="186944"/>
          </a:xfrm>
          <a:prstGeom prst="rect">
            <a:avLst/>
          </a:prstGeom>
        </p:spPr>
      </p:pic>
      <p:sp>
        <p:nvSpPr>
          <p:cNvPr id="6" name="Tips">
            <a:extLst>
              <a:ext uri="{FF2B5EF4-FFF2-40B4-BE49-F238E27FC236}">
                <a16:creationId xmlns:a16="http://schemas.microsoft.com/office/drawing/2014/main" id="{F2A8245A-A894-2934-826F-3C6CB334ADE6}"/>
              </a:ext>
            </a:extLst>
          </p:cNvPr>
          <p:cNvSpPr txBox="1"/>
          <p:nvPr/>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Sidemal som kan brukes til enten introduksjonslysbilde eller avslutningslysbilde.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Et eksempel på bruk er introduksjonslysbilde av presentatør.</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ikke er ønskelig med logo på denne sliden, </a:t>
            </a:r>
            <a:r>
              <a:rPr lang="nb-NO" sz="1200">
                <a:solidFill>
                  <a:schemeClr val="tx1">
                    <a:lumMod val="65000"/>
                    <a:lumOff val="35000"/>
                  </a:schemeClr>
                </a:solidFill>
              </a:rPr>
              <a:t>kan man skru dette av. Se hvordan i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Bildeform som ikke fylles med bilde, vises ikke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en-GB" sz="1200">
                <a:solidFill>
                  <a:schemeClr val="tx1">
                    <a:lumMod val="65000"/>
                    <a:lumOff val="35000"/>
                  </a:schemeClr>
                </a:solidFill>
              </a:rPr>
              <a:t>.</a:t>
            </a:r>
            <a:r>
              <a:rPr lang="en-NO" sz="1200">
                <a:solidFill>
                  <a:schemeClr val="tx1">
                    <a:lumMod val="65000"/>
                    <a:lumOff val="35000"/>
                  </a:schemeClr>
                </a:solidFill>
              </a:rPr>
              <a:t> </a:t>
            </a:r>
          </a:p>
        </p:txBody>
      </p:sp>
    </p:spTree>
    <p:extLst>
      <p:ext uri="{BB962C8B-B14F-4D97-AF65-F5344CB8AC3E}">
        <p14:creationId xmlns:p14="http://schemas.microsoft.com/office/powerpoint/2010/main" val="369761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fade">
                                      <p:cBhvr>
                                        <p:cTn id="16"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7" grpId="0" build="p">
        <p:tmplLst>
          <p:tmpl lvl="1">
            <p:tnLst>
              <p:par>
                <p:cTn presetID="10"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p:bldP spid="15" grpId="0" build="p">
        <p:tmplLst>
          <p:tmpl lvl="1">
            <p:tnLst>
              <p:par>
                <p:cTn presetID="10"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vslutning, tekst og bilde - mø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C46AD7-05DF-1FFD-D191-7EE60A492820}"/>
              </a:ext>
            </a:extLst>
          </p:cNvPr>
          <p:cNvSpPr>
            <a:spLocks noGrp="1"/>
          </p:cNvSpPr>
          <p:nvPr>
            <p:ph type="title"/>
          </p:nvPr>
        </p:nvSpPr>
        <p:spPr>
          <a:xfrm>
            <a:off x="636509" y="1168521"/>
            <a:ext cx="7200896" cy="1757965"/>
          </a:xfrm>
        </p:spPr>
        <p:txBody>
          <a:bodyPr anchor="b"/>
          <a:lstStyle>
            <a:lvl1pPr>
              <a:lnSpc>
                <a:spcPct val="90000"/>
              </a:lnSpc>
              <a:spcBef>
                <a:spcPts val="1000"/>
              </a:spcBef>
              <a:defRPr sz="6000">
                <a:solidFill>
                  <a:schemeClr val="accent5"/>
                </a:solidFill>
              </a:defRPr>
            </a:lvl1pPr>
          </a:lstStyle>
          <a:p>
            <a:r>
              <a:rPr lang="nb-NO"/>
              <a:t>Klikk for å redigere tittelstil</a:t>
            </a:r>
            <a:endParaRPr lang="en-NO"/>
          </a:p>
        </p:txBody>
      </p:sp>
      <p:sp>
        <p:nvSpPr>
          <p:cNvPr id="17" name="Subtitle">
            <a:extLst>
              <a:ext uri="{FF2B5EF4-FFF2-40B4-BE49-F238E27FC236}">
                <a16:creationId xmlns:a16="http://schemas.microsoft.com/office/drawing/2014/main" id="{8F633D28-32C6-F717-7735-C431B014D0E6}"/>
              </a:ext>
            </a:extLst>
          </p:cNvPr>
          <p:cNvSpPr>
            <a:spLocks noGrp="1"/>
          </p:cNvSpPr>
          <p:nvPr>
            <p:ph type="subTitle" idx="20"/>
          </p:nvPr>
        </p:nvSpPr>
        <p:spPr>
          <a:xfrm>
            <a:off x="623890" y="3157540"/>
            <a:ext cx="7200000" cy="482400"/>
          </a:xfrm>
        </p:spPr>
        <p:txBody>
          <a:bodyPr/>
          <a:lstStyle>
            <a:lvl1pPr marL="0" indent="0" algn="l">
              <a:lnSpc>
                <a:spcPct val="100000"/>
              </a:lnSpc>
              <a:buNone/>
              <a:defRPr sz="32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b-NO"/>
              <a:t>Klikk for å redigere undertittelstil i malen</a:t>
            </a:r>
            <a:endParaRPr lang="en-NO"/>
          </a:p>
        </p:txBody>
      </p:sp>
      <p:sp useBgFill="1">
        <p:nvSpPr>
          <p:cNvPr id="7" name="Text Placeholder">
            <a:extLst>
              <a:ext uri="{FF2B5EF4-FFF2-40B4-BE49-F238E27FC236}">
                <a16:creationId xmlns:a16="http://schemas.microsoft.com/office/drawing/2014/main" id="{4A7B5508-6E0A-8DA2-CA50-CC9D5566A5F7}"/>
              </a:ext>
            </a:extLst>
          </p:cNvPr>
          <p:cNvSpPr>
            <a:spLocks noGrp="1"/>
          </p:cNvSpPr>
          <p:nvPr>
            <p:ph type="body" sz="quarter" idx="13"/>
          </p:nvPr>
        </p:nvSpPr>
        <p:spPr>
          <a:xfrm>
            <a:off x="636508" y="3698877"/>
            <a:ext cx="7200897" cy="307777"/>
          </a:xfrm>
        </p:spPr>
        <p:txBody>
          <a:bodyPr>
            <a:noAutofit/>
          </a:bodyPr>
          <a:lstStyle>
            <a:lvl1pPr marL="0" indent="0">
              <a:lnSpc>
                <a:spcPct val="100000"/>
              </a:lnSpc>
              <a:buFontTx/>
              <a:buNone/>
              <a:defRPr sz="2000">
                <a:solidFill>
                  <a:schemeClr val="bg1"/>
                </a:solidFill>
              </a:defRPr>
            </a:lvl1pPr>
          </a:lstStyle>
          <a:p>
            <a:pPr lvl="0"/>
            <a:r>
              <a:rPr lang="nb-NO"/>
              <a:t>Klikk for å redigere tekststiler i malen</a:t>
            </a:r>
          </a:p>
        </p:txBody>
      </p:sp>
      <p:sp>
        <p:nvSpPr>
          <p:cNvPr id="13" name="Plassholder for bilde">
            <a:extLst>
              <a:ext uri="{FF2B5EF4-FFF2-40B4-BE49-F238E27FC236}">
                <a16:creationId xmlns:a16="http://schemas.microsoft.com/office/drawing/2014/main" id="{269C0B72-ACE6-8FD4-4704-11B86247DC5F}"/>
              </a:ext>
            </a:extLst>
          </p:cNvPr>
          <p:cNvSpPr>
            <a:spLocks noGrp="1" noChangeAspect="1"/>
          </p:cNvSpPr>
          <p:nvPr>
            <p:ph type="pic" sz="quarter" idx="28"/>
          </p:nvPr>
        </p:nvSpPr>
        <p:spPr>
          <a:xfrm>
            <a:off x="8293188" y="1350681"/>
            <a:ext cx="3240000" cy="3240000"/>
          </a:xfrm>
          <a:prstGeom prst="ellipse">
            <a:avLst/>
          </a:prstGeom>
          <a:noFill/>
        </p:spPr>
        <p:txBody>
          <a:bodyPr>
            <a:normAutofit/>
          </a:bodyPr>
          <a:lstStyle>
            <a:lvl1pPr marL="0" indent="0" algn="ctr">
              <a:buNone/>
              <a:defRPr sz="1100">
                <a:solidFill>
                  <a:schemeClr val="accent1"/>
                </a:solidFill>
              </a:defRPr>
            </a:lvl1pPr>
          </a:lstStyle>
          <a:p>
            <a:r>
              <a:rPr lang="nb-NO"/>
              <a:t>Klikk på ikonet for å legge til et bilde</a:t>
            </a:r>
          </a:p>
        </p:txBody>
      </p:sp>
      <p:sp>
        <p:nvSpPr>
          <p:cNvPr id="15" name="Text Placeholder">
            <a:extLst>
              <a:ext uri="{FF2B5EF4-FFF2-40B4-BE49-F238E27FC236}">
                <a16:creationId xmlns:a16="http://schemas.microsoft.com/office/drawing/2014/main" id="{10F08A31-2E98-F5D4-AA29-13ED0BC6E1A0}"/>
              </a:ext>
            </a:extLst>
          </p:cNvPr>
          <p:cNvSpPr>
            <a:spLocks noGrp="1"/>
          </p:cNvSpPr>
          <p:nvPr>
            <p:ph type="body" sz="quarter" idx="30"/>
          </p:nvPr>
        </p:nvSpPr>
        <p:spPr>
          <a:xfrm>
            <a:off x="8293188" y="4797257"/>
            <a:ext cx="3240001" cy="977050"/>
          </a:xfrm>
        </p:spPr>
        <p:txBody>
          <a:bodyPr>
            <a:normAutofit/>
          </a:bodyPr>
          <a:lstStyle>
            <a:lvl1pPr marL="0" indent="0" algn="ctr">
              <a:buFontTx/>
              <a:buNone/>
              <a:defRPr sz="1200">
                <a:solidFill>
                  <a:schemeClr val="accent5"/>
                </a:solidFill>
              </a:defRPr>
            </a:lvl1pPr>
          </a:lstStyle>
          <a:p>
            <a:pPr lvl="0"/>
            <a:r>
              <a:rPr lang="nb-NO"/>
              <a:t>Klikk for å redigere tekststiler i malen</a:t>
            </a:r>
          </a:p>
        </p:txBody>
      </p:sp>
      <p:pic>
        <p:nvPicPr>
          <p:cNvPr id="8" name="NHN-logo">
            <a:extLst>
              <a:ext uri="{FF2B5EF4-FFF2-40B4-BE49-F238E27FC236}">
                <a16:creationId xmlns:a16="http://schemas.microsoft.com/office/drawing/2014/main" id="{4CCFD28A-37C9-950D-E55B-8ED1528773A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3888" y="336270"/>
            <a:ext cx="2160000" cy="186065"/>
          </a:xfrm>
          <a:prstGeom prst="rect">
            <a:avLst/>
          </a:prstGeom>
        </p:spPr>
      </p:pic>
      <p:sp>
        <p:nvSpPr>
          <p:cNvPr id="9" name="Tips">
            <a:extLst>
              <a:ext uri="{FF2B5EF4-FFF2-40B4-BE49-F238E27FC236}">
                <a16:creationId xmlns:a16="http://schemas.microsoft.com/office/drawing/2014/main" id="{0E0E1E52-FFD7-4B6E-979D-FA5FCCCB2687}"/>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Sidemal som kan brukes til enten introduksjonslysbilde eller avslutningslysbilde.</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Et eksempel på bruk er introduksjonslysbilde av presentatør.</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Dersom det ikke er ønskelig med logo på denne sliden, </a:t>
            </a:r>
            <a:r>
              <a:rPr lang="nb-NO" sz="1200">
                <a:solidFill>
                  <a:schemeClr val="tx1">
                    <a:lumMod val="65000"/>
                    <a:lumOff val="35000"/>
                  </a:schemeClr>
                </a:solidFill>
              </a:rPr>
              <a:t>kan man skru dette av. Se hvordan i </a:t>
            </a:r>
            <a:r>
              <a:rPr lang="en-GB" sz="1200" i="0" err="1">
                <a:solidFill>
                  <a:schemeClr val="tx1">
                    <a:lumMod val="65000"/>
                    <a:lumOff val="35000"/>
                  </a:schemeClr>
                </a:solidFill>
              </a:rPr>
              <a:t>presentasjonen</a:t>
            </a:r>
            <a:r>
              <a:rPr lang="en-GB" sz="1200" i="0">
                <a:solidFill>
                  <a:schemeClr val="tx1">
                    <a:lumMod val="65000"/>
                    <a:lumOff val="35000"/>
                  </a:schemeClr>
                </a:solidFill>
              </a:rPr>
              <a:t> </a:t>
            </a:r>
            <a:r>
              <a:rPr lang="en-GB" sz="1200" i="1" err="1">
                <a:solidFill>
                  <a:schemeClr val="tx1">
                    <a:lumMod val="65000"/>
                    <a:lumOff val="35000"/>
                  </a:schemeClr>
                </a:solidFill>
              </a:rPr>
              <a:t>Veiledning</a:t>
            </a:r>
            <a:r>
              <a:rPr lang="en-GB" sz="1200" i="1">
                <a:solidFill>
                  <a:schemeClr val="tx1">
                    <a:lumMod val="65000"/>
                    <a:lumOff val="35000"/>
                  </a:schemeClr>
                </a:solidFill>
              </a:rPr>
              <a:t>, </a:t>
            </a:r>
            <a:r>
              <a:rPr lang="en-GB" sz="1200" i="1" err="1">
                <a:solidFill>
                  <a:schemeClr val="tx1">
                    <a:lumMod val="65000"/>
                    <a:lumOff val="35000"/>
                  </a:schemeClr>
                </a:solidFill>
              </a:rPr>
              <a:t>visuelle</a:t>
            </a:r>
            <a:r>
              <a:rPr lang="en-GB" sz="1200" i="1">
                <a:solidFill>
                  <a:schemeClr val="tx1">
                    <a:lumMod val="65000"/>
                    <a:lumOff val="35000"/>
                  </a:schemeClr>
                </a:solidFill>
              </a:rPr>
              <a:t> </a:t>
            </a:r>
            <a:r>
              <a:rPr lang="en-GB" sz="1200" i="1" err="1">
                <a:solidFill>
                  <a:schemeClr val="tx1">
                    <a:lumMod val="65000"/>
                    <a:lumOff val="35000"/>
                  </a:schemeClr>
                </a:solidFill>
              </a:rPr>
              <a:t>ressurser</a:t>
            </a:r>
            <a:r>
              <a:rPr lang="en-GB" sz="1200" i="1">
                <a:solidFill>
                  <a:schemeClr val="tx1">
                    <a:lumMod val="65000"/>
                    <a:lumOff val="35000"/>
                  </a:schemeClr>
                </a:solidFill>
              </a:rPr>
              <a:t> </a:t>
            </a:r>
            <a:r>
              <a:rPr lang="en-GB" sz="1200" i="1" err="1">
                <a:solidFill>
                  <a:schemeClr val="tx1">
                    <a:lumMod val="65000"/>
                    <a:lumOff val="35000"/>
                  </a:schemeClr>
                </a:solidFill>
              </a:rPr>
              <a:t>og</a:t>
            </a:r>
            <a:r>
              <a:rPr lang="en-GB" sz="1200" i="1">
                <a:solidFill>
                  <a:schemeClr val="tx1">
                    <a:lumMod val="65000"/>
                    <a:lumOff val="35000"/>
                  </a:schemeClr>
                </a:solidFill>
              </a:rPr>
              <a:t> </a:t>
            </a:r>
            <a:r>
              <a:rPr lang="en-GB" sz="1200" i="1" err="1">
                <a:solidFill>
                  <a:schemeClr val="tx1">
                    <a:lumMod val="65000"/>
                    <a:lumOff val="35000"/>
                  </a:schemeClr>
                </a:solidFill>
              </a:rPr>
              <a:t>malen</a:t>
            </a:r>
            <a:r>
              <a:rPr lang="en-GB" sz="1200" i="1">
                <a:solidFill>
                  <a:schemeClr val="tx1">
                    <a:lumMod val="65000"/>
                    <a:lumOff val="35000"/>
                  </a:schemeClr>
                </a:solidFill>
              </a:rPr>
              <a:t> </a:t>
            </a:r>
            <a:r>
              <a:rPr lang="en-GB" sz="1200" i="1" err="1">
                <a:solidFill>
                  <a:schemeClr val="tx1">
                    <a:lumMod val="65000"/>
                    <a:lumOff val="35000"/>
                  </a:schemeClr>
                </a:solidFill>
              </a:rPr>
              <a:t>i</a:t>
            </a:r>
            <a:r>
              <a:rPr lang="en-GB" sz="1200" i="1">
                <a:solidFill>
                  <a:schemeClr val="tx1">
                    <a:lumMod val="65000"/>
                    <a:lumOff val="35000"/>
                  </a:schemeClr>
                </a:solidFill>
              </a:rPr>
              <a:t> bruk.</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200" i="1">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NO" sz="1200">
              <a:solidFill>
                <a:schemeClr val="tx1">
                  <a:lumMod val="65000"/>
                  <a:lumOff val="35000"/>
                </a:schemeClr>
              </a:solidFil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NO" sz="1200">
                <a:solidFill>
                  <a:schemeClr val="tx1">
                    <a:lumMod val="65000"/>
                    <a:lumOff val="35000"/>
                  </a:schemeClr>
                </a:solidFill>
              </a:rPr>
              <a:t>Bildeform som ikke fylles med bilde, vises ikke </a:t>
            </a:r>
            <a:r>
              <a:rPr lang="en-GB" sz="1200" err="1">
                <a:solidFill>
                  <a:schemeClr val="tx1">
                    <a:lumMod val="65000"/>
                    <a:lumOff val="35000"/>
                  </a:schemeClr>
                </a:solidFill>
              </a:rPr>
              <a:t>i</a:t>
            </a:r>
            <a:r>
              <a:rPr lang="en-GB" sz="1200">
                <a:solidFill>
                  <a:schemeClr val="tx1">
                    <a:lumMod val="65000"/>
                    <a:lumOff val="35000"/>
                  </a:schemeClr>
                </a:solidFill>
              </a:rPr>
              <a:t> </a:t>
            </a:r>
            <a:r>
              <a:rPr lang="en-GB" sz="1200" err="1">
                <a:solidFill>
                  <a:schemeClr val="tx1">
                    <a:lumMod val="65000"/>
                    <a:lumOff val="35000"/>
                  </a:schemeClr>
                </a:solidFill>
              </a:rPr>
              <a:t>presentasjonsmodus</a:t>
            </a:r>
            <a:r>
              <a:rPr lang="en-GB" sz="1200">
                <a:solidFill>
                  <a:schemeClr val="tx1">
                    <a:lumMod val="65000"/>
                    <a:lumOff val="35000"/>
                  </a:schemeClr>
                </a:solidFill>
              </a:rPr>
              <a:t>.</a:t>
            </a:r>
            <a:r>
              <a:rPr lang="en-NO" sz="1200">
                <a:solidFill>
                  <a:schemeClr val="tx1">
                    <a:lumMod val="65000"/>
                    <a:lumOff val="35000"/>
                  </a:schemeClr>
                </a:solidFill>
              </a:rPr>
              <a:t> </a:t>
            </a:r>
          </a:p>
        </p:txBody>
      </p:sp>
    </p:spTree>
    <p:extLst>
      <p:ext uri="{BB962C8B-B14F-4D97-AF65-F5344CB8AC3E}">
        <p14:creationId xmlns:p14="http://schemas.microsoft.com/office/powerpoint/2010/main" val="127478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7" grpId="0" build="p">
        <p:tmplLst>
          <p:tmpl lvl="1">
            <p:tnLst>
              <p:par>
                <p:cTn presetID="10"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p:bldP spid="15" grpId="0" build="p">
        <p:tmplLst>
          <p:tmpl lvl="1">
            <p:tnLst>
              <p:par>
                <p:cTn presetID="10"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vslutning, logo og visj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6185-D9BD-0C25-A3A0-C307EB37EF91}"/>
              </a:ext>
            </a:extLst>
          </p:cNvPr>
          <p:cNvSpPr>
            <a:spLocks noGrp="1"/>
          </p:cNvSpPr>
          <p:nvPr>
            <p:ph type="title" hasCustomPrompt="1"/>
          </p:nvPr>
        </p:nvSpPr>
        <p:spPr>
          <a:xfrm>
            <a:off x="26696" y="-908114"/>
            <a:ext cx="10304659" cy="612775"/>
          </a:xfrm>
        </p:spPr>
        <p:txBody>
          <a:bodyPr/>
          <a:lstStyle>
            <a:lvl1pPr>
              <a:defRPr sz="3200">
                <a:solidFill>
                  <a:schemeClr val="tx1"/>
                </a:solidFill>
              </a:defRPr>
            </a:lvl1pPr>
          </a:lstStyle>
          <a:p>
            <a:r>
              <a:rPr lang="en-GB" err="1"/>
              <a:t>Avslutning</a:t>
            </a:r>
            <a:r>
              <a:rPr lang="en-GB"/>
              <a:t> logo </a:t>
            </a:r>
            <a:r>
              <a:rPr lang="en-GB" err="1"/>
              <a:t>og</a:t>
            </a:r>
            <a:r>
              <a:rPr lang="en-GB"/>
              <a:t> </a:t>
            </a:r>
            <a:r>
              <a:rPr lang="en-GB" err="1"/>
              <a:t>visjon</a:t>
            </a:r>
            <a:endParaRPr lang="en-NO"/>
          </a:p>
        </p:txBody>
      </p:sp>
      <p:sp>
        <p:nvSpPr>
          <p:cNvPr id="7" name="Tips">
            <a:extLst>
              <a:ext uri="{FF2B5EF4-FFF2-40B4-BE49-F238E27FC236}">
                <a16:creationId xmlns:a16="http://schemas.microsoft.com/office/drawing/2014/main" id="{BD0BBAC4-1D70-E52B-9A35-C00AD824E6D7}"/>
              </a:ext>
              <a:ext uri="{C183D7F6-B498-43B3-948B-1728B52AA6E4}">
                <adec:decorative xmlns:adec="http://schemas.microsoft.com/office/drawing/2017/decorative" val="1"/>
              </a:ext>
            </a:extLst>
          </p:cNvPr>
          <p:cNvSpPr txBox="1"/>
          <p:nvPr userDrawn="1"/>
        </p:nvSpPr>
        <p:spPr>
          <a:xfrm>
            <a:off x="12395200" y="7241"/>
            <a:ext cx="2159000" cy="6829495"/>
          </a:xfrm>
          <a:prstGeom prst="rect">
            <a:avLst/>
          </a:prstGeom>
          <a:solidFill>
            <a:schemeClr val="bg1"/>
          </a:solidFill>
        </p:spPr>
        <p:txBody>
          <a:bodyPr wrap="square" lIns="180000" tIns="180000" rIns="180000" bIns="180000" rtlCol="0">
            <a:noAutofit/>
          </a:bodyPr>
          <a:lstStyle/>
          <a:p>
            <a:pPr algn="l"/>
            <a:r>
              <a:rPr lang="en-NO" sz="1200">
                <a:solidFill>
                  <a:schemeClr val="tx1">
                    <a:lumMod val="65000"/>
                    <a:lumOff val="35000"/>
                  </a:schemeClr>
                </a:solidFill>
              </a:rPr>
              <a:t>Tips</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Avsluningslysbilde med logo og visjon.</a:t>
            </a:r>
          </a:p>
          <a:p>
            <a:pPr algn="l"/>
            <a:endParaRPr lang="en-NO" sz="1200">
              <a:solidFill>
                <a:schemeClr val="tx1">
                  <a:lumMod val="65000"/>
                  <a:lumOff val="35000"/>
                </a:schemeClr>
              </a:solidFill>
            </a:endParaRPr>
          </a:p>
          <a:p>
            <a:pPr algn="l"/>
            <a:r>
              <a:rPr lang="en-NO" sz="1200">
                <a:solidFill>
                  <a:schemeClr val="tx1">
                    <a:lumMod val="65000"/>
                    <a:lumOff val="35000"/>
                  </a:schemeClr>
                </a:solidFill>
              </a:rPr>
              <a:t>Oppsettet er fast og skal ikke endres.</a:t>
            </a:r>
            <a:endParaRPr lang="nb-NO" sz="1200">
              <a:solidFill>
                <a:schemeClr val="tx1">
                  <a:lumMod val="65000"/>
                  <a:lumOff val="35000"/>
                </a:schemeClr>
              </a:solidFill>
            </a:endParaRPr>
          </a:p>
          <a:p>
            <a:pPr algn="l"/>
            <a:endParaRPr lang="nb-NO" sz="1200">
              <a:solidFill>
                <a:schemeClr val="tx1">
                  <a:lumMod val="65000"/>
                  <a:lumOff val="35000"/>
                </a:schemeClr>
              </a:solidFill>
            </a:endParaRPr>
          </a:p>
          <a:p>
            <a:pPr algn="l"/>
            <a:endParaRPr lang="en-NO" sz="1200">
              <a:solidFill>
                <a:schemeClr val="tx1">
                  <a:lumMod val="65000"/>
                  <a:lumOff val="35000"/>
                </a:schemeClr>
              </a:solidFill>
            </a:endParaRPr>
          </a:p>
        </p:txBody>
      </p:sp>
      <p:pic>
        <p:nvPicPr>
          <p:cNvPr id="3" name="NHN-logo">
            <a:extLst>
              <a:ext uri="{FF2B5EF4-FFF2-40B4-BE49-F238E27FC236}">
                <a16:creationId xmlns:a16="http://schemas.microsoft.com/office/drawing/2014/main" id="{FCDAC246-5104-CEE2-CD26-DCEDDCB6044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01915" y="2275651"/>
            <a:ext cx="4153247" cy="358138"/>
          </a:xfrm>
          <a:prstGeom prst="rect">
            <a:avLst/>
          </a:prstGeom>
        </p:spPr>
      </p:pic>
      <p:sp>
        <p:nvSpPr>
          <p:cNvPr id="4" name="TekstSylinder">
            <a:extLst>
              <a:ext uri="{FF2B5EF4-FFF2-40B4-BE49-F238E27FC236}">
                <a16:creationId xmlns:a16="http://schemas.microsoft.com/office/drawing/2014/main" id="{98DB321E-5BCE-9929-0171-7C834C17D825}"/>
              </a:ext>
            </a:extLst>
          </p:cNvPr>
          <p:cNvSpPr txBox="1"/>
          <p:nvPr userDrawn="1"/>
        </p:nvSpPr>
        <p:spPr>
          <a:xfrm>
            <a:off x="4023328" y="3256968"/>
            <a:ext cx="4145344" cy="318549"/>
          </a:xfrm>
          <a:prstGeom prst="rect">
            <a:avLst/>
          </a:prstGeom>
          <a:noFill/>
        </p:spPr>
        <p:txBody>
          <a:bodyPr wrap="square" lIns="0" tIns="0" rIns="0" bIns="0" rtlCol="0">
            <a:spAutoFit/>
          </a:bodyPr>
          <a:lstStyle/>
          <a:p>
            <a:pPr algn="ctr">
              <a:lnSpc>
                <a:spcPct val="90000"/>
              </a:lnSpc>
            </a:pPr>
            <a:r>
              <a:rPr lang="nb-NO" sz="2300">
                <a:solidFill>
                  <a:schemeClr val="accent5"/>
                </a:solidFill>
              </a:rPr>
              <a:t>Vi knytter Helse-Norge sammen</a:t>
            </a:r>
          </a:p>
        </p:txBody>
      </p:sp>
    </p:spTree>
    <p:extLst>
      <p:ext uri="{BB962C8B-B14F-4D97-AF65-F5344CB8AC3E}">
        <p14:creationId xmlns:p14="http://schemas.microsoft.com/office/powerpoint/2010/main" val="173434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FD6C88-F5FE-4F92-59CF-335D9C25105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086CA14-6A29-9599-DB0F-62593DB63C4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73AC791-1387-8EC6-EF80-F27D451ECB43}"/>
              </a:ext>
            </a:extLst>
          </p:cNvPr>
          <p:cNvSpPr>
            <a:spLocks noGrp="1"/>
          </p:cNvSpPr>
          <p:nvPr>
            <p:ph type="dt" sz="half" idx="10"/>
          </p:nvPr>
        </p:nvSpPr>
        <p:spPr/>
        <p:txBody>
          <a:bodyPr/>
          <a:lstStyle/>
          <a:p>
            <a:fld id="{2C33CFCF-F718-A241-94AA-D38CB7136D86}" type="datetimeFigureOut">
              <a:rPr lang="nb-NO" smtClean="0"/>
              <a:t>22.04.2026</a:t>
            </a:fld>
            <a:endParaRPr lang="nb-NO"/>
          </a:p>
        </p:txBody>
      </p:sp>
      <p:sp>
        <p:nvSpPr>
          <p:cNvPr id="5" name="Plassholder for bunntekst 4">
            <a:extLst>
              <a:ext uri="{FF2B5EF4-FFF2-40B4-BE49-F238E27FC236}">
                <a16:creationId xmlns:a16="http://schemas.microsoft.com/office/drawing/2014/main" id="{4920FF49-B2EE-0F1D-33B1-B95B640A25B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E0D8C9E-8578-1C56-B9ED-49C8DB138A88}"/>
              </a:ext>
            </a:extLst>
          </p:cNvPr>
          <p:cNvSpPr>
            <a:spLocks noGrp="1"/>
          </p:cNvSpPr>
          <p:nvPr>
            <p:ph type="sldNum" sz="quarter" idx="12"/>
          </p:nvPr>
        </p:nvSpPr>
        <p:spPr/>
        <p:txBody>
          <a:bodyPr/>
          <a:lstStyle/>
          <a:p>
            <a:fld id="{9B639B86-97BD-594C-8C66-5D85E3F81EA7}" type="slidenum">
              <a:rPr lang="nb-NO" smtClean="0"/>
              <a:t>‹#›</a:t>
            </a:fld>
            <a:endParaRPr lang="nb-NO"/>
          </a:p>
        </p:txBody>
      </p:sp>
    </p:spTree>
    <p:extLst>
      <p:ext uri="{BB962C8B-B14F-4D97-AF65-F5344CB8AC3E}">
        <p14:creationId xmlns:p14="http://schemas.microsoft.com/office/powerpoint/2010/main" val="42681229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310E8C4-E33C-BF71-AB48-3D42A4932C78}"/>
              </a:ext>
            </a:extLst>
          </p:cNvPr>
          <p:cNvSpPr>
            <a:spLocks noGrp="1"/>
          </p:cNvSpPr>
          <p:nvPr>
            <p:ph type="dt" sz="half" idx="10"/>
          </p:nvPr>
        </p:nvSpPr>
        <p:spPr/>
        <p:txBody>
          <a:bodyPr/>
          <a:lstStyle/>
          <a:p>
            <a:fld id="{1A230214-2A7A-4B2C-95CA-506C478CE869}" type="datetimeFigureOut">
              <a:rPr lang="nb-NO" smtClean="0"/>
              <a:t>22.04.2026</a:t>
            </a:fld>
            <a:endParaRPr lang="nb-NO"/>
          </a:p>
        </p:txBody>
      </p:sp>
      <p:sp>
        <p:nvSpPr>
          <p:cNvPr id="3" name="Plassholder for bunntekst 2">
            <a:extLst>
              <a:ext uri="{FF2B5EF4-FFF2-40B4-BE49-F238E27FC236}">
                <a16:creationId xmlns:a16="http://schemas.microsoft.com/office/drawing/2014/main" id="{C189F81B-68B6-EE69-648B-D275D215BB0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64391C0-900A-5258-E774-591EC7178D51}"/>
              </a:ext>
            </a:extLst>
          </p:cNvPr>
          <p:cNvSpPr>
            <a:spLocks noGrp="1"/>
          </p:cNvSpPr>
          <p:nvPr>
            <p:ph type="sldNum" sz="quarter" idx="12"/>
          </p:nvPr>
        </p:nvSpPr>
        <p:spPr/>
        <p:txBody>
          <a:bodyPr/>
          <a:lstStyle/>
          <a:p>
            <a:fld id="{10179602-814E-4CAA-A979-82F77360AE7C}" type="slidenum">
              <a:rPr lang="nb-NO" smtClean="0"/>
              <a:t>‹#›</a:t>
            </a:fld>
            <a:endParaRPr lang="nb-NO"/>
          </a:p>
        </p:txBody>
      </p:sp>
    </p:spTree>
    <p:extLst>
      <p:ext uri="{BB962C8B-B14F-4D97-AF65-F5344CB8AC3E}">
        <p14:creationId xmlns:p14="http://schemas.microsoft.com/office/powerpoint/2010/main" val="332071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theme" Target="../theme/theme2.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oleObject" Target="../embeddings/oleObject1.bin"/><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tags" Target="../tags/tag1.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image" Target="../media/image9.emf"/><Relationship Id="rId20" Type="http://schemas.openxmlformats.org/officeDocument/2006/relationships/slideLayout" Target="../slideLayouts/slideLayout79.xml"/><Relationship Id="rId41"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4/22/26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C3FEEF49-A7A9-352B-994C-24BD7FBE062A}"/>
              </a:ext>
            </a:extLst>
          </p:cNvPr>
          <p:cNvSpPr txBox="1"/>
          <p:nvPr userDrawn="1">
            <p:extLst>
              <p:ext uri="{1162E1C5-73C7-4A58-AE30-91384D911F3F}">
                <p184:classification xmlns:p184="http://schemas.microsoft.com/office/powerpoint/2018/4/main" val="ftr"/>
              </p:ext>
            </p:extLst>
          </p:nvPr>
        </p:nvSpPr>
        <p:spPr>
          <a:xfrm>
            <a:off x="63500" y="6642100"/>
            <a:ext cx="126206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NHN Intern - kan deles</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81" r:id="rId15"/>
    <p:sldLayoutId id="2147483683" r:id="rId16"/>
    <p:sldLayoutId id="2147483684" r:id="rId17"/>
    <p:sldLayoutId id="214748372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3EFB0B-A04C-70DE-CC32-100FB72BC13D}"/>
              </a:ext>
            </a:extLst>
          </p:cNvPr>
          <p:cNvSpPr>
            <a:spLocks noGrp="1"/>
          </p:cNvSpPr>
          <p:nvPr>
            <p:ph type="title"/>
          </p:nvPr>
        </p:nvSpPr>
        <p:spPr>
          <a:xfrm>
            <a:off x="627196" y="728662"/>
            <a:ext cx="10905992" cy="612776"/>
          </a:xfrm>
          <a:prstGeom prst="rect">
            <a:avLst/>
          </a:prstGeom>
        </p:spPr>
        <p:txBody>
          <a:bodyPr vert="horz" lIns="0" tIns="0" rIns="0" bIns="0" rtlCol="0" anchor="t">
            <a:noAutofit/>
          </a:bodyPr>
          <a:lstStyle/>
          <a:p>
            <a:r>
              <a:rPr lang="nb-NO"/>
              <a:t>Klikk for å redigere tittelstil</a:t>
            </a:r>
            <a:endParaRPr lang="en-NO"/>
          </a:p>
        </p:txBody>
      </p:sp>
      <p:sp>
        <p:nvSpPr>
          <p:cNvPr id="3" name="Text Placeholder 2">
            <a:extLst>
              <a:ext uri="{FF2B5EF4-FFF2-40B4-BE49-F238E27FC236}">
                <a16:creationId xmlns:a16="http://schemas.microsoft.com/office/drawing/2014/main" id="{492CDB9F-3452-C413-5939-463E0D19F941}"/>
              </a:ext>
            </a:extLst>
          </p:cNvPr>
          <p:cNvSpPr>
            <a:spLocks noGrp="1"/>
          </p:cNvSpPr>
          <p:nvPr>
            <p:ph type="body" idx="1"/>
          </p:nvPr>
        </p:nvSpPr>
        <p:spPr>
          <a:xfrm>
            <a:off x="627198" y="1916116"/>
            <a:ext cx="10905993" cy="4213222"/>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2" name="Date Placeholder">
            <a:extLst>
              <a:ext uri="{FF2B5EF4-FFF2-40B4-BE49-F238E27FC236}">
                <a16:creationId xmlns:a16="http://schemas.microsoft.com/office/drawing/2014/main" id="{E8A9C532-FCCA-CFFC-4EE7-8ACB876BDA03}"/>
              </a:ext>
            </a:extLst>
          </p:cNvPr>
          <p:cNvSpPr>
            <a:spLocks noGrp="1"/>
          </p:cNvSpPr>
          <p:nvPr>
            <p:ph type="dt" sz="half" idx="2"/>
          </p:nvPr>
        </p:nvSpPr>
        <p:spPr>
          <a:xfrm>
            <a:off x="8040688" y="6402979"/>
            <a:ext cx="1550741" cy="365125"/>
          </a:xfrm>
          <a:prstGeom prst="rect">
            <a:avLst/>
          </a:prstGeom>
        </p:spPr>
        <p:txBody>
          <a:bodyPr vert="horz" lIns="0" tIns="0" rIns="0" bIns="0" rtlCol="0" anchor="ctr"/>
          <a:lstStyle>
            <a:lvl1pPr algn="l">
              <a:defRPr sz="1200">
                <a:solidFill>
                  <a:schemeClr val="bg1">
                    <a:lumMod val="65000"/>
                  </a:schemeClr>
                </a:solidFill>
                <a:latin typeface="+mn-lt"/>
                <a:cs typeface="Arial" panose="020B0604020202020204" pitchFamily="34" charset="0"/>
              </a:defRPr>
            </a:lvl1pPr>
          </a:lstStyle>
          <a:p>
            <a:fld id="{E970C6B2-BC95-411D-9DF1-4ED0AFF95EB3}" type="datetime1">
              <a:rPr lang="LID4096" smtClean="0"/>
              <a:t>4/22/26</a:t>
            </a:fld>
            <a:endParaRPr lang="en-NO"/>
          </a:p>
        </p:txBody>
      </p:sp>
      <p:sp>
        <p:nvSpPr>
          <p:cNvPr id="43" name="Slide Number Placeholder">
            <a:extLst>
              <a:ext uri="{FF2B5EF4-FFF2-40B4-BE49-F238E27FC236}">
                <a16:creationId xmlns:a16="http://schemas.microsoft.com/office/drawing/2014/main" id="{A55303E4-675F-3BA5-388D-A3E7D14B83AE}"/>
              </a:ext>
            </a:extLst>
          </p:cNvPr>
          <p:cNvSpPr>
            <a:spLocks noGrp="1"/>
          </p:cNvSpPr>
          <p:nvPr>
            <p:ph type="sldNum" sz="quarter" idx="4"/>
          </p:nvPr>
        </p:nvSpPr>
        <p:spPr>
          <a:xfrm>
            <a:off x="9893808" y="6402979"/>
            <a:ext cx="1639382" cy="365125"/>
          </a:xfrm>
          <a:prstGeom prst="rect">
            <a:avLst/>
          </a:prstGeom>
        </p:spPr>
        <p:txBody>
          <a:bodyPr vert="horz" lIns="0" tIns="0" rIns="0" bIns="0" rtlCol="0" anchor="ctr"/>
          <a:lstStyle>
            <a:lvl1pPr algn="r">
              <a:defRPr sz="1200">
                <a:solidFill>
                  <a:schemeClr val="bg1">
                    <a:lumMod val="65000"/>
                  </a:schemeClr>
                </a:solidFill>
                <a:latin typeface="+mn-lt"/>
                <a:cs typeface="Arial" panose="020B0604020202020204" pitchFamily="34" charset="0"/>
              </a:defRPr>
            </a:lvl1pPr>
          </a:lstStyle>
          <a:p>
            <a:fld id="{EC10215F-3FC0-754C-8C0D-5D4AE82BB5E7}" type="slidenum">
              <a:rPr lang="en-NO" smtClean="0"/>
              <a:pPr/>
              <a:t>‹#›</a:t>
            </a:fld>
            <a:endParaRPr lang="en-NO"/>
          </a:p>
        </p:txBody>
      </p:sp>
      <p:sp>
        <p:nvSpPr>
          <p:cNvPr id="44" name="Footer Placeholder">
            <a:extLst>
              <a:ext uri="{FF2B5EF4-FFF2-40B4-BE49-F238E27FC236}">
                <a16:creationId xmlns:a16="http://schemas.microsoft.com/office/drawing/2014/main" id="{C0EC5CD5-BD98-9223-8148-7CC2D9BC0704}"/>
              </a:ext>
            </a:extLst>
          </p:cNvPr>
          <p:cNvSpPr>
            <a:spLocks noGrp="1"/>
          </p:cNvSpPr>
          <p:nvPr>
            <p:ph type="ftr" sz="quarter" idx="3"/>
          </p:nvPr>
        </p:nvSpPr>
        <p:spPr>
          <a:xfrm>
            <a:off x="4332288" y="6402979"/>
            <a:ext cx="3492500" cy="365125"/>
          </a:xfrm>
          <a:prstGeom prst="rect">
            <a:avLst/>
          </a:prstGeom>
        </p:spPr>
        <p:txBody>
          <a:bodyPr vert="horz" lIns="0" tIns="45720" rIns="91440" bIns="45720" rtlCol="0" anchor="ctr"/>
          <a:lstStyle>
            <a:lvl1pPr algn="l">
              <a:defRPr sz="1200">
                <a:solidFill>
                  <a:schemeClr val="bg1">
                    <a:lumMod val="65000"/>
                  </a:schemeClr>
                </a:solidFill>
              </a:defRPr>
            </a:lvl1pPr>
          </a:lstStyle>
          <a:p>
            <a:endParaRPr lang="en-NO"/>
          </a:p>
        </p:txBody>
      </p:sp>
      <p:grpSp>
        <p:nvGrpSpPr>
          <p:cNvPr id="31" name="Gruppe 30">
            <a:extLst>
              <a:ext uri="{FF2B5EF4-FFF2-40B4-BE49-F238E27FC236}">
                <a16:creationId xmlns:a16="http://schemas.microsoft.com/office/drawing/2014/main" id="{E8947842-D749-4498-AEC9-08D9337E8142}"/>
              </a:ext>
            </a:extLst>
          </p:cNvPr>
          <p:cNvGrpSpPr/>
          <p:nvPr userDrawn="1"/>
        </p:nvGrpSpPr>
        <p:grpSpPr>
          <a:xfrm>
            <a:off x="9961940" y="-1174623"/>
            <a:ext cx="3489167" cy="965993"/>
            <a:chOff x="2493658" y="1916113"/>
            <a:chExt cx="3489167" cy="965993"/>
          </a:xfrm>
        </p:grpSpPr>
        <p:sp>
          <p:nvSpPr>
            <p:cNvPr id="32" name="Grønn 5">
              <a:extLst>
                <a:ext uri="{FF2B5EF4-FFF2-40B4-BE49-F238E27FC236}">
                  <a16:creationId xmlns:a16="http://schemas.microsoft.com/office/drawing/2014/main" id="{638EEBF6-81BF-4EC2-A7DE-2366C807ACD9}"/>
                </a:ext>
              </a:extLst>
            </p:cNvPr>
            <p:cNvSpPr/>
            <p:nvPr/>
          </p:nvSpPr>
          <p:spPr>
            <a:xfrm rot="5400000">
              <a:off x="3394463" y="1916113"/>
              <a:ext cx="180000" cy="180000"/>
            </a:xfrm>
            <a:prstGeom prst="ellipse">
              <a:avLst/>
            </a:prstGeom>
            <a:solidFill>
              <a:srgbClr val="BFD1D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3" name="Grønn 4">
              <a:extLst>
                <a:ext uri="{FF2B5EF4-FFF2-40B4-BE49-F238E27FC236}">
                  <a16:creationId xmlns:a16="http://schemas.microsoft.com/office/drawing/2014/main" id="{391CB1F6-EE7A-42BE-BE42-209CD27E28C6}"/>
                </a:ext>
              </a:extLst>
            </p:cNvPr>
            <p:cNvSpPr/>
            <p:nvPr/>
          </p:nvSpPr>
          <p:spPr>
            <a:xfrm rot="5400000">
              <a:off x="2808382" y="1916113"/>
              <a:ext cx="180000" cy="18000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4" name="Grønn 3">
              <a:extLst>
                <a:ext uri="{FF2B5EF4-FFF2-40B4-BE49-F238E27FC236}">
                  <a16:creationId xmlns:a16="http://schemas.microsoft.com/office/drawing/2014/main" id="{C5BBCCE2-6BE3-45AC-85A6-E7943E417E6C}"/>
                </a:ext>
              </a:extLst>
            </p:cNvPr>
            <p:cNvSpPr/>
            <p:nvPr/>
          </p:nvSpPr>
          <p:spPr>
            <a:xfrm rot="5400000">
              <a:off x="3687501" y="1916113"/>
              <a:ext cx="180000" cy="180000"/>
            </a:xfrm>
            <a:prstGeom prst="ellipse">
              <a:avLst/>
            </a:prstGeom>
            <a:solidFill>
              <a:srgbClr val="CDC9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5" name="Grønn 2">
              <a:extLst>
                <a:ext uri="{FF2B5EF4-FFF2-40B4-BE49-F238E27FC236}">
                  <a16:creationId xmlns:a16="http://schemas.microsoft.com/office/drawing/2014/main" id="{F899D735-4596-422B-9CCF-A0DBA85A09F5}"/>
                </a:ext>
              </a:extLst>
            </p:cNvPr>
            <p:cNvSpPr/>
            <p:nvPr/>
          </p:nvSpPr>
          <p:spPr>
            <a:xfrm rot="5400000">
              <a:off x="3980542" y="1916113"/>
              <a:ext cx="180000" cy="180000"/>
            </a:xfrm>
            <a:prstGeom prst="ellipse">
              <a:avLst/>
            </a:prstGeom>
            <a:solidFill>
              <a:srgbClr val="DAC7C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6" name="Grønn 1">
              <a:extLst>
                <a:ext uri="{FF2B5EF4-FFF2-40B4-BE49-F238E27FC236}">
                  <a16:creationId xmlns:a16="http://schemas.microsoft.com/office/drawing/2014/main" id="{2B71EFDD-6897-4552-8E88-B62633A195EA}"/>
                </a:ext>
              </a:extLst>
            </p:cNvPr>
            <p:cNvSpPr/>
            <p:nvPr/>
          </p:nvSpPr>
          <p:spPr>
            <a:xfrm rot="5400000">
              <a:off x="4273580" y="1916113"/>
              <a:ext cx="180000" cy="180000"/>
            </a:xfrm>
            <a:prstGeom prst="ellipse">
              <a:avLst/>
            </a:prstGeom>
            <a:solidFill>
              <a:srgbClr val="F9D5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7" name="TextBox 33">
              <a:extLst>
                <a:ext uri="{FF2B5EF4-FFF2-40B4-BE49-F238E27FC236}">
                  <a16:creationId xmlns:a16="http://schemas.microsoft.com/office/drawing/2014/main" id="{C5BE9595-BF2C-40D2-963D-06A44C3B86E0}"/>
                </a:ext>
              </a:extLst>
            </p:cNvPr>
            <p:cNvSpPr txBox="1"/>
            <p:nvPr/>
          </p:nvSpPr>
          <p:spPr>
            <a:xfrm>
              <a:off x="4966725" y="2212898"/>
              <a:ext cx="1016100" cy="430887"/>
            </a:xfrm>
            <a:prstGeom prst="rect">
              <a:avLst/>
            </a:prstGeom>
            <a:noFill/>
          </p:spPr>
          <p:txBody>
            <a:bodyPr wrap="square" lIns="0" tIns="0" rIns="0" bIns="0" rtlCol="0" anchor="ctr" anchorCtr="0">
              <a:spAutoFit/>
            </a:bodyPr>
            <a:lstStyle/>
            <a:p>
              <a:pPr algn="l"/>
              <a:r>
                <a:rPr lang="nb-NO" sz="1400">
                  <a:solidFill>
                    <a:schemeClr val="bg1">
                      <a:lumMod val="50000"/>
                    </a:schemeClr>
                  </a:solidFill>
                  <a:latin typeface="Arial" panose="020B0604020202020204" pitchFamily="34" charset="0"/>
                </a:rPr>
                <a:t>Støttefarger </a:t>
              </a:r>
            </a:p>
            <a:p>
              <a:pPr algn="l"/>
              <a:r>
                <a:rPr lang="nb-NO" sz="1400">
                  <a:solidFill>
                    <a:schemeClr val="bg1">
                      <a:lumMod val="50000"/>
                    </a:schemeClr>
                  </a:solidFill>
                  <a:latin typeface="Arial" panose="020B0604020202020204" pitchFamily="34" charset="0"/>
                </a:rPr>
                <a:t>og valører</a:t>
              </a:r>
            </a:p>
          </p:txBody>
        </p:sp>
        <p:sp>
          <p:nvSpPr>
            <p:cNvPr id="38" name="Grønn 1">
              <a:extLst>
                <a:ext uri="{FF2B5EF4-FFF2-40B4-BE49-F238E27FC236}">
                  <a16:creationId xmlns:a16="http://schemas.microsoft.com/office/drawing/2014/main" id="{5A35A13C-B5EA-4147-9389-8D224F075ABA}"/>
                </a:ext>
              </a:extLst>
            </p:cNvPr>
            <p:cNvSpPr/>
            <p:nvPr/>
          </p:nvSpPr>
          <p:spPr>
            <a:xfrm rot="5400000">
              <a:off x="2808389" y="2178111"/>
              <a:ext cx="180000" cy="18000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9" name="Grønn 1">
              <a:extLst>
                <a:ext uri="{FF2B5EF4-FFF2-40B4-BE49-F238E27FC236}">
                  <a16:creationId xmlns:a16="http://schemas.microsoft.com/office/drawing/2014/main" id="{3A1AE819-83AA-466D-8DC6-DB9AD97AB0F6}"/>
                </a:ext>
              </a:extLst>
            </p:cNvPr>
            <p:cNvSpPr/>
            <p:nvPr/>
          </p:nvSpPr>
          <p:spPr>
            <a:xfrm rot="5400000">
              <a:off x="4273581" y="2178111"/>
              <a:ext cx="180000" cy="180000"/>
            </a:xfrm>
            <a:prstGeom prst="ellipse">
              <a:avLst/>
            </a:prstGeom>
            <a:solidFill>
              <a:srgbClr val="F3AB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0" name="Grønn 1">
              <a:extLst>
                <a:ext uri="{FF2B5EF4-FFF2-40B4-BE49-F238E27FC236}">
                  <a16:creationId xmlns:a16="http://schemas.microsoft.com/office/drawing/2014/main" id="{435E713F-B3C3-4F5A-BF14-3092816970F7}"/>
                </a:ext>
              </a:extLst>
            </p:cNvPr>
            <p:cNvSpPr/>
            <p:nvPr/>
          </p:nvSpPr>
          <p:spPr>
            <a:xfrm rot="5400000">
              <a:off x="3980543" y="2178111"/>
              <a:ext cx="180000" cy="180000"/>
            </a:xfrm>
            <a:prstGeom prst="ellipse">
              <a:avLst/>
            </a:prstGeom>
            <a:solidFill>
              <a:srgbClr val="B58E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1" name="Grønn 1">
              <a:extLst>
                <a:ext uri="{FF2B5EF4-FFF2-40B4-BE49-F238E27FC236}">
                  <a16:creationId xmlns:a16="http://schemas.microsoft.com/office/drawing/2014/main" id="{D1631AAF-6891-42BE-A299-701E997E840D}"/>
                </a:ext>
              </a:extLst>
            </p:cNvPr>
            <p:cNvSpPr/>
            <p:nvPr/>
          </p:nvSpPr>
          <p:spPr>
            <a:xfrm rot="5400000">
              <a:off x="3687505" y="2178111"/>
              <a:ext cx="180000" cy="180000"/>
            </a:xfrm>
            <a:prstGeom prst="ellipse">
              <a:avLst/>
            </a:prstGeom>
            <a:solidFill>
              <a:srgbClr val="9B93B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5" name="Grønn 1">
              <a:extLst>
                <a:ext uri="{FF2B5EF4-FFF2-40B4-BE49-F238E27FC236}">
                  <a16:creationId xmlns:a16="http://schemas.microsoft.com/office/drawing/2014/main" id="{F66C419A-CD1B-482A-B893-423748660B37}"/>
                </a:ext>
              </a:extLst>
            </p:cNvPr>
            <p:cNvSpPr/>
            <p:nvPr/>
          </p:nvSpPr>
          <p:spPr>
            <a:xfrm rot="5400000">
              <a:off x="3394467" y="2178111"/>
              <a:ext cx="180000" cy="180000"/>
            </a:xfrm>
            <a:prstGeom prst="ellipse">
              <a:avLst/>
            </a:prstGeom>
            <a:solidFill>
              <a:srgbClr val="80A2B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6" name="Grønn 1">
              <a:extLst>
                <a:ext uri="{FF2B5EF4-FFF2-40B4-BE49-F238E27FC236}">
                  <a16:creationId xmlns:a16="http://schemas.microsoft.com/office/drawing/2014/main" id="{083D0A85-C477-4585-B20C-DEE30C607A50}"/>
                </a:ext>
              </a:extLst>
            </p:cNvPr>
            <p:cNvSpPr/>
            <p:nvPr/>
          </p:nvSpPr>
          <p:spPr>
            <a:xfrm rot="5400000">
              <a:off x="2493661" y="2440109"/>
              <a:ext cx="180000" cy="180000"/>
            </a:xfrm>
            <a:prstGeom prst="ellipse">
              <a:avLst/>
            </a:prstGeom>
            <a:solidFill>
              <a:srgbClr val="F0FCF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7" name="Grønn 1">
              <a:extLst>
                <a:ext uri="{FF2B5EF4-FFF2-40B4-BE49-F238E27FC236}">
                  <a16:creationId xmlns:a16="http://schemas.microsoft.com/office/drawing/2014/main" id="{638C1CA3-646F-4FF7-A199-B9A3569837F4}"/>
                </a:ext>
              </a:extLst>
            </p:cNvPr>
            <p:cNvSpPr/>
            <p:nvPr/>
          </p:nvSpPr>
          <p:spPr>
            <a:xfrm rot="5400000">
              <a:off x="4273580" y="2440109"/>
              <a:ext cx="180000" cy="180000"/>
            </a:xfrm>
            <a:prstGeom prst="ellipse">
              <a:avLst/>
            </a:prstGeom>
            <a:solidFill>
              <a:srgbClr val="EE82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8" name="Grønn 1">
              <a:extLst>
                <a:ext uri="{FF2B5EF4-FFF2-40B4-BE49-F238E27FC236}">
                  <a16:creationId xmlns:a16="http://schemas.microsoft.com/office/drawing/2014/main" id="{776C0DD5-E9D7-46E8-B09D-589BD4E656FD}"/>
                </a:ext>
              </a:extLst>
            </p:cNvPr>
            <p:cNvSpPr/>
            <p:nvPr/>
          </p:nvSpPr>
          <p:spPr>
            <a:xfrm rot="5400000">
              <a:off x="3980542" y="2440109"/>
              <a:ext cx="180000" cy="180000"/>
            </a:xfrm>
            <a:prstGeom prst="ellipse">
              <a:avLst/>
            </a:prstGeom>
            <a:solidFill>
              <a:srgbClr val="90565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9" name="Grønn 1">
              <a:extLst>
                <a:ext uri="{FF2B5EF4-FFF2-40B4-BE49-F238E27FC236}">
                  <a16:creationId xmlns:a16="http://schemas.microsoft.com/office/drawing/2014/main" id="{660EC71B-564B-4AB0-AFB3-19E5FB2B0B81}"/>
                </a:ext>
              </a:extLst>
            </p:cNvPr>
            <p:cNvSpPr/>
            <p:nvPr/>
          </p:nvSpPr>
          <p:spPr>
            <a:xfrm rot="5400000">
              <a:off x="3687504" y="2440109"/>
              <a:ext cx="180000" cy="180000"/>
            </a:xfrm>
            <a:prstGeom prst="ellipse">
              <a:avLst/>
            </a:prstGeom>
            <a:solidFill>
              <a:srgbClr val="695D9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0" name="Grønn 1">
              <a:extLst>
                <a:ext uri="{FF2B5EF4-FFF2-40B4-BE49-F238E27FC236}">
                  <a16:creationId xmlns:a16="http://schemas.microsoft.com/office/drawing/2014/main" id="{A52DA8BF-A526-4D4C-9B56-381A5A71CEE5}"/>
                </a:ext>
              </a:extLst>
            </p:cNvPr>
            <p:cNvSpPr/>
            <p:nvPr/>
          </p:nvSpPr>
          <p:spPr>
            <a:xfrm rot="5400000">
              <a:off x="3394466" y="2440109"/>
              <a:ext cx="180000" cy="180000"/>
            </a:xfrm>
            <a:prstGeom prst="ellipse">
              <a:avLst/>
            </a:prstGeom>
            <a:solidFill>
              <a:srgbClr val="4074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2" name="Grønn 1">
              <a:extLst>
                <a:ext uri="{FF2B5EF4-FFF2-40B4-BE49-F238E27FC236}">
                  <a16:creationId xmlns:a16="http://schemas.microsoft.com/office/drawing/2014/main" id="{4195E214-5D3D-4DC7-8A7B-E84D76A149A2}"/>
                </a:ext>
              </a:extLst>
            </p:cNvPr>
            <p:cNvSpPr/>
            <p:nvPr/>
          </p:nvSpPr>
          <p:spPr>
            <a:xfrm rot="5400000">
              <a:off x="4273580" y="2702106"/>
              <a:ext cx="180000" cy="180000"/>
            </a:xfrm>
            <a:prstGeom prst="ellipse">
              <a:avLst/>
            </a:prstGeom>
            <a:solidFill>
              <a:srgbClr val="E858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3" name="Grønn 1">
              <a:extLst>
                <a:ext uri="{FF2B5EF4-FFF2-40B4-BE49-F238E27FC236}">
                  <a16:creationId xmlns:a16="http://schemas.microsoft.com/office/drawing/2014/main" id="{80F26483-360C-4CCC-84E6-20FF591A8FF1}"/>
                </a:ext>
              </a:extLst>
            </p:cNvPr>
            <p:cNvSpPr/>
            <p:nvPr/>
          </p:nvSpPr>
          <p:spPr>
            <a:xfrm rot="5400000">
              <a:off x="3980542" y="2702106"/>
              <a:ext cx="180000" cy="180000"/>
            </a:xfrm>
            <a:prstGeom prst="ellipse">
              <a:avLst/>
            </a:prstGeom>
            <a:solidFill>
              <a:srgbClr val="6B1E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4" name="Grønn 1">
              <a:extLst>
                <a:ext uri="{FF2B5EF4-FFF2-40B4-BE49-F238E27FC236}">
                  <a16:creationId xmlns:a16="http://schemas.microsoft.com/office/drawing/2014/main" id="{614ABCDE-ACB3-4F07-A0F1-89E3D3555CD6}"/>
                </a:ext>
              </a:extLst>
            </p:cNvPr>
            <p:cNvSpPr/>
            <p:nvPr/>
          </p:nvSpPr>
          <p:spPr>
            <a:xfrm rot="5400000">
              <a:off x="3687504" y="2702106"/>
              <a:ext cx="180000" cy="180000"/>
            </a:xfrm>
            <a:prstGeom prst="ellipse">
              <a:avLst/>
            </a:prstGeom>
            <a:solidFill>
              <a:srgbClr val="37277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5" name="Grønn 1">
              <a:extLst>
                <a:ext uri="{FF2B5EF4-FFF2-40B4-BE49-F238E27FC236}">
                  <a16:creationId xmlns:a16="http://schemas.microsoft.com/office/drawing/2014/main" id="{2073DE76-B2D1-4DE2-B99A-8B358904BD58}"/>
                </a:ext>
              </a:extLst>
            </p:cNvPr>
            <p:cNvSpPr/>
            <p:nvPr/>
          </p:nvSpPr>
          <p:spPr>
            <a:xfrm rot="5400000">
              <a:off x="3394466" y="2702106"/>
              <a:ext cx="180000" cy="180000"/>
            </a:xfrm>
            <a:prstGeom prst="ellipse">
              <a:avLst/>
            </a:prstGeom>
            <a:solidFill>
              <a:srgbClr val="0046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6" name="Grønn 1">
              <a:extLst>
                <a:ext uri="{FF2B5EF4-FFF2-40B4-BE49-F238E27FC236}">
                  <a16:creationId xmlns:a16="http://schemas.microsoft.com/office/drawing/2014/main" id="{B38B85B4-0B3F-4C70-90AC-79B54CCC75ED}"/>
                </a:ext>
              </a:extLst>
            </p:cNvPr>
            <p:cNvSpPr/>
            <p:nvPr/>
          </p:nvSpPr>
          <p:spPr>
            <a:xfrm rot="5400000">
              <a:off x="2786698" y="2702106"/>
              <a:ext cx="180000" cy="180000"/>
            </a:xfrm>
            <a:prstGeom prst="ellipse">
              <a:avLst/>
            </a:prstGeom>
            <a:solidFill>
              <a:srgbClr val="80948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1" name="Grønn 1">
              <a:extLst>
                <a:ext uri="{FF2B5EF4-FFF2-40B4-BE49-F238E27FC236}">
                  <a16:creationId xmlns:a16="http://schemas.microsoft.com/office/drawing/2014/main" id="{743E6922-0F71-4722-B639-3845EB331A53}"/>
                </a:ext>
              </a:extLst>
            </p:cNvPr>
            <p:cNvSpPr/>
            <p:nvPr/>
          </p:nvSpPr>
          <p:spPr>
            <a:xfrm rot="5400000">
              <a:off x="2493658" y="2702106"/>
              <a:ext cx="180000" cy="180000"/>
            </a:xfrm>
            <a:prstGeom prst="ellipse">
              <a:avLst/>
            </a:prstGeom>
            <a:solidFill>
              <a:srgbClr val="E1F9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2" name="Grønn 1">
              <a:extLst>
                <a:ext uri="{FF2B5EF4-FFF2-40B4-BE49-F238E27FC236}">
                  <a16:creationId xmlns:a16="http://schemas.microsoft.com/office/drawing/2014/main" id="{0B2B66EC-AF20-4C3E-A6E6-C2184CD56A67}"/>
                </a:ext>
              </a:extLst>
            </p:cNvPr>
            <p:cNvSpPr/>
            <p:nvPr/>
          </p:nvSpPr>
          <p:spPr>
            <a:xfrm rot="5400000">
              <a:off x="2786698" y="2440109"/>
              <a:ext cx="180000" cy="180000"/>
            </a:xfrm>
            <a:prstGeom prst="ellipse">
              <a:avLst/>
            </a:prstGeom>
            <a:solidFill>
              <a:srgbClr val="BFC9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 name="Grønn 1">
              <a:extLst>
                <a:ext uri="{FF2B5EF4-FFF2-40B4-BE49-F238E27FC236}">
                  <a16:creationId xmlns:a16="http://schemas.microsoft.com/office/drawing/2014/main" id="{ECF98F0A-A8AF-7399-3D23-E2A8AE9ACBB2}"/>
                </a:ext>
              </a:extLst>
            </p:cNvPr>
            <p:cNvSpPr/>
            <p:nvPr userDrawn="1"/>
          </p:nvSpPr>
          <p:spPr>
            <a:xfrm rot="5400000">
              <a:off x="4564037" y="1916113"/>
              <a:ext cx="180000" cy="180000"/>
            </a:xfrm>
            <a:prstGeom prst="ellipse">
              <a:avLst/>
            </a:prstGeom>
            <a:solidFill>
              <a:srgbClr val="FFF0D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 name="Grønn 1">
              <a:extLst>
                <a:ext uri="{FF2B5EF4-FFF2-40B4-BE49-F238E27FC236}">
                  <a16:creationId xmlns:a16="http://schemas.microsoft.com/office/drawing/2014/main" id="{697B2E6E-D6AF-89B8-7A67-A56098E22D16}"/>
                </a:ext>
              </a:extLst>
            </p:cNvPr>
            <p:cNvSpPr/>
            <p:nvPr userDrawn="1"/>
          </p:nvSpPr>
          <p:spPr>
            <a:xfrm rot="5400000">
              <a:off x="4564038" y="2178111"/>
              <a:ext cx="180000" cy="180000"/>
            </a:xfrm>
            <a:prstGeom prst="ellipse">
              <a:avLst/>
            </a:prstGeom>
            <a:solidFill>
              <a:srgbClr val="FFE1B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 name="Grønn 1">
              <a:extLst>
                <a:ext uri="{FF2B5EF4-FFF2-40B4-BE49-F238E27FC236}">
                  <a16:creationId xmlns:a16="http://schemas.microsoft.com/office/drawing/2014/main" id="{EB038CCC-15BE-E48A-C4F5-8BA293F89D49}"/>
                </a:ext>
              </a:extLst>
            </p:cNvPr>
            <p:cNvSpPr/>
            <p:nvPr userDrawn="1"/>
          </p:nvSpPr>
          <p:spPr>
            <a:xfrm rot="5400000">
              <a:off x="4564037" y="2440109"/>
              <a:ext cx="180000" cy="180000"/>
            </a:xfrm>
            <a:prstGeom prst="ellipse">
              <a:avLst/>
            </a:prstGeom>
            <a:solidFill>
              <a:srgbClr val="FFD3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 name="Grønn 1">
              <a:extLst>
                <a:ext uri="{FF2B5EF4-FFF2-40B4-BE49-F238E27FC236}">
                  <a16:creationId xmlns:a16="http://schemas.microsoft.com/office/drawing/2014/main" id="{720896B4-EA50-932A-EDCE-50615356F666}"/>
                </a:ext>
              </a:extLst>
            </p:cNvPr>
            <p:cNvSpPr/>
            <p:nvPr userDrawn="1"/>
          </p:nvSpPr>
          <p:spPr>
            <a:xfrm rot="5400000">
              <a:off x="4564037" y="2702106"/>
              <a:ext cx="180000" cy="180000"/>
            </a:xfrm>
            <a:prstGeom prst="ellipse">
              <a:avLst/>
            </a:prstGeom>
            <a:solidFill>
              <a:srgbClr val="FFC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 name="Grønn 1">
              <a:extLst>
                <a:ext uri="{FF2B5EF4-FFF2-40B4-BE49-F238E27FC236}">
                  <a16:creationId xmlns:a16="http://schemas.microsoft.com/office/drawing/2014/main" id="{3BD53057-E05D-50CB-26F6-52281BC31486}"/>
                </a:ext>
              </a:extLst>
            </p:cNvPr>
            <p:cNvSpPr/>
            <p:nvPr userDrawn="1"/>
          </p:nvSpPr>
          <p:spPr>
            <a:xfrm rot="5400000">
              <a:off x="3076294" y="2702106"/>
              <a:ext cx="180000" cy="180000"/>
            </a:xfrm>
            <a:prstGeom prst="ellipse">
              <a:avLst/>
            </a:prstGeom>
            <a:solidFill>
              <a:srgbClr val="015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9" name="Grønn 1">
              <a:extLst>
                <a:ext uri="{FF2B5EF4-FFF2-40B4-BE49-F238E27FC236}">
                  <a16:creationId xmlns:a16="http://schemas.microsoft.com/office/drawing/2014/main" id="{38164215-F7D1-14CC-EDBD-8DDD4FD276B7}"/>
                </a:ext>
              </a:extLst>
            </p:cNvPr>
            <p:cNvSpPr/>
            <p:nvPr userDrawn="1"/>
          </p:nvSpPr>
          <p:spPr>
            <a:xfrm rot="5400000">
              <a:off x="3076294" y="2440109"/>
              <a:ext cx="180000" cy="180000"/>
            </a:xfrm>
            <a:prstGeom prst="ellipse">
              <a:avLst/>
            </a:prstGeom>
            <a:solidFill>
              <a:srgbClr val="7BEFB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10" name="Grønn 1">
              <a:extLst>
                <a:ext uri="{FF2B5EF4-FFF2-40B4-BE49-F238E27FC236}">
                  <a16:creationId xmlns:a16="http://schemas.microsoft.com/office/drawing/2014/main" id="{78B19A96-57A5-45EF-A948-AD7087CF4AB3}"/>
                </a:ext>
              </a:extLst>
            </p:cNvPr>
            <p:cNvSpPr/>
            <p:nvPr userDrawn="1"/>
          </p:nvSpPr>
          <p:spPr>
            <a:xfrm rot="5400000">
              <a:off x="3076294" y="2181926"/>
              <a:ext cx="180000" cy="180000"/>
            </a:xfrm>
            <a:prstGeom prst="ellipse">
              <a:avLst/>
            </a:prstGeom>
            <a:solidFill>
              <a:srgbClr val="247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Tree>
    <p:extLst>
      <p:ext uri="{BB962C8B-B14F-4D97-AF65-F5344CB8AC3E}">
        <p14:creationId xmlns:p14="http://schemas.microsoft.com/office/powerpoint/2010/main" val="33271708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354" rtl="0" eaLnBrk="1" latinLnBrk="0" hangingPunct="1">
        <a:lnSpc>
          <a:spcPct val="90000"/>
        </a:lnSpc>
        <a:spcBef>
          <a:spcPct val="0"/>
        </a:spcBef>
        <a:buNone/>
        <a:defRPr sz="3600" kern="1200">
          <a:solidFill>
            <a:schemeClr val="tx2"/>
          </a:solidFill>
          <a:latin typeface="+mj-lt"/>
          <a:ea typeface="+mj-ea"/>
          <a:cs typeface="Arial" panose="020B0604020202020204" pitchFamily="34" charset="0"/>
        </a:defRPr>
      </a:lvl1pPr>
    </p:titleStyle>
    <p:bodyStyle>
      <a:lvl1pPr marL="215989" indent="-216000" algn="l" defTabSz="914354" rtl="0" eaLnBrk="1" latinLnBrk="0" hangingPunct="1">
        <a:lnSpc>
          <a:spcPct val="110000"/>
        </a:lnSpc>
        <a:spcBef>
          <a:spcPts val="1000"/>
        </a:spcBef>
        <a:buClr>
          <a:schemeClr val="accent1"/>
        </a:buClr>
        <a:buFont typeface="Arial" panose="020B0604020202020204" pitchFamily="34" charset="0"/>
        <a:buChar char="•"/>
        <a:tabLst/>
        <a:defRPr sz="2200" kern="1200">
          <a:solidFill>
            <a:schemeClr val="tx1"/>
          </a:solidFill>
          <a:latin typeface="+mn-lt"/>
          <a:ea typeface="+mn-ea"/>
          <a:cs typeface="Arial" panose="020B0604020202020204" pitchFamily="34" charset="0"/>
        </a:defRPr>
      </a:lvl1pPr>
      <a:lvl2pPr marL="447651" indent="-222240"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800" kern="1200">
          <a:solidFill>
            <a:schemeClr val="tx1"/>
          </a:solidFill>
          <a:latin typeface="+mn-lt"/>
          <a:ea typeface="+mn-ea"/>
          <a:cs typeface="Arial" panose="020B0604020202020204" pitchFamily="34" charset="0"/>
        </a:defRPr>
      </a:lvl2pPr>
      <a:lvl3pPr marL="66830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3pPr>
      <a:lvl4pPr marL="88895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1112783" indent="-223828"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pos="393">
          <p15:clr>
            <a:srgbClr val="A4A3A4"/>
          </p15:clr>
        </p15:guide>
        <p15:guide id="14" orient="horz" pos="210">
          <p15:clr>
            <a:srgbClr val="A4A3A4"/>
          </p15:clr>
        </p15:guide>
        <p15:guide id="15" orient="horz" pos="459">
          <p15:clr>
            <a:srgbClr val="A4A3A4"/>
          </p15:clr>
        </p15:guide>
        <p15:guide id="16" pos="7265">
          <p15:clr>
            <a:srgbClr val="A4A3A4"/>
          </p15:clr>
        </p15:guide>
        <p15:guide id="17" orient="horz" pos="845">
          <p15:clr>
            <a:srgbClr val="A4A3A4"/>
          </p15:clr>
        </p15:guide>
        <p15:guide id="18" orient="horz" pos="1207">
          <p15:clr>
            <a:srgbClr val="A4A3A4"/>
          </p15:clr>
        </p15:guide>
        <p15:guide id="19" pos="2593">
          <p15:clr>
            <a:srgbClr val="A4A3A4"/>
          </p15:clr>
        </p15:guide>
        <p15:guide id="20" pos="2729">
          <p15:clr>
            <a:srgbClr val="A4A3A4"/>
          </p15:clr>
        </p15:guide>
        <p15:guide id="21" pos="4929">
          <p15:clr>
            <a:srgbClr val="A4A3A4"/>
          </p15:clr>
        </p15:guide>
        <p15:guide id="22" pos="5065">
          <p15:clr>
            <a:srgbClr val="A4A3A4"/>
          </p15:clr>
        </p15:guide>
        <p15:guide id="23" orient="horz" pos="3861">
          <p15:clr>
            <a:srgbClr val="A4A3A4"/>
          </p15:clr>
        </p15:guide>
        <p15:guide id="24" orient="horz" pos="417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B79FCFD-4741-4FC0-FA48-7EEDA71F119B}"/>
              </a:ext>
            </a:extLst>
          </p:cNvPr>
          <p:cNvGraphicFramePr>
            <a:graphicFrameLocks noChangeAspect="1"/>
          </p:cNvGraphicFramePr>
          <p:nvPr userDrawn="1">
            <p:custDataLst>
              <p:tags r:id="rId44"/>
            </p:custDataLst>
            <p:extLst>
              <p:ext uri="{D42A27DB-BD31-4B8C-83A1-F6EECF244321}">
                <p14:modId xmlns:p14="http://schemas.microsoft.com/office/powerpoint/2010/main" val="548852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416" imgH="416" progId="TCLayout.ActiveDocument.1">
                  <p:embed/>
                </p:oleObj>
              </mc:Choice>
              <mc:Fallback>
                <p:oleObj name="think-cell Slide" r:id="rId45" imgW="416" imgH="416" progId="TCLayout.ActiveDocument.1">
                  <p:embed/>
                  <p:pic>
                    <p:nvPicPr>
                      <p:cNvPr id="5" name="think-cell data - do not delete" hidden="1">
                        <a:extLst>
                          <a:ext uri="{FF2B5EF4-FFF2-40B4-BE49-F238E27FC236}">
                            <a16:creationId xmlns:a16="http://schemas.microsoft.com/office/drawing/2014/main" id="{BB79FCFD-4741-4FC0-FA48-7EEDA71F119B}"/>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73EFB0B-A04C-70DE-CC32-100FB72BC13D}"/>
              </a:ext>
            </a:extLst>
          </p:cNvPr>
          <p:cNvSpPr>
            <a:spLocks noGrp="1"/>
          </p:cNvSpPr>
          <p:nvPr>
            <p:ph type="title"/>
          </p:nvPr>
        </p:nvSpPr>
        <p:spPr>
          <a:xfrm>
            <a:off x="627196" y="728662"/>
            <a:ext cx="10905992" cy="612776"/>
          </a:xfrm>
          <a:prstGeom prst="rect">
            <a:avLst/>
          </a:prstGeom>
        </p:spPr>
        <p:txBody>
          <a:bodyPr vert="horz" lIns="0" tIns="0" rIns="0" bIns="0" rtlCol="0" anchor="t">
            <a:noAutofit/>
          </a:bodyPr>
          <a:lstStyle/>
          <a:p>
            <a:r>
              <a:rPr lang="nb-NO"/>
              <a:t>Klikk for å redigere tittelstil</a:t>
            </a:r>
            <a:endParaRPr lang="en-NO"/>
          </a:p>
        </p:txBody>
      </p:sp>
      <p:sp>
        <p:nvSpPr>
          <p:cNvPr id="3" name="Text Placeholder 2">
            <a:extLst>
              <a:ext uri="{FF2B5EF4-FFF2-40B4-BE49-F238E27FC236}">
                <a16:creationId xmlns:a16="http://schemas.microsoft.com/office/drawing/2014/main" id="{492CDB9F-3452-C413-5939-463E0D19F941}"/>
              </a:ext>
            </a:extLst>
          </p:cNvPr>
          <p:cNvSpPr>
            <a:spLocks noGrp="1"/>
          </p:cNvSpPr>
          <p:nvPr>
            <p:ph type="body" idx="1"/>
          </p:nvPr>
        </p:nvSpPr>
        <p:spPr>
          <a:xfrm>
            <a:off x="627198" y="1916116"/>
            <a:ext cx="10905993" cy="4213222"/>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2" name="Date Placeholder">
            <a:extLst>
              <a:ext uri="{FF2B5EF4-FFF2-40B4-BE49-F238E27FC236}">
                <a16:creationId xmlns:a16="http://schemas.microsoft.com/office/drawing/2014/main" id="{E8A9C532-FCCA-CFFC-4EE7-8ACB876BDA03}"/>
              </a:ext>
            </a:extLst>
          </p:cNvPr>
          <p:cNvSpPr>
            <a:spLocks noGrp="1"/>
          </p:cNvSpPr>
          <p:nvPr>
            <p:ph type="dt" sz="half" idx="2"/>
          </p:nvPr>
        </p:nvSpPr>
        <p:spPr>
          <a:xfrm>
            <a:off x="8040688" y="6402979"/>
            <a:ext cx="1550741" cy="365125"/>
          </a:xfrm>
          <a:prstGeom prst="rect">
            <a:avLst/>
          </a:prstGeom>
        </p:spPr>
        <p:txBody>
          <a:bodyPr vert="horz" lIns="0" tIns="0" rIns="0" bIns="0" rtlCol="0" anchor="ctr"/>
          <a:lstStyle>
            <a:lvl1pPr algn="l">
              <a:defRPr sz="1200">
                <a:solidFill>
                  <a:schemeClr val="bg1">
                    <a:lumMod val="65000"/>
                  </a:schemeClr>
                </a:solidFill>
                <a:latin typeface="+mn-lt"/>
                <a:cs typeface="Arial" panose="020B0604020202020204" pitchFamily="34" charset="0"/>
              </a:defRPr>
            </a:lvl1pPr>
          </a:lstStyle>
          <a:p>
            <a:fld id="{4C98B5CE-D715-CC4B-9A85-83E64C20D225}" type="datetimeFigureOut">
              <a:rPr lang="en-NO" smtClean="0"/>
              <a:pPr/>
              <a:t>4/22/26</a:t>
            </a:fld>
            <a:endParaRPr lang="en-NO"/>
          </a:p>
        </p:txBody>
      </p:sp>
      <p:sp>
        <p:nvSpPr>
          <p:cNvPr id="43" name="Slide Number Placeholder">
            <a:extLst>
              <a:ext uri="{FF2B5EF4-FFF2-40B4-BE49-F238E27FC236}">
                <a16:creationId xmlns:a16="http://schemas.microsoft.com/office/drawing/2014/main" id="{A55303E4-675F-3BA5-388D-A3E7D14B83AE}"/>
              </a:ext>
            </a:extLst>
          </p:cNvPr>
          <p:cNvSpPr>
            <a:spLocks noGrp="1"/>
          </p:cNvSpPr>
          <p:nvPr>
            <p:ph type="sldNum" sz="quarter" idx="4"/>
          </p:nvPr>
        </p:nvSpPr>
        <p:spPr>
          <a:xfrm>
            <a:off x="9893808" y="6402979"/>
            <a:ext cx="1639382" cy="365125"/>
          </a:xfrm>
          <a:prstGeom prst="rect">
            <a:avLst/>
          </a:prstGeom>
        </p:spPr>
        <p:txBody>
          <a:bodyPr vert="horz" lIns="0" tIns="0" rIns="0" bIns="0" rtlCol="0" anchor="ctr"/>
          <a:lstStyle>
            <a:lvl1pPr algn="r">
              <a:defRPr sz="1200">
                <a:solidFill>
                  <a:schemeClr val="bg1">
                    <a:lumMod val="65000"/>
                  </a:schemeClr>
                </a:solidFill>
                <a:latin typeface="+mn-lt"/>
                <a:cs typeface="Arial" panose="020B0604020202020204" pitchFamily="34" charset="0"/>
              </a:defRPr>
            </a:lvl1pPr>
          </a:lstStyle>
          <a:p>
            <a:fld id="{EC10215F-3FC0-754C-8C0D-5D4AE82BB5E7}" type="slidenum">
              <a:rPr lang="en-NO" smtClean="0"/>
              <a:pPr/>
              <a:t>‹#›</a:t>
            </a:fld>
            <a:endParaRPr lang="en-NO"/>
          </a:p>
        </p:txBody>
      </p:sp>
      <p:sp>
        <p:nvSpPr>
          <p:cNvPr id="44" name="Footer Placeholder">
            <a:extLst>
              <a:ext uri="{FF2B5EF4-FFF2-40B4-BE49-F238E27FC236}">
                <a16:creationId xmlns:a16="http://schemas.microsoft.com/office/drawing/2014/main" id="{C0EC5CD5-BD98-9223-8148-7CC2D9BC0704}"/>
              </a:ext>
            </a:extLst>
          </p:cNvPr>
          <p:cNvSpPr>
            <a:spLocks noGrp="1"/>
          </p:cNvSpPr>
          <p:nvPr>
            <p:ph type="ftr" sz="quarter" idx="3"/>
          </p:nvPr>
        </p:nvSpPr>
        <p:spPr>
          <a:xfrm>
            <a:off x="4332288" y="6402979"/>
            <a:ext cx="3492500" cy="365125"/>
          </a:xfrm>
          <a:prstGeom prst="rect">
            <a:avLst/>
          </a:prstGeom>
        </p:spPr>
        <p:txBody>
          <a:bodyPr vert="horz" lIns="0" tIns="45720" rIns="91440" bIns="45720" rtlCol="0" anchor="ctr"/>
          <a:lstStyle>
            <a:lvl1pPr algn="l">
              <a:defRPr sz="1200">
                <a:solidFill>
                  <a:schemeClr val="bg1">
                    <a:lumMod val="65000"/>
                  </a:schemeClr>
                </a:solidFill>
              </a:defRPr>
            </a:lvl1pPr>
          </a:lstStyle>
          <a:p>
            <a:endParaRPr lang="en-NO"/>
          </a:p>
        </p:txBody>
      </p:sp>
      <p:grpSp>
        <p:nvGrpSpPr>
          <p:cNvPr id="57" name="Group 70">
            <a:extLst>
              <a:ext uri="{FF2B5EF4-FFF2-40B4-BE49-F238E27FC236}">
                <a16:creationId xmlns:a16="http://schemas.microsoft.com/office/drawing/2014/main" id="{A8018C7D-6765-4C1B-B4CA-AAB8506BBD7B}"/>
              </a:ext>
            </a:extLst>
          </p:cNvPr>
          <p:cNvGrpSpPr/>
          <p:nvPr userDrawn="1"/>
        </p:nvGrpSpPr>
        <p:grpSpPr>
          <a:xfrm>
            <a:off x="10546409" y="-1203854"/>
            <a:ext cx="2838121" cy="965993"/>
            <a:chOff x="1425970" y="3986979"/>
            <a:chExt cx="2838121" cy="965993"/>
          </a:xfrm>
        </p:grpSpPr>
        <p:sp>
          <p:nvSpPr>
            <p:cNvPr id="58" name="Grønn 5">
              <a:extLst>
                <a:ext uri="{FF2B5EF4-FFF2-40B4-BE49-F238E27FC236}">
                  <a16:creationId xmlns:a16="http://schemas.microsoft.com/office/drawing/2014/main" id="{5495E439-10FB-4994-BE2E-D55F3B49885D}"/>
                </a:ext>
              </a:extLst>
            </p:cNvPr>
            <p:cNvSpPr/>
            <p:nvPr/>
          </p:nvSpPr>
          <p:spPr>
            <a:xfrm rot="5400000">
              <a:off x="2012051" y="3986979"/>
              <a:ext cx="180000" cy="180000"/>
            </a:xfrm>
            <a:prstGeom prst="ellipse">
              <a:avLst/>
            </a:prstGeom>
            <a:solidFill>
              <a:srgbClr val="BFD1D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9" name="Grønn 4">
              <a:extLst>
                <a:ext uri="{FF2B5EF4-FFF2-40B4-BE49-F238E27FC236}">
                  <a16:creationId xmlns:a16="http://schemas.microsoft.com/office/drawing/2014/main" id="{6C97C865-26D4-465A-80D6-C9C9A8B8D779}"/>
                </a:ext>
              </a:extLst>
            </p:cNvPr>
            <p:cNvSpPr/>
            <p:nvPr/>
          </p:nvSpPr>
          <p:spPr>
            <a:xfrm rot="5400000">
              <a:off x="1425970" y="3986979"/>
              <a:ext cx="180000" cy="18000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0" name="Grønn 3">
              <a:extLst>
                <a:ext uri="{FF2B5EF4-FFF2-40B4-BE49-F238E27FC236}">
                  <a16:creationId xmlns:a16="http://schemas.microsoft.com/office/drawing/2014/main" id="{562C2D83-1D1B-42C2-8272-026917756A41}"/>
                </a:ext>
              </a:extLst>
            </p:cNvPr>
            <p:cNvSpPr/>
            <p:nvPr/>
          </p:nvSpPr>
          <p:spPr>
            <a:xfrm rot="5400000">
              <a:off x="2305089" y="3986979"/>
              <a:ext cx="180000" cy="180000"/>
            </a:xfrm>
            <a:prstGeom prst="ellipse">
              <a:avLst/>
            </a:prstGeom>
            <a:solidFill>
              <a:srgbClr val="CDC9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1" name="Grønn 2">
              <a:extLst>
                <a:ext uri="{FF2B5EF4-FFF2-40B4-BE49-F238E27FC236}">
                  <a16:creationId xmlns:a16="http://schemas.microsoft.com/office/drawing/2014/main" id="{B4CFE243-C98C-4997-80F4-67A12EEB014C}"/>
                </a:ext>
              </a:extLst>
            </p:cNvPr>
            <p:cNvSpPr/>
            <p:nvPr/>
          </p:nvSpPr>
          <p:spPr>
            <a:xfrm rot="5400000">
              <a:off x="2598130" y="3986979"/>
              <a:ext cx="180000" cy="180000"/>
            </a:xfrm>
            <a:prstGeom prst="ellipse">
              <a:avLst/>
            </a:prstGeom>
            <a:solidFill>
              <a:srgbClr val="DAC7C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2" name="Grønn 1">
              <a:extLst>
                <a:ext uri="{FF2B5EF4-FFF2-40B4-BE49-F238E27FC236}">
                  <a16:creationId xmlns:a16="http://schemas.microsoft.com/office/drawing/2014/main" id="{25989F30-8E53-448B-8DD3-E67FF4D779E3}"/>
                </a:ext>
              </a:extLst>
            </p:cNvPr>
            <p:cNvSpPr/>
            <p:nvPr/>
          </p:nvSpPr>
          <p:spPr>
            <a:xfrm rot="5400000">
              <a:off x="2891165" y="3986979"/>
              <a:ext cx="180000" cy="180000"/>
            </a:xfrm>
            <a:prstGeom prst="ellipse">
              <a:avLst/>
            </a:prstGeom>
            <a:solidFill>
              <a:srgbClr val="F9D5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3" name="TextBox 33">
              <a:extLst>
                <a:ext uri="{FF2B5EF4-FFF2-40B4-BE49-F238E27FC236}">
                  <a16:creationId xmlns:a16="http://schemas.microsoft.com/office/drawing/2014/main" id="{4AE94DD2-CBDF-46E2-8C13-1AE41A253996}"/>
                </a:ext>
              </a:extLst>
            </p:cNvPr>
            <p:cNvSpPr txBox="1"/>
            <p:nvPr/>
          </p:nvSpPr>
          <p:spPr>
            <a:xfrm>
              <a:off x="3247991" y="4283764"/>
              <a:ext cx="1016100" cy="430887"/>
            </a:xfrm>
            <a:prstGeom prst="rect">
              <a:avLst/>
            </a:prstGeom>
            <a:noFill/>
          </p:spPr>
          <p:txBody>
            <a:bodyPr wrap="square" lIns="0" tIns="0" rIns="0" bIns="0" rtlCol="0" anchor="ctr" anchorCtr="0">
              <a:spAutoFit/>
            </a:bodyPr>
            <a:lstStyle/>
            <a:p>
              <a:pPr algn="l"/>
              <a:r>
                <a:rPr lang="nb-NO" sz="1400">
                  <a:solidFill>
                    <a:schemeClr val="bg1">
                      <a:lumMod val="50000"/>
                    </a:schemeClr>
                  </a:solidFill>
                  <a:latin typeface="Arial" panose="020B0604020202020204" pitchFamily="34" charset="0"/>
                </a:rPr>
                <a:t>Støttefarger </a:t>
              </a:r>
            </a:p>
            <a:p>
              <a:pPr algn="l"/>
              <a:r>
                <a:rPr lang="nb-NO" sz="1400">
                  <a:solidFill>
                    <a:schemeClr val="bg1">
                      <a:lumMod val="50000"/>
                    </a:schemeClr>
                  </a:solidFill>
                  <a:latin typeface="Arial" panose="020B0604020202020204" pitchFamily="34" charset="0"/>
                </a:rPr>
                <a:t>og valører</a:t>
              </a:r>
            </a:p>
          </p:txBody>
        </p:sp>
        <p:sp>
          <p:nvSpPr>
            <p:cNvPr id="64" name="Grønn 1">
              <a:extLst>
                <a:ext uri="{FF2B5EF4-FFF2-40B4-BE49-F238E27FC236}">
                  <a16:creationId xmlns:a16="http://schemas.microsoft.com/office/drawing/2014/main" id="{AD9994DA-E4A0-4999-9A2A-E17B4326616A}"/>
                </a:ext>
              </a:extLst>
            </p:cNvPr>
            <p:cNvSpPr/>
            <p:nvPr userDrawn="1"/>
          </p:nvSpPr>
          <p:spPr>
            <a:xfrm rot="5400000">
              <a:off x="1425977" y="4248977"/>
              <a:ext cx="180000" cy="18000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5" name="Grønn 1">
              <a:extLst>
                <a:ext uri="{FF2B5EF4-FFF2-40B4-BE49-F238E27FC236}">
                  <a16:creationId xmlns:a16="http://schemas.microsoft.com/office/drawing/2014/main" id="{EDB7BE70-B6DB-419C-9179-38309CDF10C7}"/>
                </a:ext>
              </a:extLst>
            </p:cNvPr>
            <p:cNvSpPr/>
            <p:nvPr/>
          </p:nvSpPr>
          <p:spPr>
            <a:xfrm rot="5400000">
              <a:off x="2891169" y="4248977"/>
              <a:ext cx="180000" cy="180000"/>
            </a:xfrm>
            <a:prstGeom prst="ellipse">
              <a:avLst/>
            </a:prstGeom>
            <a:solidFill>
              <a:srgbClr val="F4AB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6" name="Grønn 1">
              <a:extLst>
                <a:ext uri="{FF2B5EF4-FFF2-40B4-BE49-F238E27FC236}">
                  <a16:creationId xmlns:a16="http://schemas.microsoft.com/office/drawing/2014/main" id="{464543E2-581C-4EEB-A8BD-216CD7C7305F}"/>
                </a:ext>
              </a:extLst>
            </p:cNvPr>
            <p:cNvSpPr/>
            <p:nvPr/>
          </p:nvSpPr>
          <p:spPr>
            <a:xfrm rot="5400000">
              <a:off x="2598131" y="4248977"/>
              <a:ext cx="180000" cy="180000"/>
            </a:xfrm>
            <a:prstGeom prst="ellipse">
              <a:avLst/>
            </a:prstGeom>
            <a:solidFill>
              <a:srgbClr val="B58E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7" name="Grønn 1">
              <a:extLst>
                <a:ext uri="{FF2B5EF4-FFF2-40B4-BE49-F238E27FC236}">
                  <a16:creationId xmlns:a16="http://schemas.microsoft.com/office/drawing/2014/main" id="{29EFFFAB-78F1-4788-8B50-7001DD9DCC62}"/>
                </a:ext>
              </a:extLst>
            </p:cNvPr>
            <p:cNvSpPr/>
            <p:nvPr/>
          </p:nvSpPr>
          <p:spPr>
            <a:xfrm rot="5400000">
              <a:off x="2305093" y="4248977"/>
              <a:ext cx="180000" cy="180000"/>
            </a:xfrm>
            <a:prstGeom prst="ellipse">
              <a:avLst/>
            </a:prstGeom>
            <a:solidFill>
              <a:srgbClr val="9B93B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8" name="Grønn 1">
              <a:extLst>
                <a:ext uri="{FF2B5EF4-FFF2-40B4-BE49-F238E27FC236}">
                  <a16:creationId xmlns:a16="http://schemas.microsoft.com/office/drawing/2014/main" id="{1D63FB06-CBCB-4D6B-A65A-34D80C920D41}"/>
                </a:ext>
              </a:extLst>
            </p:cNvPr>
            <p:cNvSpPr/>
            <p:nvPr/>
          </p:nvSpPr>
          <p:spPr>
            <a:xfrm rot="5400000">
              <a:off x="2012055" y="4248977"/>
              <a:ext cx="180000" cy="180000"/>
            </a:xfrm>
            <a:prstGeom prst="ellipse">
              <a:avLst/>
            </a:prstGeom>
            <a:solidFill>
              <a:srgbClr val="80A3B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69" name="Grønn 1">
              <a:extLst>
                <a:ext uri="{FF2B5EF4-FFF2-40B4-BE49-F238E27FC236}">
                  <a16:creationId xmlns:a16="http://schemas.microsoft.com/office/drawing/2014/main" id="{56267571-CE88-407C-A04B-04080E18C0D4}"/>
                </a:ext>
              </a:extLst>
            </p:cNvPr>
            <p:cNvSpPr/>
            <p:nvPr/>
          </p:nvSpPr>
          <p:spPr>
            <a:xfrm rot="5400000">
              <a:off x="1425973" y="4510975"/>
              <a:ext cx="180000" cy="180000"/>
            </a:xfrm>
            <a:prstGeom prst="ellipse">
              <a:avLst/>
            </a:prstGeom>
            <a:solidFill>
              <a:srgbClr val="F0FCF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0" name="Grønn 1">
              <a:extLst>
                <a:ext uri="{FF2B5EF4-FFF2-40B4-BE49-F238E27FC236}">
                  <a16:creationId xmlns:a16="http://schemas.microsoft.com/office/drawing/2014/main" id="{5B3942D8-9AF4-4FE1-9F5F-C0EC9E078A50}"/>
                </a:ext>
              </a:extLst>
            </p:cNvPr>
            <p:cNvSpPr/>
            <p:nvPr/>
          </p:nvSpPr>
          <p:spPr>
            <a:xfrm rot="5400000">
              <a:off x="2891168" y="4510975"/>
              <a:ext cx="180000" cy="180000"/>
            </a:xfrm>
            <a:prstGeom prst="ellipse">
              <a:avLst/>
            </a:prstGeom>
            <a:solidFill>
              <a:srgbClr val="EE82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1" name="Grønn 1">
              <a:extLst>
                <a:ext uri="{FF2B5EF4-FFF2-40B4-BE49-F238E27FC236}">
                  <a16:creationId xmlns:a16="http://schemas.microsoft.com/office/drawing/2014/main" id="{7233D029-94E0-403E-9982-CF15C245D7EB}"/>
                </a:ext>
              </a:extLst>
            </p:cNvPr>
            <p:cNvSpPr/>
            <p:nvPr/>
          </p:nvSpPr>
          <p:spPr>
            <a:xfrm rot="5400000">
              <a:off x="2598130" y="4510975"/>
              <a:ext cx="180000" cy="180000"/>
            </a:xfrm>
            <a:prstGeom prst="ellipse">
              <a:avLst/>
            </a:prstGeom>
            <a:solidFill>
              <a:srgbClr val="90565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2" name="Grønn 1">
              <a:extLst>
                <a:ext uri="{FF2B5EF4-FFF2-40B4-BE49-F238E27FC236}">
                  <a16:creationId xmlns:a16="http://schemas.microsoft.com/office/drawing/2014/main" id="{D5310BB7-B21B-4FF6-A90F-8666B62FC64F}"/>
                </a:ext>
              </a:extLst>
            </p:cNvPr>
            <p:cNvSpPr/>
            <p:nvPr/>
          </p:nvSpPr>
          <p:spPr>
            <a:xfrm rot="5400000">
              <a:off x="2305092" y="4510975"/>
              <a:ext cx="180000" cy="180000"/>
            </a:xfrm>
            <a:prstGeom prst="ellipse">
              <a:avLst/>
            </a:prstGeom>
            <a:solidFill>
              <a:srgbClr val="695D9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3" name="Grønn 1">
              <a:extLst>
                <a:ext uri="{FF2B5EF4-FFF2-40B4-BE49-F238E27FC236}">
                  <a16:creationId xmlns:a16="http://schemas.microsoft.com/office/drawing/2014/main" id="{699880AE-6CE8-48BF-B04C-1CEBB2254D59}"/>
                </a:ext>
              </a:extLst>
            </p:cNvPr>
            <p:cNvSpPr/>
            <p:nvPr/>
          </p:nvSpPr>
          <p:spPr>
            <a:xfrm rot="5400000">
              <a:off x="2012054" y="4510975"/>
              <a:ext cx="180000" cy="180000"/>
            </a:xfrm>
            <a:prstGeom prst="ellipse">
              <a:avLst/>
            </a:prstGeom>
            <a:solidFill>
              <a:srgbClr val="4074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4" name="Grønn 1">
              <a:extLst>
                <a:ext uri="{FF2B5EF4-FFF2-40B4-BE49-F238E27FC236}">
                  <a16:creationId xmlns:a16="http://schemas.microsoft.com/office/drawing/2014/main" id="{CD90AE11-175E-46D9-A8DF-A538DC7D1D07}"/>
                </a:ext>
              </a:extLst>
            </p:cNvPr>
            <p:cNvSpPr/>
            <p:nvPr/>
          </p:nvSpPr>
          <p:spPr>
            <a:xfrm rot="5400000">
              <a:off x="1425973" y="4772972"/>
              <a:ext cx="180000" cy="180000"/>
            </a:xfrm>
            <a:prstGeom prst="ellipse">
              <a:avLst/>
            </a:prstGeom>
            <a:solidFill>
              <a:srgbClr val="FFC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5" name="Grønn 1">
              <a:extLst>
                <a:ext uri="{FF2B5EF4-FFF2-40B4-BE49-F238E27FC236}">
                  <a16:creationId xmlns:a16="http://schemas.microsoft.com/office/drawing/2014/main" id="{1DF8236E-298E-47AD-AD7D-F1820135564E}"/>
                </a:ext>
              </a:extLst>
            </p:cNvPr>
            <p:cNvSpPr/>
            <p:nvPr/>
          </p:nvSpPr>
          <p:spPr>
            <a:xfrm rot="5400000">
              <a:off x="2891168" y="4772972"/>
              <a:ext cx="180000" cy="1800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6" name="Grønn 1">
              <a:extLst>
                <a:ext uri="{FF2B5EF4-FFF2-40B4-BE49-F238E27FC236}">
                  <a16:creationId xmlns:a16="http://schemas.microsoft.com/office/drawing/2014/main" id="{DDAC8A04-CA56-4760-9643-3A2572A168B9}"/>
                </a:ext>
              </a:extLst>
            </p:cNvPr>
            <p:cNvSpPr/>
            <p:nvPr/>
          </p:nvSpPr>
          <p:spPr>
            <a:xfrm rot="5400000">
              <a:off x="2598130" y="4772972"/>
              <a:ext cx="180000" cy="180000"/>
            </a:xfrm>
            <a:prstGeom prst="ellipse">
              <a:avLst/>
            </a:prstGeom>
            <a:solidFill>
              <a:srgbClr val="6B1E2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7" name="Grønn 1">
              <a:extLst>
                <a:ext uri="{FF2B5EF4-FFF2-40B4-BE49-F238E27FC236}">
                  <a16:creationId xmlns:a16="http://schemas.microsoft.com/office/drawing/2014/main" id="{ECF9F182-6C31-4841-8E6A-2194ACDC36CF}"/>
                </a:ext>
              </a:extLst>
            </p:cNvPr>
            <p:cNvSpPr/>
            <p:nvPr/>
          </p:nvSpPr>
          <p:spPr>
            <a:xfrm rot="5400000">
              <a:off x="2305092" y="4772972"/>
              <a:ext cx="180000" cy="180000"/>
            </a:xfrm>
            <a:prstGeom prst="ellipse">
              <a:avLst/>
            </a:prstGeom>
            <a:solidFill>
              <a:srgbClr val="37277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8" name="Grønn 1">
              <a:extLst>
                <a:ext uri="{FF2B5EF4-FFF2-40B4-BE49-F238E27FC236}">
                  <a16:creationId xmlns:a16="http://schemas.microsoft.com/office/drawing/2014/main" id="{C44A5B24-D123-45E2-9874-C80A18663F56}"/>
                </a:ext>
              </a:extLst>
            </p:cNvPr>
            <p:cNvSpPr/>
            <p:nvPr/>
          </p:nvSpPr>
          <p:spPr>
            <a:xfrm rot="5400000">
              <a:off x="2012054" y="4772972"/>
              <a:ext cx="180000" cy="180000"/>
            </a:xfrm>
            <a:prstGeom prst="ellipse">
              <a:avLst/>
            </a:prstGeom>
            <a:solidFill>
              <a:srgbClr val="0046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79" name="Grønn 1">
              <a:extLst>
                <a:ext uri="{FF2B5EF4-FFF2-40B4-BE49-F238E27FC236}">
                  <a16:creationId xmlns:a16="http://schemas.microsoft.com/office/drawing/2014/main" id="{2C663948-595E-4DB6-A751-6D0999AA079B}"/>
                </a:ext>
              </a:extLst>
            </p:cNvPr>
            <p:cNvSpPr/>
            <p:nvPr/>
          </p:nvSpPr>
          <p:spPr>
            <a:xfrm rot="5400000">
              <a:off x="1719010" y="4772972"/>
              <a:ext cx="180000" cy="180000"/>
            </a:xfrm>
            <a:prstGeom prst="ellipse">
              <a:avLst/>
            </a:prstGeom>
            <a:solidFill>
              <a:srgbClr val="80948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0" name="Grønn 1">
              <a:extLst>
                <a:ext uri="{FF2B5EF4-FFF2-40B4-BE49-F238E27FC236}">
                  <a16:creationId xmlns:a16="http://schemas.microsoft.com/office/drawing/2014/main" id="{57CC1B53-8A93-4755-B78E-31853B901064}"/>
                </a:ext>
              </a:extLst>
            </p:cNvPr>
            <p:cNvSpPr/>
            <p:nvPr/>
          </p:nvSpPr>
          <p:spPr>
            <a:xfrm rot="5400000">
              <a:off x="1425970" y="4772972"/>
              <a:ext cx="180000" cy="180000"/>
            </a:xfrm>
            <a:prstGeom prst="ellipse">
              <a:avLst/>
            </a:prstGeom>
            <a:solidFill>
              <a:srgbClr val="E1F8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
        <p:nvSpPr>
          <p:cNvPr id="6" name="TekstSylinder 5">
            <a:extLst>
              <a:ext uri="{FF2B5EF4-FFF2-40B4-BE49-F238E27FC236}">
                <a16:creationId xmlns:a16="http://schemas.microsoft.com/office/drawing/2014/main" id="{7F611F9C-EE3B-212E-8FEB-43C9B426A5AE}"/>
              </a:ext>
            </a:extLst>
          </p:cNvPr>
          <p:cNvSpPr txBox="1"/>
          <p:nvPr userDrawn="1">
            <p:extLst>
              <p:ext uri="{1162E1C5-73C7-4A58-AE30-91384D911F3F}">
                <p184:classification xmlns:p184="http://schemas.microsoft.com/office/powerpoint/2018/4/main" val="ftr"/>
              </p:ext>
            </p:extLst>
          </p:nvPr>
        </p:nvSpPr>
        <p:spPr>
          <a:xfrm>
            <a:off x="63500" y="6642100"/>
            <a:ext cx="344488" cy="152400"/>
          </a:xfrm>
          <a:prstGeom prst="rect">
            <a:avLst/>
          </a:prstGeom>
        </p:spPr>
        <p:txBody>
          <a:bodyPr horzOverflow="overflow" lIns="0" tIns="0" rIns="0" bIns="0">
            <a:spAutoFit/>
          </a:bodyPr>
          <a:lstStyle/>
          <a:p>
            <a:pPr algn="l"/>
            <a:r>
              <a:rPr lang="nb-NO" sz="1000">
                <a:solidFill>
                  <a:srgbClr val="000000"/>
                </a:solidFill>
                <a:latin typeface="Calibri" panose="020F0502020204030204" pitchFamily="34" charset="0"/>
                <a:ea typeface="Calibri" panose="020F0502020204030204" pitchFamily="34" charset="0"/>
                <a:cs typeface="Calibri" panose="020F0502020204030204" pitchFamily="34" charset="0"/>
              </a:rPr>
              <a:t>Intern</a:t>
            </a:r>
          </a:p>
        </p:txBody>
      </p:sp>
    </p:spTree>
    <p:extLst>
      <p:ext uri="{BB962C8B-B14F-4D97-AF65-F5344CB8AC3E}">
        <p14:creationId xmlns:p14="http://schemas.microsoft.com/office/powerpoint/2010/main" val="322790922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90000"/>
        </a:lnSpc>
        <a:spcBef>
          <a:spcPct val="0"/>
        </a:spcBef>
        <a:buNone/>
        <a:defRPr sz="3600" kern="1200">
          <a:solidFill>
            <a:schemeClr val="tx2"/>
          </a:solidFill>
          <a:latin typeface="+mj-lt"/>
          <a:ea typeface="+mj-ea"/>
          <a:cs typeface="Arial" panose="020B0604020202020204" pitchFamily="34" charset="0"/>
        </a:defRPr>
      </a:lvl1pPr>
    </p:titleStyle>
    <p:bodyStyle>
      <a:lvl1pPr marL="215989" indent="-216000" algn="l" defTabSz="914354" rtl="0" eaLnBrk="1" latinLnBrk="0" hangingPunct="1">
        <a:lnSpc>
          <a:spcPct val="110000"/>
        </a:lnSpc>
        <a:spcBef>
          <a:spcPts val="1000"/>
        </a:spcBef>
        <a:buClr>
          <a:schemeClr val="accent1"/>
        </a:buClr>
        <a:buFont typeface="Arial" panose="020B0604020202020204" pitchFamily="34" charset="0"/>
        <a:buChar char="•"/>
        <a:tabLst/>
        <a:defRPr sz="2200" kern="1200">
          <a:solidFill>
            <a:schemeClr val="tx1"/>
          </a:solidFill>
          <a:latin typeface="+mn-lt"/>
          <a:ea typeface="+mn-ea"/>
          <a:cs typeface="Arial" panose="020B0604020202020204" pitchFamily="34" charset="0"/>
        </a:defRPr>
      </a:lvl1pPr>
      <a:lvl2pPr marL="447651" indent="-222240"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800" kern="1200">
          <a:solidFill>
            <a:schemeClr val="tx1"/>
          </a:solidFill>
          <a:latin typeface="+mn-lt"/>
          <a:ea typeface="+mn-ea"/>
          <a:cs typeface="Arial" panose="020B0604020202020204" pitchFamily="34" charset="0"/>
        </a:defRPr>
      </a:lvl2pPr>
      <a:lvl3pPr marL="66830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3pPr>
      <a:lvl4pPr marL="88895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1112783" indent="-223828"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pos="393">
          <p15:clr>
            <a:srgbClr val="A4A3A4"/>
          </p15:clr>
        </p15:guide>
        <p15:guide id="14" orient="horz" pos="210">
          <p15:clr>
            <a:srgbClr val="A4A3A4"/>
          </p15:clr>
        </p15:guide>
        <p15:guide id="15" orient="horz" pos="459">
          <p15:clr>
            <a:srgbClr val="A4A3A4"/>
          </p15:clr>
        </p15:guide>
        <p15:guide id="16" pos="7265">
          <p15:clr>
            <a:srgbClr val="A4A3A4"/>
          </p15:clr>
        </p15:guide>
        <p15:guide id="17" orient="horz" pos="845">
          <p15:clr>
            <a:srgbClr val="A4A3A4"/>
          </p15:clr>
        </p15:guide>
        <p15:guide id="18" orient="horz" pos="1207">
          <p15:clr>
            <a:srgbClr val="A4A3A4"/>
          </p15:clr>
        </p15:guide>
        <p15:guide id="19" pos="2593">
          <p15:clr>
            <a:srgbClr val="A4A3A4"/>
          </p15:clr>
        </p15:guide>
        <p15:guide id="20" pos="2729">
          <p15:clr>
            <a:srgbClr val="A4A3A4"/>
          </p15:clr>
        </p15:guide>
        <p15:guide id="21" pos="4929">
          <p15:clr>
            <a:srgbClr val="A4A3A4"/>
          </p15:clr>
        </p15:guide>
        <p15:guide id="22" pos="5065">
          <p15:clr>
            <a:srgbClr val="A4A3A4"/>
          </p15:clr>
        </p15:guide>
        <p15:guide id="23" orient="horz" pos="3861">
          <p15:clr>
            <a:srgbClr val="A4A3A4"/>
          </p15:clr>
        </p15:guide>
        <p15:guide id="24" orient="horz" pos="4179">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3EFB0B-A04C-70DE-CC32-100FB72BC13D}"/>
              </a:ext>
            </a:extLst>
          </p:cNvPr>
          <p:cNvSpPr>
            <a:spLocks noGrp="1"/>
          </p:cNvSpPr>
          <p:nvPr>
            <p:ph type="title"/>
          </p:nvPr>
        </p:nvSpPr>
        <p:spPr>
          <a:xfrm>
            <a:off x="627196" y="728662"/>
            <a:ext cx="10905992" cy="612776"/>
          </a:xfrm>
          <a:prstGeom prst="rect">
            <a:avLst/>
          </a:prstGeom>
        </p:spPr>
        <p:txBody>
          <a:bodyPr vert="horz" lIns="0" tIns="0" rIns="0" bIns="0" rtlCol="0" anchor="t">
            <a:noAutofit/>
          </a:bodyPr>
          <a:lstStyle/>
          <a:p>
            <a:r>
              <a:rPr lang="nb-NO"/>
              <a:t>Klikk for å redigere tittelstil</a:t>
            </a:r>
            <a:endParaRPr lang="en-NO"/>
          </a:p>
        </p:txBody>
      </p:sp>
      <p:sp>
        <p:nvSpPr>
          <p:cNvPr id="3" name="Text Placeholder 2">
            <a:extLst>
              <a:ext uri="{FF2B5EF4-FFF2-40B4-BE49-F238E27FC236}">
                <a16:creationId xmlns:a16="http://schemas.microsoft.com/office/drawing/2014/main" id="{492CDB9F-3452-C413-5939-463E0D19F941}"/>
              </a:ext>
            </a:extLst>
          </p:cNvPr>
          <p:cNvSpPr>
            <a:spLocks noGrp="1"/>
          </p:cNvSpPr>
          <p:nvPr>
            <p:ph type="body" idx="1"/>
          </p:nvPr>
        </p:nvSpPr>
        <p:spPr>
          <a:xfrm>
            <a:off x="627198" y="1916116"/>
            <a:ext cx="10905993" cy="4213222"/>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2" name="Date Placeholder">
            <a:extLst>
              <a:ext uri="{FF2B5EF4-FFF2-40B4-BE49-F238E27FC236}">
                <a16:creationId xmlns:a16="http://schemas.microsoft.com/office/drawing/2014/main" id="{E8A9C532-FCCA-CFFC-4EE7-8ACB876BDA03}"/>
              </a:ext>
            </a:extLst>
          </p:cNvPr>
          <p:cNvSpPr>
            <a:spLocks noGrp="1"/>
          </p:cNvSpPr>
          <p:nvPr>
            <p:ph type="dt" sz="half" idx="2"/>
          </p:nvPr>
        </p:nvSpPr>
        <p:spPr>
          <a:xfrm>
            <a:off x="8040688" y="6402979"/>
            <a:ext cx="1550741" cy="365125"/>
          </a:xfrm>
          <a:prstGeom prst="rect">
            <a:avLst/>
          </a:prstGeom>
        </p:spPr>
        <p:txBody>
          <a:bodyPr vert="horz" lIns="0" tIns="0" rIns="0" bIns="0" rtlCol="0" anchor="ctr"/>
          <a:lstStyle>
            <a:lvl1pPr algn="l">
              <a:defRPr sz="1200">
                <a:solidFill>
                  <a:schemeClr val="bg1">
                    <a:lumMod val="65000"/>
                  </a:schemeClr>
                </a:solidFill>
                <a:latin typeface="+mn-lt"/>
                <a:cs typeface="Arial" panose="020B0604020202020204" pitchFamily="34" charset="0"/>
              </a:defRPr>
            </a:lvl1pPr>
          </a:lstStyle>
          <a:p>
            <a:fld id="{4C98B5CE-D715-CC4B-9A85-83E64C20D225}" type="datetimeFigureOut">
              <a:rPr lang="en-NO" smtClean="0"/>
              <a:pPr/>
              <a:t>4/22/26</a:t>
            </a:fld>
            <a:endParaRPr lang="en-NO"/>
          </a:p>
        </p:txBody>
      </p:sp>
      <p:sp>
        <p:nvSpPr>
          <p:cNvPr id="43" name="Slide Number Placeholder">
            <a:extLst>
              <a:ext uri="{FF2B5EF4-FFF2-40B4-BE49-F238E27FC236}">
                <a16:creationId xmlns:a16="http://schemas.microsoft.com/office/drawing/2014/main" id="{A55303E4-675F-3BA5-388D-A3E7D14B83AE}"/>
              </a:ext>
            </a:extLst>
          </p:cNvPr>
          <p:cNvSpPr>
            <a:spLocks noGrp="1"/>
          </p:cNvSpPr>
          <p:nvPr>
            <p:ph type="sldNum" sz="quarter" idx="4"/>
          </p:nvPr>
        </p:nvSpPr>
        <p:spPr>
          <a:xfrm>
            <a:off x="9893808" y="6402979"/>
            <a:ext cx="1639382" cy="365125"/>
          </a:xfrm>
          <a:prstGeom prst="rect">
            <a:avLst/>
          </a:prstGeom>
        </p:spPr>
        <p:txBody>
          <a:bodyPr vert="horz" lIns="0" tIns="0" rIns="0" bIns="0" rtlCol="0" anchor="ctr"/>
          <a:lstStyle>
            <a:lvl1pPr algn="r">
              <a:defRPr sz="1200">
                <a:solidFill>
                  <a:schemeClr val="bg1">
                    <a:lumMod val="65000"/>
                  </a:schemeClr>
                </a:solidFill>
                <a:latin typeface="+mn-lt"/>
                <a:cs typeface="Arial" panose="020B0604020202020204" pitchFamily="34" charset="0"/>
              </a:defRPr>
            </a:lvl1pPr>
          </a:lstStyle>
          <a:p>
            <a:fld id="{EC10215F-3FC0-754C-8C0D-5D4AE82BB5E7}" type="slidenum">
              <a:rPr lang="en-NO" smtClean="0"/>
              <a:pPr/>
              <a:t>‹#›</a:t>
            </a:fld>
            <a:endParaRPr lang="en-NO"/>
          </a:p>
        </p:txBody>
      </p:sp>
      <p:sp>
        <p:nvSpPr>
          <p:cNvPr id="44" name="Footer Placeholder">
            <a:extLst>
              <a:ext uri="{FF2B5EF4-FFF2-40B4-BE49-F238E27FC236}">
                <a16:creationId xmlns:a16="http://schemas.microsoft.com/office/drawing/2014/main" id="{C0EC5CD5-BD98-9223-8148-7CC2D9BC0704}"/>
              </a:ext>
            </a:extLst>
          </p:cNvPr>
          <p:cNvSpPr>
            <a:spLocks noGrp="1"/>
          </p:cNvSpPr>
          <p:nvPr>
            <p:ph type="ftr" sz="quarter" idx="3"/>
          </p:nvPr>
        </p:nvSpPr>
        <p:spPr>
          <a:xfrm>
            <a:off x="4332288" y="6402979"/>
            <a:ext cx="3492500" cy="365125"/>
          </a:xfrm>
          <a:prstGeom prst="rect">
            <a:avLst/>
          </a:prstGeom>
        </p:spPr>
        <p:txBody>
          <a:bodyPr vert="horz" lIns="0" tIns="45720" rIns="91440" bIns="45720" rtlCol="0" anchor="ctr"/>
          <a:lstStyle>
            <a:lvl1pPr algn="l">
              <a:defRPr sz="1200">
                <a:solidFill>
                  <a:schemeClr val="bg1">
                    <a:lumMod val="65000"/>
                  </a:schemeClr>
                </a:solidFill>
              </a:defRPr>
            </a:lvl1pPr>
          </a:lstStyle>
          <a:p>
            <a:endParaRPr lang="en-NO"/>
          </a:p>
        </p:txBody>
      </p:sp>
      <p:grpSp>
        <p:nvGrpSpPr>
          <p:cNvPr id="31" name="Gruppe 30">
            <a:extLst>
              <a:ext uri="{FF2B5EF4-FFF2-40B4-BE49-F238E27FC236}">
                <a16:creationId xmlns:a16="http://schemas.microsoft.com/office/drawing/2014/main" id="{E8947842-D749-4498-AEC9-08D9337E8142}"/>
              </a:ext>
            </a:extLst>
          </p:cNvPr>
          <p:cNvGrpSpPr/>
          <p:nvPr userDrawn="1"/>
        </p:nvGrpSpPr>
        <p:grpSpPr>
          <a:xfrm>
            <a:off x="10533296" y="-1174623"/>
            <a:ext cx="2838121" cy="965993"/>
            <a:chOff x="2808382" y="1916113"/>
            <a:chExt cx="2838121" cy="965993"/>
          </a:xfrm>
        </p:grpSpPr>
        <p:sp>
          <p:nvSpPr>
            <p:cNvPr id="32" name="Grønn 5">
              <a:extLst>
                <a:ext uri="{FF2B5EF4-FFF2-40B4-BE49-F238E27FC236}">
                  <a16:creationId xmlns:a16="http://schemas.microsoft.com/office/drawing/2014/main" id="{638EEBF6-81BF-4EC2-A7DE-2366C807ACD9}"/>
                </a:ext>
              </a:extLst>
            </p:cNvPr>
            <p:cNvSpPr/>
            <p:nvPr/>
          </p:nvSpPr>
          <p:spPr>
            <a:xfrm rot="5400000">
              <a:off x="3394463" y="1916113"/>
              <a:ext cx="180000" cy="180000"/>
            </a:xfrm>
            <a:prstGeom prst="ellipse">
              <a:avLst/>
            </a:prstGeom>
            <a:solidFill>
              <a:srgbClr val="BFD1D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3" name="Grønn 4">
              <a:extLst>
                <a:ext uri="{FF2B5EF4-FFF2-40B4-BE49-F238E27FC236}">
                  <a16:creationId xmlns:a16="http://schemas.microsoft.com/office/drawing/2014/main" id="{391CB1F6-EE7A-42BE-BE42-209CD27E28C6}"/>
                </a:ext>
              </a:extLst>
            </p:cNvPr>
            <p:cNvSpPr/>
            <p:nvPr/>
          </p:nvSpPr>
          <p:spPr>
            <a:xfrm rot="5400000">
              <a:off x="2808382" y="1916113"/>
              <a:ext cx="180000" cy="18000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4" name="Grønn 3">
              <a:extLst>
                <a:ext uri="{FF2B5EF4-FFF2-40B4-BE49-F238E27FC236}">
                  <a16:creationId xmlns:a16="http://schemas.microsoft.com/office/drawing/2014/main" id="{C5BBCCE2-6BE3-45AC-85A6-E7943E417E6C}"/>
                </a:ext>
              </a:extLst>
            </p:cNvPr>
            <p:cNvSpPr/>
            <p:nvPr/>
          </p:nvSpPr>
          <p:spPr>
            <a:xfrm rot="5400000">
              <a:off x="3687501" y="1916113"/>
              <a:ext cx="180000" cy="180000"/>
            </a:xfrm>
            <a:prstGeom prst="ellipse">
              <a:avLst/>
            </a:prstGeom>
            <a:solidFill>
              <a:srgbClr val="CDC9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5" name="Grønn 2">
              <a:extLst>
                <a:ext uri="{FF2B5EF4-FFF2-40B4-BE49-F238E27FC236}">
                  <a16:creationId xmlns:a16="http://schemas.microsoft.com/office/drawing/2014/main" id="{F899D735-4596-422B-9CCF-A0DBA85A09F5}"/>
                </a:ext>
              </a:extLst>
            </p:cNvPr>
            <p:cNvSpPr/>
            <p:nvPr/>
          </p:nvSpPr>
          <p:spPr>
            <a:xfrm rot="5400000">
              <a:off x="3980542" y="1916113"/>
              <a:ext cx="180000" cy="180000"/>
            </a:xfrm>
            <a:prstGeom prst="ellipse">
              <a:avLst/>
            </a:prstGeom>
            <a:solidFill>
              <a:srgbClr val="DAC7C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6" name="Grønn 1">
              <a:extLst>
                <a:ext uri="{FF2B5EF4-FFF2-40B4-BE49-F238E27FC236}">
                  <a16:creationId xmlns:a16="http://schemas.microsoft.com/office/drawing/2014/main" id="{2B71EFDD-6897-4552-8E88-B62633A195EA}"/>
                </a:ext>
              </a:extLst>
            </p:cNvPr>
            <p:cNvSpPr/>
            <p:nvPr/>
          </p:nvSpPr>
          <p:spPr>
            <a:xfrm rot="5400000">
              <a:off x="4273580" y="1916113"/>
              <a:ext cx="180000" cy="180000"/>
            </a:xfrm>
            <a:prstGeom prst="ellipse">
              <a:avLst/>
            </a:prstGeom>
            <a:solidFill>
              <a:srgbClr val="F9D5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7" name="TextBox 33">
              <a:extLst>
                <a:ext uri="{FF2B5EF4-FFF2-40B4-BE49-F238E27FC236}">
                  <a16:creationId xmlns:a16="http://schemas.microsoft.com/office/drawing/2014/main" id="{C5BE9595-BF2C-40D2-963D-06A44C3B86E0}"/>
                </a:ext>
              </a:extLst>
            </p:cNvPr>
            <p:cNvSpPr txBox="1"/>
            <p:nvPr/>
          </p:nvSpPr>
          <p:spPr>
            <a:xfrm>
              <a:off x="4630403" y="2212898"/>
              <a:ext cx="1016100" cy="430887"/>
            </a:xfrm>
            <a:prstGeom prst="rect">
              <a:avLst/>
            </a:prstGeom>
            <a:noFill/>
          </p:spPr>
          <p:txBody>
            <a:bodyPr wrap="square" lIns="0" tIns="0" rIns="0" bIns="0" rtlCol="0" anchor="ctr" anchorCtr="0">
              <a:spAutoFit/>
            </a:bodyPr>
            <a:lstStyle/>
            <a:p>
              <a:pPr algn="l"/>
              <a:r>
                <a:rPr lang="nb-NO" sz="1400">
                  <a:solidFill>
                    <a:schemeClr val="bg1">
                      <a:lumMod val="50000"/>
                    </a:schemeClr>
                  </a:solidFill>
                  <a:latin typeface="Arial" panose="020B0604020202020204" pitchFamily="34" charset="0"/>
                </a:rPr>
                <a:t>Støttefarger </a:t>
              </a:r>
            </a:p>
            <a:p>
              <a:pPr algn="l"/>
              <a:r>
                <a:rPr lang="nb-NO" sz="1400">
                  <a:solidFill>
                    <a:schemeClr val="bg1">
                      <a:lumMod val="50000"/>
                    </a:schemeClr>
                  </a:solidFill>
                  <a:latin typeface="Arial" panose="020B0604020202020204" pitchFamily="34" charset="0"/>
                </a:rPr>
                <a:t>og valører</a:t>
              </a:r>
            </a:p>
          </p:txBody>
        </p:sp>
        <p:sp>
          <p:nvSpPr>
            <p:cNvPr id="38" name="Grønn 1">
              <a:extLst>
                <a:ext uri="{FF2B5EF4-FFF2-40B4-BE49-F238E27FC236}">
                  <a16:creationId xmlns:a16="http://schemas.microsoft.com/office/drawing/2014/main" id="{5A35A13C-B5EA-4147-9389-8D224F075ABA}"/>
                </a:ext>
              </a:extLst>
            </p:cNvPr>
            <p:cNvSpPr/>
            <p:nvPr/>
          </p:nvSpPr>
          <p:spPr>
            <a:xfrm rot="5400000">
              <a:off x="2808389" y="2178111"/>
              <a:ext cx="180000" cy="18000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39" name="Grønn 1">
              <a:extLst>
                <a:ext uri="{FF2B5EF4-FFF2-40B4-BE49-F238E27FC236}">
                  <a16:creationId xmlns:a16="http://schemas.microsoft.com/office/drawing/2014/main" id="{3A1AE819-83AA-466D-8DC6-DB9AD97AB0F6}"/>
                </a:ext>
              </a:extLst>
            </p:cNvPr>
            <p:cNvSpPr/>
            <p:nvPr/>
          </p:nvSpPr>
          <p:spPr>
            <a:xfrm rot="5400000">
              <a:off x="4273581" y="2178111"/>
              <a:ext cx="180000" cy="180000"/>
            </a:xfrm>
            <a:prstGeom prst="ellipse">
              <a:avLst/>
            </a:prstGeom>
            <a:solidFill>
              <a:srgbClr val="F3AB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0" name="Grønn 1">
              <a:extLst>
                <a:ext uri="{FF2B5EF4-FFF2-40B4-BE49-F238E27FC236}">
                  <a16:creationId xmlns:a16="http://schemas.microsoft.com/office/drawing/2014/main" id="{435E713F-B3C3-4F5A-BF14-3092816970F7}"/>
                </a:ext>
              </a:extLst>
            </p:cNvPr>
            <p:cNvSpPr/>
            <p:nvPr/>
          </p:nvSpPr>
          <p:spPr>
            <a:xfrm rot="5400000">
              <a:off x="3980543" y="2178111"/>
              <a:ext cx="180000" cy="180000"/>
            </a:xfrm>
            <a:prstGeom prst="ellipse">
              <a:avLst/>
            </a:prstGeom>
            <a:solidFill>
              <a:srgbClr val="B58E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1" name="Grønn 1">
              <a:extLst>
                <a:ext uri="{FF2B5EF4-FFF2-40B4-BE49-F238E27FC236}">
                  <a16:creationId xmlns:a16="http://schemas.microsoft.com/office/drawing/2014/main" id="{D1631AAF-6891-42BE-A299-701E997E840D}"/>
                </a:ext>
              </a:extLst>
            </p:cNvPr>
            <p:cNvSpPr/>
            <p:nvPr/>
          </p:nvSpPr>
          <p:spPr>
            <a:xfrm rot="5400000">
              <a:off x="3687505" y="2178111"/>
              <a:ext cx="180000" cy="180000"/>
            </a:xfrm>
            <a:prstGeom prst="ellipse">
              <a:avLst/>
            </a:prstGeom>
            <a:solidFill>
              <a:srgbClr val="9B93B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5" name="Grønn 1">
              <a:extLst>
                <a:ext uri="{FF2B5EF4-FFF2-40B4-BE49-F238E27FC236}">
                  <a16:creationId xmlns:a16="http://schemas.microsoft.com/office/drawing/2014/main" id="{F66C419A-CD1B-482A-B893-423748660B37}"/>
                </a:ext>
              </a:extLst>
            </p:cNvPr>
            <p:cNvSpPr/>
            <p:nvPr/>
          </p:nvSpPr>
          <p:spPr>
            <a:xfrm rot="5400000">
              <a:off x="3394467" y="2178111"/>
              <a:ext cx="180000" cy="180000"/>
            </a:xfrm>
            <a:prstGeom prst="ellipse">
              <a:avLst/>
            </a:prstGeom>
            <a:solidFill>
              <a:srgbClr val="80A2B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6" name="Grønn 1">
              <a:extLst>
                <a:ext uri="{FF2B5EF4-FFF2-40B4-BE49-F238E27FC236}">
                  <a16:creationId xmlns:a16="http://schemas.microsoft.com/office/drawing/2014/main" id="{083D0A85-C477-4585-B20C-DEE30C607A50}"/>
                </a:ext>
              </a:extLst>
            </p:cNvPr>
            <p:cNvSpPr/>
            <p:nvPr/>
          </p:nvSpPr>
          <p:spPr>
            <a:xfrm rot="5400000">
              <a:off x="2808385" y="2440109"/>
              <a:ext cx="180000" cy="180000"/>
            </a:xfrm>
            <a:prstGeom prst="ellipse">
              <a:avLst/>
            </a:prstGeom>
            <a:solidFill>
              <a:srgbClr val="F0FCF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7" name="Grønn 1">
              <a:extLst>
                <a:ext uri="{FF2B5EF4-FFF2-40B4-BE49-F238E27FC236}">
                  <a16:creationId xmlns:a16="http://schemas.microsoft.com/office/drawing/2014/main" id="{638C1CA3-646F-4FF7-A199-B9A3569837F4}"/>
                </a:ext>
              </a:extLst>
            </p:cNvPr>
            <p:cNvSpPr/>
            <p:nvPr/>
          </p:nvSpPr>
          <p:spPr>
            <a:xfrm rot="5400000">
              <a:off x="4273580" y="2440109"/>
              <a:ext cx="180000" cy="180000"/>
            </a:xfrm>
            <a:prstGeom prst="ellipse">
              <a:avLst/>
            </a:prstGeom>
            <a:solidFill>
              <a:srgbClr val="EE82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8" name="Grønn 1">
              <a:extLst>
                <a:ext uri="{FF2B5EF4-FFF2-40B4-BE49-F238E27FC236}">
                  <a16:creationId xmlns:a16="http://schemas.microsoft.com/office/drawing/2014/main" id="{776C0DD5-E9D7-46E8-B09D-589BD4E656FD}"/>
                </a:ext>
              </a:extLst>
            </p:cNvPr>
            <p:cNvSpPr/>
            <p:nvPr/>
          </p:nvSpPr>
          <p:spPr>
            <a:xfrm rot="5400000">
              <a:off x="3980542" y="2440109"/>
              <a:ext cx="180000" cy="180000"/>
            </a:xfrm>
            <a:prstGeom prst="ellipse">
              <a:avLst/>
            </a:prstGeom>
            <a:solidFill>
              <a:srgbClr val="90565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49" name="Grønn 1">
              <a:extLst>
                <a:ext uri="{FF2B5EF4-FFF2-40B4-BE49-F238E27FC236}">
                  <a16:creationId xmlns:a16="http://schemas.microsoft.com/office/drawing/2014/main" id="{660EC71B-564B-4AB0-AFB3-19E5FB2B0B81}"/>
                </a:ext>
              </a:extLst>
            </p:cNvPr>
            <p:cNvSpPr/>
            <p:nvPr/>
          </p:nvSpPr>
          <p:spPr>
            <a:xfrm rot="5400000">
              <a:off x="3687504" y="2440109"/>
              <a:ext cx="180000" cy="180000"/>
            </a:xfrm>
            <a:prstGeom prst="ellipse">
              <a:avLst/>
            </a:prstGeom>
            <a:solidFill>
              <a:srgbClr val="695D9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0" name="Grønn 1">
              <a:extLst>
                <a:ext uri="{FF2B5EF4-FFF2-40B4-BE49-F238E27FC236}">
                  <a16:creationId xmlns:a16="http://schemas.microsoft.com/office/drawing/2014/main" id="{A52DA8BF-A526-4D4C-9B56-381A5A71CEE5}"/>
                </a:ext>
              </a:extLst>
            </p:cNvPr>
            <p:cNvSpPr/>
            <p:nvPr/>
          </p:nvSpPr>
          <p:spPr>
            <a:xfrm rot="5400000">
              <a:off x="3394466" y="2440109"/>
              <a:ext cx="180000" cy="180000"/>
            </a:xfrm>
            <a:prstGeom prst="ellipse">
              <a:avLst/>
            </a:prstGeom>
            <a:solidFill>
              <a:srgbClr val="4074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1" name="Grønn 1">
              <a:extLst>
                <a:ext uri="{FF2B5EF4-FFF2-40B4-BE49-F238E27FC236}">
                  <a16:creationId xmlns:a16="http://schemas.microsoft.com/office/drawing/2014/main" id="{B560C8B4-CD9B-4EAC-8103-6C3451ABE1EB}"/>
                </a:ext>
              </a:extLst>
            </p:cNvPr>
            <p:cNvSpPr/>
            <p:nvPr/>
          </p:nvSpPr>
          <p:spPr>
            <a:xfrm rot="5400000">
              <a:off x="2808385" y="2702106"/>
              <a:ext cx="180000" cy="180000"/>
            </a:xfrm>
            <a:prstGeom prst="ellipse">
              <a:avLst/>
            </a:prstGeom>
            <a:solidFill>
              <a:srgbClr val="FFC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2" name="Grønn 1">
              <a:extLst>
                <a:ext uri="{FF2B5EF4-FFF2-40B4-BE49-F238E27FC236}">
                  <a16:creationId xmlns:a16="http://schemas.microsoft.com/office/drawing/2014/main" id="{4195E214-5D3D-4DC7-8A7B-E84D76A149A2}"/>
                </a:ext>
              </a:extLst>
            </p:cNvPr>
            <p:cNvSpPr/>
            <p:nvPr/>
          </p:nvSpPr>
          <p:spPr>
            <a:xfrm rot="5400000">
              <a:off x="4273580" y="2702106"/>
              <a:ext cx="180000" cy="180000"/>
            </a:xfrm>
            <a:prstGeom prst="ellipse">
              <a:avLst/>
            </a:prstGeom>
            <a:solidFill>
              <a:srgbClr val="E858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3" name="Grønn 1">
              <a:extLst>
                <a:ext uri="{FF2B5EF4-FFF2-40B4-BE49-F238E27FC236}">
                  <a16:creationId xmlns:a16="http://schemas.microsoft.com/office/drawing/2014/main" id="{80F26483-360C-4CCC-84E6-20FF591A8FF1}"/>
                </a:ext>
              </a:extLst>
            </p:cNvPr>
            <p:cNvSpPr/>
            <p:nvPr/>
          </p:nvSpPr>
          <p:spPr>
            <a:xfrm rot="5400000">
              <a:off x="3980542" y="2702106"/>
              <a:ext cx="180000" cy="180000"/>
            </a:xfrm>
            <a:prstGeom prst="ellipse">
              <a:avLst/>
            </a:prstGeom>
            <a:solidFill>
              <a:srgbClr val="6B1E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4" name="Grønn 1">
              <a:extLst>
                <a:ext uri="{FF2B5EF4-FFF2-40B4-BE49-F238E27FC236}">
                  <a16:creationId xmlns:a16="http://schemas.microsoft.com/office/drawing/2014/main" id="{614ABCDE-ACB3-4F07-A0F1-89E3D3555CD6}"/>
                </a:ext>
              </a:extLst>
            </p:cNvPr>
            <p:cNvSpPr/>
            <p:nvPr/>
          </p:nvSpPr>
          <p:spPr>
            <a:xfrm rot="5400000">
              <a:off x="3687504" y="2702106"/>
              <a:ext cx="180000" cy="180000"/>
            </a:xfrm>
            <a:prstGeom prst="ellipse">
              <a:avLst/>
            </a:prstGeom>
            <a:solidFill>
              <a:srgbClr val="37277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5" name="Grønn 1">
              <a:extLst>
                <a:ext uri="{FF2B5EF4-FFF2-40B4-BE49-F238E27FC236}">
                  <a16:creationId xmlns:a16="http://schemas.microsoft.com/office/drawing/2014/main" id="{2073DE76-B2D1-4DE2-B99A-8B358904BD58}"/>
                </a:ext>
              </a:extLst>
            </p:cNvPr>
            <p:cNvSpPr/>
            <p:nvPr/>
          </p:nvSpPr>
          <p:spPr>
            <a:xfrm rot="5400000">
              <a:off x="3394466" y="2702106"/>
              <a:ext cx="180000" cy="180000"/>
            </a:xfrm>
            <a:prstGeom prst="ellipse">
              <a:avLst/>
            </a:prstGeom>
            <a:solidFill>
              <a:srgbClr val="0046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56" name="Grønn 1">
              <a:extLst>
                <a:ext uri="{FF2B5EF4-FFF2-40B4-BE49-F238E27FC236}">
                  <a16:creationId xmlns:a16="http://schemas.microsoft.com/office/drawing/2014/main" id="{B38B85B4-0B3F-4C70-90AC-79B54CCC75ED}"/>
                </a:ext>
              </a:extLst>
            </p:cNvPr>
            <p:cNvSpPr/>
            <p:nvPr/>
          </p:nvSpPr>
          <p:spPr>
            <a:xfrm rot="5400000">
              <a:off x="3101422" y="2702106"/>
              <a:ext cx="180000" cy="180000"/>
            </a:xfrm>
            <a:prstGeom prst="ellipse">
              <a:avLst/>
            </a:prstGeom>
            <a:solidFill>
              <a:srgbClr val="80948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1" name="Grønn 1">
              <a:extLst>
                <a:ext uri="{FF2B5EF4-FFF2-40B4-BE49-F238E27FC236}">
                  <a16:creationId xmlns:a16="http://schemas.microsoft.com/office/drawing/2014/main" id="{743E6922-0F71-4722-B639-3845EB331A53}"/>
                </a:ext>
              </a:extLst>
            </p:cNvPr>
            <p:cNvSpPr/>
            <p:nvPr/>
          </p:nvSpPr>
          <p:spPr>
            <a:xfrm rot="5400000">
              <a:off x="2808382" y="2702106"/>
              <a:ext cx="180000" cy="180000"/>
            </a:xfrm>
            <a:prstGeom prst="ellipse">
              <a:avLst/>
            </a:prstGeom>
            <a:solidFill>
              <a:srgbClr val="E1F9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sp>
          <p:nvSpPr>
            <p:cNvPr id="82" name="Grønn 1">
              <a:extLst>
                <a:ext uri="{FF2B5EF4-FFF2-40B4-BE49-F238E27FC236}">
                  <a16:creationId xmlns:a16="http://schemas.microsoft.com/office/drawing/2014/main" id="{0B2B66EC-AF20-4C3E-A6E6-C2184CD56A67}"/>
                </a:ext>
              </a:extLst>
            </p:cNvPr>
            <p:cNvSpPr/>
            <p:nvPr/>
          </p:nvSpPr>
          <p:spPr>
            <a:xfrm rot="5400000">
              <a:off x="3101422" y="2440109"/>
              <a:ext cx="180000" cy="180000"/>
            </a:xfrm>
            <a:prstGeom prst="ellipse">
              <a:avLst/>
            </a:prstGeom>
            <a:solidFill>
              <a:srgbClr val="BFC9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Arial" panose="020B0604020202020204" pitchFamily="34" charset="0"/>
              </a:endParaRPr>
            </a:p>
          </p:txBody>
        </p:sp>
      </p:grpSp>
      <p:sp>
        <p:nvSpPr>
          <p:cNvPr id="5" name="TekstSylinder 4">
            <a:extLst>
              <a:ext uri="{FF2B5EF4-FFF2-40B4-BE49-F238E27FC236}">
                <a16:creationId xmlns:a16="http://schemas.microsoft.com/office/drawing/2014/main" id="{BF44A47E-1C0D-13E6-0E45-9A02B46E3FCB}"/>
              </a:ext>
            </a:extLst>
          </p:cNvPr>
          <p:cNvSpPr txBox="1"/>
          <p:nvPr userDrawn="1">
            <p:extLst>
              <p:ext uri="{1162E1C5-73C7-4A58-AE30-91384D911F3F}">
                <p184:classification xmlns:p184="http://schemas.microsoft.com/office/powerpoint/2018/4/main" val="ftr"/>
              </p:ext>
            </p:extLst>
          </p:nvPr>
        </p:nvSpPr>
        <p:spPr>
          <a:xfrm>
            <a:off x="63500" y="6642100"/>
            <a:ext cx="1196975" cy="152400"/>
          </a:xfrm>
          <a:prstGeom prst="rect">
            <a:avLst/>
          </a:prstGeom>
        </p:spPr>
        <p:txBody>
          <a:bodyPr horzOverflow="overflow" lIns="0" tIns="0" rIns="0" bIns="0">
            <a:spAutoFit/>
          </a:bodyPr>
          <a:lstStyle/>
          <a:p>
            <a:pPr algn="l"/>
            <a:r>
              <a:rPr lang="nb-NO"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NHN Intern - kan deles</a:t>
            </a:r>
          </a:p>
        </p:txBody>
      </p:sp>
    </p:spTree>
    <p:extLst>
      <p:ext uri="{BB962C8B-B14F-4D97-AF65-F5344CB8AC3E}">
        <p14:creationId xmlns:p14="http://schemas.microsoft.com/office/powerpoint/2010/main" val="232788532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90000"/>
        </a:lnSpc>
        <a:spcBef>
          <a:spcPct val="0"/>
        </a:spcBef>
        <a:buNone/>
        <a:defRPr sz="3600" kern="1200">
          <a:solidFill>
            <a:schemeClr val="tx2"/>
          </a:solidFill>
          <a:latin typeface="+mj-lt"/>
          <a:ea typeface="+mj-ea"/>
          <a:cs typeface="Arial" panose="020B0604020202020204" pitchFamily="34" charset="0"/>
        </a:defRPr>
      </a:lvl1pPr>
    </p:titleStyle>
    <p:bodyStyle>
      <a:lvl1pPr marL="215989" indent="-216000" algn="l" defTabSz="914354" rtl="0" eaLnBrk="1" latinLnBrk="0" hangingPunct="1">
        <a:lnSpc>
          <a:spcPct val="110000"/>
        </a:lnSpc>
        <a:spcBef>
          <a:spcPts val="1000"/>
        </a:spcBef>
        <a:buClr>
          <a:schemeClr val="accent1"/>
        </a:buClr>
        <a:buFont typeface="Arial" panose="020B0604020202020204" pitchFamily="34" charset="0"/>
        <a:buChar char="•"/>
        <a:tabLst/>
        <a:defRPr sz="2200" kern="1200">
          <a:solidFill>
            <a:schemeClr val="tx1"/>
          </a:solidFill>
          <a:latin typeface="+mn-lt"/>
          <a:ea typeface="+mn-ea"/>
          <a:cs typeface="Arial" panose="020B0604020202020204" pitchFamily="34" charset="0"/>
        </a:defRPr>
      </a:lvl1pPr>
      <a:lvl2pPr marL="447651" indent="-222240"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800" kern="1200">
          <a:solidFill>
            <a:schemeClr val="tx1"/>
          </a:solidFill>
          <a:latin typeface="+mn-lt"/>
          <a:ea typeface="+mn-ea"/>
          <a:cs typeface="Arial" panose="020B0604020202020204" pitchFamily="34" charset="0"/>
        </a:defRPr>
      </a:lvl2pPr>
      <a:lvl3pPr marL="66830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3pPr>
      <a:lvl4pPr marL="88895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1112783" indent="-223828"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pos="393">
          <p15:clr>
            <a:srgbClr val="A4A3A4"/>
          </p15:clr>
        </p15:guide>
        <p15:guide id="14" orient="horz" pos="210">
          <p15:clr>
            <a:srgbClr val="A4A3A4"/>
          </p15:clr>
        </p15:guide>
        <p15:guide id="15" orient="horz" pos="459">
          <p15:clr>
            <a:srgbClr val="A4A3A4"/>
          </p15:clr>
        </p15:guide>
        <p15:guide id="16" pos="7265">
          <p15:clr>
            <a:srgbClr val="A4A3A4"/>
          </p15:clr>
        </p15:guide>
        <p15:guide id="17" orient="horz" pos="845">
          <p15:clr>
            <a:srgbClr val="A4A3A4"/>
          </p15:clr>
        </p15:guide>
        <p15:guide id="18" orient="horz" pos="1207">
          <p15:clr>
            <a:srgbClr val="A4A3A4"/>
          </p15:clr>
        </p15:guide>
        <p15:guide id="19" pos="2593">
          <p15:clr>
            <a:srgbClr val="A4A3A4"/>
          </p15:clr>
        </p15:guide>
        <p15:guide id="20" pos="2729">
          <p15:clr>
            <a:srgbClr val="A4A3A4"/>
          </p15:clr>
        </p15:guide>
        <p15:guide id="21" pos="4929">
          <p15:clr>
            <a:srgbClr val="A4A3A4"/>
          </p15:clr>
        </p15:guide>
        <p15:guide id="22" pos="5065">
          <p15:clr>
            <a:srgbClr val="A4A3A4"/>
          </p15:clr>
        </p15:guide>
        <p15:guide id="23" orient="horz" pos="3861">
          <p15:clr>
            <a:srgbClr val="A4A3A4"/>
          </p15:clr>
        </p15:guide>
        <p15:guide id="24" orient="horz" pos="4179">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1078581737"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42.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notesSlide" Target="../notesSlides/notesSlide11.xml"/><Relationship Id="rId1" Type="http://schemas.openxmlformats.org/officeDocument/2006/relationships/slideLayout" Target="../slideLayouts/slideLayout90.xml"/><Relationship Id="rId6" Type="http://schemas.openxmlformats.org/officeDocument/2006/relationships/image" Target="../media/image51.svg"/><Relationship Id="rId5" Type="http://schemas.openxmlformats.org/officeDocument/2006/relationships/image" Target="../media/image50.svg"/><Relationship Id="rId4" Type="http://schemas.openxmlformats.org/officeDocument/2006/relationships/image" Target="../media/image49.svg"/></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18/10/relationships/comments" Target="../comments/modernComment_7FFFEDF3_A9549E30.xml"/><Relationship Id="rId7" Type="http://schemas.openxmlformats.org/officeDocument/2006/relationships/image" Target="../media/image18.svg"/><Relationship Id="rId2" Type="http://schemas.openxmlformats.org/officeDocument/2006/relationships/notesSlide" Target="../notesSlides/notesSlide12.xml"/><Relationship Id="rId1" Type="http://schemas.openxmlformats.org/officeDocument/2006/relationships/slideLayout" Target="../slideLayouts/slideLayout142.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18/10/relationships/comments" Target="../comments/modernComment_103_11B33CA9.xml"/><Relationship Id="rId7"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7.pn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oleObject" Target="../embeddings/oleObject2.bin"/><Relationship Id="rId4" Type="http://schemas.microsoft.com/office/2018/10/relationships/comments" Target="../comments/modernComment_7FFFEE09_16D914BE.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73A9D90-A5CF-2EE1-F34C-90A179CA9C45}"/>
              </a:ext>
            </a:extLst>
          </p:cNvPr>
          <p:cNvSpPr>
            <a:spLocks noGrp="1"/>
          </p:cNvSpPr>
          <p:nvPr>
            <p:ph type="ctrTitle"/>
          </p:nvPr>
        </p:nvSpPr>
        <p:spPr>
          <a:xfrm>
            <a:off x="627198" y="1396138"/>
            <a:ext cx="11564802" cy="610991"/>
          </a:xfrm>
        </p:spPr>
        <p:txBody>
          <a:bodyPr/>
          <a:lstStyle/>
          <a:p>
            <a:r>
              <a:rPr lang="nb-NO" sz="3600">
                <a:latin typeface="Arial"/>
                <a:cs typeface="Arial"/>
              </a:rPr>
              <a:t>Digitalt helsekort og støtte til gravide på </a:t>
            </a:r>
            <a:r>
              <a:rPr lang="nb-NO" sz="3600" err="1">
                <a:latin typeface="Arial"/>
                <a:cs typeface="Arial"/>
              </a:rPr>
              <a:t>Helsenorge</a:t>
            </a:r>
            <a:endParaRPr lang="en-NO" sz="3600">
              <a:latin typeface="Arial"/>
              <a:cs typeface="Arial"/>
            </a:endParaRPr>
          </a:p>
        </p:txBody>
      </p:sp>
      <p:sp>
        <p:nvSpPr>
          <p:cNvPr id="8" name="Text Placeholder 7">
            <a:extLst>
              <a:ext uri="{FF2B5EF4-FFF2-40B4-BE49-F238E27FC236}">
                <a16:creationId xmlns:a16="http://schemas.microsoft.com/office/drawing/2014/main" id="{CF3568A9-4BA6-D607-7EFE-D87B78E32380}"/>
              </a:ext>
            </a:extLst>
          </p:cNvPr>
          <p:cNvSpPr>
            <a:spLocks noGrp="1"/>
          </p:cNvSpPr>
          <p:nvPr>
            <p:ph type="body" sz="quarter" idx="17"/>
          </p:nvPr>
        </p:nvSpPr>
        <p:spPr/>
        <p:txBody>
          <a:bodyPr/>
          <a:lstStyle/>
          <a:p>
            <a:endParaRPr lang="en-NO"/>
          </a:p>
        </p:txBody>
      </p:sp>
      <p:sp>
        <p:nvSpPr>
          <p:cNvPr id="3" name="Plassholder for bilde 2">
            <a:extLst>
              <a:ext uri="{FF2B5EF4-FFF2-40B4-BE49-F238E27FC236}">
                <a16:creationId xmlns:a16="http://schemas.microsoft.com/office/drawing/2014/main" id="{60CCBDD8-9B39-3D49-1C40-479BE35D6F20}"/>
              </a:ext>
            </a:extLst>
          </p:cNvPr>
          <p:cNvSpPr>
            <a:spLocks noGrp="1"/>
          </p:cNvSpPr>
          <p:nvPr>
            <p:ph type="pic" sz="quarter" idx="16"/>
          </p:nvPr>
        </p:nvSpPr>
        <p:spPr>
          <a:xfrm>
            <a:off x="0" y="3584862"/>
            <a:ext cx="12192000" cy="3273137"/>
          </a:xfrm>
        </p:spPr>
        <p:txBody>
          <a:bodyPr/>
          <a:lstStyle/>
          <a:p>
            <a:endParaRPr lang="nb-NO"/>
          </a:p>
        </p:txBody>
      </p:sp>
      <p:pic>
        <p:nvPicPr>
          <p:cNvPr id="4" name="Plassholder for bilde 22">
            <a:extLst>
              <a:ext uri="{FF2B5EF4-FFF2-40B4-BE49-F238E27FC236}">
                <a16:creationId xmlns:a16="http://schemas.microsoft.com/office/drawing/2014/main" id="{4BBA5E95-95D3-90E0-3808-B459FAC6A459}"/>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0" y="3428999"/>
            <a:ext cx="12191980" cy="3429000"/>
          </a:xfrm>
          <a:prstGeom prst="rect">
            <a:avLst/>
          </a:prstGeom>
          <a:noFill/>
        </p:spPr>
      </p:pic>
      <p:sp>
        <p:nvSpPr>
          <p:cNvPr id="2" name="Text Placeholder 2">
            <a:extLst>
              <a:ext uri="{FF2B5EF4-FFF2-40B4-BE49-F238E27FC236}">
                <a16:creationId xmlns:a16="http://schemas.microsoft.com/office/drawing/2014/main" id="{E98557CE-A8A5-C5AB-6D58-3B9952FCF1FF}"/>
              </a:ext>
            </a:extLst>
          </p:cNvPr>
          <p:cNvSpPr txBox="1">
            <a:spLocks/>
          </p:cNvSpPr>
          <p:nvPr/>
        </p:nvSpPr>
        <p:spPr>
          <a:xfrm>
            <a:off x="6263511" y="2895939"/>
            <a:ext cx="5781579" cy="336394"/>
          </a:xfrm>
          <a:prstGeom prst="rect">
            <a:avLst/>
          </a:prstGeom>
        </p:spPr>
        <p:txBody>
          <a:bodyPr vert="horz" wrap="square" lIns="91440" tIns="45720" rIns="91440" bIns="45720" rtlCol="0" anchor="t">
            <a:normAutofit/>
          </a:bodyPr>
          <a:lstStyle>
            <a:lvl1pPr marL="0" indent="0" algn="l" defTabSz="914400" rtl="0" eaLnBrk="1" latinLnBrk="0" hangingPunct="1">
              <a:lnSpc>
                <a:spcPct val="100000"/>
              </a:lnSpc>
              <a:spcBef>
                <a:spcPts val="0"/>
              </a:spcBef>
              <a:buFontTx/>
              <a:buNone/>
              <a:defRPr sz="1600" kern="1200">
                <a:solidFill>
                  <a:schemeClr val="bg2"/>
                </a:solidFill>
                <a:latin typeface="+mn-lt"/>
                <a:ea typeface="+mn-ea"/>
                <a:cs typeface="+mn-cs"/>
              </a:defRPr>
            </a:lvl1pPr>
            <a:lvl2pPr marL="225414"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447651"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668305"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888956"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Norsk </a:t>
            </a:r>
            <a:r>
              <a:rPr lang="en-US" err="1">
                <a:latin typeface="Arial"/>
                <a:cs typeface="Arial"/>
              </a:rPr>
              <a:t>sykepleierforbunds</a:t>
            </a:r>
            <a:r>
              <a:rPr lang="en-US">
                <a:latin typeface="Arial"/>
                <a:cs typeface="Arial"/>
              </a:rPr>
              <a:t> </a:t>
            </a:r>
            <a:r>
              <a:rPr lang="en-US" err="1">
                <a:latin typeface="Arial"/>
                <a:cs typeface="Arial"/>
              </a:rPr>
              <a:t>nasjonale</a:t>
            </a:r>
            <a:r>
              <a:rPr lang="en-US">
                <a:latin typeface="Arial"/>
                <a:cs typeface="Arial"/>
              </a:rPr>
              <a:t> e-</a:t>
            </a:r>
            <a:r>
              <a:rPr lang="en-US" err="1">
                <a:latin typeface="Arial"/>
                <a:cs typeface="Arial"/>
              </a:rPr>
              <a:t>helsekonferanse</a:t>
            </a:r>
            <a:endParaRPr lang="en-US">
              <a:latin typeface="Arial"/>
              <a:cs typeface="Arial"/>
            </a:endParaRPr>
          </a:p>
        </p:txBody>
      </p:sp>
      <p:sp>
        <p:nvSpPr>
          <p:cNvPr id="6" name="Text Placeholder 2">
            <a:extLst>
              <a:ext uri="{FF2B5EF4-FFF2-40B4-BE49-F238E27FC236}">
                <a16:creationId xmlns:a16="http://schemas.microsoft.com/office/drawing/2014/main" id="{86B94EC6-565B-E51D-FAEF-227000B958ED}"/>
              </a:ext>
            </a:extLst>
          </p:cNvPr>
          <p:cNvSpPr txBox="1">
            <a:spLocks/>
          </p:cNvSpPr>
          <p:nvPr/>
        </p:nvSpPr>
        <p:spPr>
          <a:xfrm>
            <a:off x="627198" y="2590444"/>
            <a:ext cx="7259502" cy="610991"/>
          </a:xfrm>
          <a:prstGeom prst="rect">
            <a:avLst/>
          </a:prstGeom>
        </p:spPr>
        <p:txBody>
          <a:bodyPr vert="horz" wrap="square" lIns="91440" tIns="45720" rIns="91440" bIns="45720" rtlCol="0" anchor="t">
            <a:normAutofit/>
          </a:bodyPr>
          <a:lstStyle>
            <a:lvl1pPr marL="0" indent="0" algn="l" defTabSz="914400" rtl="0" eaLnBrk="1" latinLnBrk="0" hangingPunct="1">
              <a:lnSpc>
                <a:spcPct val="100000"/>
              </a:lnSpc>
              <a:spcBef>
                <a:spcPts val="0"/>
              </a:spcBef>
              <a:buFontTx/>
              <a:buNone/>
              <a:defRPr sz="1600" kern="1200">
                <a:solidFill>
                  <a:schemeClr val="bg2"/>
                </a:solidFill>
                <a:latin typeface="+mn-lt"/>
                <a:ea typeface="+mn-ea"/>
                <a:cs typeface="+mn-cs"/>
              </a:defRPr>
            </a:lvl1pPr>
            <a:lvl2pPr marL="225414"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447651"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668305"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888956"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Trude Nordby-Bøe </a:t>
            </a:r>
            <a:r>
              <a:rPr lang="en-US" err="1">
                <a:latin typeface="Arial"/>
                <a:cs typeface="Arial"/>
              </a:rPr>
              <a:t>funksjonell</a:t>
            </a:r>
            <a:r>
              <a:rPr lang="en-US">
                <a:latin typeface="Arial"/>
                <a:cs typeface="Arial"/>
              </a:rPr>
              <a:t> </a:t>
            </a:r>
            <a:r>
              <a:rPr lang="en-US" err="1">
                <a:latin typeface="Arial"/>
                <a:cs typeface="Arial"/>
              </a:rPr>
              <a:t>arkitekt</a:t>
            </a:r>
            <a:endParaRPr lang="en-US">
              <a:latin typeface="Arial"/>
              <a:cs typeface="Arial"/>
            </a:endParaRPr>
          </a:p>
          <a:p>
            <a:r>
              <a:rPr lang="en-US">
                <a:latin typeface="Arial"/>
                <a:cs typeface="Arial"/>
              </a:rPr>
              <a:t>Astrid Solberg Gundersen </a:t>
            </a:r>
            <a:r>
              <a:rPr lang="en-US" err="1">
                <a:latin typeface="Arial"/>
                <a:cs typeface="Arial"/>
              </a:rPr>
              <a:t>produkteier</a:t>
            </a:r>
            <a:endParaRPr lang="en-US">
              <a:latin typeface="Arial"/>
              <a:cs typeface="Arial"/>
            </a:endParaRPr>
          </a:p>
        </p:txBody>
      </p:sp>
    </p:spTree>
    <p:extLst>
      <p:ext uri="{BB962C8B-B14F-4D97-AF65-F5344CB8AC3E}">
        <p14:creationId xmlns:p14="http://schemas.microsoft.com/office/powerpoint/2010/main" val="389318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61320B-EE4B-FBB9-EE37-E3E33CBE8B2D}"/>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B7741F1B-BECF-17AE-5EF4-5220581587CA}"/>
              </a:ext>
            </a:extLst>
          </p:cNvPr>
          <p:cNvSpPr>
            <a:spLocks noGrp="1"/>
          </p:cNvSpPr>
          <p:nvPr>
            <p:ph type="body" sz="quarter" idx="14"/>
          </p:nvPr>
        </p:nvSpPr>
        <p:spPr/>
        <p:txBody>
          <a:bodyPr>
            <a:normAutofit lnSpcReduction="10000"/>
          </a:bodyPr>
          <a:lstStyle/>
          <a:p>
            <a:endParaRPr lang="nb-NO"/>
          </a:p>
        </p:txBody>
      </p:sp>
      <p:pic>
        <p:nvPicPr>
          <p:cNvPr id="5" name="Plassholder for innhold 4">
            <a:extLst>
              <a:ext uri="{FF2B5EF4-FFF2-40B4-BE49-F238E27FC236}">
                <a16:creationId xmlns:a16="http://schemas.microsoft.com/office/drawing/2014/main" id="{20D0F2C1-B9C9-A918-DC40-091BD23ADE89}"/>
              </a:ext>
            </a:extLst>
          </p:cNvPr>
          <p:cNvPicPr>
            <a:picLocks noGrp="1" noChangeAspect="1"/>
          </p:cNvPicPr>
          <p:nvPr>
            <p:ph idx="1"/>
          </p:nvPr>
        </p:nvPicPr>
        <p:blipFill>
          <a:blip r:embed="rId2"/>
          <a:stretch>
            <a:fillRect/>
          </a:stretch>
        </p:blipFill>
        <p:spPr>
          <a:xfrm>
            <a:off x="449202" y="365125"/>
            <a:ext cx="11293596" cy="5486401"/>
          </a:xfrm>
          <a:prstGeom prst="rect">
            <a:avLst/>
          </a:prstGeom>
        </p:spPr>
      </p:pic>
    </p:spTree>
    <p:extLst>
      <p:ext uri="{BB962C8B-B14F-4D97-AF65-F5344CB8AC3E}">
        <p14:creationId xmlns:p14="http://schemas.microsoft.com/office/powerpoint/2010/main" val="425989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023C1B-2672-8793-B846-806AA0524C68}"/>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2FE320CB-977A-3FC5-D401-E56095F138EC}"/>
              </a:ext>
            </a:extLst>
          </p:cNvPr>
          <p:cNvSpPr>
            <a:spLocks noGrp="1"/>
          </p:cNvSpPr>
          <p:nvPr>
            <p:ph type="body" sz="quarter" idx="14"/>
          </p:nvPr>
        </p:nvSpPr>
        <p:spPr/>
        <p:txBody>
          <a:bodyPr>
            <a:normAutofit lnSpcReduction="10000"/>
          </a:bodyPr>
          <a:lstStyle/>
          <a:p>
            <a:endParaRPr lang="nb-NO"/>
          </a:p>
        </p:txBody>
      </p:sp>
      <p:pic>
        <p:nvPicPr>
          <p:cNvPr id="6" name="Plassholder for innhold 5">
            <a:extLst>
              <a:ext uri="{FF2B5EF4-FFF2-40B4-BE49-F238E27FC236}">
                <a16:creationId xmlns:a16="http://schemas.microsoft.com/office/drawing/2014/main" id="{AC9E4CE4-B57F-3665-5DB5-3D8F495FD086}"/>
              </a:ext>
            </a:extLst>
          </p:cNvPr>
          <p:cNvPicPr>
            <a:picLocks noGrp="1" noChangeAspect="1"/>
          </p:cNvPicPr>
          <p:nvPr>
            <p:ph idx="1"/>
          </p:nvPr>
        </p:nvPicPr>
        <p:blipFill>
          <a:blip r:embed="rId2"/>
          <a:stretch>
            <a:fillRect/>
          </a:stretch>
        </p:blipFill>
        <p:spPr>
          <a:xfrm>
            <a:off x="623889" y="420402"/>
            <a:ext cx="11172112" cy="5756561"/>
          </a:xfrm>
          <a:prstGeom prst="rect">
            <a:avLst/>
          </a:prstGeom>
        </p:spPr>
      </p:pic>
    </p:spTree>
    <p:extLst>
      <p:ext uri="{BB962C8B-B14F-4D97-AF65-F5344CB8AC3E}">
        <p14:creationId xmlns:p14="http://schemas.microsoft.com/office/powerpoint/2010/main" val="33011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29DDE4-8188-59A1-2BBE-78A54B68C35E}"/>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F22741B3-E0FE-350F-8D8C-D79B09E22D86}"/>
              </a:ext>
            </a:extLst>
          </p:cNvPr>
          <p:cNvSpPr>
            <a:spLocks noGrp="1"/>
          </p:cNvSpPr>
          <p:nvPr>
            <p:ph type="body" sz="quarter" idx="14"/>
          </p:nvPr>
        </p:nvSpPr>
        <p:spPr/>
        <p:txBody>
          <a:bodyPr>
            <a:normAutofit lnSpcReduction="10000"/>
          </a:bodyPr>
          <a:lstStyle/>
          <a:p>
            <a:endParaRPr lang="nb-NO"/>
          </a:p>
        </p:txBody>
      </p:sp>
      <p:pic>
        <p:nvPicPr>
          <p:cNvPr id="5" name="Plassholder for innhold 4">
            <a:extLst>
              <a:ext uri="{FF2B5EF4-FFF2-40B4-BE49-F238E27FC236}">
                <a16:creationId xmlns:a16="http://schemas.microsoft.com/office/drawing/2014/main" id="{4BA826F5-477B-F003-01FD-DCDF527402A2}"/>
              </a:ext>
            </a:extLst>
          </p:cNvPr>
          <p:cNvPicPr>
            <a:picLocks noGrp="1" noChangeAspect="1"/>
          </p:cNvPicPr>
          <p:nvPr>
            <p:ph idx="1"/>
          </p:nvPr>
        </p:nvPicPr>
        <p:blipFill>
          <a:blip r:embed="rId2"/>
          <a:stretch>
            <a:fillRect/>
          </a:stretch>
        </p:blipFill>
        <p:spPr>
          <a:xfrm>
            <a:off x="400048" y="496093"/>
            <a:ext cx="11391904" cy="5662691"/>
          </a:xfrm>
          <a:prstGeom prst="rect">
            <a:avLst/>
          </a:prstGeom>
        </p:spPr>
      </p:pic>
    </p:spTree>
    <p:extLst>
      <p:ext uri="{BB962C8B-B14F-4D97-AF65-F5344CB8AC3E}">
        <p14:creationId xmlns:p14="http://schemas.microsoft.com/office/powerpoint/2010/main" val="315773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22E05D-40C0-326F-FA96-C2BF59056F6E}"/>
              </a:ext>
            </a:extLst>
          </p:cNvPr>
          <p:cNvSpPr>
            <a:spLocks noGrp="1"/>
          </p:cNvSpPr>
          <p:nvPr>
            <p:ph type="title"/>
          </p:nvPr>
        </p:nvSpPr>
        <p:spPr>
          <a:xfrm>
            <a:off x="627196" y="1144481"/>
            <a:ext cx="10905992" cy="612775"/>
          </a:xfrm>
        </p:spPr>
        <p:txBody>
          <a:bodyPr>
            <a:normAutofit fontScale="90000"/>
          </a:bodyPr>
          <a:lstStyle/>
          <a:p>
            <a:r>
              <a:rPr lang="nb-NO">
                <a:cs typeface="Arial"/>
              </a:rPr>
              <a:t>Lyst til å vite mer? </a:t>
            </a:r>
            <a:endParaRPr lang="nb-NO"/>
          </a:p>
        </p:txBody>
      </p:sp>
      <p:sp>
        <p:nvSpPr>
          <p:cNvPr id="3" name="Plassholder for tekst 2">
            <a:extLst>
              <a:ext uri="{FF2B5EF4-FFF2-40B4-BE49-F238E27FC236}">
                <a16:creationId xmlns:a16="http://schemas.microsoft.com/office/drawing/2014/main" id="{F74E0026-AD72-BAF8-1779-6025D3903562}"/>
              </a:ext>
            </a:extLst>
          </p:cNvPr>
          <p:cNvSpPr>
            <a:spLocks noGrp="1"/>
          </p:cNvSpPr>
          <p:nvPr>
            <p:ph type="body" sz="quarter" idx="14"/>
          </p:nvPr>
        </p:nvSpPr>
        <p:spPr/>
        <p:txBody>
          <a:bodyPr vert="horz" lIns="0" tIns="0" rIns="0" bIns="0" rtlCol="0" anchor="t">
            <a:noAutofit/>
          </a:bodyPr>
          <a:lstStyle/>
          <a:p>
            <a:r>
              <a:rPr lang="nb-NO">
                <a:solidFill>
                  <a:srgbClr val="1F5378"/>
                </a:solidFill>
                <a:cs typeface="Arial"/>
              </a:rPr>
              <a:t>Støtte til gravide på </a:t>
            </a:r>
            <a:r>
              <a:rPr lang="nb-NO" err="1">
                <a:solidFill>
                  <a:srgbClr val="1F5378"/>
                </a:solidFill>
                <a:cs typeface="Arial"/>
              </a:rPr>
              <a:t>Helsenorge</a:t>
            </a:r>
            <a:endParaRPr lang="nb-NO">
              <a:solidFill>
                <a:srgbClr val="1F5378"/>
              </a:solidFill>
            </a:endParaRPr>
          </a:p>
        </p:txBody>
      </p:sp>
      <p:sp>
        <p:nvSpPr>
          <p:cNvPr id="4" name="Plassholder for innhold 3">
            <a:extLst>
              <a:ext uri="{FF2B5EF4-FFF2-40B4-BE49-F238E27FC236}">
                <a16:creationId xmlns:a16="http://schemas.microsoft.com/office/drawing/2014/main" id="{426F687A-4F65-E136-38DB-B6C49F763170}"/>
              </a:ext>
            </a:extLst>
          </p:cNvPr>
          <p:cNvSpPr>
            <a:spLocks noGrp="1"/>
          </p:cNvSpPr>
          <p:nvPr>
            <p:ph sz="half" idx="1"/>
          </p:nvPr>
        </p:nvSpPr>
        <p:spPr>
          <a:xfrm>
            <a:off x="623888" y="2428878"/>
            <a:ext cx="5518704" cy="4213222"/>
          </a:xfrm>
        </p:spPr>
        <p:txBody>
          <a:bodyPr vert="horz" lIns="0" tIns="0" rIns="0" bIns="0" rtlCol="0" anchor="t">
            <a:noAutofit/>
          </a:bodyPr>
          <a:lstStyle/>
          <a:p>
            <a:pPr marL="0" indent="0">
              <a:buNone/>
            </a:pPr>
            <a:endParaRPr lang="nb-NO">
              <a:cs typeface="Arial"/>
            </a:endParaRPr>
          </a:p>
          <a:p>
            <a:pPr marL="215900" indent="-215900"/>
            <a:r>
              <a:rPr lang="nb-NO">
                <a:solidFill>
                  <a:srgbClr val="0070C0"/>
                </a:solidFill>
                <a:cs typeface="Arial"/>
                <a:hlinkClick r:id="rId3">
                  <a:extLst>
                    <a:ext uri="{A12FA001-AC4F-418D-AE19-62706E023703}">
                      <ahyp:hlinkClr xmlns:ahyp="http://schemas.microsoft.com/office/drawing/2018/hyperlinkcolor" val="tx"/>
                    </a:ext>
                  </a:extLst>
                </a:hlinkClick>
              </a:rPr>
              <a:t>Kort film om støtte til gravide på Helsenorge, for helsepersonell</a:t>
            </a:r>
          </a:p>
          <a:p>
            <a:pPr marL="215900" indent="-215900"/>
            <a:endParaRPr lang="nb-NO">
              <a:cs typeface="Arial"/>
            </a:endParaRPr>
          </a:p>
          <a:p>
            <a:pPr marL="215900" indent="-215900"/>
            <a:endParaRPr lang="nb-NO">
              <a:cs typeface="Arial"/>
            </a:endParaRPr>
          </a:p>
          <a:p>
            <a:pPr marL="215900" indent="-215900"/>
            <a:endParaRPr lang="nb-NO"/>
          </a:p>
          <a:p>
            <a:pPr marL="215900" indent="-215900"/>
            <a:endParaRPr lang="nb-NO"/>
          </a:p>
          <a:p>
            <a:pPr marL="0" indent="0">
              <a:buNone/>
            </a:pPr>
            <a:br>
              <a:rPr lang="nb-NO"/>
            </a:br>
            <a:endParaRPr lang="nb-NO"/>
          </a:p>
        </p:txBody>
      </p:sp>
      <p:pic>
        <p:nvPicPr>
          <p:cNvPr id="5" name="Bilde 4">
            <a:extLst>
              <a:ext uri="{FF2B5EF4-FFF2-40B4-BE49-F238E27FC236}">
                <a16:creationId xmlns:a16="http://schemas.microsoft.com/office/drawing/2014/main" id="{19029D16-924B-DAED-62FA-C109E7E550E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rot="20998265">
            <a:off x="6476729" y="646765"/>
            <a:ext cx="2551384" cy="5289913"/>
          </a:xfrm>
          <a:prstGeom prst="rect">
            <a:avLst/>
          </a:prstGeom>
          <a:effectLst>
            <a:outerShdw blurRad="50800" dist="49066" dir="8100000" sx="99935" sy="99935" algn="tr" rotWithShape="0">
              <a:prstClr val="black">
                <a:alpha val="19634"/>
              </a:prstClr>
            </a:outerShdw>
          </a:effectLst>
        </p:spPr>
      </p:pic>
      <p:pic>
        <p:nvPicPr>
          <p:cNvPr id="6" name="Graphic 17">
            <a:extLst>
              <a:ext uri="{FF2B5EF4-FFF2-40B4-BE49-F238E27FC236}">
                <a16:creationId xmlns:a16="http://schemas.microsoft.com/office/drawing/2014/main" id="{C4DCE9BD-CB6A-4AAB-1C31-A8F0FDBBCBB9}"/>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833750" y="203909"/>
            <a:ext cx="1777643" cy="6654091"/>
          </a:xfrm>
          <a:prstGeom prst="rect">
            <a:avLst/>
          </a:prstGeom>
        </p:spPr>
      </p:pic>
    </p:spTree>
    <p:extLst>
      <p:ext uri="{BB962C8B-B14F-4D97-AF65-F5344CB8AC3E}">
        <p14:creationId xmlns:p14="http://schemas.microsoft.com/office/powerpoint/2010/main" val="806626892"/>
      </p:ext>
    </p:extLst>
  </p:cSld>
  <p:clrMapOvr>
    <a:masterClrMapping/>
  </p:clrMapOvr>
  <mc:AlternateContent xmlns:mc="http://schemas.openxmlformats.org/markup-compatibility/2006" xmlns:p14="http://schemas.microsoft.com/office/powerpoint/2010/main">
    <mc:Choice Requires="p14">
      <p:transition spd="med" p14:dur="700" advTm="46164">
        <p:fade/>
      </p:transition>
    </mc:Choice>
    <mc:Fallback xmlns="">
      <p:transition spd="med" advTm="4616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514EA-EE80-4773-0FF9-6D6FB7D85F14}"/>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FF462432-0E23-9F74-7191-01A8181D942B}"/>
              </a:ext>
            </a:extLst>
          </p:cNvPr>
          <p:cNvSpPr>
            <a:spLocks noGrp="1"/>
          </p:cNvSpPr>
          <p:nvPr>
            <p:ph type="ctrTitle"/>
          </p:nvPr>
        </p:nvSpPr>
        <p:spPr>
          <a:xfrm>
            <a:off x="601513" y="1331232"/>
            <a:ext cx="10988954" cy="981392"/>
          </a:xfrm>
        </p:spPr>
        <p:txBody>
          <a:bodyPr/>
          <a:lstStyle/>
          <a:p>
            <a:r>
              <a:rPr lang="nb-NO">
                <a:latin typeface="Arial"/>
                <a:cs typeface="Arial"/>
              </a:rPr>
              <a:t>Digitalt helsekort for gravide </a:t>
            </a:r>
            <a:r>
              <a:rPr lang="nb-NO">
                <a:solidFill>
                  <a:schemeClr val="accent6">
                    <a:lumMod val="40000"/>
                    <a:lumOff val="60000"/>
                  </a:schemeClr>
                </a:solidFill>
                <a:latin typeface="Arial"/>
                <a:cs typeface="Arial"/>
              </a:rPr>
              <a:t>og helsepersonell</a:t>
            </a:r>
            <a:endParaRPr lang="en-NO">
              <a:solidFill>
                <a:schemeClr val="accent6">
                  <a:lumMod val="40000"/>
                  <a:lumOff val="60000"/>
                </a:schemeClr>
              </a:solidFill>
              <a:latin typeface="Arial"/>
              <a:cs typeface="Arial"/>
            </a:endParaRPr>
          </a:p>
        </p:txBody>
      </p:sp>
      <p:sp>
        <p:nvSpPr>
          <p:cNvPr id="8" name="Text Placeholder 7">
            <a:extLst>
              <a:ext uri="{FF2B5EF4-FFF2-40B4-BE49-F238E27FC236}">
                <a16:creationId xmlns:a16="http://schemas.microsoft.com/office/drawing/2014/main" id="{40F96300-4ABC-24F2-2102-97FAAF70C7CA}"/>
              </a:ext>
            </a:extLst>
          </p:cNvPr>
          <p:cNvSpPr>
            <a:spLocks noGrp="1"/>
          </p:cNvSpPr>
          <p:nvPr>
            <p:ph type="body" sz="quarter" idx="17"/>
          </p:nvPr>
        </p:nvSpPr>
        <p:spPr/>
        <p:txBody>
          <a:bodyPr/>
          <a:lstStyle/>
          <a:p>
            <a:endParaRPr lang="en-NO"/>
          </a:p>
        </p:txBody>
      </p:sp>
      <p:sp>
        <p:nvSpPr>
          <p:cNvPr id="3" name="Plassholder for bilde 2">
            <a:extLst>
              <a:ext uri="{FF2B5EF4-FFF2-40B4-BE49-F238E27FC236}">
                <a16:creationId xmlns:a16="http://schemas.microsoft.com/office/drawing/2014/main" id="{3ECDF0A5-96F2-350D-2E39-296234E6D2AD}"/>
              </a:ext>
            </a:extLst>
          </p:cNvPr>
          <p:cNvSpPr>
            <a:spLocks noGrp="1"/>
          </p:cNvSpPr>
          <p:nvPr>
            <p:ph type="pic" sz="quarter" idx="16"/>
          </p:nvPr>
        </p:nvSpPr>
        <p:spPr>
          <a:xfrm>
            <a:off x="0" y="3584862"/>
            <a:ext cx="12192000" cy="3273137"/>
          </a:xfrm>
        </p:spPr>
        <p:txBody>
          <a:bodyPr/>
          <a:lstStyle/>
          <a:p>
            <a:endParaRPr lang="nb-NO"/>
          </a:p>
        </p:txBody>
      </p:sp>
      <p:pic>
        <p:nvPicPr>
          <p:cNvPr id="4" name="Plassholder for bilde 22">
            <a:extLst>
              <a:ext uri="{FF2B5EF4-FFF2-40B4-BE49-F238E27FC236}">
                <a16:creationId xmlns:a16="http://schemas.microsoft.com/office/drawing/2014/main" id="{C401DEDC-DDA4-2015-AF56-10C9F72553EB}"/>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0" y="3428999"/>
            <a:ext cx="12191980" cy="3429000"/>
          </a:xfrm>
          <a:prstGeom prst="rect">
            <a:avLst/>
          </a:prstGeom>
          <a:noFill/>
        </p:spPr>
      </p:pic>
    </p:spTree>
    <p:extLst>
      <p:ext uri="{BB962C8B-B14F-4D97-AF65-F5344CB8AC3E}">
        <p14:creationId xmlns:p14="http://schemas.microsoft.com/office/powerpoint/2010/main" val="120591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34F9-EE66-57A6-BCF0-87E48211C2BC}"/>
              </a:ext>
            </a:extLst>
          </p:cNvPr>
          <p:cNvSpPr>
            <a:spLocks noGrp="1"/>
          </p:cNvSpPr>
          <p:nvPr>
            <p:ph type="title"/>
          </p:nvPr>
        </p:nvSpPr>
        <p:spPr>
          <a:xfrm>
            <a:off x="627196" y="728662"/>
            <a:ext cx="10905992" cy="1187451"/>
          </a:xfrm>
        </p:spPr>
        <p:txBody>
          <a:bodyPr/>
          <a:lstStyle/>
          <a:p>
            <a:r>
              <a:rPr lang="nb-NO"/>
              <a:t>Vi gjør helseinformasjon og digitale tjenester tilgjengelig </a:t>
            </a:r>
            <a:endParaRPr lang="en-NO"/>
          </a:p>
        </p:txBody>
      </p:sp>
      <p:sp>
        <p:nvSpPr>
          <p:cNvPr id="3" name="Text Placeholder 2">
            <a:extLst>
              <a:ext uri="{FF2B5EF4-FFF2-40B4-BE49-F238E27FC236}">
                <a16:creationId xmlns:a16="http://schemas.microsoft.com/office/drawing/2014/main" id="{AC507F27-5B9A-4CB7-2A37-5C9EB81B1EFA}"/>
              </a:ext>
            </a:extLst>
          </p:cNvPr>
          <p:cNvSpPr>
            <a:spLocks noGrp="1"/>
          </p:cNvSpPr>
          <p:nvPr>
            <p:ph type="body" sz="quarter" idx="14"/>
          </p:nvPr>
        </p:nvSpPr>
        <p:spPr/>
        <p:txBody>
          <a:bodyPr/>
          <a:lstStyle/>
          <a:p>
            <a:r>
              <a:rPr lang="en-NO"/>
              <a:t>Vårt formål</a:t>
            </a:r>
          </a:p>
        </p:txBody>
      </p:sp>
      <p:sp>
        <p:nvSpPr>
          <p:cNvPr id="4" name="Content Placeholder 3">
            <a:extLst>
              <a:ext uri="{FF2B5EF4-FFF2-40B4-BE49-F238E27FC236}">
                <a16:creationId xmlns:a16="http://schemas.microsoft.com/office/drawing/2014/main" id="{27716FA0-F5A0-D6AF-BE46-0997761C6F0C}"/>
              </a:ext>
            </a:extLst>
          </p:cNvPr>
          <p:cNvSpPr>
            <a:spLocks noGrp="1"/>
          </p:cNvSpPr>
          <p:nvPr>
            <p:ph idx="1"/>
          </p:nvPr>
        </p:nvSpPr>
        <p:spPr>
          <a:xfrm>
            <a:off x="627198" y="2238235"/>
            <a:ext cx="6823083" cy="3891103"/>
          </a:xfrm>
        </p:spPr>
        <p:txBody>
          <a:bodyPr/>
          <a:lstStyle/>
          <a:p>
            <a:pPr marL="0" lvl="0" indent="0">
              <a:spcAft>
                <a:spcPts val="600"/>
              </a:spcAft>
              <a:buNone/>
              <a:tabLst>
                <a:tab pos="252095" algn="l"/>
              </a:tabLst>
            </a:pPr>
            <a:r>
              <a:rPr lang="nb-NO" sz="1600" b="1"/>
              <a:t>En nasjonal tjenesteleverandør som legger til rette for sikker og effektiv digitalisering</a:t>
            </a:r>
          </a:p>
          <a:p>
            <a:pPr marL="36095" indent="0">
              <a:lnSpc>
                <a:spcPct val="115000"/>
              </a:lnSpc>
              <a:spcBef>
                <a:spcPts val="300"/>
              </a:spcBef>
              <a:buNone/>
            </a:pPr>
            <a:r>
              <a:rPr lang="nb-NO" sz="1600"/>
              <a:t>Norsk helsenett SF skal som nasjonal tjenesteleverandør legge til rette for sikker og effektiv digital samhandling i helse- og omsorgstjenesten. </a:t>
            </a:r>
          </a:p>
          <a:p>
            <a:pPr marL="36095" indent="0">
              <a:lnSpc>
                <a:spcPct val="115000"/>
              </a:lnSpc>
              <a:spcBef>
                <a:spcPts val="300"/>
              </a:spcBef>
              <a:buNone/>
            </a:pPr>
            <a:r>
              <a:rPr lang="nb-NO" sz="1600"/>
              <a:t>Norsk helsenett SF har ansvaret for utvikling av infrastruktur for samhandling i hele helse- og omsorgssektoren, og har en sentral rolle i arbeidet med å nå målene for digitalisering i tråd med nasjonale krav og rammer.</a:t>
            </a:r>
          </a:p>
          <a:p>
            <a:pPr marL="36095" indent="0">
              <a:lnSpc>
                <a:spcPct val="115000"/>
              </a:lnSpc>
              <a:spcBef>
                <a:spcPts val="300"/>
              </a:spcBef>
              <a:buNone/>
            </a:pPr>
            <a:endParaRPr lang="nb-NO" sz="1600"/>
          </a:p>
          <a:p>
            <a:pPr marL="36095" indent="0">
              <a:lnSpc>
                <a:spcPct val="115000"/>
              </a:lnSpc>
              <a:spcBef>
                <a:spcPts val="300"/>
              </a:spcBef>
              <a:buNone/>
            </a:pPr>
            <a:r>
              <a:rPr lang="nb-NO" sz="1600"/>
              <a:t>Fra Nasjonal helse- og samhandlingsplan 2024–2027 </a:t>
            </a:r>
          </a:p>
          <a:p>
            <a:pPr marL="36095" indent="0">
              <a:lnSpc>
                <a:spcPct val="115000"/>
              </a:lnSpc>
              <a:spcBef>
                <a:spcPts val="300"/>
              </a:spcBef>
              <a:buNone/>
            </a:pPr>
            <a:r>
              <a:rPr lang="nb-NO" sz="1600"/>
              <a:t>(Vår felles helsetjeneste)</a:t>
            </a:r>
          </a:p>
          <a:p>
            <a:pPr marL="36095" indent="0">
              <a:lnSpc>
                <a:spcPct val="115000"/>
              </a:lnSpc>
              <a:spcBef>
                <a:spcPts val="300"/>
              </a:spcBef>
              <a:buNone/>
            </a:pPr>
            <a:endParaRPr lang="nb-NO"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200"/>
              </a:spcBef>
              <a:buNone/>
            </a:pPr>
            <a:endParaRPr lang="nb-NO">
              <a:solidFill>
                <a:schemeClr val="bg1"/>
              </a:solidFill>
            </a:endParaRPr>
          </a:p>
        </p:txBody>
      </p:sp>
      <p:grpSp>
        <p:nvGrpSpPr>
          <p:cNvPr id="18" name="Group 17">
            <a:extLst>
              <a:ext uri="{FF2B5EF4-FFF2-40B4-BE49-F238E27FC236}">
                <a16:creationId xmlns:a16="http://schemas.microsoft.com/office/drawing/2014/main" id="{1DFBDCF9-8697-6AAF-F32C-73A7AC5C6298}"/>
              </a:ext>
              <a:ext uri="{C183D7F6-B498-43B3-948B-1728B52AA6E4}">
                <adec:decorative xmlns:adec="http://schemas.microsoft.com/office/drawing/2017/decorative" val="1"/>
              </a:ext>
            </a:extLst>
          </p:cNvPr>
          <p:cNvGrpSpPr/>
          <p:nvPr/>
        </p:nvGrpSpPr>
        <p:grpSpPr>
          <a:xfrm>
            <a:off x="8040688" y="2238235"/>
            <a:ext cx="3240000" cy="3240000"/>
            <a:chOff x="8040688" y="2238235"/>
            <a:chExt cx="3240000" cy="3240000"/>
          </a:xfrm>
        </p:grpSpPr>
        <p:sp>
          <p:nvSpPr>
            <p:cNvPr id="15" name="Oval 14">
              <a:extLst>
                <a:ext uri="{FF2B5EF4-FFF2-40B4-BE49-F238E27FC236}">
                  <a16:creationId xmlns:a16="http://schemas.microsoft.com/office/drawing/2014/main" id="{4745E29D-4238-A576-A7C4-BEE58828FA32}"/>
                </a:ext>
                <a:ext uri="{C183D7F6-B498-43B3-948B-1728B52AA6E4}">
                  <adec:decorative xmlns:adec="http://schemas.microsoft.com/office/drawing/2017/decorative" val="1"/>
                </a:ext>
              </a:extLst>
            </p:cNvPr>
            <p:cNvSpPr/>
            <p:nvPr/>
          </p:nvSpPr>
          <p:spPr>
            <a:xfrm>
              <a:off x="8040688" y="2238235"/>
              <a:ext cx="3240000" cy="3240000"/>
            </a:xfrm>
            <a:prstGeom prst="ellipse">
              <a:avLst/>
            </a:prstGeom>
            <a:solidFill>
              <a:srgbClr val="E0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Graphic 16" descr="Illustrasjon som viser innbyggere, helsesektor, forskere og næringsliv">
              <a:extLst>
                <a:ext uri="{FF2B5EF4-FFF2-40B4-BE49-F238E27FC236}">
                  <a16:creationId xmlns:a16="http://schemas.microsoft.com/office/drawing/2014/main" id="{DE931EF4-6478-8856-EB50-340F5135EFD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10980" y="2859167"/>
              <a:ext cx="2733450" cy="1998136"/>
            </a:xfrm>
            <a:prstGeom prst="rect">
              <a:avLst/>
            </a:prstGeom>
          </p:spPr>
        </p:pic>
      </p:grpSp>
    </p:spTree>
    <p:extLst>
      <p:ext uri="{BB962C8B-B14F-4D97-AF65-F5344CB8AC3E}">
        <p14:creationId xmlns:p14="http://schemas.microsoft.com/office/powerpoint/2010/main" val="86054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6B6F937-85E9-8AE1-7360-AC4F0D2583C7}"/>
              </a:ext>
            </a:extLst>
          </p:cNvPr>
          <p:cNvSpPr>
            <a:spLocks noGrp="1"/>
          </p:cNvSpPr>
          <p:nvPr>
            <p:ph type="body" sz="quarter" idx="14"/>
          </p:nvPr>
        </p:nvSpPr>
        <p:spPr>
          <a:xfrm>
            <a:off x="421296" y="469971"/>
            <a:ext cx="7616103" cy="325437"/>
          </a:xfrm>
        </p:spPr>
        <p:txBody>
          <a:bodyPr vert="horz" lIns="0" tIns="0" rIns="0" bIns="0" rtlCol="0" anchor="t">
            <a:normAutofit fontScale="85000" lnSpcReduction="10000"/>
          </a:bodyPr>
          <a:lstStyle/>
          <a:p>
            <a:r>
              <a:rPr lang="nb-NO" sz="2000" b="1"/>
              <a:t>Samhandling mellom helsepersonell, i deres egne journalsystemer</a:t>
            </a:r>
            <a:endParaRPr lang="en-US" sz="2000" b="1"/>
          </a:p>
        </p:txBody>
      </p:sp>
      <p:pic>
        <p:nvPicPr>
          <p:cNvPr id="4" name="Graphic 55">
            <a:extLst>
              <a:ext uri="{FF2B5EF4-FFF2-40B4-BE49-F238E27FC236}">
                <a16:creationId xmlns:a16="http://schemas.microsoft.com/office/drawing/2014/main" id="{5A1EB55B-377E-553D-ACDC-B409DA924A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3213" y="3065174"/>
            <a:ext cx="827852" cy="2024098"/>
          </a:xfrm>
          <a:prstGeom prst="rect">
            <a:avLst/>
          </a:prstGeom>
        </p:spPr>
      </p:pic>
      <p:sp>
        <p:nvSpPr>
          <p:cNvPr id="5" name="TekstSylinder 4">
            <a:extLst>
              <a:ext uri="{FF2B5EF4-FFF2-40B4-BE49-F238E27FC236}">
                <a16:creationId xmlns:a16="http://schemas.microsoft.com/office/drawing/2014/main" id="{8E178379-024B-FD46-6735-694CE0AD88E8}"/>
              </a:ext>
            </a:extLst>
          </p:cNvPr>
          <p:cNvSpPr txBox="1"/>
          <p:nvPr/>
        </p:nvSpPr>
        <p:spPr>
          <a:xfrm>
            <a:off x="900085" y="4886977"/>
            <a:ext cx="967848" cy="609737"/>
          </a:xfrm>
          <a:prstGeom prst="rect">
            <a:avLst/>
          </a:prstGeom>
          <a:noFill/>
        </p:spPr>
        <p:txBody>
          <a:bodyPr wrap="none" lIns="180000" tIns="180000" rIns="180000" bIns="180000"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15945"/>
                </a:solidFill>
                <a:effectLst/>
                <a:uLnTx/>
                <a:uFillTx/>
                <a:latin typeface="Arial" panose="020B0604020202020204"/>
                <a:ea typeface="+mn-ea"/>
                <a:cs typeface="+mn-cs"/>
              </a:rPr>
              <a:t>Gravid</a:t>
            </a:r>
          </a:p>
        </p:txBody>
      </p:sp>
      <p:pic>
        <p:nvPicPr>
          <p:cNvPr id="6" name="Graphic 14">
            <a:extLst>
              <a:ext uri="{FF2B5EF4-FFF2-40B4-BE49-F238E27FC236}">
                <a16:creationId xmlns:a16="http://schemas.microsoft.com/office/drawing/2014/main" id="{9180CAEF-9FC9-05D6-4341-514C634F005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0085" y="3717498"/>
            <a:ext cx="1560802" cy="1061265"/>
          </a:xfrm>
          <a:prstGeom prst="rect">
            <a:avLst/>
          </a:prstGeom>
        </p:spPr>
      </p:pic>
      <p:pic>
        <p:nvPicPr>
          <p:cNvPr id="7" name="Grafikk 6">
            <a:extLst>
              <a:ext uri="{FF2B5EF4-FFF2-40B4-BE49-F238E27FC236}">
                <a16:creationId xmlns:a16="http://schemas.microsoft.com/office/drawing/2014/main" id="{A96C3DFC-EA20-8ADF-9AF5-29B7D5034D8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81065" y="3429000"/>
            <a:ext cx="987150" cy="361072"/>
          </a:xfrm>
          <a:prstGeom prst="rect">
            <a:avLst/>
          </a:prstGeom>
        </p:spPr>
      </p:pic>
      <p:pic>
        <p:nvPicPr>
          <p:cNvPr id="11" name="Graphic 13">
            <a:extLst>
              <a:ext uri="{FF2B5EF4-FFF2-40B4-BE49-F238E27FC236}">
                <a16:creationId xmlns:a16="http://schemas.microsoft.com/office/drawing/2014/main" id="{3A8E92E3-1B33-B9BD-B60F-B9C8DF3050D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flipH="1">
            <a:off x="7909066" y="1227987"/>
            <a:ext cx="1200016" cy="2104821"/>
          </a:xfrm>
          <a:prstGeom prst="rect">
            <a:avLst/>
          </a:prstGeom>
        </p:spPr>
      </p:pic>
      <p:pic>
        <p:nvPicPr>
          <p:cNvPr id="12" name="Graphic 15">
            <a:extLst>
              <a:ext uri="{FF2B5EF4-FFF2-40B4-BE49-F238E27FC236}">
                <a16:creationId xmlns:a16="http://schemas.microsoft.com/office/drawing/2014/main" id="{B195FC17-019C-CF61-00D5-D6DD35226AB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51409" y="3065174"/>
            <a:ext cx="977888" cy="2104821"/>
          </a:xfrm>
          <a:prstGeom prst="rect">
            <a:avLst/>
          </a:prstGeom>
        </p:spPr>
      </p:pic>
      <p:pic>
        <p:nvPicPr>
          <p:cNvPr id="13" name="Graphic 11">
            <a:extLst>
              <a:ext uri="{FF2B5EF4-FFF2-40B4-BE49-F238E27FC236}">
                <a16:creationId xmlns:a16="http://schemas.microsoft.com/office/drawing/2014/main" id="{61334C76-4D96-F5AC-74B2-B925BA07310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36614" y="1324179"/>
            <a:ext cx="1282685" cy="2104821"/>
          </a:xfrm>
          <a:prstGeom prst="rect">
            <a:avLst/>
          </a:prstGeom>
        </p:spPr>
      </p:pic>
      <p:sp>
        <p:nvSpPr>
          <p:cNvPr id="14" name="TekstSylinder 13">
            <a:extLst>
              <a:ext uri="{FF2B5EF4-FFF2-40B4-BE49-F238E27FC236}">
                <a16:creationId xmlns:a16="http://schemas.microsoft.com/office/drawing/2014/main" id="{0901EE44-5913-A6CE-6FE0-98594827AA0C}"/>
              </a:ext>
            </a:extLst>
          </p:cNvPr>
          <p:cNvSpPr txBox="1"/>
          <p:nvPr/>
        </p:nvSpPr>
        <p:spPr>
          <a:xfrm>
            <a:off x="7713158" y="3015440"/>
            <a:ext cx="1830148" cy="855958"/>
          </a:xfrm>
          <a:prstGeom prst="rect">
            <a:avLst/>
          </a:prstGeom>
          <a:noFill/>
        </p:spPr>
        <p:txBody>
          <a:bodyPr wrap="square" lIns="180000" tIns="180000" rIns="180000" bIns="180000"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15945"/>
                </a:solidFill>
                <a:effectLst/>
                <a:uLnTx/>
                <a:uFillTx/>
                <a:latin typeface="Arial" panose="020B0604020202020204"/>
                <a:ea typeface="+mn-ea"/>
                <a:cs typeface="+mn-cs"/>
              </a:rPr>
              <a:t>Helsepersonell på sykehus</a:t>
            </a:r>
          </a:p>
        </p:txBody>
      </p:sp>
      <p:sp>
        <p:nvSpPr>
          <p:cNvPr id="15" name="TekstSylinder 14">
            <a:extLst>
              <a:ext uri="{FF2B5EF4-FFF2-40B4-BE49-F238E27FC236}">
                <a16:creationId xmlns:a16="http://schemas.microsoft.com/office/drawing/2014/main" id="{01CDA24D-8BBF-7DAB-47FF-ACB693FBB77E}"/>
              </a:ext>
            </a:extLst>
          </p:cNvPr>
          <p:cNvSpPr txBox="1"/>
          <p:nvPr/>
        </p:nvSpPr>
        <p:spPr>
          <a:xfrm>
            <a:off x="2397825" y="3113207"/>
            <a:ext cx="2598102" cy="609737"/>
          </a:xfrm>
          <a:prstGeom prst="rect">
            <a:avLst/>
          </a:prstGeom>
          <a:noFill/>
        </p:spPr>
        <p:txBody>
          <a:bodyPr wrap="none" lIns="180000" tIns="180000" rIns="180000" bIns="180000"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15945"/>
                </a:solidFill>
                <a:effectLst/>
                <a:uLnTx/>
                <a:uFillTx/>
                <a:latin typeface="Arial" panose="020B0604020202020204"/>
                <a:ea typeface="+mn-ea"/>
                <a:cs typeface="+mn-cs"/>
              </a:rPr>
              <a:t>Jordmor på helsestasjon</a:t>
            </a:r>
          </a:p>
        </p:txBody>
      </p:sp>
      <p:sp>
        <p:nvSpPr>
          <p:cNvPr id="16" name="TekstSylinder 15">
            <a:extLst>
              <a:ext uri="{FF2B5EF4-FFF2-40B4-BE49-F238E27FC236}">
                <a16:creationId xmlns:a16="http://schemas.microsoft.com/office/drawing/2014/main" id="{C93EA462-AA83-C550-2D4B-00F0594AFAB4}"/>
              </a:ext>
            </a:extLst>
          </p:cNvPr>
          <p:cNvSpPr txBox="1"/>
          <p:nvPr/>
        </p:nvSpPr>
        <p:spPr>
          <a:xfrm>
            <a:off x="10065860" y="4886977"/>
            <a:ext cx="1148987" cy="609737"/>
          </a:xfrm>
          <a:prstGeom prst="rect">
            <a:avLst/>
          </a:prstGeom>
          <a:noFill/>
        </p:spPr>
        <p:txBody>
          <a:bodyPr wrap="none" lIns="180000" tIns="180000" rIns="180000" bIns="180000"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15945"/>
                </a:solidFill>
                <a:effectLst/>
                <a:uLnTx/>
                <a:uFillTx/>
                <a:latin typeface="Arial" panose="020B0604020202020204"/>
                <a:ea typeface="+mn-ea"/>
                <a:cs typeface="+mn-cs"/>
              </a:rPr>
              <a:t>Fastlege</a:t>
            </a:r>
          </a:p>
        </p:txBody>
      </p:sp>
      <p:sp>
        <p:nvSpPr>
          <p:cNvPr id="17" name="Server">
            <a:extLst>
              <a:ext uri="{FF2B5EF4-FFF2-40B4-BE49-F238E27FC236}">
                <a16:creationId xmlns:a16="http://schemas.microsoft.com/office/drawing/2014/main" id="{AA552D4E-E156-397D-8616-8EB99B0549B6}"/>
              </a:ext>
              <a:ext uri="{C183D7F6-B498-43B3-948B-1728B52AA6E4}">
                <adec:decorative xmlns:adec="http://schemas.microsoft.com/office/drawing/2017/decorative" val="1"/>
              </a:ext>
            </a:extLst>
          </p:cNvPr>
          <p:cNvSpPr>
            <a:spLocks noChangeAspect="1"/>
          </p:cNvSpPr>
          <p:nvPr/>
        </p:nvSpPr>
        <p:spPr>
          <a:xfrm>
            <a:off x="5777669" y="4539323"/>
            <a:ext cx="636662" cy="636662"/>
          </a:xfrm>
          <a:custGeom>
            <a:avLst/>
            <a:gdLst>
              <a:gd name="connsiteX0" fmla="*/ 292500 w 360000"/>
              <a:gd name="connsiteY0" fmla="*/ 292500 h 360000"/>
              <a:gd name="connsiteX1" fmla="*/ 270000 w 360000"/>
              <a:gd name="connsiteY1" fmla="*/ 315000 h 360000"/>
              <a:gd name="connsiteX2" fmla="*/ 292500 w 360000"/>
              <a:gd name="connsiteY2" fmla="*/ 337500 h 360000"/>
              <a:gd name="connsiteX3" fmla="*/ 315000 w 360000"/>
              <a:gd name="connsiteY3" fmla="*/ 315000 h 360000"/>
              <a:gd name="connsiteX4" fmla="*/ 292500 w 360000"/>
              <a:gd name="connsiteY4" fmla="*/ 292500 h 360000"/>
              <a:gd name="connsiteX5" fmla="*/ 225000 w 360000"/>
              <a:gd name="connsiteY5" fmla="*/ 292500 h 360000"/>
              <a:gd name="connsiteX6" fmla="*/ 202500 w 360000"/>
              <a:gd name="connsiteY6" fmla="*/ 315000 h 360000"/>
              <a:gd name="connsiteX7" fmla="*/ 225000 w 360000"/>
              <a:gd name="connsiteY7" fmla="*/ 337500 h 360000"/>
              <a:gd name="connsiteX8" fmla="*/ 247500 w 360000"/>
              <a:gd name="connsiteY8" fmla="*/ 315000 h 360000"/>
              <a:gd name="connsiteX9" fmla="*/ 225000 w 360000"/>
              <a:gd name="connsiteY9" fmla="*/ 292500 h 360000"/>
              <a:gd name="connsiteX10" fmla="*/ 45000 w 360000"/>
              <a:gd name="connsiteY10" fmla="*/ 270000 h 360000"/>
              <a:gd name="connsiteX11" fmla="*/ 315000 w 360000"/>
              <a:gd name="connsiteY11" fmla="*/ 270000 h 360000"/>
              <a:gd name="connsiteX12" fmla="*/ 360000 w 360000"/>
              <a:gd name="connsiteY12" fmla="*/ 315000 h 360000"/>
              <a:gd name="connsiteX13" fmla="*/ 315000 w 360000"/>
              <a:gd name="connsiteY13" fmla="*/ 360000 h 360000"/>
              <a:gd name="connsiteX14" fmla="*/ 45000 w 360000"/>
              <a:gd name="connsiteY14" fmla="*/ 360000 h 360000"/>
              <a:gd name="connsiteX15" fmla="*/ 0 w 360000"/>
              <a:gd name="connsiteY15" fmla="*/ 315000 h 360000"/>
              <a:gd name="connsiteX16" fmla="*/ 45000 w 360000"/>
              <a:gd name="connsiteY16" fmla="*/ 270000 h 360000"/>
              <a:gd name="connsiteX17" fmla="*/ 292500 w 360000"/>
              <a:gd name="connsiteY17" fmla="*/ 157500 h 360000"/>
              <a:gd name="connsiteX18" fmla="*/ 270000 w 360000"/>
              <a:gd name="connsiteY18" fmla="*/ 180000 h 360000"/>
              <a:gd name="connsiteX19" fmla="*/ 292500 w 360000"/>
              <a:gd name="connsiteY19" fmla="*/ 202500 h 360000"/>
              <a:gd name="connsiteX20" fmla="*/ 315000 w 360000"/>
              <a:gd name="connsiteY20" fmla="*/ 180000 h 360000"/>
              <a:gd name="connsiteX21" fmla="*/ 292500 w 360000"/>
              <a:gd name="connsiteY21" fmla="*/ 157500 h 360000"/>
              <a:gd name="connsiteX22" fmla="*/ 225000 w 360000"/>
              <a:gd name="connsiteY22" fmla="*/ 157500 h 360000"/>
              <a:gd name="connsiteX23" fmla="*/ 202500 w 360000"/>
              <a:gd name="connsiteY23" fmla="*/ 180000 h 360000"/>
              <a:gd name="connsiteX24" fmla="*/ 225000 w 360000"/>
              <a:gd name="connsiteY24" fmla="*/ 202500 h 360000"/>
              <a:gd name="connsiteX25" fmla="*/ 247500 w 360000"/>
              <a:gd name="connsiteY25" fmla="*/ 180000 h 360000"/>
              <a:gd name="connsiteX26" fmla="*/ 225000 w 360000"/>
              <a:gd name="connsiteY26" fmla="*/ 157500 h 360000"/>
              <a:gd name="connsiteX27" fmla="*/ 45000 w 360000"/>
              <a:gd name="connsiteY27" fmla="*/ 135000 h 360000"/>
              <a:gd name="connsiteX28" fmla="*/ 315000 w 360000"/>
              <a:gd name="connsiteY28" fmla="*/ 135000 h 360000"/>
              <a:gd name="connsiteX29" fmla="*/ 360000 w 360000"/>
              <a:gd name="connsiteY29" fmla="*/ 180000 h 360000"/>
              <a:gd name="connsiteX30" fmla="*/ 315000 w 360000"/>
              <a:gd name="connsiteY30" fmla="*/ 225000 h 360000"/>
              <a:gd name="connsiteX31" fmla="*/ 45000 w 360000"/>
              <a:gd name="connsiteY31" fmla="*/ 225000 h 360000"/>
              <a:gd name="connsiteX32" fmla="*/ 0 w 360000"/>
              <a:gd name="connsiteY32" fmla="*/ 180000 h 360000"/>
              <a:gd name="connsiteX33" fmla="*/ 45000 w 360000"/>
              <a:gd name="connsiteY33" fmla="*/ 135000 h 360000"/>
              <a:gd name="connsiteX34" fmla="*/ 292500 w 360000"/>
              <a:gd name="connsiteY34" fmla="*/ 22500 h 360000"/>
              <a:gd name="connsiteX35" fmla="*/ 270000 w 360000"/>
              <a:gd name="connsiteY35" fmla="*/ 45000 h 360000"/>
              <a:gd name="connsiteX36" fmla="*/ 292500 w 360000"/>
              <a:gd name="connsiteY36" fmla="*/ 67500 h 360000"/>
              <a:gd name="connsiteX37" fmla="*/ 315000 w 360000"/>
              <a:gd name="connsiteY37" fmla="*/ 45000 h 360000"/>
              <a:gd name="connsiteX38" fmla="*/ 292500 w 360000"/>
              <a:gd name="connsiteY38" fmla="*/ 22500 h 360000"/>
              <a:gd name="connsiteX39" fmla="*/ 225000 w 360000"/>
              <a:gd name="connsiteY39" fmla="*/ 22500 h 360000"/>
              <a:gd name="connsiteX40" fmla="*/ 202500 w 360000"/>
              <a:gd name="connsiteY40" fmla="*/ 45000 h 360000"/>
              <a:gd name="connsiteX41" fmla="*/ 225000 w 360000"/>
              <a:gd name="connsiteY41" fmla="*/ 67500 h 360000"/>
              <a:gd name="connsiteX42" fmla="*/ 247500 w 360000"/>
              <a:gd name="connsiteY42" fmla="*/ 45000 h 360000"/>
              <a:gd name="connsiteX43" fmla="*/ 225000 w 360000"/>
              <a:gd name="connsiteY43" fmla="*/ 22500 h 360000"/>
              <a:gd name="connsiteX44" fmla="*/ 45000 w 360000"/>
              <a:gd name="connsiteY44" fmla="*/ 0 h 360000"/>
              <a:gd name="connsiteX45" fmla="*/ 315000 w 360000"/>
              <a:gd name="connsiteY45" fmla="*/ 0 h 360000"/>
              <a:gd name="connsiteX46" fmla="*/ 360000 w 360000"/>
              <a:gd name="connsiteY46" fmla="*/ 45000 h 360000"/>
              <a:gd name="connsiteX47" fmla="*/ 315000 w 360000"/>
              <a:gd name="connsiteY47" fmla="*/ 90000 h 360000"/>
              <a:gd name="connsiteX48" fmla="*/ 45000 w 360000"/>
              <a:gd name="connsiteY48" fmla="*/ 90000 h 360000"/>
              <a:gd name="connsiteX49" fmla="*/ 0 w 360000"/>
              <a:gd name="connsiteY49" fmla="*/ 45000 h 360000"/>
              <a:gd name="connsiteX50" fmla="*/ 45000 w 360000"/>
              <a:gd name="connsiteY50"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0000" h="360000">
                <a:moveTo>
                  <a:pt x="292500" y="292500"/>
                </a:moveTo>
                <a:cubicBezTo>
                  <a:pt x="280125" y="292500"/>
                  <a:pt x="270000" y="302625"/>
                  <a:pt x="270000" y="315000"/>
                </a:cubicBezTo>
                <a:cubicBezTo>
                  <a:pt x="270000" y="327375"/>
                  <a:pt x="280125" y="337500"/>
                  <a:pt x="292500" y="337500"/>
                </a:cubicBezTo>
                <a:cubicBezTo>
                  <a:pt x="304875" y="337500"/>
                  <a:pt x="315000" y="327375"/>
                  <a:pt x="315000" y="315000"/>
                </a:cubicBezTo>
                <a:cubicBezTo>
                  <a:pt x="315000" y="302625"/>
                  <a:pt x="304875" y="292500"/>
                  <a:pt x="292500" y="292500"/>
                </a:cubicBezTo>
                <a:close/>
                <a:moveTo>
                  <a:pt x="225000" y="292500"/>
                </a:moveTo>
                <a:cubicBezTo>
                  <a:pt x="212625" y="292500"/>
                  <a:pt x="202500" y="302625"/>
                  <a:pt x="202500" y="315000"/>
                </a:cubicBezTo>
                <a:cubicBezTo>
                  <a:pt x="202500" y="327375"/>
                  <a:pt x="212625" y="337500"/>
                  <a:pt x="225000" y="337500"/>
                </a:cubicBezTo>
                <a:cubicBezTo>
                  <a:pt x="237375" y="337500"/>
                  <a:pt x="247500" y="327375"/>
                  <a:pt x="247500" y="315000"/>
                </a:cubicBezTo>
                <a:cubicBezTo>
                  <a:pt x="247500" y="302625"/>
                  <a:pt x="237375" y="292500"/>
                  <a:pt x="225000" y="292500"/>
                </a:cubicBezTo>
                <a:close/>
                <a:moveTo>
                  <a:pt x="45000" y="270000"/>
                </a:moveTo>
                <a:lnTo>
                  <a:pt x="315000" y="270000"/>
                </a:lnTo>
                <a:cubicBezTo>
                  <a:pt x="339750" y="270000"/>
                  <a:pt x="360000" y="290250"/>
                  <a:pt x="360000" y="315000"/>
                </a:cubicBezTo>
                <a:cubicBezTo>
                  <a:pt x="360000" y="339750"/>
                  <a:pt x="339750" y="360000"/>
                  <a:pt x="315000" y="360000"/>
                </a:cubicBezTo>
                <a:lnTo>
                  <a:pt x="45000" y="360000"/>
                </a:lnTo>
                <a:cubicBezTo>
                  <a:pt x="20250" y="360000"/>
                  <a:pt x="0" y="339750"/>
                  <a:pt x="0" y="315000"/>
                </a:cubicBezTo>
                <a:cubicBezTo>
                  <a:pt x="0" y="290250"/>
                  <a:pt x="20250" y="270000"/>
                  <a:pt x="45000" y="270000"/>
                </a:cubicBezTo>
                <a:close/>
                <a:moveTo>
                  <a:pt x="292500" y="157500"/>
                </a:moveTo>
                <a:cubicBezTo>
                  <a:pt x="280125" y="157500"/>
                  <a:pt x="270000" y="167625"/>
                  <a:pt x="270000" y="180000"/>
                </a:cubicBezTo>
                <a:cubicBezTo>
                  <a:pt x="270000" y="192375"/>
                  <a:pt x="280125" y="202500"/>
                  <a:pt x="292500" y="202500"/>
                </a:cubicBezTo>
                <a:cubicBezTo>
                  <a:pt x="304875" y="202500"/>
                  <a:pt x="315000" y="192375"/>
                  <a:pt x="315000" y="180000"/>
                </a:cubicBezTo>
                <a:cubicBezTo>
                  <a:pt x="315000" y="167625"/>
                  <a:pt x="304875" y="157500"/>
                  <a:pt x="292500" y="157500"/>
                </a:cubicBezTo>
                <a:close/>
                <a:moveTo>
                  <a:pt x="225000" y="157500"/>
                </a:moveTo>
                <a:cubicBezTo>
                  <a:pt x="212625" y="157500"/>
                  <a:pt x="202500" y="167625"/>
                  <a:pt x="202500" y="180000"/>
                </a:cubicBezTo>
                <a:cubicBezTo>
                  <a:pt x="202500" y="192375"/>
                  <a:pt x="212625" y="202500"/>
                  <a:pt x="225000" y="202500"/>
                </a:cubicBezTo>
                <a:cubicBezTo>
                  <a:pt x="237375" y="202500"/>
                  <a:pt x="247500" y="192375"/>
                  <a:pt x="247500" y="180000"/>
                </a:cubicBezTo>
                <a:cubicBezTo>
                  <a:pt x="247500" y="167625"/>
                  <a:pt x="237375" y="157500"/>
                  <a:pt x="225000" y="157500"/>
                </a:cubicBezTo>
                <a:close/>
                <a:moveTo>
                  <a:pt x="45000" y="135000"/>
                </a:moveTo>
                <a:lnTo>
                  <a:pt x="315000" y="135000"/>
                </a:lnTo>
                <a:cubicBezTo>
                  <a:pt x="339750" y="135000"/>
                  <a:pt x="360000" y="155250"/>
                  <a:pt x="360000" y="180000"/>
                </a:cubicBezTo>
                <a:cubicBezTo>
                  <a:pt x="360000" y="204750"/>
                  <a:pt x="339750" y="225000"/>
                  <a:pt x="315000" y="225000"/>
                </a:cubicBezTo>
                <a:lnTo>
                  <a:pt x="45000" y="225000"/>
                </a:lnTo>
                <a:cubicBezTo>
                  <a:pt x="20250" y="225000"/>
                  <a:pt x="0" y="204750"/>
                  <a:pt x="0" y="180000"/>
                </a:cubicBezTo>
                <a:cubicBezTo>
                  <a:pt x="0" y="155250"/>
                  <a:pt x="20250" y="135000"/>
                  <a:pt x="45000" y="135000"/>
                </a:cubicBezTo>
                <a:close/>
                <a:moveTo>
                  <a:pt x="292500" y="22500"/>
                </a:moveTo>
                <a:cubicBezTo>
                  <a:pt x="280125" y="22500"/>
                  <a:pt x="270000" y="32625"/>
                  <a:pt x="270000" y="45000"/>
                </a:cubicBezTo>
                <a:cubicBezTo>
                  <a:pt x="270000" y="57375"/>
                  <a:pt x="280125" y="67500"/>
                  <a:pt x="292500" y="67500"/>
                </a:cubicBezTo>
                <a:cubicBezTo>
                  <a:pt x="304875" y="67500"/>
                  <a:pt x="315000" y="57375"/>
                  <a:pt x="315000" y="45000"/>
                </a:cubicBezTo>
                <a:cubicBezTo>
                  <a:pt x="315000" y="32625"/>
                  <a:pt x="304875" y="22500"/>
                  <a:pt x="292500" y="22500"/>
                </a:cubicBezTo>
                <a:close/>
                <a:moveTo>
                  <a:pt x="225000" y="22500"/>
                </a:moveTo>
                <a:cubicBezTo>
                  <a:pt x="212625" y="22500"/>
                  <a:pt x="202500" y="32625"/>
                  <a:pt x="202500" y="45000"/>
                </a:cubicBezTo>
                <a:cubicBezTo>
                  <a:pt x="202500" y="57375"/>
                  <a:pt x="212625" y="67500"/>
                  <a:pt x="225000" y="67500"/>
                </a:cubicBezTo>
                <a:cubicBezTo>
                  <a:pt x="237375" y="67500"/>
                  <a:pt x="247500" y="57375"/>
                  <a:pt x="247500" y="45000"/>
                </a:cubicBezTo>
                <a:cubicBezTo>
                  <a:pt x="247500" y="32625"/>
                  <a:pt x="237375" y="22500"/>
                  <a:pt x="225000" y="22500"/>
                </a:cubicBezTo>
                <a:close/>
                <a:moveTo>
                  <a:pt x="45000" y="0"/>
                </a:moveTo>
                <a:lnTo>
                  <a:pt x="315000" y="0"/>
                </a:lnTo>
                <a:cubicBezTo>
                  <a:pt x="339750" y="0"/>
                  <a:pt x="360000" y="20250"/>
                  <a:pt x="360000" y="45000"/>
                </a:cubicBezTo>
                <a:cubicBezTo>
                  <a:pt x="360000" y="69750"/>
                  <a:pt x="339750" y="90000"/>
                  <a:pt x="315000" y="90000"/>
                </a:cubicBezTo>
                <a:lnTo>
                  <a:pt x="45000" y="90000"/>
                </a:lnTo>
                <a:cubicBezTo>
                  <a:pt x="20250" y="90000"/>
                  <a:pt x="0" y="69750"/>
                  <a:pt x="0" y="45000"/>
                </a:cubicBezTo>
                <a:cubicBezTo>
                  <a:pt x="0" y="20250"/>
                  <a:pt x="20250" y="0"/>
                  <a:pt x="45000" y="0"/>
                </a:cubicBezTo>
                <a:close/>
              </a:path>
            </a:pathLst>
          </a:custGeom>
          <a:solidFill>
            <a:srgbClr val="02A67F"/>
          </a:solidFill>
          <a:ln w="22225" cap="flat">
            <a:noFill/>
            <a:prstDash val="solid"/>
            <a:miter/>
          </a:ln>
        </p:spPr>
        <p:txBody>
          <a:bodyPr rtlCol="0" anchor="ct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NO"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kstSylinder 17">
            <a:extLst>
              <a:ext uri="{FF2B5EF4-FFF2-40B4-BE49-F238E27FC236}">
                <a16:creationId xmlns:a16="http://schemas.microsoft.com/office/drawing/2014/main" id="{9CD032E1-595D-202F-DFF7-E016E59BF0EB}"/>
              </a:ext>
            </a:extLst>
          </p:cNvPr>
          <p:cNvSpPr txBox="1"/>
          <p:nvPr/>
        </p:nvSpPr>
        <p:spPr>
          <a:xfrm>
            <a:off x="5729243" y="5169995"/>
            <a:ext cx="796326" cy="609737"/>
          </a:xfrm>
          <a:prstGeom prst="rect">
            <a:avLst/>
          </a:prstGeom>
          <a:noFill/>
        </p:spPr>
        <p:txBody>
          <a:bodyPr wrap="none" lIns="180000" tIns="180000" rIns="180000" bIns="180000" rtlCol="0" anchor="t">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15945"/>
                </a:solidFill>
                <a:effectLst/>
                <a:uLnTx/>
                <a:uFillTx/>
                <a:latin typeface="Arial" panose="020B0604020202020204"/>
                <a:ea typeface="+mn-ea"/>
                <a:cs typeface="+mn-cs"/>
              </a:rPr>
              <a:t>DHG</a:t>
            </a:r>
          </a:p>
        </p:txBody>
      </p:sp>
      <p:cxnSp>
        <p:nvCxnSpPr>
          <p:cNvPr id="19" name="Rett pil 18">
            <a:extLst>
              <a:ext uri="{FF2B5EF4-FFF2-40B4-BE49-F238E27FC236}">
                <a16:creationId xmlns:a16="http://schemas.microsoft.com/office/drawing/2014/main" id="{AB9E04EF-6F57-0075-2330-42E8BF83EB5F}"/>
              </a:ext>
            </a:extLst>
          </p:cNvPr>
          <p:cNvCxnSpPr>
            <a:cxnSpLocks/>
            <a:endCxn id="5" idx="3"/>
          </p:cNvCxnSpPr>
          <p:nvPr/>
        </p:nvCxnSpPr>
        <p:spPr>
          <a:xfrm flipH="1">
            <a:off x="1867933" y="4913540"/>
            <a:ext cx="3775760" cy="278306"/>
          </a:xfrm>
          <a:prstGeom prst="straightConnector1">
            <a:avLst/>
          </a:prstGeom>
          <a:ln w="25400" cap="rnd">
            <a:solidFill>
              <a:schemeClr val="accent1">
                <a:alpha val="6012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Rett pil 19">
            <a:extLst>
              <a:ext uri="{FF2B5EF4-FFF2-40B4-BE49-F238E27FC236}">
                <a16:creationId xmlns:a16="http://schemas.microsoft.com/office/drawing/2014/main" id="{B86A7E9B-3D9C-89E8-42DD-7A52B36D1B19}"/>
              </a:ext>
            </a:extLst>
          </p:cNvPr>
          <p:cNvCxnSpPr>
            <a:cxnSpLocks/>
            <a:endCxn id="15" idx="3"/>
          </p:cNvCxnSpPr>
          <p:nvPr/>
        </p:nvCxnSpPr>
        <p:spPr>
          <a:xfrm flipH="1" flipV="1">
            <a:off x="4995927" y="3418076"/>
            <a:ext cx="758819" cy="1035125"/>
          </a:xfrm>
          <a:prstGeom prst="straightConnector1">
            <a:avLst/>
          </a:prstGeom>
          <a:ln w="25400" cap="rnd">
            <a:solidFill>
              <a:schemeClr val="accent1">
                <a:alpha val="6012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ett pil 20">
            <a:extLst>
              <a:ext uri="{FF2B5EF4-FFF2-40B4-BE49-F238E27FC236}">
                <a16:creationId xmlns:a16="http://schemas.microsoft.com/office/drawing/2014/main" id="{41B166C1-9C17-739C-D25F-9EFA7866338C}"/>
              </a:ext>
            </a:extLst>
          </p:cNvPr>
          <p:cNvCxnSpPr>
            <a:cxnSpLocks/>
            <a:endCxn id="14" idx="1"/>
          </p:cNvCxnSpPr>
          <p:nvPr/>
        </p:nvCxnSpPr>
        <p:spPr>
          <a:xfrm flipV="1">
            <a:off x="6462757" y="3443419"/>
            <a:ext cx="1250401" cy="1009782"/>
          </a:xfrm>
          <a:prstGeom prst="straightConnector1">
            <a:avLst/>
          </a:prstGeom>
          <a:ln w="25400" cap="rnd">
            <a:solidFill>
              <a:schemeClr val="accent1">
                <a:alpha val="6012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Rett pil 21">
            <a:extLst>
              <a:ext uri="{FF2B5EF4-FFF2-40B4-BE49-F238E27FC236}">
                <a16:creationId xmlns:a16="http://schemas.microsoft.com/office/drawing/2014/main" id="{8C506940-2298-271D-AF60-303912BE1DB8}"/>
              </a:ext>
            </a:extLst>
          </p:cNvPr>
          <p:cNvCxnSpPr>
            <a:cxnSpLocks/>
            <a:endCxn id="16" idx="1"/>
          </p:cNvCxnSpPr>
          <p:nvPr/>
        </p:nvCxnSpPr>
        <p:spPr>
          <a:xfrm>
            <a:off x="6568343" y="4881180"/>
            <a:ext cx="3497517" cy="310666"/>
          </a:xfrm>
          <a:prstGeom prst="straightConnector1">
            <a:avLst/>
          </a:prstGeom>
          <a:ln w="25400" cap="rnd">
            <a:solidFill>
              <a:schemeClr val="accent1">
                <a:alpha val="6012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6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290050C-9F09-E8DA-566E-D09E6B300184}"/>
              </a:ext>
            </a:extLst>
          </p:cNvPr>
          <p:cNvPicPr>
            <a:picLocks noChangeAspect="1"/>
          </p:cNvPicPr>
          <p:nvPr/>
        </p:nvPicPr>
        <p:blipFill>
          <a:blip r:embed="rId2"/>
          <a:srcRect/>
          <a:stretch>
            <a:fillRect/>
          </a:stretch>
        </p:blipFill>
        <p:spPr>
          <a:xfrm>
            <a:off x="446809" y="321468"/>
            <a:ext cx="11620500" cy="6536532"/>
          </a:xfrm>
          <a:prstGeom prst="rect">
            <a:avLst/>
          </a:prstGeom>
          <a:noFill/>
        </p:spPr>
      </p:pic>
    </p:spTree>
    <p:extLst>
      <p:ext uri="{BB962C8B-B14F-4D97-AF65-F5344CB8AC3E}">
        <p14:creationId xmlns:p14="http://schemas.microsoft.com/office/powerpoint/2010/main" val="35669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7FEDFAC4-8253-A387-2930-405F0B9B385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0371" y="567801"/>
            <a:ext cx="10762594" cy="4645572"/>
          </a:xfrm>
          <a:prstGeom prst="rect">
            <a:avLst/>
          </a:prstGeom>
        </p:spPr>
      </p:pic>
      <p:sp>
        <p:nvSpPr>
          <p:cNvPr id="4" name="Avrundet rektangel 3">
            <a:extLst>
              <a:ext uri="{FF2B5EF4-FFF2-40B4-BE49-F238E27FC236}">
                <a16:creationId xmlns:a16="http://schemas.microsoft.com/office/drawing/2014/main" id="{1FDC45D2-E6EE-9F77-2352-D64ADF4675F2}"/>
              </a:ext>
            </a:extLst>
          </p:cNvPr>
          <p:cNvSpPr/>
          <p:nvPr/>
        </p:nvSpPr>
        <p:spPr>
          <a:xfrm>
            <a:off x="400371" y="6162572"/>
            <a:ext cx="11386539" cy="457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FFFFFF"/>
                </a:solidFill>
                <a:effectLst/>
                <a:uLnTx/>
                <a:uFillTx/>
                <a:latin typeface="Source Sans Pro SemiBold" panose="020B0503030403020204" pitchFamily="34" charset="0"/>
                <a:ea typeface="Source Sans Pro SemiBold" panose="020B0503030403020204" pitchFamily="34" charset="0"/>
                <a:cs typeface="+mn-cs"/>
              </a:rPr>
              <a:t>Digitalt Helsekort for Gravide</a:t>
            </a:r>
          </a:p>
        </p:txBody>
      </p:sp>
      <p:grpSp>
        <p:nvGrpSpPr>
          <p:cNvPr id="15" name="Gruppe 14">
            <a:extLst>
              <a:ext uri="{FF2B5EF4-FFF2-40B4-BE49-F238E27FC236}">
                <a16:creationId xmlns:a16="http://schemas.microsoft.com/office/drawing/2014/main" id="{52BFD01B-229C-76B8-8E6A-2444880C98E3}"/>
              </a:ext>
            </a:extLst>
          </p:cNvPr>
          <p:cNvGrpSpPr/>
          <p:nvPr/>
        </p:nvGrpSpPr>
        <p:grpSpPr>
          <a:xfrm>
            <a:off x="400371" y="177450"/>
            <a:ext cx="10957339" cy="307777"/>
            <a:chOff x="315309" y="156186"/>
            <a:chExt cx="10957339" cy="307777"/>
          </a:xfrm>
        </p:grpSpPr>
        <p:sp>
          <p:nvSpPr>
            <p:cNvPr id="5" name="TekstSylinder 4">
              <a:extLst>
                <a:ext uri="{FF2B5EF4-FFF2-40B4-BE49-F238E27FC236}">
                  <a16:creationId xmlns:a16="http://schemas.microsoft.com/office/drawing/2014/main" id="{AC667DB6-4659-BE97-F8C0-F29B9E7153C4}"/>
                </a:ext>
              </a:extLst>
            </p:cNvPr>
            <p:cNvSpPr txBox="1"/>
            <p:nvPr/>
          </p:nvSpPr>
          <p:spPr>
            <a:xfrm>
              <a:off x="315309" y="156186"/>
              <a:ext cx="506870"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uker</a:t>
              </a:r>
            </a:p>
          </p:txBody>
        </p:sp>
        <p:sp>
          <p:nvSpPr>
            <p:cNvPr id="6" name="TekstSylinder 5">
              <a:extLst>
                <a:ext uri="{FF2B5EF4-FFF2-40B4-BE49-F238E27FC236}">
                  <a16:creationId xmlns:a16="http://schemas.microsoft.com/office/drawing/2014/main" id="{F8A87706-672E-83C6-86A7-718AC7EFD9C6}"/>
                </a:ext>
              </a:extLst>
            </p:cNvPr>
            <p:cNvSpPr txBox="1"/>
            <p:nvPr/>
          </p:nvSpPr>
          <p:spPr>
            <a:xfrm>
              <a:off x="1690291" y="156186"/>
              <a:ext cx="271228"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8</a:t>
              </a:r>
            </a:p>
          </p:txBody>
        </p:sp>
        <p:sp>
          <p:nvSpPr>
            <p:cNvPr id="7" name="TekstSylinder 6">
              <a:extLst>
                <a:ext uri="{FF2B5EF4-FFF2-40B4-BE49-F238E27FC236}">
                  <a16:creationId xmlns:a16="http://schemas.microsoft.com/office/drawing/2014/main" id="{D0002ADB-535F-773C-376F-8E0044F060D0}"/>
                </a:ext>
              </a:extLst>
            </p:cNvPr>
            <p:cNvSpPr txBox="1"/>
            <p:nvPr/>
          </p:nvSpPr>
          <p:spPr>
            <a:xfrm>
              <a:off x="2726143" y="156186"/>
              <a:ext cx="357790"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12</a:t>
              </a:r>
            </a:p>
          </p:txBody>
        </p:sp>
        <p:sp>
          <p:nvSpPr>
            <p:cNvPr id="8" name="TekstSylinder 7">
              <a:extLst>
                <a:ext uri="{FF2B5EF4-FFF2-40B4-BE49-F238E27FC236}">
                  <a16:creationId xmlns:a16="http://schemas.microsoft.com/office/drawing/2014/main" id="{F11429E5-6211-E13B-012C-202E4250BBE6}"/>
                </a:ext>
              </a:extLst>
            </p:cNvPr>
            <p:cNvSpPr txBox="1"/>
            <p:nvPr/>
          </p:nvSpPr>
          <p:spPr>
            <a:xfrm>
              <a:off x="3885425" y="156186"/>
              <a:ext cx="357790"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16</a:t>
              </a:r>
            </a:p>
          </p:txBody>
        </p:sp>
        <p:sp>
          <p:nvSpPr>
            <p:cNvPr id="9" name="TekstSylinder 8">
              <a:extLst>
                <a:ext uri="{FF2B5EF4-FFF2-40B4-BE49-F238E27FC236}">
                  <a16:creationId xmlns:a16="http://schemas.microsoft.com/office/drawing/2014/main" id="{8F2ED934-44F7-EED8-A86F-324CC2E531CC}"/>
                </a:ext>
              </a:extLst>
            </p:cNvPr>
            <p:cNvSpPr txBox="1"/>
            <p:nvPr/>
          </p:nvSpPr>
          <p:spPr>
            <a:xfrm>
              <a:off x="5044707" y="156186"/>
              <a:ext cx="357790"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20</a:t>
              </a:r>
            </a:p>
          </p:txBody>
        </p:sp>
        <p:sp>
          <p:nvSpPr>
            <p:cNvPr id="10" name="TekstSylinder 9">
              <a:extLst>
                <a:ext uri="{FF2B5EF4-FFF2-40B4-BE49-F238E27FC236}">
                  <a16:creationId xmlns:a16="http://schemas.microsoft.com/office/drawing/2014/main" id="{4167A5BF-F8BA-A3A7-1A1A-E1E5A55E249F}"/>
                </a:ext>
              </a:extLst>
            </p:cNvPr>
            <p:cNvSpPr txBox="1"/>
            <p:nvPr/>
          </p:nvSpPr>
          <p:spPr>
            <a:xfrm>
              <a:off x="6203989"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24</a:t>
              </a:r>
            </a:p>
          </p:txBody>
        </p:sp>
        <p:sp>
          <p:nvSpPr>
            <p:cNvPr id="11" name="TekstSylinder 10">
              <a:extLst>
                <a:ext uri="{FF2B5EF4-FFF2-40B4-BE49-F238E27FC236}">
                  <a16:creationId xmlns:a16="http://schemas.microsoft.com/office/drawing/2014/main" id="{7B847731-1628-4780-9B44-9A95BDB4D4D5}"/>
                </a:ext>
              </a:extLst>
            </p:cNvPr>
            <p:cNvSpPr txBox="1"/>
            <p:nvPr/>
          </p:nvSpPr>
          <p:spPr>
            <a:xfrm>
              <a:off x="7363271"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28</a:t>
              </a:r>
            </a:p>
          </p:txBody>
        </p:sp>
        <p:sp>
          <p:nvSpPr>
            <p:cNvPr id="12" name="TekstSylinder 11">
              <a:extLst>
                <a:ext uri="{FF2B5EF4-FFF2-40B4-BE49-F238E27FC236}">
                  <a16:creationId xmlns:a16="http://schemas.microsoft.com/office/drawing/2014/main" id="{88E5EC8C-9036-EC12-79F0-8289EB3B267E}"/>
                </a:ext>
              </a:extLst>
            </p:cNvPr>
            <p:cNvSpPr txBox="1"/>
            <p:nvPr/>
          </p:nvSpPr>
          <p:spPr>
            <a:xfrm>
              <a:off x="8522553"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32</a:t>
              </a:r>
            </a:p>
          </p:txBody>
        </p:sp>
        <p:sp>
          <p:nvSpPr>
            <p:cNvPr id="13" name="TekstSylinder 12">
              <a:extLst>
                <a:ext uri="{FF2B5EF4-FFF2-40B4-BE49-F238E27FC236}">
                  <a16:creationId xmlns:a16="http://schemas.microsoft.com/office/drawing/2014/main" id="{8A019EBC-2AA8-13B8-3955-D43998FED1C9}"/>
                </a:ext>
              </a:extLst>
            </p:cNvPr>
            <p:cNvSpPr txBox="1"/>
            <p:nvPr/>
          </p:nvSpPr>
          <p:spPr>
            <a:xfrm>
              <a:off x="9681835"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36</a:t>
              </a:r>
            </a:p>
          </p:txBody>
        </p:sp>
        <p:sp>
          <p:nvSpPr>
            <p:cNvPr id="14" name="TekstSylinder 13">
              <a:extLst>
                <a:ext uri="{FF2B5EF4-FFF2-40B4-BE49-F238E27FC236}">
                  <a16:creationId xmlns:a16="http://schemas.microsoft.com/office/drawing/2014/main" id="{CF93170D-B015-0434-877C-734346D1988E}"/>
                </a:ext>
              </a:extLst>
            </p:cNvPr>
            <p:cNvSpPr txBox="1"/>
            <p:nvPr/>
          </p:nvSpPr>
          <p:spPr>
            <a:xfrm>
              <a:off x="10841120"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40</a:t>
              </a:r>
            </a:p>
          </p:txBody>
        </p:sp>
      </p:grpSp>
      <p:sp>
        <p:nvSpPr>
          <p:cNvPr id="16" name="Ellipse 15">
            <a:extLst>
              <a:ext uri="{FF2B5EF4-FFF2-40B4-BE49-F238E27FC236}">
                <a16:creationId xmlns:a16="http://schemas.microsoft.com/office/drawing/2014/main" id="{9434F50D-EC06-BFB4-52D3-E2B3690B4E1E}"/>
              </a:ext>
            </a:extLst>
          </p:cNvPr>
          <p:cNvSpPr/>
          <p:nvPr/>
        </p:nvSpPr>
        <p:spPr>
          <a:xfrm>
            <a:off x="391549" y="4908573"/>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50A4011D-D6EE-3B89-F9FF-DBF5A83FFB52}"/>
              </a:ext>
            </a:extLst>
          </p:cNvPr>
          <p:cNvSpPr/>
          <p:nvPr/>
        </p:nvSpPr>
        <p:spPr>
          <a:xfrm>
            <a:off x="1518892" y="4883521"/>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1</a:t>
            </a:r>
          </a:p>
        </p:txBody>
      </p:sp>
      <p:sp>
        <p:nvSpPr>
          <p:cNvPr id="18" name="Ellipse 17">
            <a:extLst>
              <a:ext uri="{FF2B5EF4-FFF2-40B4-BE49-F238E27FC236}">
                <a16:creationId xmlns:a16="http://schemas.microsoft.com/office/drawing/2014/main" id="{85DCBD9F-F8DF-00E7-A94E-793A048A2484}"/>
              </a:ext>
            </a:extLst>
          </p:cNvPr>
          <p:cNvSpPr/>
          <p:nvPr/>
        </p:nvSpPr>
        <p:spPr>
          <a:xfrm>
            <a:off x="2740179" y="4658052"/>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2</a:t>
            </a:r>
          </a:p>
        </p:txBody>
      </p:sp>
      <p:sp>
        <p:nvSpPr>
          <p:cNvPr id="19" name="Ellipse 18">
            <a:extLst>
              <a:ext uri="{FF2B5EF4-FFF2-40B4-BE49-F238E27FC236}">
                <a16:creationId xmlns:a16="http://schemas.microsoft.com/office/drawing/2014/main" id="{D93FCBE5-5F43-B833-3F50-261EA991CB5E}"/>
              </a:ext>
            </a:extLst>
          </p:cNvPr>
          <p:cNvSpPr/>
          <p:nvPr/>
        </p:nvSpPr>
        <p:spPr>
          <a:xfrm>
            <a:off x="4493823" y="4081855"/>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3</a:t>
            </a:r>
          </a:p>
        </p:txBody>
      </p:sp>
      <p:sp>
        <p:nvSpPr>
          <p:cNvPr id="20" name="Ellipse 19">
            <a:extLst>
              <a:ext uri="{FF2B5EF4-FFF2-40B4-BE49-F238E27FC236}">
                <a16:creationId xmlns:a16="http://schemas.microsoft.com/office/drawing/2014/main" id="{4279C8F1-AF90-4682-14A5-08C924395B2C}"/>
              </a:ext>
            </a:extLst>
          </p:cNvPr>
          <p:cNvSpPr/>
          <p:nvPr/>
        </p:nvSpPr>
        <p:spPr>
          <a:xfrm>
            <a:off x="6347675" y="3217559"/>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4</a:t>
            </a:r>
          </a:p>
        </p:txBody>
      </p:sp>
      <p:sp>
        <p:nvSpPr>
          <p:cNvPr id="21" name="Ellipse 20">
            <a:extLst>
              <a:ext uri="{FF2B5EF4-FFF2-40B4-BE49-F238E27FC236}">
                <a16:creationId xmlns:a16="http://schemas.microsoft.com/office/drawing/2014/main" id="{DA354209-53A7-43CE-6FE8-9AA2BC0AE231}"/>
              </a:ext>
            </a:extLst>
          </p:cNvPr>
          <p:cNvSpPr/>
          <p:nvPr/>
        </p:nvSpPr>
        <p:spPr>
          <a:xfrm>
            <a:off x="7537648" y="2578732"/>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5</a:t>
            </a:r>
          </a:p>
        </p:txBody>
      </p:sp>
      <p:sp>
        <p:nvSpPr>
          <p:cNvPr id="22" name="Ellipse 21">
            <a:extLst>
              <a:ext uri="{FF2B5EF4-FFF2-40B4-BE49-F238E27FC236}">
                <a16:creationId xmlns:a16="http://schemas.microsoft.com/office/drawing/2014/main" id="{035249DA-99D4-745B-D8A4-A91A78CC1A77}"/>
              </a:ext>
            </a:extLst>
          </p:cNvPr>
          <p:cNvSpPr/>
          <p:nvPr/>
        </p:nvSpPr>
        <p:spPr>
          <a:xfrm>
            <a:off x="8671253" y="2027587"/>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6</a:t>
            </a:r>
          </a:p>
        </p:txBody>
      </p:sp>
      <p:sp>
        <p:nvSpPr>
          <p:cNvPr id="23" name="Ellipse 22">
            <a:extLst>
              <a:ext uri="{FF2B5EF4-FFF2-40B4-BE49-F238E27FC236}">
                <a16:creationId xmlns:a16="http://schemas.microsoft.com/office/drawing/2014/main" id="{5CF65E78-0B9A-0D3A-B632-4D684148938D}"/>
              </a:ext>
            </a:extLst>
          </p:cNvPr>
          <p:cNvSpPr/>
          <p:nvPr/>
        </p:nvSpPr>
        <p:spPr>
          <a:xfrm>
            <a:off x="9830261" y="1582913"/>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7</a:t>
            </a:r>
          </a:p>
        </p:txBody>
      </p:sp>
      <p:sp>
        <p:nvSpPr>
          <p:cNvPr id="24" name="Ellipse 23">
            <a:extLst>
              <a:ext uri="{FF2B5EF4-FFF2-40B4-BE49-F238E27FC236}">
                <a16:creationId xmlns:a16="http://schemas.microsoft.com/office/drawing/2014/main" id="{21C998F6-1473-1394-984B-6065AFB0D224}"/>
              </a:ext>
            </a:extLst>
          </p:cNvPr>
          <p:cNvSpPr/>
          <p:nvPr/>
        </p:nvSpPr>
        <p:spPr>
          <a:xfrm>
            <a:off x="10262409" y="1426337"/>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8</a:t>
            </a:r>
          </a:p>
        </p:txBody>
      </p:sp>
      <p:sp>
        <p:nvSpPr>
          <p:cNvPr id="25" name="Ellipse 24">
            <a:extLst>
              <a:ext uri="{FF2B5EF4-FFF2-40B4-BE49-F238E27FC236}">
                <a16:creationId xmlns:a16="http://schemas.microsoft.com/office/drawing/2014/main" id="{5E67A073-9E4E-5207-DB79-F35DE252583E}"/>
              </a:ext>
            </a:extLst>
          </p:cNvPr>
          <p:cNvSpPr/>
          <p:nvPr/>
        </p:nvSpPr>
        <p:spPr>
          <a:xfrm>
            <a:off x="10675768" y="1282288"/>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9</a:t>
            </a:r>
          </a:p>
        </p:txBody>
      </p:sp>
      <p:sp>
        <p:nvSpPr>
          <p:cNvPr id="26" name="Ellipse 25">
            <a:extLst>
              <a:ext uri="{FF2B5EF4-FFF2-40B4-BE49-F238E27FC236}">
                <a16:creationId xmlns:a16="http://schemas.microsoft.com/office/drawing/2014/main" id="{9754B348-D960-5876-3A5D-B51A2FA1FFB9}"/>
              </a:ext>
            </a:extLst>
          </p:cNvPr>
          <p:cNvSpPr/>
          <p:nvPr/>
        </p:nvSpPr>
        <p:spPr>
          <a:xfrm>
            <a:off x="11052910" y="1191181"/>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98A88D0D-FEE9-3DE6-44C9-8EA74F1F67A8}"/>
              </a:ext>
            </a:extLst>
          </p:cNvPr>
          <p:cNvSpPr/>
          <p:nvPr/>
        </p:nvSpPr>
        <p:spPr>
          <a:xfrm>
            <a:off x="11483697" y="1141077"/>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9" name="Rett pil 28">
            <a:extLst>
              <a:ext uri="{FF2B5EF4-FFF2-40B4-BE49-F238E27FC236}">
                <a16:creationId xmlns:a16="http://schemas.microsoft.com/office/drawing/2014/main" id="{61F3D174-AD73-2A23-A67F-A66C791EF21A}"/>
              </a:ext>
            </a:extLst>
          </p:cNvPr>
          <p:cNvCxnSpPr>
            <a:cxnSpLocks/>
          </p:cNvCxnSpPr>
          <p:nvPr/>
        </p:nvCxnSpPr>
        <p:spPr>
          <a:xfrm flipV="1">
            <a:off x="3720238" y="4081853"/>
            <a:ext cx="0" cy="2065030"/>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1" name="Rett pil 30">
            <a:extLst>
              <a:ext uri="{FF2B5EF4-FFF2-40B4-BE49-F238E27FC236}">
                <a16:creationId xmlns:a16="http://schemas.microsoft.com/office/drawing/2014/main" id="{4DB3DA94-C19A-C2B5-835C-617CC15264C6}"/>
              </a:ext>
            </a:extLst>
          </p:cNvPr>
          <p:cNvCxnSpPr>
            <a:stCxn id="17" idx="4"/>
          </p:cNvCxnSpPr>
          <p:nvPr/>
        </p:nvCxnSpPr>
        <p:spPr>
          <a:xfrm>
            <a:off x="1671292" y="5188321"/>
            <a:ext cx="0" cy="974251"/>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Rett pil 31">
            <a:extLst>
              <a:ext uri="{FF2B5EF4-FFF2-40B4-BE49-F238E27FC236}">
                <a16:creationId xmlns:a16="http://schemas.microsoft.com/office/drawing/2014/main" id="{AA8BD113-1149-9BF6-0F7A-C38EEB55CF2D}"/>
              </a:ext>
            </a:extLst>
          </p:cNvPr>
          <p:cNvCxnSpPr>
            <a:cxnSpLocks/>
            <a:stCxn id="18" idx="4"/>
          </p:cNvCxnSpPr>
          <p:nvPr/>
        </p:nvCxnSpPr>
        <p:spPr>
          <a:xfrm flipH="1">
            <a:off x="2883758" y="4962852"/>
            <a:ext cx="8821" cy="1199720"/>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Rett pil 35">
            <a:extLst>
              <a:ext uri="{FF2B5EF4-FFF2-40B4-BE49-F238E27FC236}">
                <a16:creationId xmlns:a16="http://schemas.microsoft.com/office/drawing/2014/main" id="{C56D0F4B-151A-C3F5-9639-45E28340B9AE}"/>
              </a:ext>
            </a:extLst>
          </p:cNvPr>
          <p:cNvCxnSpPr>
            <a:stCxn id="19" idx="4"/>
          </p:cNvCxnSpPr>
          <p:nvPr/>
        </p:nvCxnSpPr>
        <p:spPr>
          <a:xfrm>
            <a:off x="4646223" y="4386655"/>
            <a:ext cx="0" cy="1775917"/>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Rett pil 37">
            <a:extLst>
              <a:ext uri="{FF2B5EF4-FFF2-40B4-BE49-F238E27FC236}">
                <a16:creationId xmlns:a16="http://schemas.microsoft.com/office/drawing/2014/main" id="{6DA32D82-9E34-02A7-2ECF-FF2FB22EB6BF}"/>
              </a:ext>
            </a:extLst>
          </p:cNvPr>
          <p:cNvCxnSpPr>
            <a:stCxn id="20" idx="4"/>
          </p:cNvCxnSpPr>
          <p:nvPr/>
        </p:nvCxnSpPr>
        <p:spPr>
          <a:xfrm>
            <a:off x="6500075" y="3522359"/>
            <a:ext cx="0" cy="2640213"/>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Rett pil 39">
            <a:extLst>
              <a:ext uri="{FF2B5EF4-FFF2-40B4-BE49-F238E27FC236}">
                <a16:creationId xmlns:a16="http://schemas.microsoft.com/office/drawing/2014/main" id="{44DC2659-7F6E-3EB3-708C-466B4DC05E05}"/>
              </a:ext>
            </a:extLst>
          </p:cNvPr>
          <p:cNvCxnSpPr>
            <a:stCxn id="21" idx="4"/>
          </p:cNvCxnSpPr>
          <p:nvPr/>
        </p:nvCxnSpPr>
        <p:spPr>
          <a:xfrm>
            <a:off x="7690048" y="2883532"/>
            <a:ext cx="0" cy="3279040"/>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Rett pil 41">
            <a:extLst>
              <a:ext uri="{FF2B5EF4-FFF2-40B4-BE49-F238E27FC236}">
                <a16:creationId xmlns:a16="http://schemas.microsoft.com/office/drawing/2014/main" id="{3703EF61-3EF1-CAD3-A186-ECCAE73DFDC1}"/>
              </a:ext>
            </a:extLst>
          </p:cNvPr>
          <p:cNvCxnSpPr/>
          <p:nvPr/>
        </p:nvCxnSpPr>
        <p:spPr>
          <a:xfrm>
            <a:off x="8823379" y="2332387"/>
            <a:ext cx="0" cy="3830185"/>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Rett pil 44">
            <a:extLst>
              <a:ext uri="{FF2B5EF4-FFF2-40B4-BE49-F238E27FC236}">
                <a16:creationId xmlns:a16="http://schemas.microsoft.com/office/drawing/2014/main" id="{49E8FF2A-28A0-B99B-D848-C6462EFE73B5}"/>
              </a:ext>
            </a:extLst>
          </p:cNvPr>
          <p:cNvCxnSpPr>
            <a:stCxn id="23" idx="4"/>
          </p:cNvCxnSpPr>
          <p:nvPr/>
        </p:nvCxnSpPr>
        <p:spPr>
          <a:xfrm>
            <a:off x="9982661" y="1887713"/>
            <a:ext cx="0" cy="4274859"/>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Rett pil 46">
            <a:extLst>
              <a:ext uri="{FF2B5EF4-FFF2-40B4-BE49-F238E27FC236}">
                <a16:creationId xmlns:a16="http://schemas.microsoft.com/office/drawing/2014/main" id="{C89CBB6F-5E8A-6EC4-84E1-09FA9F5E4C38}"/>
              </a:ext>
            </a:extLst>
          </p:cNvPr>
          <p:cNvCxnSpPr>
            <a:stCxn id="24" idx="4"/>
          </p:cNvCxnSpPr>
          <p:nvPr/>
        </p:nvCxnSpPr>
        <p:spPr>
          <a:xfrm>
            <a:off x="10414809" y="1731137"/>
            <a:ext cx="0" cy="4431435"/>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Rett pil 48">
            <a:extLst>
              <a:ext uri="{FF2B5EF4-FFF2-40B4-BE49-F238E27FC236}">
                <a16:creationId xmlns:a16="http://schemas.microsoft.com/office/drawing/2014/main" id="{9616143A-9976-1B47-A214-009D8ED2E189}"/>
              </a:ext>
            </a:extLst>
          </p:cNvPr>
          <p:cNvCxnSpPr>
            <a:stCxn id="25" idx="4"/>
          </p:cNvCxnSpPr>
          <p:nvPr/>
        </p:nvCxnSpPr>
        <p:spPr>
          <a:xfrm>
            <a:off x="10828168" y="1587088"/>
            <a:ext cx="0" cy="4575484"/>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Rett pil 50">
            <a:extLst>
              <a:ext uri="{FF2B5EF4-FFF2-40B4-BE49-F238E27FC236}">
                <a16:creationId xmlns:a16="http://schemas.microsoft.com/office/drawing/2014/main" id="{E37BBBB6-2385-0176-2BE9-06A5EB3D6B34}"/>
              </a:ext>
            </a:extLst>
          </p:cNvPr>
          <p:cNvCxnSpPr>
            <a:stCxn id="26" idx="4"/>
          </p:cNvCxnSpPr>
          <p:nvPr/>
        </p:nvCxnSpPr>
        <p:spPr>
          <a:xfrm>
            <a:off x="11205310" y="1495981"/>
            <a:ext cx="0" cy="4666591"/>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Rett pil 52">
            <a:extLst>
              <a:ext uri="{FF2B5EF4-FFF2-40B4-BE49-F238E27FC236}">
                <a16:creationId xmlns:a16="http://schemas.microsoft.com/office/drawing/2014/main" id="{38B5ABD3-43B8-FDD3-50DA-E635052EB000}"/>
              </a:ext>
            </a:extLst>
          </p:cNvPr>
          <p:cNvCxnSpPr>
            <a:stCxn id="27" idx="4"/>
          </p:cNvCxnSpPr>
          <p:nvPr/>
        </p:nvCxnSpPr>
        <p:spPr>
          <a:xfrm>
            <a:off x="11636097" y="1445877"/>
            <a:ext cx="0" cy="4716695"/>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54" name="Avrundet rektangel 53">
            <a:extLst>
              <a:ext uri="{FF2B5EF4-FFF2-40B4-BE49-F238E27FC236}">
                <a16:creationId xmlns:a16="http://schemas.microsoft.com/office/drawing/2014/main" id="{F04A9A6A-05DA-8B69-9CBA-6A3F32F2F4A4}"/>
              </a:ext>
            </a:extLst>
          </p:cNvPr>
          <p:cNvSpPr/>
          <p:nvPr/>
        </p:nvSpPr>
        <p:spPr>
          <a:xfrm>
            <a:off x="205626" y="4249220"/>
            <a:ext cx="1026640" cy="579745"/>
          </a:xfrm>
          <a:prstGeom prst="roundRect">
            <a:avLst/>
          </a:prstGeom>
          <a:solidFill>
            <a:schemeClr val="bg1"/>
          </a:solidFill>
          <a:ln w="12700">
            <a:solidFill>
              <a:schemeClr val="bg1">
                <a:lumMod val="85000"/>
              </a:schemeClr>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Den gravide bestiller time. Registrerer info på </a:t>
            </a:r>
            <a:r>
              <a:rPr kumimoji="0" lang="nb-NO" sz="900" b="0" i="0" u="none" strike="noStrike" kern="1200" cap="none" spc="0" normalizeH="0" baseline="0" noProof="0" err="1">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Helsenorge</a:t>
            </a:r>
            <a:endPar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endParaRPr>
          </a:p>
        </p:txBody>
      </p:sp>
      <p:pic>
        <p:nvPicPr>
          <p:cNvPr id="56" name="Grafikk 55">
            <a:extLst>
              <a:ext uri="{FF2B5EF4-FFF2-40B4-BE49-F238E27FC236}">
                <a16:creationId xmlns:a16="http://schemas.microsoft.com/office/drawing/2014/main" id="{FC3270C5-79B5-7D4F-7F91-127363ADBDD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5626" y="3217655"/>
            <a:ext cx="864447" cy="1026767"/>
          </a:xfrm>
          <a:prstGeom prst="rect">
            <a:avLst/>
          </a:prstGeom>
        </p:spPr>
      </p:pic>
      <p:sp>
        <p:nvSpPr>
          <p:cNvPr id="58" name="Avrundet rektangel 57">
            <a:extLst>
              <a:ext uri="{FF2B5EF4-FFF2-40B4-BE49-F238E27FC236}">
                <a16:creationId xmlns:a16="http://schemas.microsoft.com/office/drawing/2014/main" id="{E3B8FFCF-FB8C-E494-A110-D762EF2F0016}"/>
              </a:ext>
            </a:extLst>
          </p:cNvPr>
          <p:cNvSpPr/>
          <p:nvPr/>
        </p:nvSpPr>
        <p:spPr>
          <a:xfrm>
            <a:off x="1262801" y="5324891"/>
            <a:ext cx="803433" cy="670314"/>
          </a:xfrm>
          <a:prstGeom prst="roundRect">
            <a:avLst/>
          </a:prstGeom>
          <a:solidFill>
            <a:srgbClr val="8CCDF1"/>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Målinger. Prøvetaking. Informasjon/ samtale</a:t>
            </a:r>
          </a:p>
        </p:txBody>
      </p:sp>
      <p:sp>
        <p:nvSpPr>
          <p:cNvPr id="60" name="Avrundet rektangel 59">
            <a:extLst>
              <a:ext uri="{FF2B5EF4-FFF2-40B4-BE49-F238E27FC236}">
                <a16:creationId xmlns:a16="http://schemas.microsoft.com/office/drawing/2014/main" id="{FBD3A84C-311D-045C-6E44-41052BA9CDAB}"/>
              </a:ext>
            </a:extLst>
          </p:cNvPr>
          <p:cNvSpPr/>
          <p:nvPr/>
        </p:nvSpPr>
        <p:spPr>
          <a:xfrm>
            <a:off x="2471139" y="5250651"/>
            <a:ext cx="985105" cy="336015"/>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Fosterdiagnostikk</a:t>
            </a:r>
          </a:p>
        </p:txBody>
      </p:sp>
      <p:sp>
        <p:nvSpPr>
          <p:cNvPr id="61" name="Avrundet rektangel 60">
            <a:extLst>
              <a:ext uri="{FF2B5EF4-FFF2-40B4-BE49-F238E27FC236}">
                <a16:creationId xmlns:a16="http://schemas.microsoft.com/office/drawing/2014/main" id="{0396E136-7CAE-81DF-AB7D-117149587574}"/>
              </a:ext>
            </a:extLst>
          </p:cNvPr>
          <p:cNvSpPr/>
          <p:nvPr/>
        </p:nvSpPr>
        <p:spPr>
          <a:xfrm>
            <a:off x="4019136" y="4863372"/>
            <a:ext cx="1289383" cy="335357"/>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Ultralyd. Fastsett termin</a:t>
            </a:r>
          </a:p>
        </p:txBody>
      </p:sp>
      <p:sp>
        <p:nvSpPr>
          <p:cNvPr id="62" name="Avrundet rektangel 61">
            <a:extLst>
              <a:ext uri="{FF2B5EF4-FFF2-40B4-BE49-F238E27FC236}">
                <a16:creationId xmlns:a16="http://schemas.microsoft.com/office/drawing/2014/main" id="{3F3F79CD-7DE4-CCC4-0351-4658A4CBAB5E}"/>
              </a:ext>
            </a:extLst>
          </p:cNvPr>
          <p:cNvSpPr/>
          <p:nvPr/>
        </p:nvSpPr>
        <p:spPr>
          <a:xfrm>
            <a:off x="9833376" y="2602200"/>
            <a:ext cx="1159284" cy="466899"/>
          </a:xfrm>
          <a:prstGeom prst="roundRect">
            <a:avLst/>
          </a:prstGeom>
          <a:solidFill>
            <a:srgbClr val="8CCDF1"/>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Undersøkelser (leie). Informasjon/samtale</a:t>
            </a:r>
          </a:p>
        </p:txBody>
      </p:sp>
      <p:sp>
        <p:nvSpPr>
          <p:cNvPr id="63" name="Avrundet rektangel 62">
            <a:extLst>
              <a:ext uri="{FF2B5EF4-FFF2-40B4-BE49-F238E27FC236}">
                <a16:creationId xmlns:a16="http://schemas.microsoft.com/office/drawing/2014/main" id="{C3E50155-FD53-C214-567B-9DA7D9EF6294}"/>
              </a:ext>
            </a:extLst>
          </p:cNvPr>
          <p:cNvSpPr/>
          <p:nvPr/>
        </p:nvSpPr>
        <p:spPr>
          <a:xfrm>
            <a:off x="10473086" y="3883846"/>
            <a:ext cx="698701" cy="502809"/>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Evt. ekstra kontroller på sykehus</a:t>
            </a:r>
          </a:p>
        </p:txBody>
      </p:sp>
      <p:cxnSp>
        <p:nvCxnSpPr>
          <p:cNvPr id="64" name="Rett pil 63">
            <a:extLst>
              <a:ext uri="{FF2B5EF4-FFF2-40B4-BE49-F238E27FC236}">
                <a16:creationId xmlns:a16="http://schemas.microsoft.com/office/drawing/2014/main" id="{501A5173-6ECC-8B3F-5BEC-43885094916D}"/>
              </a:ext>
            </a:extLst>
          </p:cNvPr>
          <p:cNvCxnSpPr>
            <a:cxnSpLocks/>
          </p:cNvCxnSpPr>
          <p:nvPr/>
        </p:nvCxnSpPr>
        <p:spPr>
          <a:xfrm>
            <a:off x="10633138" y="4386655"/>
            <a:ext cx="0" cy="1760228"/>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Rett pil 65">
            <a:extLst>
              <a:ext uri="{FF2B5EF4-FFF2-40B4-BE49-F238E27FC236}">
                <a16:creationId xmlns:a16="http://schemas.microsoft.com/office/drawing/2014/main" id="{DF45BE86-E709-1CFD-FDD2-C626880E9672}"/>
              </a:ext>
            </a:extLst>
          </p:cNvPr>
          <p:cNvCxnSpPr>
            <a:cxnSpLocks/>
          </p:cNvCxnSpPr>
          <p:nvPr/>
        </p:nvCxnSpPr>
        <p:spPr>
          <a:xfrm>
            <a:off x="10993917" y="4386655"/>
            <a:ext cx="12919" cy="1761740"/>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67" name="Avrundet rektangel 66">
            <a:extLst>
              <a:ext uri="{FF2B5EF4-FFF2-40B4-BE49-F238E27FC236}">
                <a16:creationId xmlns:a16="http://schemas.microsoft.com/office/drawing/2014/main" id="{88AA31DE-0378-8228-E4EF-BB4B0C29D2C9}"/>
              </a:ext>
            </a:extLst>
          </p:cNvPr>
          <p:cNvSpPr/>
          <p:nvPr/>
        </p:nvSpPr>
        <p:spPr>
          <a:xfrm>
            <a:off x="11357709" y="3883846"/>
            <a:ext cx="573033" cy="502809"/>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Evt. overtids-vurdering</a:t>
            </a:r>
          </a:p>
        </p:txBody>
      </p:sp>
      <p:pic>
        <p:nvPicPr>
          <p:cNvPr id="69" name="Grafikk 68">
            <a:extLst>
              <a:ext uri="{FF2B5EF4-FFF2-40B4-BE49-F238E27FC236}">
                <a16:creationId xmlns:a16="http://schemas.microsoft.com/office/drawing/2014/main" id="{F6531986-1D79-0576-4B8E-D7F9A3864B4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90829" y="1495981"/>
            <a:ext cx="376604" cy="1387853"/>
          </a:xfrm>
          <a:prstGeom prst="rect">
            <a:avLst/>
          </a:prstGeom>
        </p:spPr>
      </p:pic>
      <p:pic>
        <p:nvPicPr>
          <p:cNvPr id="71" name="Grafikk 70">
            <a:extLst>
              <a:ext uri="{FF2B5EF4-FFF2-40B4-BE49-F238E27FC236}">
                <a16:creationId xmlns:a16="http://schemas.microsoft.com/office/drawing/2014/main" id="{A67ACBFE-007A-C29B-3188-7FD90334E96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02403" y="3670277"/>
            <a:ext cx="683848" cy="411575"/>
          </a:xfrm>
          <a:prstGeom prst="rect">
            <a:avLst/>
          </a:prstGeom>
        </p:spPr>
      </p:pic>
      <p:cxnSp>
        <p:nvCxnSpPr>
          <p:cNvPr id="74" name="Rett pil 73">
            <a:extLst>
              <a:ext uri="{FF2B5EF4-FFF2-40B4-BE49-F238E27FC236}">
                <a16:creationId xmlns:a16="http://schemas.microsoft.com/office/drawing/2014/main" id="{CF3530B4-8A6F-7C29-3F69-1BD0CAA1ABCD}"/>
              </a:ext>
            </a:extLst>
          </p:cNvPr>
          <p:cNvCxnSpPr>
            <a:cxnSpLocks/>
          </p:cNvCxnSpPr>
          <p:nvPr/>
        </p:nvCxnSpPr>
        <p:spPr>
          <a:xfrm flipV="1">
            <a:off x="5790043" y="2990243"/>
            <a:ext cx="0" cy="3156640"/>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75" name="Grafikk 74">
            <a:extLst>
              <a:ext uri="{FF2B5EF4-FFF2-40B4-BE49-F238E27FC236}">
                <a16:creationId xmlns:a16="http://schemas.microsoft.com/office/drawing/2014/main" id="{A71B11C0-B1F4-EE18-5A21-F299AED3385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61216" y="2568158"/>
            <a:ext cx="683848" cy="411575"/>
          </a:xfrm>
          <a:prstGeom prst="rect">
            <a:avLst/>
          </a:prstGeom>
        </p:spPr>
      </p:pic>
      <p:cxnSp>
        <p:nvCxnSpPr>
          <p:cNvPr id="77" name="Rett pil 76">
            <a:extLst>
              <a:ext uri="{FF2B5EF4-FFF2-40B4-BE49-F238E27FC236}">
                <a16:creationId xmlns:a16="http://schemas.microsoft.com/office/drawing/2014/main" id="{792F51FD-F8D4-00DB-0AE7-FCA47474C7C2}"/>
              </a:ext>
            </a:extLst>
          </p:cNvPr>
          <p:cNvCxnSpPr>
            <a:cxnSpLocks/>
          </p:cNvCxnSpPr>
          <p:nvPr/>
        </p:nvCxnSpPr>
        <p:spPr>
          <a:xfrm flipV="1">
            <a:off x="9132155" y="1191181"/>
            <a:ext cx="0" cy="4955702"/>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78" name="Grafikk 77">
            <a:extLst>
              <a:ext uri="{FF2B5EF4-FFF2-40B4-BE49-F238E27FC236}">
                <a16:creationId xmlns:a16="http://schemas.microsoft.com/office/drawing/2014/main" id="{D889F6AF-348E-7CB5-ABFA-1CA87240CA7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69105" y="757607"/>
            <a:ext cx="683848" cy="411575"/>
          </a:xfrm>
          <a:prstGeom prst="rect">
            <a:avLst/>
          </a:prstGeom>
        </p:spPr>
      </p:pic>
      <p:sp>
        <p:nvSpPr>
          <p:cNvPr id="59" name="Avrundet rektangel 58">
            <a:extLst>
              <a:ext uri="{FF2B5EF4-FFF2-40B4-BE49-F238E27FC236}">
                <a16:creationId xmlns:a16="http://schemas.microsoft.com/office/drawing/2014/main" id="{AE88B0E3-BDB1-C353-1CAE-1BFA3C209244}"/>
              </a:ext>
            </a:extLst>
          </p:cNvPr>
          <p:cNvSpPr/>
          <p:nvPr/>
        </p:nvSpPr>
        <p:spPr>
          <a:xfrm>
            <a:off x="6301545" y="4026194"/>
            <a:ext cx="2662445" cy="304800"/>
          </a:xfrm>
          <a:prstGeom prst="roundRect">
            <a:avLst/>
          </a:prstGeom>
          <a:solidFill>
            <a:srgbClr val="8CCDF1"/>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Målinger. Prøvetaking. Informasjon/ samtale</a:t>
            </a:r>
          </a:p>
        </p:txBody>
      </p:sp>
      <p:sp>
        <p:nvSpPr>
          <p:cNvPr id="81" name="Avrundet rektangel 80">
            <a:extLst>
              <a:ext uri="{FF2B5EF4-FFF2-40B4-BE49-F238E27FC236}">
                <a16:creationId xmlns:a16="http://schemas.microsoft.com/office/drawing/2014/main" id="{D218566B-7842-B27E-8ECA-54516EAA2373}"/>
              </a:ext>
            </a:extLst>
          </p:cNvPr>
          <p:cNvSpPr/>
          <p:nvPr/>
        </p:nvSpPr>
        <p:spPr>
          <a:xfrm>
            <a:off x="10918793" y="858837"/>
            <a:ext cx="573033" cy="281045"/>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Fødsel</a:t>
            </a:r>
          </a:p>
        </p:txBody>
      </p:sp>
      <p:sp>
        <p:nvSpPr>
          <p:cNvPr id="82" name="Avrundet rektangel 81">
            <a:extLst>
              <a:ext uri="{FF2B5EF4-FFF2-40B4-BE49-F238E27FC236}">
                <a16:creationId xmlns:a16="http://schemas.microsoft.com/office/drawing/2014/main" id="{966A78A8-A8C3-6F05-17E1-DEAFB27C0D20}"/>
              </a:ext>
            </a:extLst>
          </p:cNvPr>
          <p:cNvSpPr/>
          <p:nvPr/>
        </p:nvSpPr>
        <p:spPr>
          <a:xfrm>
            <a:off x="321770" y="1640666"/>
            <a:ext cx="374406" cy="247047"/>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endParaRPr>
          </a:p>
        </p:txBody>
      </p:sp>
      <p:sp>
        <p:nvSpPr>
          <p:cNvPr id="83" name="Avrundet rektangel 82">
            <a:extLst>
              <a:ext uri="{FF2B5EF4-FFF2-40B4-BE49-F238E27FC236}">
                <a16:creationId xmlns:a16="http://schemas.microsoft.com/office/drawing/2014/main" id="{8244883D-F1CD-D28A-752E-8340F53F54CD}"/>
              </a:ext>
            </a:extLst>
          </p:cNvPr>
          <p:cNvSpPr/>
          <p:nvPr/>
        </p:nvSpPr>
        <p:spPr>
          <a:xfrm>
            <a:off x="319574" y="1322353"/>
            <a:ext cx="376601" cy="247047"/>
          </a:xfrm>
          <a:prstGeom prst="roundRect">
            <a:avLst/>
          </a:prstGeom>
          <a:solidFill>
            <a:srgbClr val="8CCDF1"/>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endParaRPr>
          </a:p>
        </p:txBody>
      </p:sp>
      <p:sp>
        <p:nvSpPr>
          <p:cNvPr id="84" name="TekstSylinder 83">
            <a:extLst>
              <a:ext uri="{FF2B5EF4-FFF2-40B4-BE49-F238E27FC236}">
                <a16:creationId xmlns:a16="http://schemas.microsoft.com/office/drawing/2014/main" id="{98F2F3B5-F602-52E1-D103-DB06F6C307A9}"/>
              </a:ext>
            </a:extLst>
          </p:cNvPr>
          <p:cNvSpPr txBox="1"/>
          <p:nvPr/>
        </p:nvSpPr>
        <p:spPr>
          <a:xfrm>
            <a:off x="696175" y="1271334"/>
            <a:ext cx="2344553" cy="369332"/>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8CCDF1"/>
                </a:solidFill>
                <a:effectLst/>
                <a:uLnTx/>
                <a:uFillTx/>
                <a:latin typeface="Source Sans Pro" panose="020B0503030403020204" pitchFamily="34" charset="0"/>
                <a:ea typeface="Source Sans Pro" panose="020B0503030403020204" pitchFamily="34" charset="0"/>
                <a:cs typeface="+mn-cs"/>
              </a:rPr>
              <a:t>Fastlege eller jordmor</a:t>
            </a:r>
          </a:p>
        </p:txBody>
      </p:sp>
      <p:sp>
        <p:nvSpPr>
          <p:cNvPr id="85" name="TekstSylinder 84">
            <a:extLst>
              <a:ext uri="{FF2B5EF4-FFF2-40B4-BE49-F238E27FC236}">
                <a16:creationId xmlns:a16="http://schemas.microsoft.com/office/drawing/2014/main" id="{B6B266C4-303D-7EAD-0145-1D140F030487}"/>
              </a:ext>
            </a:extLst>
          </p:cNvPr>
          <p:cNvSpPr txBox="1"/>
          <p:nvPr/>
        </p:nvSpPr>
        <p:spPr>
          <a:xfrm>
            <a:off x="689089" y="1590419"/>
            <a:ext cx="2736647" cy="369332"/>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126F87"/>
                </a:solidFill>
                <a:effectLst/>
                <a:uLnTx/>
                <a:uFillTx/>
                <a:latin typeface="Source Sans Pro" panose="020B0503030403020204" pitchFamily="34" charset="0"/>
                <a:ea typeface="Source Sans Pro" panose="020B0503030403020204" pitchFamily="34" charset="0"/>
                <a:cs typeface="+mn-cs"/>
              </a:rPr>
              <a:t>Helsepersonell på sykehus</a:t>
            </a:r>
          </a:p>
        </p:txBody>
      </p:sp>
      <p:cxnSp>
        <p:nvCxnSpPr>
          <p:cNvPr id="86" name="Rett pil 85">
            <a:extLst>
              <a:ext uri="{FF2B5EF4-FFF2-40B4-BE49-F238E27FC236}">
                <a16:creationId xmlns:a16="http://schemas.microsoft.com/office/drawing/2014/main" id="{8B309161-4CAA-26C0-4851-D34C705DC2C0}"/>
              </a:ext>
            </a:extLst>
          </p:cNvPr>
          <p:cNvCxnSpPr>
            <a:cxnSpLocks/>
            <a:stCxn id="16" idx="4"/>
          </p:cNvCxnSpPr>
          <p:nvPr/>
        </p:nvCxnSpPr>
        <p:spPr>
          <a:xfrm flipH="1">
            <a:off x="527473" y="5213373"/>
            <a:ext cx="16476" cy="933510"/>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97" name="Bilde 96">
            <a:extLst>
              <a:ext uri="{FF2B5EF4-FFF2-40B4-BE49-F238E27FC236}">
                <a16:creationId xmlns:a16="http://schemas.microsoft.com/office/drawing/2014/main" id="{7689507B-DE49-AFA6-4871-CE31243F9DFF}"/>
              </a:ext>
            </a:extLst>
          </p:cNvPr>
          <p:cNvPicPr>
            <a:picLocks noChangeAspect="1"/>
          </p:cNvPicPr>
          <p:nvPr/>
        </p:nvPicPr>
        <p:blipFill>
          <a:blip r:embed="rId8">
            <a:alphaModFix amt="52000"/>
          </a:blip>
          <a:stretch>
            <a:fillRect/>
          </a:stretch>
        </p:blipFill>
        <p:spPr>
          <a:xfrm>
            <a:off x="543949" y="6349374"/>
            <a:ext cx="955372" cy="83595"/>
          </a:xfrm>
          <a:prstGeom prst="rect">
            <a:avLst/>
          </a:prstGeom>
        </p:spPr>
      </p:pic>
    </p:spTree>
    <p:extLst>
      <p:ext uri="{BB962C8B-B14F-4D97-AF65-F5344CB8AC3E}">
        <p14:creationId xmlns:p14="http://schemas.microsoft.com/office/powerpoint/2010/main" val="284089502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275F-3400-296C-041C-3EE5C05C7F8E}"/>
              </a:ext>
            </a:extLst>
          </p:cNvPr>
          <p:cNvSpPr>
            <a:spLocks noGrp="1"/>
          </p:cNvSpPr>
          <p:nvPr>
            <p:ph type="title"/>
          </p:nvPr>
        </p:nvSpPr>
        <p:spPr>
          <a:xfrm>
            <a:off x="627196" y="728662"/>
            <a:ext cx="10905992" cy="612776"/>
          </a:xfrm>
        </p:spPr>
        <p:txBody>
          <a:bodyPr anchor="t">
            <a:normAutofit/>
          </a:bodyPr>
          <a:lstStyle/>
          <a:p>
            <a:r>
              <a:rPr lang="en-NO"/>
              <a:t>Fullstendig historikkoversikt/versjonskontroll</a:t>
            </a:r>
          </a:p>
        </p:txBody>
      </p:sp>
      <p:pic>
        <p:nvPicPr>
          <p:cNvPr id="7" name="Picture Placeholder 6" descr="Filer på digital bakgrunn">
            <a:extLst>
              <a:ext uri="{FF2B5EF4-FFF2-40B4-BE49-F238E27FC236}">
                <a16:creationId xmlns:a16="http://schemas.microsoft.com/office/drawing/2014/main" id="{EC2CAD37-0430-4870-9D85-BEFFEC027216}"/>
              </a:ext>
            </a:extLst>
          </p:cNvPr>
          <p:cNvPicPr>
            <a:picLocks noGrp="1" noChangeAspect="1"/>
          </p:cNvPicPr>
          <p:nvPr>
            <p:ph idx="1"/>
          </p:nvPr>
        </p:nvPicPr>
        <p:blipFill>
          <a:blip r:embed="rId3"/>
          <a:srcRect t="6151" b="6154"/>
          <a:stretch>
            <a:fillRect/>
          </a:stretch>
        </p:blipFill>
        <p:spPr>
          <a:xfrm>
            <a:off x="627199" y="1916116"/>
            <a:ext cx="7197592" cy="4213222"/>
          </a:xfrm>
          <a:prstGeom prst="rect">
            <a:avLst/>
          </a:prstGeom>
          <a:noFill/>
        </p:spPr>
      </p:pic>
      <p:sp>
        <p:nvSpPr>
          <p:cNvPr id="8" name="Text Placeholder 2">
            <a:extLst>
              <a:ext uri="{FF2B5EF4-FFF2-40B4-BE49-F238E27FC236}">
                <a16:creationId xmlns:a16="http://schemas.microsoft.com/office/drawing/2014/main" id="{97065E32-0877-3C3F-4A1B-F644D6CEEE4D}"/>
              </a:ext>
            </a:extLst>
          </p:cNvPr>
          <p:cNvSpPr txBox="1">
            <a:spLocks/>
          </p:cNvSpPr>
          <p:nvPr/>
        </p:nvSpPr>
        <p:spPr>
          <a:xfrm>
            <a:off x="623888" y="333375"/>
            <a:ext cx="10909300" cy="325437"/>
          </a:xfrm>
          <a:prstGeom prst="rect">
            <a:avLst/>
          </a:prstGeom>
        </p:spPr>
        <p:txBody>
          <a:bodyPr vert="horz" lIns="0" tIns="0" rIns="0" bIns="0" rtlCol="0">
            <a:noAutofit/>
          </a:bodyPr>
          <a:lstStyle>
            <a:defPPr>
              <a:defRPr lang="en-NO"/>
            </a:defPPr>
            <a:lvl1pPr indent="0" defTabSz="914354">
              <a:lnSpc>
                <a:spcPct val="100000"/>
              </a:lnSpc>
              <a:spcBef>
                <a:spcPts val="1000"/>
              </a:spcBef>
              <a:buClr>
                <a:schemeClr val="accent1"/>
              </a:buClr>
              <a:buFont typeface="Arial" panose="020B0604020202020204" pitchFamily="34" charset="0"/>
              <a:buNone/>
              <a:tabLst/>
              <a:defRPr sz="1600">
                <a:solidFill>
                  <a:schemeClr val="bg2"/>
                </a:solidFill>
                <a:cs typeface="Arial" panose="020B0604020202020204" pitchFamily="34" charset="0"/>
              </a:defRPr>
            </a:lvl1pPr>
            <a:lvl2pPr marL="225411" indent="0" defTabSz="914354">
              <a:lnSpc>
                <a:spcPct val="110000"/>
              </a:lnSpc>
              <a:spcBef>
                <a:spcPts val="600"/>
              </a:spcBef>
              <a:buClr>
                <a:schemeClr val="tx1">
                  <a:lumMod val="50000"/>
                  <a:lumOff val="50000"/>
                </a:schemeClr>
              </a:buClr>
              <a:buFont typeface="Arial" panose="020B0604020202020204" pitchFamily="34" charset="0"/>
              <a:buNone/>
              <a:tabLst/>
              <a:defRPr sz="1800">
                <a:cs typeface="Arial" panose="020B0604020202020204" pitchFamily="34" charset="0"/>
              </a:defRPr>
            </a:lvl2pPr>
            <a:lvl3pPr marL="447654" indent="0" defTabSz="914354">
              <a:lnSpc>
                <a:spcPct val="110000"/>
              </a:lnSpc>
              <a:spcBef>
                <a:spcPts val="600"/>
              </a:spcBef>
              <a:buClr>
                <a:schemeClr val="tx1">
                  <a:lumMod val="50000"/>
                  <a:lumOff val="50000"/>
                </a:schemeClr>
              </a:buClr>
              <a:buFont typeface="Arial" panose="020B0604020202020204" pitchFamily="34" charset="0"/>
              <a:buNone/>
              <a:tabLst/>
              <a:defRPr sz="1600">
                <a:cs typeface="Arial" panose="020B0604020202020204" pitchFamily="34" charset="0"/>
              </a:defRPr>
            </a:lvl3pPr>
            <a:lvl4pPr marL="668304" indent="0" defTabSz="914354">
              <a:lnSpc>
                <a:spcPct val="110000"/>
              </a:lnSpc>
              <a:spcBef>
                <a:spcPts val="600"/>
              </a:spcBef>
              <a:buClr>
                <a:schemeClr val="tx1">
                  <a:lumMod val="50000"/>
                  <a:lumOff val="50000"/>
                </a:schemeClr>
              </a:buClr>
              <a:buFont typeface="Arial" panose="020B0604020202020204" pitchFamily="34" charset="0"/>
              <a:buNone/>
              <a:tabLst/>
              <a:defRPr sz="1400">
                <a:cs typeface="Arial" panose="020B0604020202020204" pitchFamily="34" charset="0"/>
              </a:defRPr>
            </a:lvl4pPr>
            <a:lvl5pPr marL="888955" indent="0" defTabSz="914354">
              <a:lnSpc>
                <a:spcPct val="110000"/>
              </a:lnSpc>
              <a:spcBef>
                <a:spcPts val="600"/>
              </a:spcBef>
              <a:buClr>
                <a:schemeClr val="tx1">
                  <a:lumMod val="50000"/>
                  <a:lumOff val="50000"/>
                </a:schemeClr>
              </a:buClr>
              <a:buFont typeface="Arial" panose="020B0604020202020204" pitchFamily="34" charset="0"/>
              <a:buNone/>
              <a:tabLst/>
              <a:defRPr sz="1400">
                <a:cs typeface="Arial" panose="020B0604020202020204" pitchFamily="34" charset="0"/>
              </a:defRPr>
            </a:lvl5pPr>
            <a:lvl6pPr marL="2514474" indent="-228589" defTabSz="914354">
              <a:lnSpc>
                <a:spcPct val="90000"/>
              </a:lnSpc>
              <a:spcBef>
                <a:spcPts val="500"/>
              </a:spcBef>
              <a:buFont typeface="Arial" panose="020B0604020202020204" pitchFamily="34" charset="0"/>
              <a:buChar char="•"/>
              <a:defRPr sz="1800"/>
            </a:lvl6pPr>
            <a:lvl7pPr marL="2971652" indent="-228589" defTabSz="914354">
              <a:lnSpc>
                <a:spcPct val="90000"/>
              </a:lnSpc>
              <a:spcBef>
                <a:spcPts val="500"/>
              </a:spcBef>
              <a:buFont typeface="Arial" panose="020B0604020202020204" pitchFamily="34" charset="0"/>
              <a:buChar char="•"/>
              <a:defRPr sz="1800"/>
            </a:lvl7pPr>
            <a:lvl8pPr marL="3428829" indent="-228589" defTabSz="914354">
              <a:lnSpc>
                <a:spcPct val="90000"/>
              </a:lnSpc>
              <a:spcBef>
                <a:spcPts val="500"/>
              </a:spcBef>
              <a:buFont typeface="Arial" panose="020B0604020202020204" pitchFamily="34" charset="0"/>
              <a:buChar char="•"/>
              <a:defRPr sz="1800"/>
            </a:lvl8pPr>
            <a:lvl9pPr marL="3886006" indent="-228589" defTabSz="914354">
              <a:lnSpc>
                <a:spcPct val="90000"/>
              </a:lnSpc>
              <a:spcBef>
                <a:spcPts val="500"/>
              </a:spcBef>
              <a:buFont typeface="Arial" panose="020B0604020202020204" pitchFamily="34" charset="0"/>
              <a:buChar char="•"/>
              <a:defRPr sz="1800"/>
            </a:lvl9pPr>
          </a:lstStyle>
          <a:p>
            <a:r>
              <a:rPr lang="en-US" err="1"/>
              <a:t>Digitalt</a:t>
            </a:r>
            <a:r>
              <a:rPr lang="en-US"/>
              <a:t> </a:t>
            </a:r>
            <a:r>
              <a:rPr lang="en-US" err="1"/>
              <a:t>helsekort</a:t>
            </a:r>
            <a:r>
              <a:rPr lang="en-US"/>
              <a:t> for </a:t>
            </a:r>
            <a:r>
              <a:rPr lang="en-US" err="1"/>
              <a:t>gravide</a:t>
            </a:r>
            <a:endParaRPr lang="en-US"/>
          </a:p>
        </p:txBody>
      </p:sp>
    </p:spTree>
    <p:extLst>
      <p:ext uri="{BB962C8B-B14F-4D97-AF65-F5344CB8AC3E}">
        <p14:creationId xmlns:p14="http://schemas.microsoft.com/office/powerpoint/2010/main" val="7806909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539C9-5CF3-1C60-C2A1-C174A9C503D5}"/>
            </a:ext>
          </a:extLst>
        </p:cNvPr>
        <p:cNvGrpSpPr/>
        <p:nvPr/>
      </p:nvGrpSpPr>
      <p:grpSpPr>
        <a:xfrm>
          <a:off x="0" y="0"/>
          <a:ext cx="0" cy="0"/>
          <a:chOff x="0" y="0"/>
          <a:chExt cx="0" cy="0"/>
        </a:xfrm>
      </p:grpSpPr>
      <p:pic>
        <p:nvPicPr>
          <p:cNvPr id="3" name="Grafikk 2">
            <a:extLst>
              <a:ext uri="{FF2B5EF4-FFF2-40B4-BE49-F238E27FC236}">
                <a16:creationId xmlns:a16="http://schemas.microsoft.com/office/drawing/2014/main" id="{68514516-B3D1-8A52-B010-9F0BA821E6E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0371" y="567801"/>
            <a:ext cx="10762594" cy="4645572"/>
          </a:xfrm>
          <a:prstGeom prst="rect">
            <a:avLst/>
          </a:prstGeom>
        </p:spPr>
      </p:pic>
      <p:sp>
        <p:nvSpPr>
          <p:cNvPr id="4" name="Avrundet rektangel 3">
            <a:extLst>
              <a:ext uri="{FF2B5EF4-FFF2-40B4-BE49-F238E27FC236}">
                <a16:creationId xmlns:a16="http://schemas.microsoft.com/office/drawing/2014/main" id="{412A1D75-A056-37D4-A250-69C2007F7DA1}"/>
              </a:ext>
            </a:extLst>
          </p:cNvPr>
          <p:cNvSpPr/>
          <p:nvPr/>
        </p:nvSpPr>
        <p:spPr>
          <a:xfrm>
            <a:off x="400371" y="6162572"/>
            <a:ext cx="11386539" cy="457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FFFFFF"/>
                </a:solidFill>
                <a:effectLst/>
                <a:uLnTx/>
                <a:uFillTx/>
                <a:latin typeface="Source Sans Pro SemiBold" panose="020B0503030403020204" pitchFamily="34" charset="0"/>
                <a:ea typeface="Source Sans Pro SemiBold" panose="020B0503030403020204" pitchFamily="34" charset="0"/>
                <a:cs typeface="+mn-cs"/>
              </a:rPr>
              <a:t>Digitalt Helsekort for Gravide</a:t>
            </a:r>
          </a:p>
        </p:txBody>
      </p:sp>
      <p:grpSp>
        <p:nvGrpSpPr>
          <p:cNvPr id="15" name="Gruppe 14">
            <a:extLst>
              <a:ext uri="{FF2B5EF4-FFF2-40B4-BE49-F238E27FC236}">
                <a16:creationId xmlns:a16="http://schemas.microsoft.com/office/drawing/2014/main" id="{04CB9ADD-40C9-48E9-7454-3C648D2B09FE}"/>
              </a:ext>
            </a:extLst>
          </p:cNvPr>
          <p:cNvGrpSpPr/>
          <p:nvPr/>
        </p:nvGrpSpPr>
        <p:grpSpPr>
          <a:xfrm>
            <a:off x="400371" y="177450"/>
            <a:ext cx="10957339" cy="307777"/>
            <a:chOff x="315309" y="156186"/>
            <a:chExt cx="10957339" cy="307777"/>
          </a:xfrm>
        </p:grpSpPr>
        <p:sp>
          <p:nvSpPr>
            <p:cNvPr id="5" name="TekstSylinder 4">
              <a:extLst>
                <a:ext uri="{FF2B5EF4-FFF2-40B4-BE49-F238E27FC236}">
                  <a16:creationId xmlns:a16="http://schemas.microsoft.com/office/drawing/2014/main" id="{D25AEE59-1299-42D3-FE38-350F9454E793}"/>
                </a:ext>
              </a:extLst>
            </p:cNvPr>
            <p:cNvSpPr txBox="1"/>
            <p:nvPr/>
          </p:nvSpPr>
          <p:spPr>
            <a:xfrm>
              <a:off x="315309" y="156186"/>
              <a:ext cx="506870"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uker</a:t>
              </a:r>
            </a:p>
          </p:txBody>
        </p:sp>
        <p:sp>
          <p:nvSpPr>
            <p:cNvPr id="6" name="TekstSylinder 5">
              <a:extLst>
                <a:ext uri="{FF2B5EF4-FFF2-40B4-BE49-F238E27FC236}">
                  <a16:creationId xmlns:a16="http://schemas.microsoft.com/office/drawing/2014/main" id="{034BC5A4-38D1-1355-5F1A-09653357ED98}"/>
                </a:ext>
              </a:extLst>
            </p:cNvPr>
            <p:cNvSpPr txBox="1"/>
            <p:nvPr/>
          </p:nvSpPr>
          <p:spPr>
            <a:xfrm>
              <a:off x="1690291" y="156186"/>
              <a:ext cx="271228"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8</a:t>
              </a:r>
            </a:p>
          </p:txBody>
        </p:sp>
        <p:sp>
          <p:nvSpPr>
            <p:cNvPr id="7" name="TekstSylinder 6">
              <a:extLst>
                <a:ext uri="{FF2B5EF4-FFF2-40B4-BE49-F238E27FC236}">
                  <a16:creationId xmlns:a16="http://schemas.microsoft.com/office/drawing/2014/main" id="{C029E39F-E43C-B0E7-3F23-C7FED8D126D8}"/>
                </a:ext>
              </a:extLst>
            </p:cNvPr>
            <p:cNvSpPr txBox="1"/>
            <p:nvPr/>
          </p:nvSpPr>
          <p:spPr>
            <a:xfrm>
              <a:off x="2726143" y="156186"/>
              <a:ext cx="357790"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12</a:t>
              </a:r>
            </a:p>
          </p:txBody>
        </p:sp>
        <p:sp>
          <p:nvSpPr>
            <p:cNvPr id="8" name="TekstSylinder 7">
              <a:extLst>
                <a:ext uri="{FF2B5EF4-FFF2-40B4-BE49-F238E27FC236}">
                  <a16:creationId xmlns:a16="http://schemas.microsoft.com/office/drawing/2014/main" id="{DFBBF050-824D-1A8A-19FF-23A2D3F4AEC4}"/>
                </a:ext>
              </a:extLst>
            </p:cNvPr>
            <p:cNvSpPr txBox="1"/>
            <p:nvPr/>
          </p:nvSpPr>
          <p:spPr>
            <a:xfrm>
              <a:off x="3885425" y="156186"/>
              <a:ext cx="357790"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16</a:t>
              </a:r>
            </a:p>
          </p:txBody>
        </p:sp>
        <p:sp>
          <p:nvSpPr>
            <p:cNvPr id="9" name="TekstSylinder 8">
              <a:extLst>
                <a:ext uri="{FF2B5EF4-FFF2-40B4-BE49-F238E27FC236}">
                  <a16:creationId xmlns:a16="http://schemas.microsoft.com/office/drawing/2014/main" id="{C3BB21CC-47E5-DD1A-A034-5C3346CD85E2}"/>
                </a:ext>
              </a:extLst>
            </p:cNvPr>
            <p:cNvSpPr txBox="1"/>
            <p:nvPr/>
          </p:nvSpPr>
          <p:spPr>
            <a:xfrm>
              <a:off x="5044707" y="156186"/>
              <a:ext cx="357790"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20</a:t>
              </a:r>
            </a:p>
          </p:txBody>
        </p:sp>
        <p:sp>
          <p:nvSpPr>
            <p:cNvPr id="10" name="TekstSylinder 9">
              <a:extLst>
                <a:ext uri="{FF2B5EF4-FFF2-40B4-BE49-F238E27FC236}">
                  <a16:creationId xmlns:a16="http://schemas.microsoft.com/office/drawing/2014/main" id="{B40EDB37-59F2-E9C5-9640-C74E2C5E896C}"/>
                </a:ext>
              </a:extLst>
            </p:cNvPr>
            <p:cNvSpPr txBox="1"/>
            <p:nvPr/>
          </p:nvSpPr>
          <p:spPr>
            <a:xfrm>
              <a:off x="6203989"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24</a:t>
              </a:r>
            </a:p>
          </p:txBody>
        </p:sp>
        <p:sp>
          <p:nvSpPr>
            <p:cNvPr id="11" name="TekstSylinder 10">
              <a:extLst>
                <a:ext uri="{FF2B5EF4-FFF2-40B4-BE49-F238E27FC236}">
                  <a16:creationId xmlns:a16="http://schemas.microsoft.com/office/drawing/2014/main" id="{CB1FF3E2-89C3-A00A-AB88-8BCE65E5B959}"/>
                </a:ext>
              </a:extLst>
            </p:cNvPr>
            <p:cNvSpPr txBox="1"/>
            <p:nvPr/>
          </p:nvSpPr>
          <p:spPr>
            <a:xfrm>
              <a:off x="7363271"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28</a:t>
              </a:r>
            </a:p>
          </p:txBody>
        </p:sp>
        <p:sp>
          <p:nvSpPr>
            <p:cNvPr id="12" name="TekstSylinder 11">
              <a:extLst>
                <a:ext uri="{FF2B5EF4-FFF2-40B4-BE49-F238E27FC236}">
                  <a16:creationId xmlns:a16="http://schemas.microsoft.com/office/drawing/2014/main" id="{C3956FA9-E13B-D8B0-6F6B-61B89E805F7F}"/>
                </a:ext>
              </a:extLst>
            </p:cNvPr>
            <p:cNvSpPr txBox="1"/>
            <p:nvPr/>
          </p:nvSpPr>
          <p:spPr>
            <a:xfrm>
              <a:off x="8522553"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32</a:t>
              </a:r>
            </a:p>
          </p:txBody>
        </p:sp>
        <p:sp>
          <p:nvSpPr>
            <p:cNvPr id="13" name="TekstSylinder 12">
              <a:extLst>
                <a:ext uri="{FF2B5EF4-FFF2-40B4-BE49-F238E27FC236}">
                  <a16:creationId xmlns:a16="http://schemas.microsoft.com/office/drawing/2014/main" id="{F1B4591C-8796-B72F-2526-6F54AE4D9FB1}"/>
                </a:ext>
              </a:extLst>
            </p:cNvPr>
            <p:cNvSpPr txBox="1"/>
            <p:nvPr/>
          </p:nvSpPr>
          <p:spPr>
            <a:xfrm>
              <a:off x="9681835"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36</a:t>
              </a:r>
            </a:p>
          </p:txBody>
        </p:sp>
        <p:sp>
          <p:nvSpPr>
            <p:cNvPr id="14" name="TekstSylinder 13">
              <a:extLst>
                <a:ext uri="{FF2B5EF4-FFF2-40B4-BE49-F238E27FC236}">
                  <a16:creationId xmlns:a16="http://schemas.microsoft.com/office/drawing/2014/main" id="{71E715FC-3E9D-F877-C134-3AFCC6F61A2D}"/>
                </a:ext>
              </a:extLst>
            </p:cNvPr>
            <p:cNvSpPr txBox="1"/>
            <p:nvPr/>
          </p:nvSpPr>
          <p:spPr>
            <a:xfrm>
              <a:off x="10841120" y="156186"/>
              <a:ext cx="431528" cy="307777"/>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lumMod val="75000"/>
                    </a:srgbClr>
                  </a:solidFill>
                  <a:effectLst/>
                  <a:uLnTx/>
                  <a:uFillTx/>
                  <a:latin typeface="Source Sans Pro Light" panose="020F0302020204030204" pitchFamily="34" charset="0"/>
                  <a:ea typeface="+mn-ea"/>
                  <a:cs typeface="Source Sans Pro Light" panose="020F0302020204030204" pitchFamily="34" charset="0"/>
                </a:rPr>
                <a:t>40</a:t>
              </a:r>
            </a:p>
          </p:txBody>
        </p:sp>
      </p:grpSp>
      <p:sp>
        <p:nvSpPr>
          <p:cNvPr id="16" name="Ellipse 15">
            <a:extLst>
              <a:ext uri="{FF2B5EF4-FFF2-40B4-BE49-F238E27FC236}">
                <a16:creationId xmlns:a16="http://schemas.microsoft.com/office/drawing/2014/main" id="{576B2716-FC9A-B8D1-B8E9-47BE2EDA37D6}"/>
              </a:ext>
            </a:extLst>
          </p:cNvPr>
          <p:cNvSpPr/>
          <p:nvPr/>
        </p:nvSpPr>
        <p:spPr>
          <a:xfrm>
            <a:off x="391549" y="4908573"/>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40D4B6FF-5A9F-CFCE-1687-3EDA57F9DD54}"/>
              </a:ext>
            </a:extLst>
          </p:cNvPr>
          <p:cNvSpPr/>
          <p:nvPr/>
        </p:nvSpPr>
        <p:spPr>
          <a:xfrm>
            <a:off x="1518892" y="4883521"/>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1</a:t>
            </a:r>
          </a:p>
        </p:txBody>
      </p:sp>
      <p:sp>
        <p:nvSpPr>
          <p:cNvPr id="18" name="Ellipse 17">
            <a:extLst>
              <a:ext uri="{FF2B5EF4-FFF2-40B4-BE49-F238E27FC236}">
                <a16:creationId xmlns:a16="http://schemas.microsoft.com/office/drawing/2014/main" id="{F3A2A7D1-098D-C552-51C7-3CE91A81A5FF}"/>
              </a:ext>
            </a:extLst>
          </p:cNvPr>
          <p:cNvSpPr/>
          <p:nvPr/>
        </p:nvSpPr>
        <p:spPr>
          <a:xfrm>
            <a:off x="2740179" y="4658052"/>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2</a:t>
            </a:r>
          </a:p>
        </p:txBody>
      </p:sp>
      <p:sp>
        <p:nvSpPr>
          <p:cNvPr id="19" name="Ellipse 18">
            <a:extLst>
              <a:ext uri="{FF2B5EF4-FFF2-40B4-BE49-F238E27FC236}">
                <a16:creationId xmlns:a16="http://schemas.microsoft.com/office/drawing/2014/main" id="{03158A04-5A84-6AD8-BFEE-732F462C9BE8}"/>
              </a:ext>
            </a:extLst>
          </p:cNvPr>
          <p:cNvSpPr/>
          <p:nvPr/>
        </p:nvSpPr>
        <p:spPr>
          <a:xfrm>
            <a:off x="4493823" y="4081855"/>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3</a:t>
            </a:r>
          </a:p>
        </p:txBody>
      </p:sp>
      <p:sp>
        <p:nvSpPr>
          <p:cNvPr id="20" name="Ellipse 19">
            <a:extLst>
              <a:ext uri="{FF2B5EF4-FFF2-40B4-BE49-F238E27FC236}">
                <a16:creationId xmlns:a16="http://schemas.microsoft.com/office/drawing/2014/main" id="{B5C8E3CF-3B0A-6973-D54C-C727E12DA751}"/>
              </a:ext>
            </a:extLst>
          </p:cNvPr>
          <p:cNvSpPr/>
          <p:nvPr/>
        </p:nvSpPr>
        <p:spPr>
          <a:xfrm>
            <a:off x="6347675" y="3217559"/>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4</a:t>
            </a:r>
          </a:p>
        </p:txBody>
      </p:sp>
      <p:sp>
        <p:nvSpPr>
          <p:cNvPr id="21" name="Ellipse 20">
            <a:extLst>
              <a:ext uri="{FF2B5EF4-FFF2-40B4-BE49-F238E27FC236}">
                <a16:creationId xmlns:a16="http://schemas.microsoft.com/office/drawing/2014/main" id="{20A48A66-1E91-32CA-C148-3A09734E30B3}"/>
              </a:ext>
            </a:extLst>
          </p:cNvPr>
          <p:cNvSpPr/>
          <p:nvPr/>
        </p:nvSpPr>
        <p:spPr>
          <a:xfrm>
            <a:off x="7537648" y="2578732"/>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5</a:t>
            </a:r>
          </a:p>
        </p:txBody>
      </p:sp>
      <p:sp>
        <p:nvSpPr>
          <p:cNvPr id="22" name="Ellipse 21">
            <a:extLst>
              <a:ext uri="{FF2B5EF4-FFF2-40B4-BE49-F238E27FC236}">
                <a16:creationId xmlns:a16="http://schemas.microsoft.com/office/drawing/2014/main" id="{B9261DCD-3525-336B-C276-AC3762E11AB3}"/>
              </a:ext>
            </a:extLst>
          </p:cNvPr>
          <p:cNvSpPr/>
          <p:nvPr/>
        </p:nvSpPr>
        <p:spPr>
          <a:xfrm>
            <a:off x="8671253" y="2027587"/>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6</a:t>
            </a:r>
          </a:p>
        </p:txBody>
      </p:sp>
      <p:sp>
        <p:nvSpPr>
          <p:cNvPr id="23" name="Ellipse 22">
            <a:extLst>
              <a:ext uri="{FF2B5EF4-FFF2-40B4-BE49-F238E27FC236}">
                <a16:creationId xmlns:a16="http://schemas.microsoft.com/office/drawing/2014/main" id="{73B76C0F-DE6C-4877-6E4F-3BA7AE7FDF79}"/>
              </a:ext>
            </a:extLst>
          </p:cNvPr>
          <p:cNvSpPr/>
          <p:nvPr/>
        </p:nvSpPr>
        <p:spPr>
          <a:xfrm>
            <a:off x="9830261" y="1582913"/>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7</a:t>
            </a:r>
          </a:p>
        </p:txBody>
      </p:sp>
      <p:sp>
        <p:nvSpPr>
          <p:cNvPr id="24" name="Ellipse 23">
            <a:extLst>
              <a:ext uri="{FF2B5EF4-FFF2-40B4-BE49-F238E27FC236}">
                <a16:creationId xmlns:a16="http://schemas.microsoft.com/office/drawing/2014/main" id="{3C2C2ADA-B368-4CB8-B39D-62434AB9C3B6}"/>
              </a:ext>
            </a:extLst>
          </p:cNvPr>
          <p:cNvSpPr/>
          <p:nvPr/>
        </p:nvSpPr>
        <p:spPr>
          <a:xfrm>
            <a:off x="10262409" y="1426337"/>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8</a:t>
            </a:r>
          </a:p>
        </p:txBody>
      </p:sp>
      <p:sp>
        <p:nvSpPr>
          <p:cNvPr id="25" name="Ellipse 24">
            <a:extLst>
              <a:ext uri="{FF2B5EF4-FFF2-40B4-BE49-F238E27FC236}">
                <a16:creationId xmlns:a16="http://schemas.microsoft.com/office/drawing/2014/main" id="{A0957B67-B70E-5D40-531E-B42DE533438F}"/>
              </a:ext>
            </a:extLst>
          </p:cNvPr>
          <p:cNvSpPr/>
          <p:nvPr/>
        </p:nvSpPr>
        <p:spPr>
          <a:xfrm>
            <a:off x="10675768" y="1282288"/>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BDDCFA"/>
                </a:solidFill>
                <a:effectLst/>
                <a:uLnTx/>
                <a:uFillTx/>
                <a:latin typeface="Source Sans Pro" panose="020B0503030403020204" pitchFamily="34" charset="0"/>
                <a:ea typeface="Source Sans Pro" panose="020B0503030403020204" pitchFamily="34" charset="0"/>
                <a:cs typeface="+mn-cs"/>
              </a:rPr>
              <a:t>9</a:t>
            </a:r>
          </a:p>
        </p:txBody>
      </p:sp>
      <p:sp>
        <p:nvSpPr>
          <p:cNvPr id="26" name="Ellipse 25">
            <a:extLst>
              <a:ext uri="{FF2B5EF4-FFF2-40B4-BE49-F238E27FC236}">
                <a16:creationId xmlns:a16="http://schemas.microsoft.com/office/drawing/2014/main" id="{853A689D-801E-3A70-21C1-7EAE9594289B}"/>
              </a:ext>
            </a:extLst>
          </p:cNvPr>
          <p:cNvSpPr/>
          <p:nvPr/>
        </p:nvSpPr>
        <p:spPr>
          <a:xfrm>
            <a:off x="11052910" y="1191181"/>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34BA297E-DB7A-CB41-AB77-B6C4C92ECFC3}"/>
              </a:ext>
            </a:extLst>
          </p:cNvPr>
          <p:cNvSpPr/>
          <p:nvPr/>
        </p:nvSpPr>
        <p:spPr>
          <a:xfrm>
            <a:off x="11483697" y="1141077"/>
            <a:ext cx="304800" cy="304800"/>
          </a:xfrm>
          <a:prstGeom prst="ellipse">
            <a:avLst/>
          </a:prstGeom>
          <a:solidFill>
            <a:schemeClr val="bg1"/>
          </a:solidFill>
          <a:ln>
            <a:solidFill>
              <a:srgbClr val="BDDC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9" name="Rett pil 28">
            <a:extLst>
              <a:ext uri="{FF2B5EF4-FFF2-40B4-BE49-F238E27FC236}">
                <a16:creationId xmlns:a16="http://schemas.microsoft.com/office/drawing/2014/main" id="{B2DF2077-A864-1D30-BD8C-02D186039E3B}"/>
              </a:ext>
            </a:extLst>
          </p:cNvPr>
          <p:cNvCxnSpPr>
            <a:cxnSpLocks/>
          </p:cNvCxnSpPr>
          <p:nvPr/>
        </p:nvCxnSpPr>
        <p:spPr>
          <a:xfrm flipV="1">
            <a:off x="3720238" y="4081853"/>
            <a:ext cx="0" cy="2065030"/>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1" name="Rett pil 30">
            <a:extLst>
              <a:ext uri="{FF2B5EF4-FFF2-40B4-BE49-F238E27FC236}">
                <a16:creationId xmlns:a16="http://schemas.microsoft.com/office/drawing/2014/main" id="{16E1AAAF-A1CA-81A8-A859-4FF3906C768A}"/>
              </a:ext>
            </a:extLst>
          </p:cNvPr>
          <p:cNvCxnSpPr>
            <a:stCxn id="17" idx="4"/>
          </p:cNvCxnSpPr>
          <p:nvPr/>
        </p:nvCxnSpPr>
        <p:spPr>
          <a:xfrm>
            <a:off x="1671292" y="5188321"/>
            <a:ext cx="0" cy="974251"/>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Rett pil 31">
            <a:extLst>
              <a:ext uri="{FF2B5EF4-FFF2-40B4-BE49-F238E27FC236}">
                <a16:creationId xmlns:a16="http://schemas.microsoft.com/office/drawing/2014/main" id="{600D8DE2-7A3D-6B62-E6A9-2563912AD8E9}"/>
              </a:ext>
            </a:extLst>
          </p:cNvPr>
          <p:cNvCxnSpPr>
            <a:cxnSpLocks/>
            <a:stCxn id="18" idx="4"/>
          </p:cNvCxnSpPr>
          <p:nvPr/>
        </p:nvCxnSpPr>
        <p:spPr>
          <a:xfrm flipH="1">
            <a:off x="2883758" y="4962852"/>
            <a:ext cx="8821" cy="1199720"/>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Rett pil 35">
            <a:extLst>
              <a:ext uri="{FF2B5EF4-FFF2-40B4-BE49-F238E27FC236}">
                <a16:creationId xmlns:a16="http://schemas.microsoft.com/office/drawing/2014/main" id="{2533F458-96BB-421C-0706-3DB78D4F0F5B}"/>
              </a:ext>
            </a:extLst>
          </p:cNvPr>
          <p:cNvCxnSpPr>
            <a:stCxn id="19" idx="4"/>
          </p:cNvCxnSpPr>
          <p:nvPr/>
        </p:nvCxnSpPr>
        <p:spPr>
          <a:xfrm>
            <a:off x="4646223" y="4386655"/>
            <a:ext cx="0" cy="1775917"/>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Rett pil 37">
            <a:extLst>
              <a:ext uri="{FF2B5EF4-FFF2-40B4-BE49-F238E27FC236}">
                <a16:creationId xmlns:a16="http://schemas.microsoft.com/office/drawing/2014/main" id="{34716D80-3A45-B8A5-D768-62E782C79792}"/>
              </a:ext>
            </a:extLst>
          </p:cNvPr>
          <p:cNvCxnSpPr>
            <a:stCxn id="20" idx="4"/>
          </p:cNvCxnSpPr>
          <p:nvPr/>
        </p:nvCxnSpPr>
        <p:spPr>
          <a:xfrm>
            <a:off x="6500075" y="3522359"/>
            <a:ext cx="0" cy="2640213"/>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Rett pil 39">
            <a:extLst>
              <a:ext uri="{FF2B5EF4-FFF2-40B4-BE49-F238E27FC236}">
                <a16:creationId xmlns:a16="http://schemas.microsoft.com/office/drawing/2014/main" id="{A0EA4021-99D3-F6B1-4A8B-498381FCC1EA}"/>
              </a:ext>
            </a:extLst>
          </p:cNvPr>
          <p:cNvCxnSpPr>
            <a:stCxn id="21" idx="4"/>
          </p:cNvCxnSpPr>
          <p:nvPr/>
        </p:nvCxnSpPr>
        <p:spPr>
          <a:xfrm>
            <a:off x="7690048" y="2883532"/>
            <a:ext cx="0" cy="3279040"/>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Rett pil 41">
            <a:extLst>
              <a:ext uri="{FF2B5EF4-FFF2-40B4-BE49-F238E27FC236}">
                <a16:creationId xmlns:a16="http://schemas.microsoft.com/office/drawing/2014/main" id="{25B19BB4-5CE2-17C1-6916-CC83C0F75A9B}"/>
              </a:ext>
            </a:extLst>
          </p:cNvPr>
          <p:cNvCxnSpPr/>
          <p:nvPr/>
        </p:nvCxnSpPr>
        <p:spPr>
          <a:xfrm>
            <a:off x="8823379" y="2332387"/>
            <a:ext cx="0" cy="3830185"/>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Rett pil 44">
            <a:extLst>
              <a:ext uri="{FF2B5EF4-FFF2-40B4-BE49-F238E27FC236}">
                <a16:creationId xmlns:a16="http://schemas.microsoft.com/office/drawing/2014/main" id="{A271F599-71A4-A0F5-1F42-099A372F6447}"/>
              </a:ext>
            </a:extLst>
          </p:cNvPr>
          <p:cNvCxnSpPr>
            <a:stCxn id="23" idx="4"/>
          </p:cNvCxnSpPr>
          <p:nvPr/>
        </p:nvCxnSpPr>
        <p:spPr>
          <a:xfrm>
            <a:off x="9982661" y="1887713"/>
            <a:ext cx="0" cy="4274859"/>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Rett pil 46">
            <a:extLst>
              <a:ext uri="{FF2B5EF4-FFF2-40B4-BE49-F238E27FC236}">
                <a16:creationId xmlns:a16="http://schemas.microsoft.com/office/drawing/2014/main" id="{2E4662A3-105D-3559-5D8B-99EAF413D373}"/>
              </a:ext>
            </a:extLst>
          </p:cNvPr>
          <p:cNvCxnSpPr>
            <a:stCxn id="24" idx="4"/>
          </p:cNvCxnSpPr>
          <p:nvPr/>
        </p:nvCxnSpPr>
        <p:spPr>
          <a:xfrm>
            <a:off x="10414809" y="1731137"/>
            <a:ext cx="0" cy="4431435"/>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Rett pil 48">
            <a:extLst>
              <a:ext uri="{FF2B5EF4-FFF2-40B4-BE49-F238E27FC236}">
                <a16:creationId xmlns:a16="http://schemas.microsoft.com/office/drawing/2014/main" id="{005FDC2A-D8BA-EF97-EBA8-27DB11C559FF}"/>
              </a:ext>
            </a:extLst>
          </p:cNvPr>
          <p:cNvCxnSpPr>
            <a:stCxn id="25" idx="4"/>
          </p:cNvCxnSpPr>
          <p:nvPr/>
        </p:nvCxnSpPr>
        <p:spPr>
          <a:xfrm>
            <a:off x="10828168" y="1587088"/>
            <a:ext cx="0" cy="4575484"/>
          </a:xfrm>
          <a:prstGeom prst="straightConnector1">
            <a:avLst/>
          </a:prstGeom>
          <a:ln>
            <a:solidFill>
              <a:srgbClr val="8CCDF1"/>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Rett pil 50">
            <a:extLst>
              <a:ext uri="{FF2B5EF4-FFF2-40B4-BE49-F238E27FC236}">
                <a16:creationId xmlns:a16="http://schemas.microsoft.com/office/drawing/2014/main" id="{8B315C26-03A4-86E4-BF45-CEA8E26E537E}"/>
              </a:ext>
            </a:extLst>
          </p:cNvPr>
          <p:cNvCxnSpPr>
            <a:stCxn id="26" idx="4"/>
          </p:cNvCxnSpPr>
          <p:nvPr/>
        </p:nvCxnSpPr>
        <p:spPr>
          <a:xfrm>
            <a:off x="11205310" y="1495981"/>
            <a:ext cx="0" cy="4666591"/>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Rett pil 52">
            <a:extLst>
              <a:ext uri="{FF2B5EF4-FFF2-40B4-BE49-F238E27FC236}">
                <a16:creationId xmlns:a16="http://schemas.microsoft.com/office/drawing/2014/main" id="{E5D4C901-6CB3-CF20-3ADC-33B7DA57D5FC}"/>
              </a:ext>
            </a:extLst>
          </p:cNvPr>
          <p:cNvCxnSpPr>
            <a:stCxn id="27" idx="4"/>
          </p:cNvCxnSpPr>
          <p:nvPr/>
        </p:nvCxnSpPr>
        <p:spPr>
          <a:xfrm>
            <a:off x="11636097" y="1445877"/>
            <a:ext cx="0" cy="4716695"/>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54" name="Avrundet rektangel 53">
            <a:extLst>
              <a:ext uri="{FF2B5EF4-FFF2-40B4-BE49-F238E27FC236}">
                <a16:creationId xmlns:a16="http://schemas.microsoft.com/office/drawing/2014/main" id="{0EE4F0F8-ABC9-9674-F084-4BD0949B8CD2}"/>
              </a:ext>
            </a:extLst>
          </p:cNvPr>
          <p:cNvSpPr/>
          <p:nvPr/>
        </p:nvSpPr>
        <p:spPr>
          <a:xfrm>
            <a:off x="205626" y="4249220"/>
            <a:ext cx="1026640" cy="579745"/>
          </a:xfrm>
          <a:prstGeom prst="roundRect">
            <a:avLst/>
          </a:prstGeom>
          <a:solidFill>
            <a:schemeClr val="bg1"/>
          </a:solidFill>
          <a:ln w="12700">
            <a:solidFill>
              <a:schemeClr val="bg1">
                <a:lumMod val="85000"/>
              </a:schemeClr>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Den gravide bestiller time. Registrerer info på </a:t>
            </a:r>
            <a:r>
              <a:rPr kumimoji="0" lang="nb-NO" sz="900" b="0" i="0" u="none" strike="noStrike" kern="1200" cap="none" spc="0" normalizeH="0" baseline="0" noProof="0" err="1">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Helsenorge</a:t>
            </a:r>
            <a:endPar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endParaRPr>
          </a:p>
        </p:txBody>
      </p:sp>
      <p:pic>
        <p:nvPicPr>
          <p:cNvPr id="56" name="Grafikk 55">
            <a:extLst>
              <a:ext uri="{FF2B5EF4-FFF2-40B4-BE49-F238E27FC236}">
                <a16:creationId xmlns:a16="http://schemas.microsoft.com/office/drawing/2014/main" id="{A036DF24-EABF-EDB4-FAB1-F9A168B3014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5626" y="3217655"/>
            <a:ext cx="864447" cy="1026767"/>
          </a:xfrm>
          <a:prstGeom prst="rect">
            <a:avLst/>
          </a:prstGeom>
        </p:spPr>
      </p:pic>
      <p:sp>
        <p:nvSpPr>
          <p:cNvPr id="58" name="Avrundet rektangel 57">
            <a:extLst>
              <a:ext uri="{FF2B5EF4-FFF2-40B4-BE49-F238E27FC236}">
                <a16:creationId xmlns:a16="http://schemas.microsoft.com/office/drawing/2014/main" id="{D27A7EA5-4C21-71B7-BCB8-F173A84CF35A}"/>
              </a:ext>
            </a:extLst>
          </p:cNvPr>
          <p:cNvSpPr/>
          <p:nvPr/>
        </p:nvSpPr>
        <p:spPr>
          <a:xfrm>
            <a:off x="1262801" y="5324891"/>
            <a:ext cx="803433" cy="670314"/>
          </a:xfrm>
          <a:prstGeom prst="roundRect">
            <a:avLst/>
          </a:prstGeom>
          <a:solidFill>
            <a:srgbClr val="8CCDF1"/>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Målinger. Prøvetaking. Informasjon/ samtale</a:t>
            </a:r>
          </a:p>
        </p:txBody>
      </p:sp>
      <p:sp>
        <p:nvSpPr>
          <p:cNvPr id="60" name="Avrundet rektangel 59">
            <a:extLst>
              <a:ext uri="{FF2B5EF4-FFF2-40B4-BE49-F238E27FC236}">
                <a16:creationId xmlns:a16="http://schemas.microsoft.com/office/drawing/2014/main" id="{A14EFA8D-DB60-FBE3-8DD0-CE7F4CCD87AA}"/>
              </a:ext>
            </a:extLst>
          </p:cNvPr>
          <p:cNvSpPr/>
          <p:nvPr/>
        </p:nvSpPr>
        <p:spPr>
          <a:xfrm>
            <a:off x="2471139" y="5250651"/>
            <a:ext cx="985105" cy="336015"/>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Fosterdiagnostikk</a:t>
            </a:r>
          </a:p>
        </p:txBody>
      </p:sp>
      <p:sp>
        <p:nvSpPr>
          <p:cNvPr id="61" name="Avrundet rektangel 60">
            <a:extLst>
              <a:ext uri="{FF2B5EF4-FFF2-40B4-BE49-F238E27FC236}">
                <a16:creationId xmlns:a16="http://schemas.microsoft.com/office/drawing/2014/main" id="{BB2716CE-E846-6853-614E-03EF33099F38}"/>
              </a:ext>
            </a:extLst>
          </p:cNvPr>
          <p:cNvSpPr/>
          <p:nvPr/>
        </p:nvSpPr>
        <p:spPr>
          <a:xfrm>
            <a:off x="4019136" y="4863372"/>
            <a:ext cx="1289383" cy="335357"/>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Ultralyd. Fastsett termin</a:t>
            </a:r>
          </a:p>
        </p:txBody>
      </p:sp>
      <p:sp>
        <p:nvSpPr>
          <p:cNvPr id="62" name="Avrundet rektangel 61">
            <a:extLst>
              <a:ext uri="{FF2B5EF4-FFF2-40B4-BE49-F238E27FC236}">
                <a16:creationId xmlns:a16="http://schemas.microsoft.com/office/drawing/2014/main" id="{6A652F63-14B2-9C20-FA0A-CE79B353E241}"/>
              </a:ext>
            </a:extLst>
          </p:cNvPr>
          <p:cNvSpPr/>
          <p:nvPr/>
        </p:nvSpPr>
        <p:spPr>
          <a:xfrm>
            <a:off x="9833376" y="2602200"/>
            <a:ext cx="1159284" cy="466899"/>
          </a:xfrm>
          <a:prstGeom prst="roundRect">
            <a:avLst/>
          </a:prstGeom>
          <a:solidFill>
            <a:srgbClr val="8CCDF1"/>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Undersøkelser (leie). Informasjon/samtale</a:t>
            </a:r>
          </a:p>
        </p:txBody>
      </p:sp>
      <p:sp>
        <p:nvSpPr>
          <p:cNvPr id="63" name="Avrundet rektangel 62">
            <a:extLst>
              <a:ext uri="{FF2B5EF4-FFF2-40B4-BE49-F238E27FC236}">
                <a16:creationId xmlns:a16="http://schemas.microsoft.com/office/drawing/2014/main" id="{F052B86B-FA16-237C-3B92-A4AB4D9AC519}"/>
              </a:ext>
            </a:extLst>
          </p:cNvPr>
          <p:cNvSpPr/>
          <p:nvPr/>
        </p:nvSpPr>
        <p:spPr>
          <a:xfrm>
            <a:off x="10473086" y="3883846"/>
            <a:ext cx="698701" cy="502809"/>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Evt. ekstra kontroller på sykehus</a:t>
            </a:r>
          </a:p>
        </p:txBody>
      </p:sp>
      <p:cxnSp>
        <p:nvCxnSpPr>
          <p:cNvPr id="64" name="Rett pil 63">
            <a:extLst>
              <a:ext uri="{FF2B5EF4-FFF2-40B4-BE49-F238E27FC236}">
                <a16:creationId xmlns:a16="http://schemas.microsoft.com/office/drawing/2014/main" id="{B9EB37A6-4FD4-F2B5-23C7-9A80CB47EB12}"/>
              </a:ext>
            </a:extLst>
          </p:cNvPr>
          <p:cNvCxnSpPr>
            <a:cxnSpLocks/>
          </p:cNvCxnSpPr>
          <p:nvPr/>
        </p:nvCxnSpPr>
        <p:spPr>
          <a:xfrm>
            <a:off x="10633138" y="4386655"/>
            <a:ext cx="0" cy="1760228"/>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Rett pil 65">
            <a:extLst>
              <a:ext uri="{FF2B5EF4-FFF2-40B4-BE49-F238E27FC236}">
                <a16:creationId xmlns:a16="http://schemas.microsoft.com/office/drawing/2014/main" id="{BAD30A3A-BC17-E0B3-FD45-7E656D664C03}"/>
              </a:ext>
            </a:extLst>
          </p:cNvPr>
          <p:cNvCxnSpPr>
            <a:cxnSpLocks/>
          </p:cNvCxnSpPr>
          <p:nvPr/>
        </p:nvCxnSpPr>
        <p:spPr>
          <a:xfrm>
            <a:off x="10993917" y="4386655"/>
            <a:ext cx="12919" cy="1761740"/>
          </a:xfrm>
          <a:prstGeom prst="straightConnector1">
            <a:avLst/>
          </a:prstGeom>
          <a:ln>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67" name="Avrundet rektangel 66">
            <a:extLst>
              <a:ext uri="{FF2B5EF4-FFF2-40B4-BE49-F238E27FC236}">
                <a16:creationId xmlns:a16="http://schemas.microsoft.com/office/drawing/2014/main" id="{3590B58E-EAA0-39FF-EE89-EC4FEA41DF13}"/>
              </a:ext>
            </a:extLst>
          </p:cNvPr>
          <p:cNvSpPr/>
          <p:nvPr/>
        </p:nvSpPr>
        <p:spPr>
          <a:xfrm>
            <a:off x="11357709" y="3883846"/>
            <a:ext cx="573033" cy="502809"/>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Evt. overtids-vurdering</a:t>
            </a:r>
          </a:p>
        </p:txBody>
      </p:sp>
      <p:pic>
        <p:nvPicPr>
          <p:cNvPr id="69" name="Grafikk 68">
            <a:extLst>
              <a:ext uri="{FF2B5EF4-FFF2-40B4-BE49-F238E27FC236}">
                <a16:creationId xmlns:a16="http://schemas.microsoft.com/office/drawing/2014/main" id="{C2686F16-A167-8942-E800-20A4C925ED9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90829" y="1495981"/>
            <a:ext cx="376604" cy="1387853"/>
          </a:xfrm>
          <a:prstGeom prst="rect">
            <a:avLst/>
          </a:prstGeom>
        </p:spPr>
      </p:pic>
      <p:pic>
        <p:nvPicPr>
          <p:cNvPr id="71" name="Grafikk 70">
            <a:extLst>
              <a:ext uri="{FF2B5EF4-FFF2-40B4-BE49-F238E27FC236}">
                <a16:creationId xmlns:a16="http://schemas.microsoft.com/office/drawing/2014/main" id="{714F9DB3-67A7-C882-DD4B-BCFF8C09FE5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02403" y="3670277"/>
            <a:ext cx="683848" cy="411575"/>
          </a:xfrm>
          <a:prstGeom prst="rect">
            <a:avLst/>
          </a:prstGeom>
        </p:spPr>
      </p:pic>
      <p:cxnSp>
        <p:nvCxnSpPr>
          <p:cNvPr id="74" name="Rett pil 73">
            <a:extLst>
              <a:ext uri="{FF2B5EF4-FFF2-40B4-BE49-F238E27FC236}">
                <a16:creationId xmlns:a16="http://schemas.microsoft.com/office/drawing/2014/main" id="{A94F3590-9AB2-F592-0510-425C665403C9}"/>
              </a:ext>
            </a:extLst>
          </p:cNvPr>
          <p:cNvCxnSpPr>
            <a:cxnSpLocks/>
          </p:cNvCxnSpPr>
          <p:nvPr/>
        </p:nvCxnSpPr>
        <p:spPr>
          <a:xfrm flipV="1">
            <a:off x="5790043" y="2990243"/>
            <a:ext cx="0" cy="3156640"/>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75" name="Grafikk 74">
            <a:extLst>
              <a:ext uri="{FF2B5EF4-FFF2-40B4-BE49-F238E27FC236}">
                <a16:creationId xmlns:a16="http://schemas.microsoft.com/office/drawing/2014/main" id="{3A717BF1-4F58-6A91-486A-930A87C9831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61216" y="2568158"/>
            <a:ext cx="683848" cy="411575"/>
          </a:xfrm>
          <a:prstGeom prst="rect">
            <a:avLst/>
          </a:prstGeom>
        </p:spPr>
      </p:pic>
      <p:cxnSp>
        <p:nvCxnSpPr>
          <p:cNvPr id="77" name="Rett pil 76">
            <a:extLst>
              <a:ext uri="{FF2B5EF4-FFF2-40B4-BE49-F238E27FC236}">
                <a16:creationId xmlns:a16="http://schemas.microsoft.com/office/drawing/2014/main" id="{E66B40DB-0E69-B866-96D5-7083278A57A0}"/>
              </a:ext>
            </a:extLst>
          </p:cNvPr>
          <p:cNvCxnSpPr>
            <a:cxnSpLocks/>
          </p:cNvCxnSpPr>
          <p:nvPr/>
        </p:nvCxnSpPr>
        <p:spPr>
          <a:xfrm flipV="1">
            <a:off x="9132155" y="1191181"/>
            <a:ext cx="0" cy="4955702"/>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78" name="Grafikk 77">
            <a:extLst>
              <a:ext uri="{FF2B5EF4-FFF2-40B4-BE49-F238E27FC236}">
                <a16:creationId xmlns:a16="http://schemas.microsoft.com/office/drawing/2014/main" id="{6ED25EC0-2902-B15E-9F4E-4403CE22768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69105" y="757607"/>
            <a:ext cx="683848" cy="411575"/>
          </a:xfrm>
          <a:prstGeom prst="rect">
            <a:avLst/>
          </a:prstGeom>
        </p:spPr>
      </p:pic>
      <p:sp>
        <p:nvSpPr>
          <p:cNvPr id="59" name="Avrundet rektangel 58">
            <a:extLst>
              <a:ext uri="{FF2B5EF4-FFF2-40B4-BE49-F238E27FC236}">
                <a16:creationId xmlns:a16="http://schemas.microsoft.com/office/drawing/2014/main" id="{336C5F0C-214D-C7FC-374B-A408E41921B4}"/>
              </a:ext>
            </a:extLst>
          </p:cNvPr>
          <p:cNvSpPr/>
          <p:nvPr/>
        </p:nvSpPr>
        <p:spPr>
          <a:xfrm>
            <a:off x="6301545" y="4026194"/>
            <a:ext cx="2662445" cy="304800"/>
          </a:xfrm>
          <a:prstGeom prst="roundRect">
            <a:avLst/>
          </a:prstGeom>
          <a:solidFill>
            <a:srgbClr val="8CCDF1"/>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Målinger. Prøvetaking. Informasjon/ samtale</a:t>
            </a:r>
          </a:p>
        </p:txBody>
      </p:sp>
      <p:sp>
        <p:nvSpPr>
          <p:cNvPr id="81" name="Avrundet rektangel 80">
            <a:extLst>
              <a:ext uri="{FF2B5EF4-FFF2-40B4-BE49-F238E27FC236}">
                <a16:creationId xmlns:a16="http://schemas.microsoft.com/office/drawing/2014/main" id="{94F3C9E3-0DDB-8224-8309-E3F706DC5F61}"/>
              </a:ext>
            </a:extLst>
          </p:cNvPr>
          <p:cNvSpPr/>
          <p:nvPr/>
        </p:nvSpPr>
        <p:spPr>
          <a:xfrm>
            <a:off x="10918793" y="858837"/>
            <a:ext cx="573033" cy="281045"/>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rPr>
              <a:t>Fødsel</a:t>
            </a:r>
          </a:p>
        </p:txBody>
      </p:sp>
      <p:sp>
        <p:nvSpPr>
          <p:cNvPr id="82" name="Avrundet rektangel 81">
            <a:extLst>
              <a:ext uri="{FF2B5EF4-FFF2-40B4-BE49-F238E27FC236}">
                <a16:creationId xmlns:a16="http://schemas.microsoft.com/office/drawing/2014/main" id="{B76DEA24-C059-DB9F-5F04-31AE53BE8746}"/>
              </a:ext>
            </a:extLst>
          </p:cNvPr>
          <p:cNvSpPr/>
          <p:nvPr/>
        </p:nvSpPr>
        <p:spPr>
          <a:xfrm>
            <a:off x="321770" y="1640666"/>
            <a:ext cx="374406" cy="247047"/>
          </a:xfrm>
          <a:prstGeom prst="roundRect">
            <a:avLst/>
          </a:prstGeom>
          <a:solidFill>
            <a:srgbClr val="126F87"/>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srgbClr val="FFFFFF"/>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endParaRPr>
          </a:p>
        </p:txBody>
      </p:sp>
      <p:sp>
        <p:nvSpPr>
          <p:cNvPr id="83" name="Avrundet rektangel 82">
            <a:extLst>
              <a:ext uri="{FF2B5EF4-FFF2-40B4-BE49-F238E27FC236}">
                <a16:creationId xmlns:a16="http://schemas.microsoft.com/office/drawing/2014/main" id="{FA07F764-7F92-C09E-E6B8-030F618D2C1D}"/>
              </a:ext>
            </a:extLst>
          </p:cNvPr>
          <p:cNvSpPr/>
          <p:nvPr/>
        </p:nvSpPr>
        <p:spPr>
          <a:xfrm>
            <a:off x="319574" y="1322353"/>
            <a:ext cx="376601" cy="247047"/>
          </a:xfrm>
          <a:prstGeom prst="roundRect">
            <a:avLst/>
          </a:prstGeom>
          <a:solidFill>
            <a:srgbClr val="8CCDF1"/>
          </a:solidFill>
          <a:ln w="12700">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srgbClr val="000000"/>
              </a:solidFill>
              <a:effectLst/>
              <a:uLnTx/>
              <a:uFillTx/>
              <a:latin typeface="Source Sans Pro Light" panose="020F0302020204030204" pitchFamily="34" charset="0"/>
              <a:ea typeface="Source Sans Pro" panose="020B0503030403020204" pitchFamily="34" charset="0"/>
              <a:cs typeface="Source Sans Pro Light" panose="020F0302020204030204" pitchFamily="34" charset="0"/>
            </a:endParaRPr>
          </a:p>
        </p:txBody>
      </p:sp>
      <p:sp>
        <p:nvSpPr>
          <p:cNvPr id="84" name="TekstSylinder 83">
            <a:extLst>
              <a:ext uri="{FF2B5EF4-FFF2-40B4-BE49-F238E27FC236}">
                <a16:creationId xmlns:a16="http://schemas.microsoft.com/office/drawing/2014/main" id="{A1BFB257-F176-6693-5392-33FFB0322938}"/>
              </a:ext>
            </a:extLst>
          </p:cNvPr>
          <p:cNvSpPr txBox="1"/>
          <p:nvPr/>
        </p:nvSpPr>
        <p:spPr>
          <a:xfrm>
            <a:off x="696175" y="1271334"/>
            <a:ext cx="2344553" cy="369332"/>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8CCDF1"/>
                </a:solidFill>
                <a:effectLst/>
                <a:uLnTx/>
                <a:uFillTx/>
                <a:latin typeface="Source Sans Pro" panose="020B0503030403020204" pitchFamily="34" charset="0"/>
                <a:ea typeface="Source Sans Pro" panose="020B0503030403020204" pitchFamily="34" charset="0"/>
                <a:cs typeface="+mn-cs"/>
              </a:rPr>
              <a:t>Fastlege eller jordmor</a:t>
            </a:r>
          </a:p>
        </p:txBody>
      </p:sp>
      <p:sp>
        <p:nvSpPr>
          <p:cNvPr id="85" name="TekstSylinder 84">
            <a:extLst>
              <a:ext uri="{FF2B5EF4-FFF2-40B4-BE49-F238E27FC236}">
                <a16:creationId xmlns:a16="http://schemas.microsoft.com/office/drawing/2014/main" id="{834D9131-C365-29BB-EDBB-FAAC8B645CF8}"/>
              </a:ext>
            </a:extLst>
          </p:cNvPr>
          <p:cNvSpPr txBox="1"/>
          <p:nvPr/>
        </p:nvSpPr>
        <p:spPr>
          <a:xfrm>
            <a:off x="689089" y="1590419"/>
            <a:ext cx="2736647" cy="369332"/>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126F87"/>
                </a:solidFill>
                <a:effectLst/>
                <a:uLnTx/>
                <a:uFillTx/>
                <a:latin typeface="Source Sans Pro" panose="020B0503030403020204" pitchFamily="34" charset="0"/>
                <a:ea typeface="Source Sans Pro" panose="020B0503030403020204" pitchFamily="34" charset="0"/>
                <a:cs typeface="+mn-cs"/>
              </a:rPr>
              <a:t>Helsepersonell på sykehus</a:t>
            </a:r>
          </a:p>
        </p:txBody>
      </p:sp>
      <p:cxnSp>
        <p:nvCxnSpPr>
          <p:cNvPr id="86" name="Rett pil 85">
            <a:extLst>
              <a:ext uri="{FF2B5EF4-FFF2-40B4-BE49-F238E27FC236}">
                <a16:creationId xmlns:a16="http://schemas.microsoft.com/office/drawing/2014/main" id="{9B1C9CA8-3A2D-56BD-6B8C-7DF50863C70B}"/>
              </a:ext>
            </a:extLst>
          </p:cNvPr>
          <p:cNvCxnSpPr>
            <a:cxnSpLocks/>
            <a:stCxn id="16" idx="4"/>
          </p:cNvCxnSpPr>
          <p:nvPr/>
        </p:nvCxnSpPr>
        <p:spPr>
          <a:xfrm flipH="1">
            <a:off x="527473" y="5213373"/>
            <a:ext cx="16476" cy="933510"/>
          </a:xfrm>
          <a:prstGeom prst="straightConnector1">
            <a:avLst/>
          </a:prstGeom>
          <a:ln>
            <a:solidFill>
              <a:schemeClr val="bg1">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97" name="Bilde 96">
            <a:extLst>
              <a:ext uri="{FF2B5EF4-FFF2-40B4-BE49-F238E27FC236}">
                <a16:creationId xmlns:a16="http://schemas.microsoft.com/office/drawing/2014/main" id="{3720C762-59FA-1E9A-7BA8-BBEE279E87B8}"/>
              </a:ext>
            </a:extLst>
          </p:cNvPr>
          <p:cNvPicPr>
            <a:picLocks noChangeAspect="1"/>
          </p:cNvPicPr>
          <p:nvPr/>
        </p:nvPicPr>
        <p:blipFill>
          <a:blip r:embed="rId8">
            <a:alphaModFix amt="52000"/>
          </a:blip>
          <a:stretch>
            <a:fillRect/>
          </a:stretch>
        </p:blipFill>
        <p:spPr>
          <a:xfrm>
            <a:off x="543949" y="6349374"/>
            <a:ext cx="955372" cy="83595"/>
          </a:xfrm>
          <a:prstGeom prst="rect">
            <a:avLst/>
          </a:prstGeom>
        </p:spPr>
      </p:pic>
    </p:spTree>
    <p:extLst>
      <p:ext uri="{BB962C8B-B14F-4D97-AF65-F5344CB8AC3E}">
        <p14:creationId xmlns:p14="http://schemas.microsoft.com/office/powerpoint/2010/main" val="29695914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81A564-79C6-B804-7A09-2803AE76314F}"/>
              </a:ext>
            </a:extLst>
          </p:cNvPr>
          <p:cNvSpPr>
            <a:spLocks noGrp="1"/>
          </p:cNvSpPr>
          <p:nvPr>
            <p:ph type="title"/>
          </p:nvPr>
        </p:nvSpPr>
        <p:spPr>
          <a:xfrm>
            <a:off x="627196" y="516391"/>
            <a:ext cx="10905992" cy="612776"/>
          </a:xfrm>
        </p:spPr>
        <p:txBody>
          <a:bodyPr/>
          <a:lstStyle/>
          <a:p>
            <a:r>
              <a:rPr lang="nb-NO"/>
              <a:t>Deltakere i utprøving</a:t>
            </a:r>
          </a:p>
        </p:txBody>
      </p:sp>
      <p:sp>
        <p:nvSpPr>
          <p:cNvPr id="3" name="Plassholder for innhold 2">
            <a:extLst>
              <a:ext uri="{FF2B5EF4-FFF2-40B4-BE49-F238E27FC236}">
                <a16:creationId xmlns:a16="http://schemas.microsoft.com/office/drawing/2014/main" id="{B850B4BC-064D-7D5B-411D-A9E92D91E7F0}"/>
              </a:ext>
            </a:extLst>
          </p:cNvPr>
          <p:cNvSpPr>
            <a:spLocks noGrp="1"/>
          </p:cNvSpPr>
          <p:nvPr>
            <p:ph idx="1"/>
          </p:nvPr>
        </p:nvSpPr>
        <p:spPr>
          <a:xfrm>
            <a:off x="627199" y="1711950"/>
            <a:ext cx="4900081" cy="4623998"/>
          </a:xfrm>
        </p:spPr>
        <p:txBody>
          <a:bodyPr/>
          <a:lstStyle/>
          <a:p>
            <a:pPr marL="0" indent="0">
              <a:buNone/>
            </a:pPr>
            <a:r>
              <a:rPr lang="nb-NO"/>
              <a:t>Stavanger kommune</a:t>
            </a:r>
          </a:p>
          <a:p>
            <a:pPr marL="0" indent="0">
              <a:buNone/>
            </a:pPr>
            <a:r>
              <a:rPr lang="nb-NO"/>
              <a:t>Asker kommune</a:t>
            </a:r>
          </a:p>
          <a:p>
            <a:pPr marL="0" indent="0">
              <a:buNone/>
            </a:pPr>
            <a:r>
              <a:rPr lang="nb-NO"/>
              <a:t>Bærum kommune</a:t>
            </a:r>
          </a:p>
          <a:p>
            <a:pPr marL="0" indent="0">
              <a:buNone/>
            </a:pPr>
            <a:r>
              <a:rPr lang="nb-NO"/>
              <a:t>Drammen kommune</a:t>
            </a:r>
          </a:p>
          <a:p>
            <a:pPr marL="0" indent="0">
              <a:buNone/>
            </a:pPr>
            <a:r>
              <a:rPr lang="nb-NO"/>
              <a:t>Ålesund kommune</a:t>
            </a:r>
          </a:p>
          <a:p>
            <a:pPr marL="0" indent="0">
              <a:buNone/>
            </a:pPr>
            <a:r>
              <a:rPr lang="nb-NO" err="1"/>
              <a:t>Holmenlegene</a:t>
            </a:r>
            <a:endParaRPr lang="nb-NO"/>
          </a:p>
          <a:p>
            <a:pPr marL="0" indent="0">
              <a:buNone/>
            </a:pPr>
            <a:r>
              <a:rPr lang="nb-NO"/>
              <a:t>Bekkestua fastlegekontor</a:t>
            </a:r>
          </a:p>
          <a:p>
            <a:pPr marL="0" indent="0">
              <a:buNone/>
            </a:pPr>
            <a:r>
              <a:rPr lang="nb-NO"/>
              <a:t>Allmennlegeklinikken</a:t>
            </a:r>
          </a:p>
          <a:p>
            <a:pPr marL="0" indent="0">
              <a:buNone/>
            </a:pPr>
            <a:r>
              <a:rPr lang="en-NO"/>
              <a:t>Bærum sykehus</a:t>
            </a:r>
            <a:endParaRPr lang="nb-NO"/>
          </a:p>
          <a:p>
            <a:pPr marL="0" indent="0">
              <a:buNone/>
            </a:pPr>
            <a:r>
              <a:rPr lang="en-NO"/>
              <a:t>Drammen Sykehus</a:t>
            </a:r>
            <a:endParaRPr lang="nb-NO"/>
          </a:p>
          <a:p>
            <a:pPr marL="0" indent="0">
              <a:buNone/>
            </a:pPr>
            <a:r>
              <a:rPr lang="en-NO"/>
              <a:t>Ålesund sykehus</a:t>
            </a:r>
          </a:p>
          <a:p>
            <a:pPr marL="457200" lvl="1" indent="0">
              <a:buNone/>
            </a:pPr>
            <a:endParaRPr lang="en-NO"/>
          </a:p>
          <a:p>
            <a:pPr lvl="1"/>
            <a:endParaRPr lang="en-NO"/>
          </a:p>
          <a:p>
            <a:endParaRPr lang="nb-NO"/>
          </a:p>
        </p:txBody>
      </p:sp>
      <p:sp>
        <p:nvSpPr>
          <p:cNvPr id="4" name="TekstSylinder 3">
            <a:extLst>
              <a:ext uri="{FF2B5EF4-FFF2-40B4-BE49-F238E27FC236}">
                <a16:creationId xmlns:a16="http://schemas.microsoft.com/office/drawing/2014/main" id="{1409C850-CD63-BAAE-22EA-20F30D4DCBB6}"/>
              </a:ext>
            </a:extLst>
          </p:cNvPr>
          <p:cNvSpPr txBox="1"/>
          <p:nvPr/>
        </p:nvSpPr>
        <p:spPr>
          <a:xfrm>
            <a:off x="440872" y="987263"/>
            <a:ext cx="3704174" cy="732848"/>
          </a:xfrm>
          <a:prstGeom prst="rect">
            <a:avLst/>
          </a:prstGeom>
          <a:noFill/>
        </p:spPr>
        <p:txBody>
          <a:bodyPr wrap="none" lIns="180000" tIns="180000" rIns="180000" bIns="180000"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err="1">
                <a:ln>
                  <a:noFill/>
                </a:ln>
                <a:solidFill>
                  <a:srgbClr val="C3F1DA"/>
                </a:solidFill>
                <a:effectLst/>
                <a:uLnTx/>
                <a:uFillTx/>
                <a:latin typeface="Arial" panose="020B0604020202020204"/>
                <a:ea typeface="+mn-ea"/>
                <a:cs typeface="+mn-cs"/>
              </a:rPr>
              <a:t>Kjerneteam</a:t>
            </a:r>
            <a:r>
              <a:rPr kumimoji="0" lang="nb-NO" sz="2400" b="0" i="0" u="none" strike="noStrike" kern="1200" cap="none" spc="0" normalizeH="0" baseline="0" noProof="0">
                <a:ln>
                  <a:noFill/>
                </a:ln>
                <a:solidFill>
                  <a:srgbClr val="C3F1DA"/>
                </a:solidFill>
                <a:effectLst/>
                <a:uLnTx/>
                <a:uFillTx/>
                <a:latin typeface="Arial" panose="020B0604020202020204"/>
                <a:ea typeface="+mn-ea"/>
                <a:cs typeface="+mn-cs"/>
              </a:rPr>
              <a:t> (helsefaglig)</a:t>
            </a:r>
          </a:p>
        </p:txBody>
      </p:sp>
      <p:sp>
        <p:nvSpPr>
          <p:cNvPr id="5" name="Plassholder for innhold 2">
            <a:extLst>
              <a:ext uri="{FF2B5EF4-FFF2-40B4-BE49-F238E27FC236}">
                <a16:creationId xmlns:a16="http://schemas.microsoft.com/office/drawing/2014/main" id="{A2D6FFEE-23F6-ED8A-BDF7-FA1455EFC655}"/>
              </a:ext>
            </a:extLst>
          </p:cNvPr>
          <p:cNvSpPr txBox="1">
            <a:spLocks/>
          </p:cNvSpPr>
          <p:nvPr/>
        </p:nvSpPr>
        <p:spPr>
          <a:xfrm>
            <a:off x="5130053" y="1703844"/>
            <a:ext cx="4908187" cy="4696955"/>
          </a:xfrm>
          <a:prstGeom prst="rect">
            <a:avLst/>
          </a:prstGeom>
        </p:spPr>
        <p:txBody>
          <a:bodyPr vert="horz" lIns="0" tIns="0" rIns="0" bIns="0" rtlCol="0" anchor="t">
            <a:noAutofit/>
          </a:bodyPr>
          <a:lstStyle>
            <a:lvl1pPr marL="215989" indent="-216000" algn="l" defTabSz="914354" rtl="0" eaLnBrk="1" latinLnBrk="0" hangingPunct="1">
              <a:lnSpc>
                <a:spcPct val="100000"/>
              </a:lnSpc>
              <a:spcBef>
                <a:spcPts val="550"/>
              </a:spcBef>
              <a:buClr>
                <a:schemeClr val="accent1"/>
              </a:buClr>
              <a:buFontTx/>
              <a:buBlip>
                <a:blip>
                  <a:extLst>
                    <a:ext uri="{96DAC541-7B7A-43D3-8B79-37D633B846F1}">
                      <asvg:svgBlip xmlns:asvg="http://schemas.microsoft.com/office/drawing/2016/SVG/main" r:embed="rId3"/>
                    </a:ext>
                  </a:extLst>
                </a:blip>
              </a:buBlip>
              <a:tabLst/>
              <a:defRPr sz="2200" kern="1200">
                <a:solidFill>
                  <a:schemeClr val="bg1"/>
                </a:solidFill>
                <a:latin typeface="+mn-lt"/>
                <a:ea typeface="+mn-ea"/>
                <a:cs typeface="Arial" panose="020B0604020202020204" pitchFamily="34" charset="0"/>
              </a:defRPr>
            </a:lvl1pPr>
            <a:lvl2pPr marL="447651" indent="-222240" algn="l" defTabSz="914354" rtl="0" eaLnBrk="1" latinLnBrk="0" hangingPunct="1">
              <a:lnSpc>
                <a:spcPct val="100000"/>
              </a:lnSpc>
              <a:spcBef>
                <a:spcPts val="600"/>
              </a:spcBef>
              <a:buClr>
                <a:schemeClr val="accent5"/>
              </a:buClr>
              <a:buFont typeface="Arial" panose="020B0604020202020204" pitchFamily="34" charset="0"/>
              <a:buChar char="•"/>
              <a:tabLst/>
              <a:defRPr sz="1800" kern="1200">
                <a:solidFill>
                  <a:schemeClr val="bg1"/>
                </a:solidFill>
                <a:latin typeface="+mn-lt"/>
                <a:ea typeface="+mn-ea"/>
                <a:cs typeface="Arial" panose="020B0604020202020204" pitchFamily="34" charset="0"/>
              </a:defRPr>
            </a:lvl2pPr>
            <a:lvl3pPr marL="668306" indent="-220652" algn="l" defTabSz="914354" rtl="0" eaLnBrk="1" latinLnBrk="0" hangingPunct="1">
              <a:lnSpc>
                <a:spcPct val="100000"/>
              </a:lnSpc>
              <a:spcBef>
                <a:spcPts val="600"/>
              </a:spcBef>
              <a:buClr>
                <a:schemeClr val="accent5"/>
              </a:buClr>
              <a:buFont typeface="Arial" panose="020B0604020202020204" pitchFamily="34" charset="0"/>
              <a:buChar char="•"/>
              <a:tabLst/>
              <a:defRPr sz="1600" kern="1200">
                <a:solidFill>
                  <a:schemeClr val="bg1"/>
                </a:solidFill>
                <a:latin typeface="+mn-lt"/>
                <a:ea typeface="+mn-ea"/>
                <a:cs typeface="Arial" panose="020B0604020202020204" pitchFamily="34" charset="0"/>
              </a:defRPr>
            </a:lvl3pPr>
            <a:lvl4pPr marL="88895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1112783" indent="-223828"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550"/>
              </a:spcBef>
              <a:spcAft>
                <a:spcPts val="0"/>
              </a:spcAft>
              <a:buClr>
                <a:srgbClr val="00A67E"/>
              </a:buClr>
              <a:buSzTx/>
              <a:buNone/>
              <a:tabLst/>
              <a:defRPr/>
            </a:pPr>
            <a:r>
              <a:rPr kumimoji="0" lang="en-NO" sz="2200" b="0" i="0" u="none" strike="noStrike" kern="1200" cap="none" spc="0" normalizeH="0" baseline="0" noProof="0" err="1">
                <a:ln>
                  <a:noFill/>
                </a:ln>
                <a:solidFill>
                  <a:srgbClr val="FFFFFF"/>
                </a:solidFill>
                <a:effectLst/>
                <a:uLnTx/>
                <a:uFillTx/>
                <a:latin typeface="Arial" panose="020B0604020202020204"/>
                <a:ea typeface="+mn-ea"/>
                <a:cs typeface="Arial"/>
              </a:rPr>
              <a:t>PriDok</a:t>
            </a:r>
            <a:endParaRPr kumimoji="0" lang="nb-NO" sz="22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354" rtl="0" eaLnBrk="1" fontAlgn="auto" latinLnBrk="0" hangingPunct="1">
              <a:lnSpc>
                <a:spcPct val="100000"/>
              </a:lnSpc>
              <a:spcBef>
                <a:spcPts val="550"/>
              </a:spcBef>
              <a:spcAft>
                <a:spcPts val="0"/>
              </a:spcAft>
              <a:buClr>
                <a:srgbClr val="00A67E"/>
              </a:buClr>
              <a:buSzTx/>
              <a:buNone/>
              <a:tabLst/>
              <a:defRPr/>
            </a:pPr>
            <a:r>
              <a:rPr kumimoji="0" lang="en-NO" sz="2200" b="0" i="0" u="none" strike="noStrike" kern="1200" cap="none" spc="0" normalizeH="0" baseline="0" noProof="0" err="1">
                <a:ln>
                  <a:noFill/>
                </a:ln>
                <a:solidFill>
                  <a:srgbClr val="FFFFFF"/>
                </a:solidFill>
                <a:effectLst/>
                <a:uLnTx/>
                <a:uFillTx/>
                <a:latin typeface="Arial" panose="020B0604020202020204"/>
                <a:ea typeface="+mn-ea"/>
                <a:cs typeface="Arial"/>
              </a:rPr>
              <a:t>Infodoc</a:t>
            </a:r>
            <a:endParaRPr kumimoji="0" lang="nb-NO" sz="22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354" rtl="0" eaLnBrk="1" fontAlgn="auto" latinLnBrk="0" hangingPunct="1">
              <a:lnSpc>
                <a:spcPct val="100000"/>
              </a:lnSpc>
              <a:spcBef>
                <a:spcPts val="550"/>
              </a:spcBef>
              <a:spcAft>
                <a:spcPts val="0"/>
              </a:spcAft>
              <a:buClr>
                <a:srgbClr val="00A67E"/>
              </a:buClr>
              <a:buSzTx/>
              <a:buNone/>
              <a:tabLst/>
              <a:defRPr/>
            </a:pPr>
            <a:r>
              <a:rPr kumimoji="0" lang="en-NO" sz="2200" b="0" i="0" u="none" strike="noStrike" kern="1200" cap="none" spc="0" normalizeH="0" baseline="0" noProof="0" err="1">
                <a:ln>
                  <a:noFill/>
                </a:ln>
                <a:solidFill>
                  <a:srgbClr val="FFFFFF"/>
                </a:solidFill>
                <a:effectLst/>
                <a:uLnTx/>
                <a:uFillTx/>
                <a:latin typeface="Arial" panose="020B0604020202020204"/>
                <a:ea typeface="+mn-ea"/>
                <a:cs typeface="Arial"/>
              </a:rPr>
              <a:t>Webmed</a:t>
            </a:r>
            <a:endParaRPr kumimoji="0" lang="nb-NO" sz="22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354" rtl="0" eaLnBrk="1" fontAlgn="auto" latinLnBrk="0" hangingPunct="1">
              <a:lnSpc>
                <a:spcPct val="100000"/>
              </a:lnSpc>
              <a:spcBef>
                <a:spcPts val="550"/>
              </a:spcBef>
              <a:spcAft>
                <a:spcPts val="0"/>
              </a:spcAft>
              <a:buClr>
                <a:srgbClr val="00A67E"/>
              </a:buClr>
              <a:buSzTx/>
              <a:buNone/>
              <a:tabLst/>
              <a:defRPr/>
            </a:pPr>
            <a:r>
              <a:rPr kumimoji="0" lang="en-NO" sz="2200" b="0" i="0" u="none" strike="noStrike" kern="1200" cap="none" spc="0" normalizeH="0" baseline="0" noProof="0">
                <a:ln>
                  <a:noFill/>
                </a:ln>
                <a:solidFill>
                  <a:srgbClr val="FFFFFF"/>
                </a:solidFill>
                <a:effectLst/>
                <a:uLnTx/>
                <a:uFillTx/>
                <a:latin typeface="Arial" panose="020B0604020202020204"/>
                <a:ea typeface="+mn-ea"/>
                <a:cs typeface="Arial"/>
              </a:rPr>
              <a:t>Visma </a:t>
            </a:r>
            <a:r>
              <a:rPr kumimoji="0" lang="en-NO" sz="2200" b="0" i="0" u="none" strike="noStrike" kern="1200" cap="none" spc="0" normalizeH="0" baseline="0" noProof="0" err="1">
                <a:ln>
                  <a:noFill/>
                </a:ln>
                <a:solidFill>
                  <a:srgbClr val="FFFFFF"/>
                </a:solidFill>
                <a:effectLst/>
                <a:uLnTx/>
                <a:uFillTx/>
                <a:latin typeface="Arial" panose="020B0604020202020204"/>
                <a:ea typeface="+mn-ea"/>
                <a:cs typeface="Arial"/>
              </a:rPr>
              <a:t>HsPro</a:t>
            </a:r>
            <a:endParaRPr kumimoji="0" lang="nb-NO" sz="22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354" rtl="0" eaLnBrk="1" fontAlgn="auto" latinLnBrk="0" hangingPunct="1">
              <a:lnSpc>
                <a:spcPct val="100000"/>
              </a:lnSpc>
              <a:spcBef>
                <a:spcPts val="550"/>
              </a:spcBef>
              <a:spcAft>
                <a:spcPts val="0"/>
              </a:spcAft>
              <a:buClr>
                <a:srgbClr val="00A67E"/>
              </a:buClr>
              <a:buSzTx/>
              <a:buNone/>
              <a:tabLst/>
              <a:defRPr/>
            </a:pPr>
            <a:r>
              <a:rPr kumimoji="0" lang="en-NO" sz="2200" b="0" i="0" u="none" strike="noStrike" kern="1200" cap="none" spc="0" normalizeH="0" baseline="0" noProof="0">
                <a:ln>
                  <a:noFill/>
                </a:ln>
                <a:solidFill>
                  <a:srgbClr val="FFFFFF"/>
                </a:solidFill>
                <a:effectLst/>
                <a:uLnTx/>
                <a:uFillTx/>
                <a:latin typeface="Arial" panose="020B0604020202020204"/>
                <a:ea typeface="+mn-ea"/>
                <a:cs typeface="Arial"/>
              </a:rPr>
              <a:t>Helseplattformen</a:t>
            </a:r>
            <a:endParaRPr kumimoji="0" lang="nb-NO" sz="22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354" rtl="0" eaLnBrk="1" fontAlgn="auto" latinLnBrk="0" hangingPunct="1">
              <a:lnSpc>
                <a:spcPct val="100000"/>
              </a:lnSpc>
              <a:spcBef>
                <a:spcPts val="550"/>
              </a:spcBef>
              <a:spcAft>
                <a:spcPts val="0"/>
              </a:spcAft>
              <a:buClr>
                <a:srgbClr val="00A67E"/>
              </a:buClr>
              <a:buSzTx/>
              <a:buNone/>
              <a:tabLst/>
              <a:defRPr/>
            </a:pPr>
            <a:r>
              <a:rPr kumimoji="0" lang="en-NO" sz="2200" b="0" i="0" u="none" strike="noStrike" kern="1200" cap="none" spc="0" normalizeH="0" baseline="0" noProof="0" err="1">
                <a:ln>
                  <a:noFill/>
                </a:ln>
                <a:solidFill>
                  <a:srgbClr val="FFFFFF"/>
                </a:solidFill>
                <a:effectLst/>
                <a:uLnTx/>
                <a:uFillTx/>
                <a:latin typeface="Arial" panose="020B0604020202020204"/>
                <a:ea typeface="+mn-ea"/>
                <a:cs typeface="Arial"/>
              </a:rPr>
              <a:t>Sykehuspartner</a:t>
            </a:r>
            <a:endParaRPr kumimoji="0" lang="en-NO" sz="22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354" rtl="0" eaLnBrk="1" fontAlgn="auto" latinLnBrk="0" hangingPunct="1">
              <a:lnSpc>
                <a:spcPct val="100000"/>
              </a:lnSpc>
              <a:spcBef>
                <a:spcPts val="550"/>
              </a:spcBef>
              <a:spcAft>
                <a:spcPts val="0"/>
              </a:spcAft>
              <a:buClr>
                <a:srgbClr val="00A67E"/>
              </a:buClr>
              <a:buSzTx/>
              <a:buNone/>
              <a:tabLst/>
              <a:defRPr/>
            </a:pPr>
            <a:endParaRPr kumimoji="0" lang="en-NO" sz="22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a:p>
            <a:pPr marL="0" marR="0" lvl="0" indent="0" algn="l" defTabSz="914354" rtl="0" eaLnBrk="1" fontAlgn="auto" latinLnBrk="0" hangingPunct="1">
              <a:lnSpc>
                <a:spcPct val="100000"/>
              </a:lnSpc>
              <a:spcBef>
                <a:spcPts val="550"/>
              </a:spcBef>
              <a:spcAft>
                <a:spcPts val="0"/>
              </a:spcAft>
              <a:buClr>
                <a:srgbClr val="00A67E"/>
              </a:buClr>
              <a:buSzTx/>
              <a:buNone/>
              <a:tabLst/>
              <a:defRPr/>
            </a:pPr>
            <a:r>
              <a:rPr kumimoji="0" lang="nb-NO" sz="2200" b="0" i="0" u="none" strike="noStrike" kern="1200" cap="none" spc="0" normalizeH="0" baseline="0" noProof="0">
                <a:ln>
                  <a:noFill/>
                </a:ln>
                <a:solidFill>
                  <a:srgbClr val="FFFFFF"/>
                </a:solidFill>
                <a:effectLst/>
                <a:uLnTx/>
                <a:uFillTx/>
                <a:latin typeface="Arial" panose="020B0604020202020204"/>
                <a:ea typeface="+mn-ea"/>
                <a:cs typeface="Arial"/>
              </a:rPr>
              <a:t>(</a:t>
            </a:r>
            <a:r>
              <a:rPr kumimoji="0" lang="en-NO" sz="2200" b="0" i="0" u="none" strike="noStrike" kern="1200" cap="none" spc="0" normalizeH="0" baseline="0" noProof="0">
                <a:ln>
                  <a:noFill/>
                </a:ln>
                <a:solidFill>
                  <a:srgbClr val="FFFFFF"/>
                </a:solidFill>
                <a:effectLst/>
                <a:uLnTx/>
                <a:uFillTx/>
                <a:latin typeface="Arial" panose="020B0604020202020204"/>
                <a:ea typeface="+mn-ea"/>
                <a:cs typeface="Arial"/>
              </a:rPr>
              <a:t>CGM</a:t>
            </a:r>
            <a:r>
              <a:rPr kumimoji="0" lang="nb-NO" sz="2200" b="0" i="0" u="none" strike="noStrike" kern="1200" cap="none" spc="0" normalizeH="0" baseline="0" noProof="0">
                <a:ln>
                  <a:noFill/>
                </a:ln>
                <a:solidFill>
                  <a:srgbClr val="FFFFFF"/>
                </a:solidFill>
                <a:effectLst/>
                <a:uLnTx/>
                <a:uFillTx/>
                <a:latin typeface="Arial" panose="020B0604020202020204"/>
                <a:ea typeface="+mn-ea"/>
                <a:cs typeface="Arial"/>
              </a:rPr>
              <a:t>)</a:t>
            </a:r>
            <a:endParaRPr kumimoji="0" lang="en-NO" sz="22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a:p>
            <a:pPr marL="0" marR="0" lvl="0" indent="0" algn="l" defTabSz="914354" rtl="0" eaLnBrk="1" fontAlgn="auto" latinLnBrk="0" hangingPunct="1">
              <a:lnSpc>
                <a:spcPct val="100000"/>
              </a:lnSpc>
              <a:spcBef>
                <a:spcPts val="550"/>
              </a:spcBef>
              <a:spcAft>
                <a:spcPts val="0"/>
              </a:spcAft>
              <a:buClr>
                <a:srgbClr val="00A67E"/>
              </a:buClr>
              <a:buSzTx/>
              <a:buNone/>
              <a:tabLst/>
              <a:defRPr/>
            </a:pPr>
            <a:r>
              <a:rPr kumimoji="0" lang="nb-NO" sz="2200" b="0" i="0" u="none" strike="noStrike" kern="1200" cap="none" spc="0" normalizeH="0" baseline="0" noProof="0">
                <a:ln>
                  <a:noFill/>
                </a:ln>
                <a:solidFill>
                  <a:srgbClr val="FFFFFF"/>
                </a:solidFill>
                <a:effectLst/>
                <a:uLnTx/>
                <a:uFillTx/>
                <a:latin typeface="Arial" panose="020B0604020202020204"/>
                <a:ea typeface="+mn-ea"/>
                <a:cs typeface="Arial"/>
              </a:rPr>
              <a:t>(</a:t>
            </a:r>
            <a:r>
              <a:rPr kumimoji="0" lang="en-NO" sz="2200" b="0" i="0" u="none" strike="noStrike" kern="1200" cap="none" spc="0" normalizeH="0" baseline="0" noProof="0">
                <a:ln>
                  <a:noFill/>
                </a:ln>
                <a:solidFill>
                  <a:srgbClr val="FFFFFF"/>
                </a:solidFill>
                <a:effectLst/>
                <a:uLnTx/>
                <a:uFillTx/>
                <a:latin typeface="Arial" panose="020B0604020202020204"/>
                <a:ea typeface="+mn-ea"/>
                <a:cs typeface="Arial"/>
              </a:rPr>
              <a:t>OMDA</a:t>
            </a:r>
            <a:r>
              <a:rPr kumimoji="0" lang="nb-NO" sz="2200" b="0" i="0" u="none" strike="noStrike" kern="1200" cap="none" spc="0" normalizeH="0" baseline="0" noProof="0">
                <a:ln>
                  <a:noFill/>
                </a:ln>
                <a:solidFill>
                  <a:srgbClr val="FFFFFF"/>
                </a:solidFill>
                <a:effectLst/>
                <a:uLnTx/>
                <a:uFillTx/>
                <a:latin typeface="Arial" panose="020B0604020202020204"/>
                <a:ea typeface="+mn-ea"/>
                <a:cs typeface="Arial"/>
              </a:rPr>
              <a:t>)</a:t>
            </a:r>
            <a:br>
              <a:rPr kumimoji="0" lang="nb-NO" sz="2200" b="0" i="0" u="none" strike="noStrike" kern="1200" cap="none" spc="0" normalizeH="0" baseline="0" noProof="0">
                <a:ln>
                  <a:noFill/>
                </a:ln>
                <a:solidFill>
                  <a:srgbClr val="FFFFFF"/>
                </a:solidFill>
                <a:effectLst/>
                <a:uLnTx/>
                <a:uFillTx/>
                <a:latin typeface="Arial" panose="020B0604020202020204"/>
                <a:ea typeface="+mn-ea"/>
                <a:cs typeface="Arial"/>
              </a:rPr>
            </a:br>
            <a:r>
              <a:rPr kumimoji="0" lang="nb-NO" sz="2200" b="0" i="0" u="none" strike="noStrike" kern="1200" cap="none" spc="0" normalizeH="0" baseline="0" noProof="0">
                <a:ln>
                  <a:noFill/>
                </a:ln>
                <a:solidFill>
                  <a:srgbClr val="FFFFFF"/>
                </a:solidFill>
                <a:effectLst/>
                <a:uLnTx/>
                <a:uFillTx/>
                <a:latin typeface="Arial" panose="020B0604020202020204"/>
                <a:ea typeface="+mn-ea"/>
                <a:cs typeface="Arial"/>
              </a:rPr>
              <a:t>(DIPS)</a:t>
            </a:r>
          </a:p>
          <a:p>
            <a:pPr marL="0" marR="0" lvl="0" indent="0" algn="l" defTabSz="914354" rtl="0" eaLnBrk="1" fontAlgn="auto" latinLnBrk="0" hangingPunct="1">
              <a:lnSpc>
                <a:spcPct val="100000"/>
              </a:lnSpc>
              <a:spcBef>
                <a:spcPts val="550"/>
              </a:spcBef>
              <a:spcAft>
                <a:spcPts val="0"/>
              </a:spcAft>
              <a:buClr>
                <a:srgbClr val="00A67E"/>
              </a:buClr>
              <a:buSzTx/>
              <a:buNone/>
              <a:tabLst/>
              <a:defRPr/>
            </a:pPr>
            <a:endParaRPr kumimoji="0" lang="en-NO" sz="22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a:p>
            <a:pPr marL="457200" marR="0" lvl="1" indent="0" algn="l" defTabSz="914354" rtl="0" eaLnBrk="1" fontAlgn="auto" latinLnBrk="0" hangingPunct="1">
              <a:lnSpc>
                <a:spcPct val="100000"/>
              </a:lnSpc>
              <a:spcBef>
                <a:spcPts val="600"/>
              </a:spcBef>
              <a:spcAft>
                <a:spcPts val="0"/>
              </a:spcAft>
              <a:buClr>
                <a:srgbClr val="7BEFB2"/>
              </a:buClr>
              <a:buSzTx/>
              <a:buFont typeface="Arial" panose="020B0604020202020204" pitchFamily="34" charset="0"/>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a:p>
            <a:pPr marL="447040" marR="0" lvl="1" indent="-221615" algn="l" defTabSz="914354" rtl="0" eaLnBrk="1" fontAlgn="auto" latinLnBrk="0" hangingPunct="1">
              <a:lnSpc>
                <a:spcPct val="100000"/>
              </a:lnSpc>
              <a:spcBef>
                <a:spcPts val="600"/>
              </a:spcBef>
              <a:spcAft>
                <a:spcPts val="0"/>
              </a:spcAft>
              <a:buClr>
                <a:srgbClr val="7BEFB2"/>
              </a:buClr>
              <a:buSzTx/>
              <a:buFont typeface="Arial" panose="020B0604020202020204" pitchFamily="34" charset="0"/>
              <a:buChar char="•"/>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a:p>
            <a:pPr marL="215900" marR="0" lvl="0" indent="-215900" algn="l" defTabSz="914354" rtl="0" eaLnBrk="1" fontAlgn="auto" latinLnBrk="0" hangingPunct="1">
              <a:lnSpc>
                <a:spcPct val="100000"/>
              </a:lnSpc>
              <a:spcBef>
                <a:spcPts val="550"/>
              </a:spcBef>
              <a:spcAft>
                <a:spcPts val="0"/>
              </a:spcAft>
              <a:buClr>
                <a:srgbClr val="00A67E"/>
              </a:buClr>
              <a:buSzTx/>
              <a:buFontTx/>
              <a:buBlip>
                <a:blip>
                  <a:extLst>
                    <a:ext uri="{96DAC541-7B7A-43D3-8B79-37D633B846F1}">
                      <asvg:svgBlip xmlns:asvg="http://schemas.microsoft.com/office/drawing/2016/SVG/main" r:embed="rId3"/>
                    </a:ext>
                  </a:extLst>
                </a:blip>
              </a:buBlip>
              <a:tabLst/>
              <a:defRPr/>
            </a:pPr>
            <a:endParaRPr kumimoji="0" lang="nb-NO" sz="2200" b="0" i="0" u="none" strike="noStrike" kern="120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6" name="TekstSylinder 5">
            <a:extLst>
              <a:ext uri="{FF2B5EF4-FFF2-40B4-BE49-F238E27FC236}">
                <a16:creationId xmlns:a16="http://schemas.microsoft.com/office/drawing/2014/main" id="{527CDAAB-A19B-EB76-C6AD-B17EA91092AF}"/>
              </a:ext>
            </a:extLst>
          </p:cNvPr>
          <p:cNvSpPr txBox="1"/>
          <p:nvPr/>
        </p:nvSpPr>
        <p:spPr>
          <a:xfrm>
            <a:off x="4943726" y="987263"/>
            <a:ext cx="4864748" cy="732848"/>
          </a:xfrm>
          <a:prstGeom prst="rect">
            <a:avLst/>
          </a:prstGeom>
          <a:noFill/>
        </p:spPr>
        <p:txBody>
          <a:bodyPr wrap="none" lIns="180000" tIns="180000" rIns="180000" bIns="180000"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C3F1DA"/>
                </a:solidFill>
                <a:effectLst/>
                <a:uLnTx/>
                <a:uFillTx/>
                <a:latin typeface="Arial" panose="020B0604020202020204"/>
                <a:ea typeface="+mn-ea"/>
                <a:cs typeface="+mn-cs"/>
              </a:rPr>
              <a:t>Fagsystemleverandører (teknisk)</a:t>
            </a:r>
          </a:p>
        </p:txBody>
      </p:sp>
    </p:spTree>
    <p:extLst>
      <p:ext uri="{BB962C8B-B14F-4D97-AF65-F5344CB8AC3E}">
        <p14:creationId xmlns:p14="http://schemas.microsoft.com/office/powerpoint/2010/main" val="249953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person, klær, innendørs, Menneskeansikt&#10;&#10;KI-generert innhold kan være feil.">
            <a:extLst>
              <a:ext uri="{FF2B5EF4-FFF2-40B4-BE49-F238E27FC236}">
                <a16:creationId xmlns:a16="http://schemas.microsoft.com/office/drawing/2014/main" id="{923AD08B-8EB4-7104-4C52-457B28173376}"/>
              </a:ext>
            </a:extLst>
          </p:cNvPr>
          <p:cNvPicPr>
            <a:picLocks noGrp="1" noChangeAspect="1"/>
          </p:cNvPicPr>
          <p:nvPr>
            <p:ph type="pic" sz="quarter" idx="10"/>
          </p:nvPr>
        </p:nvPicPr>
        <p:blipFill>
          <a:blip r:embed="rId3"/>
          <a:srcRect t="60537" b="2007"/>
          <a:stretch>
            <a:fillRect/>
          </a:stretch>
        </p:blipFill>
        <p:spPr>
          <a:xfrm>
            <a:off x="0" y="0"/>
            <a:ext cx="12192000" cy="6858000"/>
          </a:xfrm>
        </p:spPr>
      </p:pic>
      <p:sp>
        <p:nvSpPr>
          <p:cNvPr id="3" name="Tittel 2">
            <a:extLst>
              <a:ext uri="{FF2B5EF4-FFF2-40B4-BE49-F238E27FC236}">
                <a16:creationId xmlns:a16="http://schemas.microsoft.com/office/drawing/2014/main" id="{4A356F0C-A587-7464-3D00-8DAD7BCA6B3E}"/>
              </a:ext>
            </a:extLst>
          </p:cNvPr>
          <p:cNvSpPr>
            <a:spLocks noGrp="1"/>
          </p:cNvSpPr>
          <p:nvPr>
            <p:ph type="title"/>
          </p:nvPr>
        </p:nvSpPr>
        <p:spPr>
          <a:xfrm>
            <a:off x="4315521" y="4839628"/>
            <a:ext cx="7504771" cy="1178197"/>
          </a:xfrm>
        </p:spPr>
        <p:txBody>
          <a:bodyPr/>
          <a:lstStyle/>
          <a:p>
            <a:r>
              <a:rPr lang="nb-NO"/>
              <a:t>Erfaringer fra utprøving</a:t>
            </a:r>
          </a:p>
        </p:txBody>
      </p:sp>
      <p:sp>
        <p:nvSpPr>
          <p:cNvPr id="4" name="Plassholder for tekst 3">
            <a:extLst>
              <a:ext uri="{FF2B5EF4-FFF2-40B4-BE49-F238E27FC236}">
                <a16:creationId xmlns:a16="http://schemas.microsoft.com/office/drawing/2014/main" id="{CF2A497A-7B17-8806-0365-198E2E491909}"/>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93643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67327F-32F0-4971-834A-61EF6A59F17E}"/>
              </a:ext>
            </a:extLst>
          </p:cNvPr>
          <p:cNvSpPr>
            <a:spLocks noGrp="1"/>
          </p:cNvSpPr>
          <p:nvPr>
            <p:ph type="title"/>
          </p:nvPr>
        </p:nvSpPr>
        <p:spPr/>
        <p:txBody>
          <a:bodyPr/>
          <a:lstStyle/>
          <a:p>
            <a:r>
              <a:rPr lang="nb-NO"/>
              <a:t>Sikker informasjon gir en bedre opplevelse</a:t>
            </a:r>
          </a:p>
        </p:txBody>
      </p:sp>
      <p:sp>
        <p:nvSpPr>
          <p:cNvPr id="3" name="Plassholder for innhold 2">
            <a:extLst>
              <a:ext uri="{FF2B5EF4-FFF2-40B4-BE49-F238E27FC236}">
                <a16:creationId xmlns:a16="http://schemas.microsoft.com/office/drawing/2014/main" id="{FE55B3BC-3A10-2D98-631D-46DCFE8D135F}"/>
              </a:ext>
            </a:extLst>
          </p:cNvPr>
          <p:cNvSpPr>
            <a:spLocks noGrp="1"/>
          </p:cNvSpPr>
          <p:nvPr>
            <p:ph sz="half" idx="1"/>
          </p:nvPr>
        </p:nvSpPr>
        <p:spPr/>
        <p:txBody>
          <a:bodyPr/>
          <a:lstStyle/>
          <a:p>
            <a:r>
              <a:rPr lang="nb-NO"/>
              <a:t>Erfaring fra utprøving</a:t>
            </a:r>
          </a:p>
        </p:txBody>
      </p:sp>
    </p:spTree>
    <p:extLst>
      <p:ext uri="{BB962C8B-B14F-4D97-AF65-F5344CB8AC3E}">
        <p14:creationId xmlns:p14="http://schemas.microsoft.com/office/powerpoint/2010/main" val="138498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1355D7-A4C0-B1FC-398D-BA36D4AC55F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F5E351F-2DCB-AFDC-C9F9-0074CDEB6770}"/>
              </a:ext>
            </a:extLst>
          </p:cNvPr>
          <p:cNvSpPr>
            <a:spLocks noGrp="1"/>
          </p:cNvSpPr>
          <p:nvPr>
            <p:ph type="title"/>
          </p:nvPr>
        </p:nvSpPr>
        <p:spPr/>
        <p:txBody>
          <a:bodyPr/>
          <a:lstStyle/>
          <a:p>
            <a:r>
              <a:rPr lang="nb-NO"/>
              <a:t>Tidsbesparende og trygge systemer</a:t>
            </a:r>
          </a:p>
        </p:txBody>
      </p:sp>
      <p:sp>
        <p:nvSpPr>
          <p:cNvPr id="3" name="Plassholder for innhold 2">
            <a:extLst>
              <a:ext uri="{FF2B5EF4-FFF2-40B4-BE49-F238E27FC236}">
                <a16:creationId xmlns:a16="http://schemas.microsoft.com/office/drawing/2014/main" id="{FB1DF47D-91C3-4081-F3EF-26DA645B94F2}"/>
              </a:ext>
            </a:extLst>
          </p:cNvPr>
          <p:cNvSpPr>
            <a:spLocks noGrp="1"/>
          </p:cNvSpPr>
          <p:nvPr>
            <p:ph sz="half" idx="1"/>
          </p:nvPr>
        </p:nvSpPr>
        <p:spPr/>
        <p:txBody>
          <a:bodyPr/>
          <a:lstStyle/>
          <a:p>
            <a:r>
              <a:rPr lang="nb-NO"/>
              <a:t>Erfaring fra utprøving</a:t>
            </a:r>
          </a:p>
        </p:txBody>
      </p:sp>
    </p:spTree>
    <p:extLst>
      <p:ext uri="{BB962C8B-B14F-4D97-AF65-F5344CB8AC3E}">
        <p14:creationId xmlns:p14="http://schemas.microsoft.com/office/powerpoint/2010/main" val="137739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CA95F-4118-2017-15DB-C87A38E3428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0FFFB28-2313-282F-48AE-877C26FDFF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5" name="think-cell data - do not delete" hidden="1">
                        <a:extLst>
                          <a:ext uri="{FF2B5EF4-FFF2-40B4-BE49-F238E27FC236}">
                            <a16:creationId xmlns:a16="http://schemas.microsoft.com/office/drawing/2014/main" id="{60FFFB28-2313-282F-48AE-877C26FDFF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tel 2">
            <a:extLst>
              <a:ext uri="{FF2B5EF4-FFF2-40B4-BE49-F238E27FC236}">
                <a16:creationId xmlns:a16="http://schemas.microsoft.com/office/drawing/2014/main" id="{D9F844F6-8075-06C8-9D4F-665088B4E30B}"/>
              </a:ext>
            </a:extLst>
          </p:cNvPr>
          <p:cNvSpPr>
            <a:spLocks noGrp="1"/>
          </p:cNvSpPr>
          <p:nvPr>
            <p:ph type="title"/>
          </p:nvPr>
        </p:nvSpPr>
        <p:spPr>
          <a:xfrm>
            <a:off x="627196" y="143318"/>
            <a:ext cx="10026794" cy="911904"/>
          </a:xfrm>
        </p:spPr>
        <p:txBody>
          <a:bodyPr vert="horz">
            <a:normAutofit/>
          </a:bodyPr>
          <a:lstStyle/>
          <a:p>
            <a:r>
              <a:rPr lang="nb-NO" sz="4000"/>
              <a:t>99 helsevirksomheter bruker DHG per 14.04.26 </a:t>
            </a:r>
          </a:p>
        </p:txBody>
      </p:sp>
      <p:sp>
        <p:nvSpPr>
          <p:cNvPr id="2" name="TekstSylinder 1">
            <a:extLst>
              <a:ext uri="{FF2B5EF4-FFF2-40B4-BE49-F238E27FC236}">
                <a16:creationId xmlns:a16="http://schemas.microsoft.com/office/drawing/2014/main" id="{C37DB27E-0075-BA56-6EB0-38B5969E7F33}"/>
              </a:ext>
            </a:extLst>
          </p:cNvPr>
          <p:cNvSpPr txBox="1"/>
          <p:nvPr/>
        </p:nvSpPr>
        <p:spPr>
          <a:xfrm>
            <a:off x="627196" y="1157397"/>
            <a:ext cx="3058684" cy="2087064"/>
          </a:xfrm>
          <a:prstGeom prst="rect">
            <a:avLst/>
          </a:prstGeom>
          <a:noFill/>
          <a:ln>
            <a:solidFill>
              <a:schemeClr val="accent1"/>
            </a:solidFill>
          </a:ln>
        </p:spPr>
        <p:txBody>
          <a:bodyPr wrap="square" lIns="180000" tIns="180000" rIns="180000" bIns="180000" rtlCol="0">
            <a:spAutoFit/>
          </a:bodyPr>
          <a:lstStyle/>
          <a:p>
            <a:pPr marL="285750" indent="-285750" algn="l">
              <a:buFont typeface="Arial" panose="020B0604020202020204" pitchFamily="34" charset="0"/>
              <a:buChar char="•"/>
            </a:pPr>
            <a:r>
              <a:rPr lang="nb-NO" sz="1600" b="1">
                <a:solidFill>
                  <a:schemeClr val="accent4"/>
                </a:solidFill>
              </a:rPr>
              <a:t>Nord 7 </a:t>
            </a:r>
            <a:endParaRPr lang="nb-NO" sz="1600" b="1">
              <a:solidFill>
                <a:srgbClr val="7030A0"/>
              </a:solidFill>
            </a:endParaRPr>
          </a:p>
          <a:p>
            <a:pPr marL="895320" lvl="1" indent="-285750">
              <a:buFont typeface="Arial" panose="020B0604020202020204" pitchFamily="34" charset="0"/>
              <a:buChar char="•"/>
            </a:pPr>
            <a:r>
              <a:rPr lang="nb-NO" sz="1600">
                <a:solidFill>
                  <a:schemeClr val="accent4"/>
                </a:solidFill>
              </a:rPr>
              <a:t>Nordkapp 1</a:t>
            </a:r>
            <a:endParaRPr lang="nb-NO" sz="1600">
              <a:solidFill>
                <a:srgbClr val="7030A0"/>
              </a:solidFill>
            </a:endParaRPr>
          </a:p>
          <a:p>
            <a:pPr marL="895320" lvl="1" indent="-285750">
              <a:buFont typeface="Arial" panose="020B0604020202020204" pitchFamily="34" charset="0"/>
              <a:buChar char="•"/>
            </a:pPr>
            <a:r>
              <a:rPr lang="nb-NO" sz="1600">
                <a:solidFill>
                  <a:schemeClr val="accent4"/>
                </a:solidFill>
              </a:rPr>
              <a:t>Rana 1</a:t>
            </a:r>
            <a:endParaRPr lang="nb-NO" sz="1600">
              <a:solidFill>
                <a:srgbClr val="7030A0"/>
              </a:solidFill>
            </a:endParaRPr>
          </a:p>
          <a:p>
            <a:pPr marL="895320" lvl="1" indent="-285750">
              <a:buFont typeface="Arial" panose="020B0604020202020204" pitchFamily="34" charset="0"/>
              <a:buChar char="•"/>
            </a:pPr>
            <a:r>
              <a:rPr lang="nb-NO" sz="1600">
                <a:solidFill>
                  <a:schemeClr val="accent4"/>
                </a:solidFill>
              </a:rPr>
              <a:t>Tromsø 1</a:t>
            </a:r>
            <a:endParaRPr lang="nb-NO" sz="1600">
              <a:solidFill>
                <a:srgbClr val="7030A0"/>
              </a:solidFill>
            </a:endParaRPr>
          </a:p>
          <a:p>
            <a:pPr marL="895320" lvl="1" indent="-285750">
              <a:buFont typeface="Arial" panose="020B0604020202020204" pitchFamily="34" charset="0"/>
              <a:buChar char="•"/>
            </a:pPr>
            <a:r>
              <a:rPr lang="nb-NO" sz="1600">
                <a:solidFill>
                  <a:schemeClr val="accent4"/>
                </a:solidFill>
              </a:rPr>
              <a:t>Vardø 2</a:t>
            </a:r>
          </a:p>
          <a:p>
            <a:pPr marL="895320" lvl="1" indent="-285750">
              <a:buFont typeface="Arial" panose="020B0604020202020204" pitchFamily="34" charset="0"/>
              <a:buChar char="•"/>
            </a:pPr>
            <a:r>
              <a:rPr lang="nb-NO" sz="1600">
                <a:solidFill>
                  <a:schemeClr val="accent4"/>
                </a:solidFill>
              </a:rPr>
              <a:t>Andøy 1</a:t>
            </a:r>
          </a:p>
          <a:p>
            <a:pPr marL="895320" lvl="1" indent="-285750">
              <a:buFont typeface="Arial" panose="020B0604020202020204" pitchFamily="34" charset="0"/>
              <a:buChar char="•"/>
            </a:pPr>
            <a:r>
              <a:rPr lang="nb-NO" sz="1600">
                <a:solidFill>
                  <a:schemeClr val="accent4"/>
                </a:solidFill>
              </a:rPr>
              <a:t>Øksnes 1</a:t>
            </a:r>
            <a:endParaRPr lang="nb-NO" sz="1600">
              <a:solidFill>
                <a:srgbClr val="7030A0"/>
              </a:solidFill>
            </a:endParaRPr>
          </a:p>
        </p:txBody>
      </p:sp>
      <p:sp>
        <p:nvSpPr>
          <p:cNvPr id="4" name="TekstSylinder 3">
            <a:extLst>
              <a:ext uri="{FF2B5EF4-FFF2-40B4-BE49-F238E27FC236}">
                <a16:creationId xmlns:a16="http://schemas.microsoft.com/office/drawing/2014/main" id="{1EC3D04A-3461-0C91-3CB7-E42D06399D81}"/>
              </a:ext>
            </a:extLst>
          </p:cNvPr>
          <p:cNvSpPr txBox="1"/>
          <p:nvPr/>
        </p:nvSpPr>
        <p:spPr>
          <a:xfrm>
            <a:off x="6358516" y="1130644"/>
            <a:ext cx="3053056" cy="5287941"/>
          </a:xfrm>
          <a:prstGeom prst="rect">
            <a:avLst/>
          </a:prstGeom>
          <a:noFill/>
          <a:ln>
            <a:solidFill>
              <a:schemeClr val="accent1"/>
            </a:solidFill>
          </a:ln>
        </p:spPr>
        <p:txBody>
          <a:bodyPr wrap="square" lIns="180000" tIns="180000" rIns="180000" bIns="180000" rtlCol="0">
            <a:spAutoFit/>
          </a:bodyPr>
          <a:lstStyle/>
          <a:p>
            <a:pPr marL="285750" indent="-285750" algn="l">
              <a:buFont typeface="Arial" panose="020B0604020202020204" pitchFamily="34" charset="0"/>
              <a:buChar char="•"/>
            </a:pPr>
            <a:r>
              <a:rPr lang="nb-NO" sz="1600" b="1">
                <a:solidFill>
                  <a:schemeClr val="accent4"/>
                </a:solidFill>
              </a:rPr>
              <a:t>Sør-Øst 42 </a:t>
            </a:r>
            <a:endParaRPr lang="nb-NO" sz="1600" b="1">
              <a:solidFill>
                <a:srgbClr val="7030A0"/>
              </a:solidFill>
            </a:endParaRPr>
          </a:p>
          <a:p>
            <a:pPr marL="895320" lvl="1" indent="-285750">
              <a:buFont typeface="Arial" panose="020B0604020202020204" pitchFamily="34" charset="0"/>
              <a:buChar char="•"/>
            </a:pPr>
            <a:r>
              <a:rPr lang="nb-NO" sz="1600">
                <a:solidFill>
                  <a:schemeClr val="accent4"/>
                </a:solidFill>
              </a:rPr>
              <a:t>Asker 5 </a:t>
            </a:r>
          </a:p>
          <a:p>
            <a:pPr marL="895320" lvl="1" indent="-285750">
              <a:buFont typeface="Arial" panose="020B0604020202020204" pitchFamily="34" charset="0"/>
              <a:buChar char="•"/>
            </a:pPr>
            <a:r>
              <a:rPr lang="nb-NO" sz="1600">
                <a:solidFill>
                  <a:schemeClr val="accent4"/>
                </a:solidFill>
              </a:rPr>
              <a:t>Bærum 6</a:t>
            </a:r>
          </a:p>
          <a:p>
            <a:pPr marL="895320" lvl="1" indent="-285750">
              <a:buFont typeface="Arial" panose="020B0604020202020204" pitchFamily="34" charset="0"/>
              <a:buChar char="•"/>
            </a:pPr>
            <a:r>
              <a:rPr lang="nb-NO" sz="1600">
                <a:solidFill>
                  <a:schemeClr val="accent4"/>
                </a:solidFill>
              </a:rPr>
              <a:t>Drammen 4</a:t>
            </a:r>
          </a:p>
          <a:p>
            <a:pPr marL="895320" lvl="1" indent="-285750">
              <a:buFont typeface="Arial" panose="020B0604020202020204" pitchFamily="34" charset="0"/>
              <a:buChar char="•"/>
            </a:pPr>
            <a:r>
              <a:rPr lang="nb-NO" sz="1600">
                <a:solidFill>
                  <a:schemeClr val="accent4"/>
                </a:solidFill>
              </a:rPr>
              <a:t>Fredrikstad 2</a:t>
            </a:r>
          </a:p>
          <a:p>
            <a:pPr marL="895320" lvl="1" indent="-285750">
              <a:buFont typeface="Arial" panose="020B0604020202020204" pitchFamily="34" charset="0"/>
              <a:buChar char="•"/>
            </a:pPr>
            <a:r>
              <a:rPr lang="nb-NO" sz="1600">
                <a:solidFill>
                  <a:schemeClr val="accent4"/>
                </a:solidFill>
              </a:rPr>
              <a:t>Halden 1</a:t>
            </a:r>
          </a:p>
          <a:p>
            <a:pPr marL="895320" lvl="1" indent="-285750">
              <a:buFont typeface="Arial" panose="020B0604020202020204" pitchFamily="34" charset="0"/>
              <a:buChar char="•"/>
            </a:pPr>
            <a:r>
              <a:rPr lang="nb-NO" sz="1600">
                <a:solidFill>
                  <a:schemeClr val="accent4"/>
                </a:solidFill>
              </a:rPr>
              <a:t>Hamar 1</a:t>
            </a:r>
          </a:p>
          <a:p>
            <a:pPr marL="895320" lvl="1" indent="-285750">
              <a:buFont typeface="Arial" panose="020B0604020202020204" pitchFamily="34" charset="0"/>
              <a:buChar char="•"/>
            </a:pPr>
            <a:r>
              <a:rPr lang="nb-NO" sz="1600">
                <a:solidFill>
                  <a:schemeClr val="accent4"/>
                </a:solidFill>
              </a:rPr>
              <a:t>Jevnaker 1</a:t>
            </a:r>
          </a:p>
          <a:p>
            <a:pPr marL="895320" lvl="1" indent="-285750">
              <a:buFont typeface="Arial" panose="020B0604020202020204" pitchFamily="34" charset="0"/>
              <a:buChar char="•"/>
            </a:pPr>
            <a:r>
              <a:rPr lang="nb-NO" sz="1600">
                <a:solidFill>
                  <a:schemeClr val="accent4"/>
                </a:solidFill>
              </a:rPr>
              <a:t>Kristiansand 1</a:t>
            </a:r>
          </a:p>
          <a:p>
            <a:pPr marL="895320" lvl="1" indent="-285750">
              <a:buFont typeface="Arial" panose="020B0604020202020204" pitchFamily="34" charset="0"/>
              <a:buChar char="•"/>
            </a:pPr>
            <a:r>
              <a:rPr lang="nb-NO" sz="1600">
                <a:solidFill>
                  <a:schemeClr val="accent4"/>
                </a:solidFill>
              </a:rPr>
              <a:t>Lillehammer 2</a:t>
            </a:r>
          </a:p>
          <a:p>
            <a:pPr marL="895320" lvl="1" indent="-285750">
              <a:buFont typeface="Arial" panose="020B0604020202020204" pitchFamily="34" charset="0"/>
              <a:buChar char="•"/>
            </a:pPr>
            <a:r>
              <a:rPr lang="nb-NO" sz="1600">
                <a:solidFill>
                  <a:schemeClr val="accent4"/>
                </a:solidFill>
              </a:rPr>
              <a:t>Lillestrøm 2</a:t>
            </a:r>
          </a:p>
          <a:p>
            <a:pPr marL="895320" lvl="1" indent="-285750">
              <a:buFont typeface="Arial" panose="020B0604020202020204" pitchFamily="34" charset="0"/>
              <a:buChar char="•"/>
            </a:pPr>
            <a:r>
              <a:rPr lang="nb-NO" sz="1600">
                <a:solidFill>
                  <a:schemeClr val="accent4"/>
                </a:solidFill>
              </a:rPr>
              <a:t>Modum 1</a:t>
            </a:r>
          </a:p>
          <a:p>
            <a:pPr marL="895320" lvl="1" indent="-285750">
              <a:buFont typeface="Arial" panose="020B0604020202020204" pitchFamily="34" charset="0"/>
              <a:buChar char="•"/>
            </a:pPr>
            <a:r>
              <a:rPr lang="nb-NO" sz="1600">
                <a:solidFill>
                  <a:schemeClr val="accent4"/>
                </a:solidFill>
              </a:rPr>
              <a:t>Moss 1</a:t>
            </a:r>
          </a:p>
          <a:p>
            <a:pPr marL="895320" lvl="1" indent="-285750">
              <a:buFont typeface="Arial" panose="020B0604020202020204" pitchFamily="34" charset="0"/>
              <a:buChar char="•"/>
            </a:pPr>
            <a:r>
              <a:rPr lang="nb-NO" sz="1600">
                <a:solidFill>
                  <a:schemeClr val="accent4"/>
                </a:solidFill>
              </a:rPr>
              <a:t>Oslo 9</a:t>
            </a:r>
          </a:p>
          <a:p>
            <a:pPr marL="895320" lvl="1" indent="-285750">
              <a:buFont typeface="Arial" panose="020B0604020202020204" pitchFamily="34" charset="0"/>
              <a:buChar char="•"/>
            </a:pPr>
            <a:r>
              <a:rPr lang="nb-NO" sz="1600">
                <a:solidFill>
                  <a:schemeClr val="accent4"/>
                </a:solidFill>
              </a:rPr>
              <a:t>Porsgrunn 1</a:t>
            </a:r>
          </a:p>
          <a:p>
            <a:pPr marL="895320" lvl="1" indent="-285750">
              <a:buFont typeface="Arial" panose="020B0604020202020204" pitchFamily="34" charset="0"/>
              <a:buChar char="•"/>
            </a:pPr>
            <a:r>
              <a:rPr lang="nb-NO" sz="1600">
                <a:solidFill>
                  <a:schemeClr val="accent4"/>
                </a:solidFill>
              </a:rPr>
              <a:t>Ringerike 1</a:t>
            </a:r>
          </a:p>
          <a:p>
            <a:pPr marL="895320" lvl="1" indent="-285750">
              <a:buFont typeface="Arial" panose="020B0604020202020204" pitchFamily="34" charset="0"/>
              <a:buChar char="•"/>
            </a:pPr>
            <a:r>
              <a:rPr lang="nb-NO" sz="1600">
                <a:solidFill>
                  <a:schemeClr val="accent4"/>
                </a:solidFill>
              </a:rPr>
              <a:t>Sandefjord 1</a:t>
            </a:r>
          </a:p>
          <a:p>
            <a:pPr marL="895320" lvl="1" indent="-285750">
              <a:buFont typeface="Arial" panose="020B0604020202020204" pitchFamily="34" charset="0"/>
              <a:buChar char="•"/>
            </a:pPr>
            <a:r>
              <a:rPr lang="nb-NO" sz="1600">
                <a:solidFill>
                  <a:schemeClr val="accent4"/>
                </a:solidFill>
              </a:rPr>
              <a:t>Skjåk 1</a:t>
            </a:r>
          </a:p>
          <a:p>
            <a:pPr marL="895320" lvl="1" indent="-285750">
              <a:buFont typeface="Arial" panose="020B0604020202020204" pitchFamily="34" charset="0"/>
              <a:buChar char="•"/>
            </a:pPr>
            <a:r>
              <a:rPr lang="nb-NO" sz="1600">
                <a:solidFill>
                  <a:schemeClr val="accent4"/>
                </a:solidFill>
              </a:rPr>
              <a:t>Tønsberg 1</a:t>
            </a:r>
          </a:p>
          <a:p>
            <a:pPr marL="895320" lvl="1" indent="-285750">
              <a:buFont typeface="Arial" panose="020B0604020202020204" pitchFamily="34" charset="0"/>
              <a:buChar char="•"/>
            </a:pPr>
            <a:r>
              <a:rPr lang="nb-NO" sz="1600">
                <a:solidFill>
                  <a:schemeClr val="accent4"/>
                </a:solidFill>
              </a:rPr>
              <a:t>Vennesla 1</a:t>
            </a:r>
          </a:p>
        </p:txBody>
      </p:sp>
      <p:sp>
        <p:nvSpPr>
          <p:cNvPr id="7" name="TekstSylinder 6">
            <a:extLst>
              <a:ext uri="{FF2B5EF4-FFF2-40B4-BE49-F238E27FC236}">
                <a16:creationId xmlns:a16="http://schemas.microsoft.com/office/drawing/2014/main" id="{2CFC138C-92B9-D6BB-B987-C6A6B0E201AC}"/>
              </a:ext>
            </a:extLst>
          </p:cNvPr>
          <p:cNvSpPr txBox="1"/>
          <p:nvPr/>
        </p:nvSpPr>
        <p:spPr>
          <a:xfrm>
            <a:off x="632824" y="3346636"/>
            <a:ext cx="3053056" cy="3071949"/>
          </a:xfrm>
          <a:prstGeom prst="rect">
            <a:avLst/>
          </a:prstGeom>
          <a:noFill/>
          <a:ln>
            <a:solidFill>
              <a:schemeClr val="accent1"/>
            </a:solidFill>
          </a:ln>
        </p:spPr>
        <p:txBody>
          <a:bodyPr wrap="square" lIns="180000" tIns="180000" rIns="180000" bIns="180000" rtlCol="0">
            <a:spAutoFit/>
          </a:bodyPr>
          <a:lstStyle/>
          <a:p>
            <a:pPr marL="285750" indent="-285750" algn="l">
              <a:buFont typeface="Arial" panose="020B0604020202020204" pitchFamily="34" charset="0"/>
              <a:buChar char="•"/>
            </a:pPr>
            <a:r>
              <a:rPr lang="nb-NO" sz="1600" b="1">
                <a:solidFill>
                  <a:schemeClr val="accent4"/>
                </a:solidFill>
              </a:rPr>
              <a:t>Vest 28 </a:t>
            </a:r>
            <a:endParaRPr lang="nb-NO" sz="1600" b="1">
              <a:solidFill>
                <a:srgbClr val="7030A0"/>
              </a:solidFill>
            </a:endParaRPr>
          </a:p>
          <a:p>
            <a:pPr marL="895320" lvl="1" indent="-285750">
              <a:buFont typeface="Arial" panose="020B0604020202020204" pitchFamily="34" charset="0"/>
              <a:buChar char="•"/>
            </a:pPr>
            <a:r>
              <a:rPr lang="nb-NO" sz="1600">
                <a:solidFill>
                  <a:schemeClr val="accent4"/>
                </a:solidFill>
              </a:rPr>
              <a:t>Alver 1</a:t>
            </a:r>
          </a:p>
          <a:p>
            <a:pPr marL="895320" lvl="1" indent="-285750">
              <a:buFont typeface="Arial" panose="020B0604020202020204" pitchFamily="34" charset="0"/>
              <a:buChar char="•"/>
            </a:pPr>
            <a:r>
              <a:rPr lang="nb-NO" sz="1600">
                <a:solidFill>
                  <a:schemeClr val="accent4"/>
                </a:solidFill>
              </a:rPr>
              <a:t>Askøy 1</a:t>
            </a:r>
          </a:p>
          <a:p>
            <a:pPr marL="895320" lvl="1" indent="-285750">
              <a:buFont typeface="Arial" panose="020B0604020202020204" pitchFamily="34" charset="0"/>
              <a:buChar char="•"/>
            </a:pPr>
            <a:r>
              <a:rPr lang="nb-NO" sz="1600">
                <a:solidFill>
                  <a:schemeClr val="accent4"/>
                </a:solidFill>
              </a:rPr>
              <a:t>Bergen 10</a:t>
            </a:r>
          </a:p>
          <a:p>
            <a:pPr marL="895320" lvl="1" indent="-285750">
              <a:buFont typeface="Arial" panose="020B0604020202020204" pitchFamily="34" charset="0"/>
              <a:buChar char="•"/>
            </a:pPr>
            <a:r>
              <a:rPr lang="nb-NO" sz="1600">
                <a:solidFill>
                  <a:schemeClr val="accent4"/>
                </a:solidFill>
              </a:rPr>
              <a:t>Gjesdal 1</a:t>
            </a:r>
          </a:p>
          <a:p>
            <a:pPr marL="895320" lvl="1" indent="-285750">
              <a:buFont typeface="Arial" panose="020B0604020202020204" pitchFamily="34" charset="0"/>
              <a:buChar char="•"/>
            </a:pPr>
            <a:r>
              <a:rPr lang="nb-NO" sz="1600">
                <a:solidFill>
                  <a:schemeClr val="accent4"/>
                </a:solidFill>
              </a:rPr>
              <a:t>Haugesund 3</a:t>
            </a:r>
          </a:p>
          <a:p>
            <a:pPr marL="895320" lvl="1" indent="-285750">
              <a:buFont typeface="Arial" panose="020B0604020202020204" pitchFamily="34" charset="0"/>
              <a:buChar char="•"/>
            </a:pPr>
            <a:r>
              <a:rPr lang="nb-NO" sz="1600">
                <a:solidFill>
                  <a:schemeClr val="accent4"/>
                </a:solidFill>
              </a:rPr>
              <a:t>Kvinnherad 3</a:t>
            </a:r>
          </a:p>
          <a:p>
            <a:pPr marL="895320" lvl="1" indent="-285750">
              <a:buFont typeface="Arial" panose="020B0604020202020204" pitchFamily="34" charset="0"/>
              <a:buChar char="•"/>
            </a:pPr>
            <a:r>
              <a:rPr lang="nb-NO" sz="1600">
                <a:solidFill>
                  <a:schemeClr val="accent4"/>
                </a:solidFill>
              </a:rPr>
              <a:t>Randaberg 1</a:t>
            </a:r>
          </a:p>
          <a:p>
            <a:pPr marL="895320" lvl="1" indent="-285750">
              <a:buFont typeface="Arial" panose="020B0604020202020204" pitchFamily="34" charset="0"/>
              <a:buChar char="•"/>
            </a:pPr>
            <a:r>
              <a:rPr lang="nb-NO" sz="1600">
                <a:solidFill>
                  <a:schemeClr val="accent4"/>
                </a:solidFill>
              </a:rPr>
              <a:t>Stavanger 6</a:t>
            </a:r>
          </a:p>
          <a:p>
            <a:pPr marL="895320" lvl="1" indent="-285750">
              <a:buFont typeface="Arial" panose="020B0604020202020204" pitchFamily="34" charset="0"/>
              <a:buChar char="•"/>
            </a:pPr>
            <a:r>
              <a:rPr lang="nb-NO" sz="1600">
                <a:solidFill>
                  <a:schemeClr val="accent4"/>
                </a:solidFill>
              </a:rPr>
              <a:t>Sveio 1</a:t>
            </a:r>
          </a:p>
          <a:p>
            <a:pPr marL="895320" lvl="1" indent="-285750">
              <a:buFont typeface="Arial" panose="020B0604020202020204" pitchFamily="34" charset="0"/>
              <a:buChar char="•"/>
            </a:pPr>
            <a:r>
              <a:rPr lang="nb-NO" sz="1600">
                <a:solidFill>
                  <a:schemeClr val="accent4"/>
                </a:solidFill>
              </a:rPr>
              <a:t>Voss 1</a:t>
            </a:r>
          </a:p>
        </p:txBody>
      </p:sp>
      <p:sp>
        <p:nvSpPr>
          <p:cNvPr id="9" name="TekstSylinder 8">
            <a:extLst>
              <a:ext uri="{FF2B5EF4-FFF2-40B4-BE49-F238E27FC236}">
                <a16:creationId xmlns:a16="http://schemas.microsoft.com/office/drawing/2014/main" id="{06FA08E2-78F0-1A84-4857-9BF21E1559FF}"/>
              </a:ext>
            </a:extLst>
          </p:cNvPr>
          <p:cNvSpPr txBox="1"/>
          <p:nvPr/>
        </p:nvSpPr>
        <p:spPr>
          <a:xfrm>
            <a:off x="3826955" y="1157397"/>
            <a:ext cx="2390486" cy="1840843"/>
          </a:xfrm>
          <a:prstGeom prst="rect">
            <a:avLst/>
          </a:prstGeom>
          <a:noFill/>
          <a:ln>
            <a:solidFill>
              <a:schemeClr val="accent1"/>
            </a:solidFill>
          </a:ln>
        </p:spPr>
        <p:txBody>
          <a:bodyPr wrap="square" lIns="180000" tIns="180000" rIns="180000" bIns="180000" rtlCol="0">
            <a:spAutoFit/>
          </a:bodyPr>
          <a:lstStyle/>
          <a:p>
            <a:pPr marL="285750" indent="-285750" algn="l">
              <a:buFont typeface="Arial" panose="020B0604020202020204" pitchFamily="34" charset="0"/>
              <a:buChar char="•"/>
            </a:pPr>
            <a:r>
              <a:rPr lang="nb-NO" sz="1600" b="1">
                <a:solidFill>
                  <a:schemeClr val="accent4"/>
                </a:solidFill>
              </a:rPr>
              <a:t>Midt-Norge 7 </a:t>
            </a:r>
            <a:endParaRPr lang="nb-NO" sz="1600" b="1">
              <a:solidFill>
                <a:srgbClr val="7030A0"/>
              </a:solidFill>
            </a:endParaRPr>
          </a:p>
          <a:p>
            <a:pPr marL="895320" lvl="1" indent="-285750">
              <a:buFont typeface="Arial" panose="020B0604020202020204" pitchFamily="34" charset="0"/>
              <a:buChar char="•"/>
            </a:pPr>
            <a:r>
              <a:rPr lang="nb-NO" sz="1600">
                <a:solidFill>
                  <a:schemeClr val="accent4"/>
                </a:solidFill>
              </a:rPr>
              <a:t>Ålesund 3</a:t>
            </a:r>
            <a:endParaRPr lang="nb-NO" sz="1600">
              <a:solidFill>
                <a:srgbClr val="7030A0"/>
              </a:solidFill>
            </a:endParaRPr>
          </a:p>
          <a:p>
            <a:pPr marL="895320" lvl="1" indent="-285750">
              <a:buFont typeface="Arial" panose="020B0604020202020204" pitchFamily="34" charset="0"/>
              <a:buChar char="•"/>
            </a:pPr>
            <a:r>
              <a:rPr lang="nb-NO" sz="1600">
                <a:solidFill>
                  <a:schemeClr val="accent4"/>
                </a:solidFill>
              </a:rPr>
              <a:t>Namsos 1</a:t>
            </a:r>
          </a:p>
          <a:p>
            <a:pPr marL="895320" lvl="1" indent="-285750">
              <a:buFont typeface="Arial" panose="020B0604020202020204" pitchFamily="34" charset="0"/>
              <a:buChar char="•"/>
            </a:pPr>
            <a:r>
              <a:rPr lang="nb-NO" sz="1600">
                <a:solidFill>
                  <a:schemeClr val="accent4"/>
                </a:solidFill>
              </a:rPr>
              <a:t>Verdal 1</a:t>
            </a:r>
          </a:p>
          <a:p>
            <a:pPr marL="895320" lvl="1" indent="-285750">
              <a:buFont typeface="Arial" panose="020B0604020202020204" pitchFamily="34" charset="0"/>
              <a:buChar char="•"/>
            </a:pPr>
            <a:r>
              <a:rPr lang="nb-NO" sz="1600">
                <a:solidFill>
                  <a:schemeClr val="accent4"/>
                </a:solidFill>
              </a:rPr>
              <a:t>Ulstein 1</a:t>
            </a:r>
            <a:endParaRPr lang="nb-NO" sz="1600">
              <a:solidFill>
                <a:srgbClr val="7030A0"/>
              </a:solidFill>
            </a:endParaRPr>
          </a:p>
          <a:p>
            <a:pPr marL="895320" lvl="1" indent="-285750">
              <a:buFont typeface="Arial" panose="020B0604020202020204" pitchFamily="34" charset="0"/>
              <a:buChar char="•"/>
            </a:pPr>
            <a:r>
              <a:rPr lang="nb-NO" sz="1600">
                <a:solidFill>
                  <a:schemeClr val="accent4"/>
                </a:solidFill>
              </a:rPr>
              <a:t>Trondheim 1 </a:t>
            </a:r>
            <a:endParaRPr lang="nb-NO" sz="1600">
              <a:solidFill>
                <a:srgbClr val="7030A0"/>
              </a:solidFill>
            </a:endParaRPr>
          </a:p>
        </p:txBody>
      </p:sp>
      <p:pic>
        <p:nvPicPr>
          <p:cNvPr id="8" name="Picture 7">
            <a:extLst>
              <a:ext uri="{FF2B5EF4-FFF2-40B4-BE49-F238E27FC236}">
                <a16:creationId xmlns:a16="http://schemas.microsoft.com/office/drawing/2014/main" id="{BA027C66-8A8E-6462-CD96-328554C593EE}"/>
              </a:ext>
            </a:extLst>
          </p:cNvPr>
          <p:cNvPicPr>
            <a:picLocks noChangeAspect="1"/>
          </p:cNvPicPr>
          <p:nvPr/>
        </p:nvPicPr>
        <p:blipFill>
          <a:blip r:embed="rId7"/>
          <a:stretch>
            <a:fillRect/>
          </a:stretch>
        </p:blipFill>
        <p:spPr>
          <a:xfrm>
            <a:off x="9420508" y="1817139"/>
            <a:ext cx="2631340" cy="4104689"/>
          </a:xfrm>
          <a:prstGeom prst="rect">
            <a:avLst/>
          </a:prstGeom>
        </p:spPr>
      </p:pic>
    </p:spTree>
    <p:extLst>
      <p:ext uri="{BB962C8B-B14F-4D97-AF65-F5344CB8AC3E}">
        <p14:creationId xmlns:p14="http://schemas.microsoft.com/office/powerpoint/2010/main" val="38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195301-BE0B-91F6-C9CD-3F155020EA58}"/>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306496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952B0BD-3D7C-8E73-9850-09BD7269B209}"/>
              </a:ext>
            </a:extLst>
          </p:cNvPr>
          <p:cNvSpPr txBox="1"/>
          <p:nvPr/>
        </p:nvSpPr>
        <p:spPr>
          <a:xfrm>
            <a:off x="1546819" y="2857999"/>
            <a:ext cx="1051802" cy="688416"/>
          </a:xfrm>
          <a:prstGeom prst="rect">
            <a:avLst/>
          </a:prstGeom>
          <a:solidFill>
            <a:schemeClr val="bg1"/>
          </a:solidFill>
        </p:spPr>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6A1D27"/>
              </a:solidFill>
              <a:effectLst/>
              <a:uLnTx/>
              <a:uFillTx/>
              <a:latin typeface="Arial" panose="020B0604020202020204"/>
              <a:ea typeface="+mn-ea"/>
              <a:cs typeface="+mn-cs"/>
            </a:endParaRPr>
          </a:p>
        </p:txBody>
      </p:sp>
      <p:sp>
        <p:nvSpPr>
          <p:cNvPr id="5" name="TekstSylinder 4">
            <a:extLst>
              <a:ext uri="{FF2B5EF4-FFF2-40B4-BE49-F238E27FC236}">
                <a16:creationId xmlns:a16="http://schemas.microsoft.com/office/drawing/2014/main" id="{DBFB4100-328A-176A-3323-561BE65F0675}"/>
              </a:ext>
            </a:extLst>
          </p:cNvPr>
          <p:cNvSpPr txBox="1"/>
          <p:nvPr/>
        </p:nvSpPr>
        <p:spPr>
          <a:xfrm>
            <a:off x="3368763" y="3007806"/>
            <a:ext cx="5425717" cy="1077218"/>
          </a:xfrm>
          <a:prstGeom prst="rect">
            <a:avLst/>
          </a:prstGeom>
          <a:noFill/>
          <a:ln>
            <a:noFill/>
            <a:prstDash val="dash"/>
          </a:ln>
        </p:spPr>
        <p:txBody>
          <a:bodyPr wrap="square" lIns="91440" tIns="45720" rIns="91440" bIns="45720" rtlCol="0" anchor="t">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126F87"/>
                </a:solidFill>
                <a:effectLst/>
                <a:uLnTx/>
                <a:uFillTx/>
                <a:latin typeface="Source Sans Pro"/>
                <a:ea typeface="Source Sans Pro"/>
                <a:cs typeface="+mn-cs"/>
              </a:rPr>
              <a:t>Støtte til gravide på </a:t>
            </a:r>
            <a:r>
              <a:rPr kumimoji="0" lang="nb-NO" sz="2400" b="0" i="0" u="none" strike="noStrike" kern="1200" cap="none" spc="0" normalizeH="0" baseline="0" noProof="0" err="1">
                <a:ln>
                  <a:noFill/>
                </a:ln>
                <a:solidFill>
                  <a:srgbClr val="126F87"/>
                </a:solidFill>
                <a:effectLst/>
                <a:uLnTx/>
                <a:uFillTx/>
                <a:latin typeface="Source Sans Pro"/>
                <a:ea typeface="Source Sans Pro"/>
                <a:cs typeface="+mn-cs"/>
              </a:rPr>
              <a:t>Helsenorge</a:t>
            </a:r>
            <a:endParaRPr kumimoji="0" lang="nb-NO" sz="2000" b="0" i="0" u="none" strike="noStrike" kern="1200" cap="none" spc="0" normalizeH="0" baseline="0" noProof="0">
              <a:ln>
                <a:noFill/>
              </a:ln>
              <a:solidFill>
                <a:srgbClr val="126F87"/>
              </a:solidFill>
              <a:effectLst/>
              <a:uLnTx/>
              <a:uFillTx/>
              <a:latin typeface="Source Sans Pro Light" panose="020B0403030403020204" pitchFamily="34" charset="0"/>
              <a:ea typeface="Source Sans Pro Light" panose="020B0403030403020204" pitchFamily="34" charset="0"/>
              <a:cs typeface="+mn-cs"/>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126F87"/>
              </a:solidFill>
              <a:effectLst/>
              <a:uLnTx/>
              <a:uFillTx/>
              <a:latin typeface="Source Sans Pro Light"/>
              <a:ea typeface="Source Sans Pro Light"/>
              <a:cs typeface="+mn-cs"/>
            </a:endParaRP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126F87"/>
                </a:solidFill>
                <a:effectLst/>
                <a:uLnTx/>
                <a:uFillTx/>
                <a:latin typeface="Source Sans Pro Light"/>
                <a:ea typeface="Source Sans Pro Light"/>
                <a:cs typeface="+mn-cs"/>
              </a:rPr>
              <a:t>Hva skjer på </a:t>
            </a:r>
            <a:r>
              <a:rPr kumimoji="0" lang="nb-NO" sz="2000" b="0" i="0" u="none" strike="noStrike" kern="1200" cap="none" spc="0" normalizeH="0" baseline="0" noProof="0" err="1">
                <a:ln>
                  <a:noFill/>
                </a:ln>
                <a:solidFill>
                  <a:srgbClr val="126F87"/>
                </a:solidFill>
                <a:effectLst/>
                <a:uLnTx/>
                <a:uFillTx/>
                <a:latin typeface="Source Sans Pro Light"/>
                <a:ea typeface="Source Sans Pro Light"/>
                <a:cs typeface="+mn-cs"/>
              </a:rPr>
              <a:t>Helsenorge</a:t>
            </a:r>
            <a:r>
              <a:rPr kumimoji="0" lang="nb-NO" sz="2000" b="0" i="0" u="none" strike="noStrike" kern="1200" cap="none" spc="0" normalizeH="0" baseline="0" noProof="0">
                <a:ln>
                  <a:noFill/>
                </a:ln>
                <a:solidFill>
                  <a:srgbClr val="126F87"/>
                </a:solidFill>
                <a:effectLst/>
                <a:uLnTx/>
                <a:uFillTx/>
                <a:latin typeface="Source Sans Pro Light"/>
                <a:ea typeface="Source Sans Pro Light"/>
                <a:cs typeface="+mn-cs"/>
              </a:rPr>
              <a:t> gjennom svangerskapet?</a:t>
            </a:r>
            <a:endParaRPr kumimoji="0" lang="nb-NO" sz="2000" b="0" i="0" u="none" strike="noStrike" kern="1200" cap="none" spc="0" normalizeH="0" baseline="0" noProof="0">
              <a:ln>
                <a:noFill/>
              </a:ln>
              <a:solidFill>
                <a:srgbClr val="126F87"/>
              </a:solidFill>
              <a:effectLst/>
              <a:uLnTx/>
              <a:uFillTx/>
              <a:latin typeface="Source Sans Pro Light" panose="020B0403030403020204" pitchFamily="34" charset="0"/>
              <a:ea typeface="Source Sans Pro Light" panose="020B0403030403020204" pitchFamily="34" charset="0"/>
              <a:cs typeface="+mn-cs"/>
            </a:endParaRPr>
          </a:p>
        </p:txBody>
      </p:sp>
      <p:pic>
        <p:nvPicPr>
          <p:cNvPr id="3" name="Bilde 2">
            <a:extLst>
              <a:ext uri="{FF2B5EF4-FFF2-40B4-BE49-F238E27FC236}">
                <a16:creationId xmlns:a16="http://schemas.microsoft.com/office/drawing/2014/main" id="{6AB5C7FD-236A-7F95-F190-10ED9E83FC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28915" y="312083"/>
            <a:ext cx="1646355" cy="6475005"/>
          </a:xfrm>
          <a:prstGeom prst="rect">
            <a:avLst/>
          </a:prstGeom>
        </p:spPr>
      </p:pic>
      <p:pic>
        <p:nvPicPr>
          <p:cNvPr id="6" name="Bilde 5">
            <a:extLst>
              <a:ext uri="{FF2B5EF4-FFF2-40B4-BE49-F238E27FC236}">
                <a16:creationId xmlns:a16="http://schemas.microsoft.com/office/drawing/2014/main" id="{82F09A7B-D8B3-6736-C8FF-F53ACBB44D56}"/>
              </a:ext>
            </a:extLst>
          </p:cNvPr>
          <p:cNvPicPr>
            <a:picLocks noChangeAspect="1"/>
          </p:cNvPicPr>
          <p:nvPr/>
        </p:nvPicPr>
        <p:blipFill>
          <a:blip r:embed="rId4"/>
          <a:stretch>
            <a:fillRect/>
          </a:stretch>
        </p:blipFill>
        <p:spPr>
          <a:xfrm rot="21164560">
            <a:off x="862403" y="776013"/>
            <a:ext cx="2149935" cy="4289916"/>
          </a:xfrm>
          <a:prstGeom prst="rect">
            <a:avLst/>
          </a:prstGeom>
        </p:spPr>
      </p:pic>
    </p:spTree>
    <p:extLst>
      <p:ext uri="{BB962C8B-B14F-4D97-AF65-F5344CB8AC3E}">
        <p14:creationId xmlns:p14="http://schemas.microsoft.com/office/powerpoint/2010/main" val="2129547042"/>
      </p:ext>
    </p:extLst>
  </p:cSld>
  <p:clrMapOvr>
    <a:masterClrMapping/>
  </p:clrMapOvr>
  <mc:AlternateContent xmlns:mc="http://schemas.openxmlformats.org/markup-compatibility/2006" xmlns:p14="http://schemas.microsoft.com/office/powerpoint/2010/main">
    <mc:Choice Requires="p14">
      <p:transition spd="med" p14:dur="700" advTm="30174">
        <p:fade/>
      </p:transition>
    </mc:Choice>
    <mc:Fallback xmlns="">
      <p:transition spd="med" advTm="3017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7FE98-FC3E-6291-1021-2DEAF58B8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57B56-D60A-18F3-47B4-C5DC3FBD426E}"/>
              </a:ext>
            </a:extLst>
          </p:cNvPr>
          <p:cNvSpPr>
            <a:spLocks noGrp="1"/>
          </p:cNvSpPr>
          <p:nvPr>
            <p:ph type="title"/>
          </p:nvPr>
        </p:nvSpPr>
        <p:spPr>
          <a:xfrm>
            <a:off x="390893" y="417225"/>
            <a:ext cx="10905992" cy="612775"/>
          </a:xfrm>
        </p:spPr>
        <p:txBody>
          <a:bodyPr>
            <a:normAutofit fontScale="90000"/>
          </a:bodyPr>
          <a:lstStyle/>
          <a:p>
            <a:r>
              <a:rPr lang="en-US" err="1">
                <a:latin typeface="Source Sans Pro" panose="020B0503030403020204" pitchFamily="34" charset="0"/>
                <a:ea typeface="Source Sans Pro" panose="020B0503030403020204" pitchFamily="34" charset="0"/>
                <a:cs typeface="Arial"/>
              </a:rPr>
              <a:t>Støtte</a:t>
            </a:r>
            <a:r>
              <a:rPr lang="en-US">
                <a:latin typeface="Source Sans Pro" panose="020B0503030403020204" pitchFamily="34" charset="0"/>
                <a:ea typeface="Source Sans Pro" panose="020B0503030403020204" pitchFamily="34" charset="0"/>
                <a:cs typeface="Arial"/>
              </a:rPr>
              <a:t> </a:t>
            </a:r>
            <a:r>
              <a:rPr lang="en-US" err="1">
                <a:latin typeface="Source Sans Pro" panose="020B0503030403020204" pitchFamily="34" charset="0"/>
                <a:ea typeface="Source Sans Pro" panose="020B0503030403020204" pitchFamily="34" charset="0"/>
                <a:cs typeface="Arial"/>
              </a:rPr>
              <a:t>til</a:t>
            </a:r>
            <a:r>
              <a:rPr lang="en-US">
                <a:latin typeface="Source Sans Pro" panose="020B0503030403020204" pitchFamily="34" charset="0"/>
                <a:ea typeface="Source Sans Pro" panose="020B0503030403020204" pitchFamily="34" charset="0"/>
                <a:cs typeface="Arial"/>
              </a:rPr>
              <a:t> </a:t>
            </a:r>
            <a:r>
              <a:rPr lang="en-US" err="1">
                <a:latin typeface="Source Sans Pro" panose="020B0503030403020204" pitchFamily="34" charset="0"/>
                <a:ea typeface="Source Sans Pro" panose="020B0503030403020204" pitchFamily="34" charset="0"/>
                <a:cs typeface="Arial"/>
              </a:rPr>
              <a:t>gravide</a:t>
            </a:r>
            <a:r>
              <a:rPr lang="en-US">
                <a:latin typeface="Source Sans Pro" panose="020B0503030403020204" pitchFamily="34" charset="0"/>
                <a:ea typeface="Source Sans Pro" panose="020B0503030403020204" pitchFamily="34" charset="0"/>
                <a:cs typeface="Arial"/>
              </a:rPr>
              <a:t> </a:t>
            </a:r>
            <a:r>
              <a:rPr lang="en-US" err="1">
                <a:latin typeface="Source Sans Pro" panose="020B0503030403020204" pitchFamily="34" charset="0"/>
                <a:ea typeface="Source Sans Pro" panose="020B0503030403020204" pitchFamily="34" charset="0"/>
                <a:cs typeface="Arial"/>
              </a:rPr>
              <a:t>på</a:t>
            </a:r>
            <a:r>
              <a:rPr lang="en-US">
                <a:latin typeface="Source Sans Pro" panose="020B0503030403020204" pitchFamily="34" charset="0"/>
                <a:ea typeface="Source Sans Pro" panose="020B0503030403020204" pitchFamily="34" charset="0"/>
                <a:cs typeface="Arial"/>
              </a:rPr>
              <a:t> </a:t>
            </a:r>
            <a:r>
              <a:rPr lang="en-US" err="1">
                <a:latin typeface="Source Sans Pro" panose="020B0503030403020204" pitchFamily="34" charset="0"/>
                <a:ea typeface="Source Sans Pro" panose="020B0503030403020204" pitchFamily="34" charset="0"/>
                <a:cs typeface="Arial"/>
              </a:rPr>
              <a:t>Helsenorge</a:t>
            </a:r>
            <a:endParaRPr lang="en-US">
              <a:latin typeface="Source Sans Pro" panose="020B0503030403020204" pitchFamily="34" charset="0"/>
              <a:ea typeface="Source Sans Pro" panose="020B0503030403020204" pitchFamily="34" charset="0"/>
            </a:endParaRPr>
          </a:p>
        </p:txBody>
      </p:sp>
      <p:sp>
        <p:nvSpPr>
          <p:cNvPr id="4" name="Content Placeholder 3">
            <a:extLst>
              <a:ext uri="{FF2B5EF4-FFF2-40B4-BE49-F238E27FC236}">
                <a16:creationId xmlns:a16="http://schemas.microsoft.com/office/drawing/2014/main" id="{EBC07AF3-03C2-DD6A-1AB9-6AFAF58E6A2B}"/>
              </a:ext>
            </a:extLst>
          </p:cNvPr>
          <p:cNvSpPr>
            <a:spLocks noGrp="1"/>
          </p:cNvSpPr>
          <p:nvPr>
            <p:ph sz="half" idx="1"/>
          </p:nvPr>
        </p:nvSpPr>
        <p:spPr/>
        <p:txBody>
          <a:bodyPr vert="horz" lIns="0" tIns="0" rIns="0" bIns="0" rtlCol="0" anchor="t">
            <a:noAutofit/>
          </a:bodyPr>
          <a:lstStyle/>
          <a:p>
            <a:pPr marL="0" indent="0">
              <a:buNone/>
            </a:pPr>
            <a:endParaRPr lang="en-US">
              <a:solidFill>
                <a:srgbClr val="FF0000"/>
              </a:solidFill>
              <a:cs typeface="Arial"/>
            </a:endParaRPr>
          </a:p>
          <a:p>
            <a:pPr marL="215900" indent="-215900"/>
            <a:endParaRPr lang="en-US"/>
          </a:p>
        </p:txBody>
      </p:sp>
      <p:sp>
        <p:nvSpPr>
          <p:cNvPr id="6" name="Plassholder for innhold 3">
            <a:extLst>
              <a:ext uri="{FF2B5EF4-FFF2-40B4-BE49-F238E27FC236}">
                <a16:creationId xmlns:a16="http://schemas.microsoft.com/office/drawing/2014/main" id="{76CDE26C-CC25-4B58-2665-5443377E8554}"/>
              </a:ext>
            </a:extLst>
          </p:cNvPr>
          <p:cNvSpPr>
            <a:spLocks noGrp="1"/>
          </p:cNvSpPr>
          <p:nvPr/>
        </p:nvSpPr>
        <p:spPr>
          <a:xfrm>
            <a:off x="394588" y="1647102"/>
            <a:ext cx="4635803" cy="4213222"/>
          </a:xfrm>
          <a:prstGeom prst="rect">
            <a:avLst/>
          </a:prstGeom>
        </p:spPr>
        <p:txBody>
          <a:bodyPr vert="horz" lIns="0" tIns="0" rIns="0" bIns="0" rtlCol="0" anchor="t">
            <a:noAutofit/>
          </a:bodyPr>
          <a:lstStyle>
            <a:lvl1pPr marL="215989" indent="-216000" algn="l" defTabSz="914354" rtl="0" eaLnBrk="1" latinLnBrk="0" hangingPunct="1">
              <a:lnSpc>
                <a:spcPct val="110000"/>
              </a:lnSpc>
              <a:spcBef>
                <a:spcPts val="1000"/>
              </a:spcBef>
              <a:buClr>
                <a:schemeClr val="accent1"/>
              </a:buClr>
              <a:buFont typeface="Arial" panose="020B0604020202020204" pitchFamily="34" charset="0"/>
              <a:buChar char="•"/>
              <a:tabLst/>
              <a:defRPr sz="2200" kern="1200">
                <a:solidFill>
                  <a:schemeClr val="tx1"/>
                </a:solidFill>
                <a:latin typeface="+mn-lt"/>
                <a:ea typeface="+mn-ea"/>
                <a:cs typeface="Arial" panose="020B0604020202020204" pitchFamily="34" charset="0"/>
              </a:defRPr>
            </a:lvl1pPr>
            <a:lvl2pPr marL="447651" indent="-222240"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800" kern="1200">
                <a:solidFill>
                  <a:schemeClr val="tx1"/>
                </a:solidFill>
                <a:latin typeface="+mn-lt"/>
                <a:ea typeface="+mn-ea"/>
                <a:cs typeface="Arial" panose="020B0604020202020204" pitchFamily="34" charset="0"/>
              </a:defRPr>
            </a:lvl2pPr>
            <a:lvl3pPr marL="66830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600" kern="1200">
                <a:solidFill>
                  <a:schemeClr val="tx1"/>
                </a:solidFill>
                <a:latin typeface="+mn-lt"/>
                <a:ea typeface="+mn-ea"/>
                <a:cs typeface="Arial" panose="020B0604020202020204" pitchFamily="34" charset="0"/>
              </a:defRPr>
            </a:lvl3pPr>
            <a:lvl4pPr marL="888956" indent="-220652"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1112783" indent="-223828" algn="l" defTabSz="914354" rtl="0" eaLnBrk="1" latinLnBrk="0" hangingPunct="1">
              <a:lnSpc>
                <a:spcPct val="110000"/>
              </a:lnSpc>
              <a:spcBef>
                <a:spcPts val="600"/>
              </a:spcBef>
              <a:buClr>
                <a:schemeClr val="tx1">
                  <a:lumMod val="50000"/>
                  <a:lumOff val="50000"/>
                </a:schemeClr>
              </a:buClr>
              <a:buFont typeface="Arial" panose="020B0604020202020204" pitchFamily="34" charset="0"/>
              <a:buChar char="•"/>
              <a:tabLst/>
              <a:defRPr sz="1400" kern="1200">
                <a:solidFill>
                  <a:schemeClr val="tx1"/>
                </a:solidFill>
                <a:latin typeface="+mn-lt"/>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750"/>
              </a:spcBef>
              <a:buFont typeface="Arial" panose="020B0604020202020204" pitchFamily="34" charset="0"/>
              <a:buChar char="•"/>
            </a:pPr>
            <a:r>
              <a:rPr lang="nb-NO" sz="1800">
                <a:solidFill>
                  <a:srgbClr val="000000"/>
                </a:solidFill>
                <a:latin typeface="Source Sans Pro Light" panose="020B0403030403020204" pitchFamily="34" charset="0"/>
                <a:ea typeface="Source Sans Pro Light" panose="020B0403030403020204" pitchFamily="34" charset="0"/>
              </a:rPr>
              <a:t>Termin og uke i svangerskapet</a:t>
            </a:r>
          </a:p>
          <a:p>
            <a:pPr algn="l">
              <a:spcBef>
                <a:spcPts val="750"/>
              </a:spcBef>
              <a:buFont typeface="Arial" panose="020B0604020202020204" pitchFamily="34" charset="0"/>
              <a:buChar char="•"/>
            </a:pPr>
            <a:r>
              <a:rPr lang="nb-NO" sz="1800" u="none" strike="noStrike">
                <a:solidFill>
                  <a:srgbClr val="000000"/>
                </a:solidFill>
                <a:effectLst/>
                <a:latin typeface="Source Sans Pro Light" panose="020B0403030403020204" pitchFamily="34" charset="0"/>
                <a:ea typeface="Source Sans Pro Light" panose="020B0403030403020204" pitchFamily="34" charset="0"/>
              </a:rPr>
              <a:t>Tilpasset innhold ut fra hvor du er i svangerskapet</a:t>
            </a:r>
            <a:endParaRPr lang="nb-NO" sz="1800">
              <a:solidFill>
                <a:srgbClr val="172B4D"/>
              </a:solidFill>
              <a:effectLst/>
              <a:latin typeface="Source Sans Pro Light" panose="020B0403030403020204" pitchFamily="34" charset="0"/>
              <a:ea typeface="Source Sans Pro Light" panose="020B0403030403020204" pitchFamily="34" charset="0"/>
            </a:endParaRPr>
          </a:p>
          <a:p>
            <a:pPr algn="l">
              <a:spcBef>
                <a:spcPts val="750"/>
              </a:spcBef>
              <a:buFont typeface="Arial" panose="020B0604020202020204" pitchFamily="34" charset="0"/>
              <a:buChar char="•"/>
            </a:pPr>
            <a:r>
              <a:rPr lang="nb-NO" sz="1800" u="none" strike="noStrike">
                <a:solidFill>
                  <a:srgbClr val="000000"/>
                </a:solidFill>
                <a:effectLst/>
                <a:latin typeface="Source Sans Pro Light" panose="020B0403030403020204" pitchFamily="34" charset="0"/>
                <a:ea typeface="Source Sans Pro Light" panose="020B0403030403020204" pitchFamily="34" charset="0"/>
              </a:rPr>
              <a:t>Et utvalg artikler og verktøy </a:t>
            </a:r>
          </a:p>
          <a:p>
            <a:pPr algn="l">
              <a:spcBef>
                <a:spcPts val="750"/>
              </a:spcBef>
              <a:buFont typeface="Arial" panose="020B0604020202020204" pitchFamily="34" charset="0"/>
              <a:buChar char="•"/>
            </a:pPr>
            <a:r>
              <a:rPr lang="nb-NO" sz="1800" u="none" strike="noStrike">
                <a:solidFill>
                  <a:srgbClr val="000000"/>
                </a:solidFill>
                <a:effectLst/>
                <a:latin typeface="Source Sans Pro Light" panose="020B0403030403020204" pitchFamily="34" charset="0"/>
                <a:ea typeface="Source Sans Pro Light" panose="020B0403030403020204" pitchFamily="34" charset="0"/>
              </a:rPr>
              <a:t>Mulighet til å laste opp ultralydbilder, bilde av papirhelsekortet mm</a:t>
            </a:r>
            <a:endParaRPr lang="nb-NO" sz="1800">
              <a:solidFill>
                <a:srgbClr val="172B4D"/>
              </a:solidFill>
              <a:effectLst/>
              <a:latin typeface="Source Sans Pro Light" panose="020B0403030403020204" pitchFamily="34" charset="0"/>
              <a:ea typeface="Source Sans Pro Light" panose="020B0403030403020204" pitchFamily="34" charset="0"/>
            </a:endParaRPr>
          </a:p>
          <a:p>
            <a:pPr algn="l">
              <a:spcBef>
                <a:spcPts val="750"/>
              </a:spcBef>
              <a:buFont typeface="Arial" panose="020B0604020202020204" pitchFamily="34" charset="0"/>
              <a:buChar char="•"/>
            </a:pPr>
            <a:r>
              <a:rPr lang="nb-NO" sz="1800" u="none" strike="noStrike">
                <a:solidFill>
                  <a:srgbClr val="000000"/>
                </a:solidFill>
                <a:effectLst/>
                <a:latin typeface="Source Sans Pro Light" panose="020B0403030403020204" pitchFamily="34" charset="0"/>
                <a:ea typeface="Source Sans Pro Light" panose="020B0403030403020204" pitchFamily="34" charset="0"/>
              </a:rPr>
              <a:t>Huskelapper</a:t>
            </a:r>
          </a:p>
          <a:p>
            <a:pPr marL="0" indent="0" algn="l">
              <a:spcBef>
                <a:spcPts val="750"/>
              </a:spcBef>
              <a:buNone/>
            </a:pPr>
            <a:endParaRPr lang="nb-NO" sz="1800">
              <a:solidFill>
                <a:srgbClr val="172B4D"/>
              </a:solidFill>
              <a:effectLst/>
              <a:latin typeface="Source Sans Pro Light" panose="020B0403030403020204" pitchFamily="34" charset="0"/>
              <a:ea typeface="Source Sans Pro Light" panose="020B0403030403020204" pitchFamily="34" charset="0"/>
            </a:endParaRPr>
          </a:p>
          <a:p>
            <a:pPr algn="l">
              <a:spcBef>
                <a:spcPts val="750"/>
              </a:spcBef>
              <a:buNone/>
            </a:pPr>
            <a:r>
              <a:rPr lang="nb-NO" sz="1800" u="none" strike="noStrike">
                <a:solidFill>
                  <a:srgbClr val="000000"/>
                </a:solidFill>
                <a:effectLst/>
                <a:latin typeface="Source Sans Pro Light" panose="020B0403030403020204" pitchFamily="34" charset="0"/>
                <a:ea typeface="Source Sans Pro Light" panose="020B0403030403020204" pitchFamily="34" charset="0"/>
              </a:rPr>
              <a:t>For de med digitalt helsekort</a:t>
            </a:r>
            <a:endParaRPr lang="nb-NO" sz="1800">
              <a:solidFill>
                <a:srgbClr val="172B4D"/>
              </a:solidFill>
              <a:effectLst/>
              <a:latin typeface="Source Sans Pro Light" panose="020B0403030403020204" pitchFamily="34" charset="0"/>
              <a:ea typeface="Source Sans Pro Light" panose="020B0403030403020204" pitchFamily="34" charset="0"/>
            </a:endParaRPr>
          </a:p>
          <a:p>
            <a:pPr algn="l">
              <a:spcBef>
                <a:spcPts val="750"/>
              </a:spcBef>
              <a:buFont typeface="Arial" panose="020B0604020202020204" pitchFamily="34" charset="0"/>
              <a:buChar char="•"/>
            </a:pPr>
            <a:r>
              <a:rPr lang="nb-NO" sz="1800" u="none" strike="noStrike">
                <a:solidFill>
                  <a:srgbClr val="000000"/>
                </a:solidFill>
                <a:effectLst/>
                <a:latin typeface="Source Sans Pro Light" panose="020B0403030403020204" pitchFamily="34" charset="0"/>
                <a:ea typeface="Source Sans Pro Light" panose="020B0403030403020204" pitchFamily="34" charset="0"/>
              </a:rPr>
              <a:t>Dele informasjon med helsepersonell </a:t>
            </a:r>
          </a:p>
          <a:p>
            <a:pPr algn="l">
              <a:spcBef>
                <a:spcPts val="750"/>
              </a:spcBef>
              <a:buFont typeface="Arial" panose="020B0604020202020204" pitchFamily="34" charset="0"/>
              <a:buChar char="•"/>
            </a:pPr>
            <a:r>
              <a:rPr lang="nb-NO" sz="1800" u="none" strike="noStrike">
                <a:solidFill>
                  <a:srgbClr val="000000"/>
                </a:solidFill>
                <a:effectLst/>
                <a:latin typeface="Source Sans Pro Light" panose="020B0403030403020204" pitchFamily="34" charset="0"/>
                <a:ea typeface="Source Sans Pro Light" panose="020B0403030403020204" pitchFamily="34" charset="0"/>
              </a:rPr>
              <a:t>Se ditt digitale helsekort </a:t>
            </a:r>
            <a:r>
              <a:rPr lang="nb-NO" sz="1800" u="none" strike="noStrike" err="1">
                <a:solidFill>
                  <a:srgbClr val="000000"/>
                </a:solidFill>
                <a:effectLst/>
                <a:latin typeface="Source Sans Pro Light" panose="020B0403030403020204" pitchFamily="34" charset="0"/>
                <a:ea typeface="Source Sans Pro Light" panose="020B0403030403020204" pitchFamily="34" charset="0"/>
              </a:rPr>
              <a:t>inkl</a:t>
            </a:r>
            <a:r>
              <a:rPr lang="nb-NO" sz="1800" u="none" strike="noStrike">
                <a:solidFill>
                  <a:srgbClr val="000000"/>
                </a:solidFill>
                <a:effectLst/>
                <a:latin typeface="Source Sans Pro Light" panose="020B0403030403020204" pitchFamily="34" charset="0"/>
                <a:ea typeface="Source Sans Pro Light" panose="020B0403030403020204" pitchFamily="34" charset="0"/>
              </a:rPr>
              <a:t> forklaringer</a:t>
            </a:r>
            <a:endParaRPr lang="nb-NO">
              <a:latin typeface="Source Sans Pro Light" panose="020B0403030403020204" pitchFamily="34" charset="0"/>
              <a:ea typeface="Source Sans Pro Light" panose="020B0403030403020204" pitchFamily="34" charset="0"/>
              <a:cs typeface="Arial"/>
            </a:endParaRPr>
          </a:p>
        </p:txBody>
      </p:sp>
      <p:pic>
        <p:nvPicPr>
          <p:cNvPr id="12" name="Picture 11" descr="A phone screen with a number and a circle&#10;&#10;AI-generated content may be incorrect.">
            <a:extLst>
              <a:ext uri="{FF2B5EF4-FFF2-40B4-BE49-F238E27FC236}">
                <a16:creationId xmlns:a16="http://schemas.microsoft.com/office/drawing/2014/main" id="{C6F5DDF3-8EEA-521E-8C5D-6ECA6DBCC73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358158">
            <a:off x="5843889" y="1429670"/>
            <a:ext cx="2107591" cy="4451147"/>
          </a:xfrm>
          <a:prstGeom prst="rect">
            <a:avLst/>
          </a:prstGeom>
          <a:effectLst>
            <a:outerShdw blurRad="50800" dist="38100" dir="8100000" algn="tr" rotWithShape="0">
              <a:prstClr val="black">
                <a:alpha val="40000"/>
              </a:prstClr>
            </a:outerShdw>
          </a:effectLst>
        </p:spPr>
      </p:pic>
      <p:pic>
        <p:nvPicPr>
          <p:cNvPr id="14" name="Picture 13" descr="A cell phone with a screen showing a baby&#10;&#10;AI-generated content may be incorrect.">
            <a:extLst>
              <a:ext uri="{FF2B5EF4-FFF2-40B4-BE49-F238E27FC236}">
                <a16:creationId xmlns:a16="http://schemas.microsoft.com/office/drawing/2014/main" id="{AD6D740B-C463-B23F-ECFA-700828A3990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21358158">
            <a:off x="7711182" y="1715670"/>
            <a:ext cx="2107591" cy="4451147"/>
          </a:xfrm>
          <a:prstGeom prst="rect">
            <a:avLst/>
          </a:prstGeom>
          <a:effectLst>
            <a:outerShdw blurRad="50800" dist="38100" dir="8100000" algn="tr" rotWithShape="0">
              <a:prstClr val="black">
                <a:alpha val="40000"/>
              </a:prstClr>
            </a:outerShdw>
          </a:effectLst>
        </p:spPr>
      </p:pic>
      <p:pic>
        <p:nvPicPr>
          <p:cNvPr id="16" name="Picture 15" descr="A screenshot of a cell phone&#10;&#10;AI-generated content may be incorrect.">
            <a:extLst>
              <a:ext uri="{FF2B5EF4-FFF2-40B4-BE49-F238E27FC236}">
                <a16:creationId xmlns:a16="http://schemas.microsoft.com/office/drawing/2014/main" id="{BF975A32-D794-891F-E5FD-C758422A0C4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21358158">
            <a:off x="9578475" y="2001670"/>
            <a:ext cx="2107591" cy="445114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5929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21412-80EE-BC13-1F6F-9BB0F1179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303B1-5C00-EB34-7A58-F931958E60A3}"/>
              </a:ext>
            </a:extLst>
          </p:cNvPr>
          <p:cNvSpPr>
            <a:spLocks noGrp="1"/>
          </p:cNvSpPr>
          <p:nvPr>
            <p:ph type="title"/>
          </p:nvPr>
        </p:nvSpPr>
        <p:spPr>
          <a:xfrm>
            <a:off x="390893" y="417225"/>
            <a:ext cx="10905992" cy="612775"/>
          </a:xfrm>
        </p:spPr>
        <p:txBody>
          <a:bodyPr>
            <a:normAutofit fontScale="90000"/>
          </a:bodyPr>
          <a:lstStyle/>
          <a:p>
            <a:r>
              <a:rPr lang="en-US">
                <a:latin typeface="Source Sans Pro" panose="020B0503030403020204" pitchFamily="34" charset="0"/>
                <a:ea typeface="Source Sans Pro" panose="020B0503030403020204" pitchFamily="34" charset="0"/>
                <a:cs typeface="Arial"/>
              </a:rPr>
              <a:t>Uke 10</a:t>
            </a:r>
            <a:endParaRPr lang="en-US">
              <a:latin typeface="Source Sans Pro" panose="020B0503030403020204" pitchFamily="34" charset="0"/>
              <a:ea typeface="Source Sans Pro" panose="020B0503030403020204" pitchFamily="34" charset="0"/>
            </a:endParaRPr>
          </a:p>
        </p:txBody>
      </p:sp>
      <p:grpSp>
        <p:nvGrpSpPr>
          <p:cNvPr id="14" name="Group 13">
            <a:extLst>
              <a:ext uri="{FF2B5EF4-FFF2-40B4-BE49-F238E27FC236}">
                <a16:creationId xmlns:a16="http://schemas.microsoft.com/office/drawing/2014/main" id="{E206F173-3582-B8C0-676B-18D5401F95DD}"/>
              </a:ext>
            </a:extLst>
          </p:cNvPr>
          <p:cNvGrpSpPr/>
          <p:nvPr/>
        </p:nvGrpSpPr>
        <p:grpSpPr>
          <a:xfrm>
            <a:off x="2636416" y="32461"/>
            <a:ext cx="2205579" cy="6837815"/>
            <a:chOff x="2636416" y="-78378"/>
            <a:chExt cx="2205579" cy="6837815"/>
          </a:xfrm>
        </p:grpSpPr>
        <p:pic>
          <p:nvPicPr>
            <p:cNvPr id="8" name="Picture 7">
              <a:extLst>
                <a:ext uri="{FF2B5EF4-FFF2-40B4-BE49-F238E27FC236}">
                  <a16:creationId xmlns:a16="http://schemas.microsoft.com/office/drawing/2014/main" id="{80A63F14-82CD-59EC-EDC0-4C3D09DCCECC}"/>
                </a:ext>
              </a:extLst>
            </p:cNvPr>
            <p:cNvPicPr>
              <a:picLocks noChangeAspect="1"/>
            </p:cNvPicPr>
            <p:nvPr/>
          </p:nvPicPr>
          <p:blipFill>
            <a:blip r:embed="rId3" cstate="hqprint">
              <a:extLst>
                <a:ext uri="{28A0092B-C50C-407E-A947-70E740481C1C}">
                  <a14:useLocalDpi xmlns:a14="http://schemas.microsoft.com/office/drawing/2010/main"/>
                </a:ext>
              </a:extLst>
            </a:blip>
            <a:srcRect t="15935" b="12283"/>
            <a:stretch>
              <a:fillRect/>
            </a:stretch>
          </p:blipFill>
          <p:spPr>
            <a:xfrm>
              <a:off x="2636416" y="3598361"/>
              <a:ext cx="2196943" cy="3161076"/>
            </a:xfrm>
            <a:prstGeom prst="rect">
              <a:avLst/>
            </a:prstGeom>
          </p:spPr>
        </p:pic>
        <p:pic>
          <p:nvPicPr>
            <p:cNvPr id="5" name="Picture 4" descr="A screen shot of a phone&#10;&#10;AI-generated content may be incorrect.">
              <a:extLst>
                <a:ext uri="{FF2B5EF4-FFF2-40B4-BE49-F238E27FC236}">
                  <a16:creationId xmlns:a16="http://schemas.microsoft.com/office/drawing/2014/main" id="{51A130FD-41AB-D18B-1199-705BE9301037}"/>
                </a:ext>
              </a:extLst>
            </p:cNvPr>
            <p:cNvPicPr>
              <a:picLocks noChangeAspect="1"/>
            </p:cNvPicPr>
            <p:nvPr/>
          </p:nvPicPr>
          <p:blipFill>
            <a:blip r:embed="rId4" cstate="hqprint">
              <a:extLst>
                <a:ext uri="{28A0092B-C50C-407E-A947-70E740481C1C}">
                  <a14:useLocalDpi xmlns:a14="http://schemas.microsoft.com/office/drawing/2010/main"/>
                </a:ext>
              </a:extLst>
            </a:blip>
            <a:srcRect t="1" b="13191"/>
            <a:stretch>
              <a:fillRect/>
            </a:stretch>
          </p:blipFill>
          <p:spPr>
            <a:xfrm>
              <a:off x="2645051" y="-78378"/>
              <a:ext cx="2196944" cy="3822771"/>
            </a:xfrm>
            <a:prstGeom prst="rect">
              <a:avLst/>
            </a:prstGeom>
          </p:spPr>
        </p:pic>
      </p:grpSp>
      <p:pic>
        <p:nvPicPr>
          <p:cNvPr id="10" name="Picture 9" descr="A screen shot of a cell phone&#10;&#10;AI-generated content may be incorrect.">
            <a:extLst>
              <a:ext uri="{FF2B5EF4-FFF2-40B4-BE49-F238E27FC236}">
                <a16:creationId xmlns:a16="http://schemas.microsoft.com/office/drawing/2014/main" id="{145CD203-71C3-8543-FE03-3DC0845B4A84}"/>
              </a:ext>
            </a:extLst>
          </p:cNvPr>
          <p:cNvPicPr>
            <a:picLocks noChangeAspect="1"/>
          </p:cNvPicPr>
          <p:nvPr/>
        </p:nvPicPr>
        <p:blipFill>
          <a:blip r:embed="rId5" cstate="hqprint">
            <a:extLst>
              <a:ext uri="{28A0092B-C50C-407E-A947-70E740481C1C}">
                <a14:useLocalDpi xmlns:a14="http://schemas.microsoft.com/office/drawing/2010/main"/>
              </a:ext>
            </a:extLst>
          </a:blip>
          <a:srcRect t="8500"/>
          <a:stretch>
            <a:fillRect/>
          </a:stretch>
        </p:blipFill>
        <p:spPr>
          <a:xfrm>
            <a:off x="4680724" y="354934"/>
            <a:ext cx="2196943" cy="4029332"/>
          </a:xfrm>
          <a:prstGeom prst="rect">
            <a:avLst/>
          </a:prstGeom>
        </p:spPr>
      </p:pic>
      <p:grpSp>
        <p:nvGrpSpPr>
          <p:cNvPr id="9" name="Group 8">
            <a:extLst>
              <a:ext uri="{FF2B5EF4-FFF2-40B4-BE49-F238E27FC236}">
                <a16:creationId xmlns:a16="http://schemas.microsoft.com/office/drawing/2014/main" id="{9E385DA0-DB2A-B238-B44F-D1F0A72DD3DE}"/>
              </a:ext>
            </a:extLst>
          </p:cNvPr>
          <p:cNvGrpSpPr/>
          <p:nvPr/>
        </p:nvGrpSpPr>
        <p:grpSpPr>
          <a:xfrm>
            <a:off x="7627620" y="32461"/>
            <a:ext cx="2205127" cy="6568119"/>
            <a:chOff x="6625422" y="76955"/>
            <a:chExt cx="2305765" cy="6867875"/>
          </a:xfrm>
        </p:grpSpPr>
        <p:pic>
          <p:nvPicPr>
            <p:cNvPr id="6" name="Picture 5" descr="A screenshot of a phone&#10;&#10;AI-generated content may be incorrect.">
              <a:extLst>
                <a:ext uri="{FF2B5EF4-FFF2-40B4-BE49-F238E27FC236}">
                  <a16:creationId xmlns:a16="http://schemas.microsoft.com/office/drawing/2014/main" id="{693E82E7-F220-39A7-151D-0F2942C202E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625422" y="2340999"/>
              <a:ext cx="2296800" cy="4603831"/>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E34E257E-08CC-9A06-B513-02EAA654F664}"/>
                </a:ext>
              </a:extLst>
            </p:cNvPr>
            <p:cNvPicPr>
              <a:picLocks noChangeAspect="1"/>
            </p:cNvPicPr>
            <p:nvPr/>
          </p:nvPicPr>
          <p:blipFill>
            <a:blip r:embed="rId7" cstate="hqprint">
              <a:extLst>
                <a:ext uri="{28A0092B-C50C-407E-A947-70E740481C1C}">
                  <a14:useLocalDpi xmlns:a14="http://schemas.microsoft.com/office/drawing/2010/main"/>
                </a:ext>
              </a:extLst>
            </a:blip>
            <a:srcRect b="10459"/>
            <a:stretch>
              <a:fillRect/>
            </a:stretch>
          </p:blipFill>
          <p:spPr>
            <a:xfrm>
              <a:off x="6633981" y="76955"/>
              <a:ext cx="2297206" cy="4123010"/>
            </a:xfrm>
            <a:prstGeom prst="rect">
              <a:avLst/>
            </a:prstGeom>
          </p:spPr>
        </p:pic>
      </p:grpSp>
      <p:grpSp>
        <p:nvGrpSpPr>
          <p:cNvPr id="12" name="Group 11">
            <a:extLst>
              <a:ext uri="{FF2B5EF4-FFF2-40B4-BE49-F238E27FC236}">
                <a16:creationId xmlns:a16="http://schemas.microsoft.com/office/drawing/2014/main" id="{88911D30-038C-E378-D5EC-F977AEEDD875}"/>
              </a:ext>
            </a:extLst>
          </p:cNvPr>
          <p:cNvGrpSpPr/>
          <p:nvPr/>
        </p:nvGrpSpPr>
        <p:grpSpPr>
          <a:xfrm>
            <a:off x="9841322" y="32461"/>
            <a:ext cx="2205516" cy="7662593"/>
            <a:chOff x="9836041" y="-78378"/>
            <a:chExt cx="2205516" cy="7662593"/>
          </a:xfrm>
        </p:grpSpPr>
        <p:pic>
          <p:nvPicPr>
            <p:cNvPr id="11" name="Picture 10">
              <a:extLst>
                <a:ext uri="{FF2B5EF4-FFF2-40B4-BE49-F238E27FC236}">
                  <a16:creationId xmlns:a16="http://schemas.microsoft.com/office/drawing/2014/main" id="{F767F047-D2F0-CE18-06BF-B64ADB1152F2}"/>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9836041" y="3180545"/>
              <a:ext cx="2196941" cy="4403670"/>
            </a:xfrm>
            <a:prstGeom prst="rect">
              <a:avLst/>
            </a:prstGeom>
          </p:spPr>
        </p:pic>
        <p:pic>
          <p:nvPicPr>
            <p:cNvPr id="19" name="Picture 18">
              <a:extLst>
                <a:ext uri="{FF2B5EF4-FFF2-40B4-BE49-F238E27FC236}">
                  <a16:creationId xmlns:a16="http://schemas.microsoft.com/office/drawing/2014/main" id="{6824177B-4233-B784-A412-79ACC6BE2735}"/>
                </a:ext>
              </a:extLst>
            </p:cNvPr>
            <p:cNvPicPr>
              <a:picLocks noChangeAspect="1"/>
            </p:cNvPicPr>
            <p:nvPr/>
          </p:nvPicPr>
          <p:blipFill>
            <a:blip r:embed="rId9" cstate="hqprint">
              <a:extLst>
                <a:ext uri="{28A0092B-C50C-407E-A947-70E740481C1C}">
                  <a14:useLocalDpi xmlns:a14="http://schemas.microsoft.com/office/drawing/2010/main"/>
                </a:ext>
              </a:extLst>
            </a:blip>
            <a:srcRect b="12977"/>
            <a:stretch>
              <a:fillRect/>
            </a:stretch>
          </p:blipFill>
          <p:spPr>
            <a:xfrm>
              <a:off x="9844615" y="-78378"/>
              <a:ext cx="2196942" cy="3832214"/>
            </a:xfrm>
            <a:prstGeom prst="rect">
              <a:avLst/>
            </a:prstGeom>
          </p:spPr>
        </p:pic>
      </p:grpSp>
    </p:spTree>
    <p:extLst>
      <p:ext uri="{BB962C8B-B14F-4D97-AF65-F5344CB8AC3E}">
        <p14:creationId xmlns:p14="http://schemas.microsoft.com/office/powerpoint/2010/main" val="41782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E54330BD-DB89-E524-5585-55D66D42E68F}"/>
              </a:ext>
            </a:extLst>
          </p:cNvPr>
          <p:cNvPicPr>
            <a:picLocks noChangeAspect="1"/>
          </p:cNvPicPr>
          <p:nvPr/>
        </p:nvPicPr>
        <p:blipFill>
          <a:blip r:embed="rId3"/>
          <a:stretch>
            <a:fillRect/>
          </a:stretch>
        </p:blipFill>
        <p:spPr>
          <a:xfrm>
            <a:off x="0" y="6580909"/>
            <a:ext cx="457200" cy="228600"/>
          </a:xfrm>
          <a:prstGeom prst="rect">
            <a:avLst/>
          </a:prstGeom>
        </p:spPr>
      </p:pic>
      <p:sp>
        <p:nvSpPr>
          <p:cNvPr id="11" name="Title 1">
            <a:extLst>
              <a:ext uri="{FF2B5EF4-FFF2-40B4-BE49-F238E27FC236}">
                <a16:creationId xmlns:a16="http://schemas.microsoft.com/office/drawing/2014/main" id="{104D3C27-188F-DFB5-DC12-2DA6AD1099BE}"/>
              </a:ext>
            </a:extLst>
          </p:cNvPr>
          <p:cNvSpPr>
            <a:spLocks noGrp="1"/>
          </p:cNvSpPr>
          <p:nvPr>
            <p:ph type="title"/>
          </p:nvPr>
        </p:nvSpPr>
        <p:spPr>
          <a:xfrm>
            <a:off x="457200" y="360135"/>
            <a:ext cx="10905992" cy="612775"/>
          </a:xfrm>
        </p:spPr>
        <p:txBody>
          <a:bodyPr>
            <a:normAutofit fontScale="90000"/>
          </a:bodyPr>
          <a:lstStyle/>
          <a:p>
            <a:r>
              <a:rPr lang="en-US">
                <a:latin typeface="Source Sans Pro" panose="020B0503030403020204" pitchFamily="34" charset="0"/>
                <a:ea typeface="Source Sans Pro" panose="020B0503030403020204" pitchFamily="34" charset="0"/>
                <a:cs typeface="Arial"/>
              </a:rPr>
              <a:t>Uke 30</a:t>
            </a:r>
            <a:endParaRPr lang="en-US">
              <a:latin typeface="Source Sans Pro" panose="020B0503030403020204" pitchFamily="34" charset="0"/>
              <a:ea typeface="Source Sans Pro" panose="020B0503030403020204" pitchFamily="34" charset="0"/>
            </a:endParaRPr>
          </a:p>
        </p:txBody>
      </p:sp>
      <p:grpSp>
        <p:nvGrpSpPr>
          <p:cNvPr id="26" name="Group 25">
            <a:extLst>
              <a:ext uri="{FF2B5EF4-FFF2-40B4-BE49-F238E27FC236}">
                <a16:creationId xmlns:a16="http://schemas.microsoft.com/office/drawing/2014/main" id="{CC8321B6-6A21-4550-9E85-B3123603BAF4}"/>
              </a:ext>
            </a:extLst>
          </p:cNvPr>
          <p:cNvGrpSpPr/>
          <p:nvPr/>
        </p:nvGrpSpPr>
        <p:grpSpPr>
          <a:xfrm>
            <a:off x="4383019" y="1267190"/>
            <a:ext cx="2116071" cy="7884372"/>
            <a:chOff x="7790185" y="270358"/>
            <a:chExt cx="1953944" cy="7895179"/>
          </a:xfrm>
        </p:grpSpPr>
        <p:pic>
          <p:nvPicPr>
            <p:cNvPr id="17" name="Picture 16" descr="A screenshot of a phone&#10;&#10;AI-generated content may be incorrect.">
              <a:extLst>
                <a:ext uri="{FF2B5EF4-FFF2-40B4-BE49-F238E27FC236}">
                  <a16:creationId xmlns:a16="http://schemas.microsoft.com/office/drawing/2014/main" id="{BA6494E3-5FA5-C938-FC86-8A21AAD47179}"/>
                </a:ext>
              </a:extLst>
            </p:cNvPr>
            <p:cNvPicPr>
              <a:picLocks noChangeAspect="1"/>
            </p:cNvPicPr>
            <p:nvPr/>
          </p:nvPicPr>
          <p:blipFill>
            <a:blip r:embed="rId4" cstate="hqprint">
              <a:extLst>
                <a:ext uri="{28A0092B-C50C-407E-A947-70E740481C1C}">
                  <a14:useLocalDpi xmlns:a14="http://schemas.microsoft.com/office/drawing/2010/main"/>
                </a:ext>
              </a:extLst>
            </a:blip>
            <a:srcRect b="9299"/>
            <a:stretch>
              <a:fillRect/>
            </a:stretch>
          </p:blipFill>
          <p:spPr>
            <a:xfrm>
              <a:off x="7790185" y="270358"/>
              <a:ext cx="1944419" cy="3535097"/>
            </a:xfrm>
            <a:prstGeom prst="rect">
              <a:avLst/>
            </a:prstGeom>
          </p:spPr>
        </p:pic>
        <p:grpSp>
          <p:nvGrpSpPr>
            <p:cNvPr id="24" name="Group 23">
              <a:extLst>
                <a:ext uri="{FF2B5EF4-FFF2-40B4-BE49-F238E27FC236}">
                  <a16:creationId xmlns:a16="http://schemas.microsoft.com/office/drawing/2014/main" id="{1245CB9E-9516-1D7B-9239-B9E015965515}"/>
                </a:ext>
              </a:extLst>
            </p:cNvPr>
            <p:cNvGrpSpPr/>
            <p:nvPr/>
          </p:nvGrpSpPr>
          <p:grpSpPr>
            <a:xfrm>
              <a:off x="7797135" y="3685681"/>
              <a:ext cx="1946994" cy="4479856"/>
              <a:chOff x="9103761" y="1960919"/>
              <a:chExt cx="1946994" cy="4479856"/>
            </a:xfrm>
          </p:grpSpPr>
          <p:pic>
            <p:nvPicPr>
              <p:cNvPr id="13" name="Picture 12" descr="A screenshot of a cell phone&#10;&#10;AI-generated content may be incorrect.">
                <a:extLst>
                  <a:ext uri="{FF2B5EF4-FFF2-40B4-BE49-F238E27FC236}">
                    <a16:creationId xmlns:a16="http://schemas.microsoft.com/office/drawing/2014/main" id="{44C8C0D5-F764-56B4-CBCD-5896B1E765F8}"/>
                  </a:ext>
                </a:extLst>
              </p:cNvPr>
              <p:cNvPicPr>
                <a:picLocks noChangeAspect="1"/>
              </p:cNvPicPr>
              <p:nvPr/>
            </p:nvPicPr>
            <p:blipFill>
              <a:blip r:embed="rId5" cstate="hqprint">
                <a:extLst>
                  <a:ext uri="{28A0092B-C50C-407E-A947-70E740481C1C}">
                    <a14:useLocalDpi xmlns:a14="http://schemas.microsoft.com/office/drawing/2010/main"/>
                  </a:ext>
                </a:extLst>
              </a:blip>
              <a:srcRect t="9299"/>
              <a:stretch>
                <a:fillRect/>
              </a:stretch>
            </p:blipFill>
            <p:spPr>
              <a:xfrm>
                <a:off x="9106336" y="2905678"/>
                <a:ext cx="1944419" cy="3535097"/>
              </a:xfrm>
              <a:prstGeom prst="rect">
                <a:avLst/>
              </a:prstGeom>
            </p:spPr>
          </p:pic>
          <p:pic>
            <p:nvPicPr>
              <p:cNvPr id="15" name="Picture 14" descr="A screenshot of a phone&#10;&#10;AI-generated content may be incorrect.">
                <a:extLst>
                  <a:ext uri="{FF2B5EF4-FFF2-40B4-BE49-F238E27FC236}">
                    <a16:creationId xmlns:a16="http://schemas.microsoft.com/office/drawing/2014/main" id="{0ADBBECD-F7A9-EEB4-B1CF-2F961ED8A96D}"/>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9103761" y="1960919"/>
                <a:ext cx="1944419" cy="944759"/>
              </a:xfrm>
              <a:prstGeom prst="rect">
                <a:avLst/>
              </a:prstGeom>
            </p:spPr>
          </p:pic>
        </p:grpSp>
      </p:grpSp>
      <p:grpSp>
        <p:nvGrpSpPr>
          <p:cNvPr id="25" name="Group 24">
            <a:extLst>
              <a:ext uri="{FF2B5EF4-FFF2-40B4-BE49-F238E27FC236}">
                <a16:creationId xmlns:a16="http://schemas.microsoft.com/office/drawing/2014/main" id="{62F9125B-850E-C2E4-5011-D05354832C23}"/>
              </a:ext>
            </a:extLst>
          </p:cNvPr>
          <p:cNvGrpSpPr/>
          <p:nvPr/>
        </p:nvGrpSpPr>
        <p:grpSpPr>
          <a:xfrm>
            <a:off x="2297847" y="-769773"/>
            <a:ext cx="2227537" cy="7441913"/>
            <a:chOff x="2933042" y="257500"/>
            <a:chExt cx="1947793" cy="6972803"/>
          </a:xfrm>
        </p:grpSpPr>
        <p:pic>
          <p:nvPicPr>
            <p:cNvPr id="23" name="Picture 22" descr="A screen shot of a phone&#10;&#10;AI-generated content may be incorrect.">
              <a:extLst>
                <a:ext uri="{FF2B5EF4-FFF2-40B4-BE49-F238E27FC236}">
                  <a16:creationId xmlns:a16="http://schemas.microsoft.com/office/drawing/2014/main" id="{B96809D1-2681-6452-8CA6-2D01C738A820}"/>
                </a:ext>
              </a:extLst>
            </p:cNvPr>
            <p:cNvPicPr>
              <a:picLocks noChangeAspect="1"/>
            </p:cNvPicPr>
            <p:nvPr/>
          </p:nvPicPr>
          <p:blipFill>
            <a:blip r:embed="rId7" cstate="hqprint">
              <a:extLst>
                <a:ext uri="{28A0092B-C50C-407E-A947-70E740481C1C}">
                  <a14:useLocalDpi xmlns:a14="http://schemas.microsoft.com/office/drawing/2010/main"/>
                </a:ext>
              </a:extLst>
            </a:blip>
            <a:srcRect b="9299"/>
            <a:stretch>
              <a:fillRect/>
            </a:stretch>
          </p:blipFill>
          <p:spPr>
            <a:xfrm>
              <a:off x="2933042" y="257500"/>
              <a:ext cx="1944419" cy="3535097"/>
            </a:xfrm>
            <a:prstGeom prst="rect">
              <a:avLst/>
            </a:prstGeom>
            <a:effectLst>
              <a:outerShdw blurRad="50800" dist="38100" dir="8100000" algn="tr" rotWithShape="0">
                <a:prstClr val="black">
                  <a:alpha val="40000"/>
                </a:prstClr>
              </a:outerShdw>
            </a:effectLst>
          </p:spPr>
        </p:pic>
        <p:pic>
          <p:nvPicPr>
            <p:cNvPr id="19" name="Picture 18" descr="A screenshot of a cell phone&#10;&#10;AI-generated content may be incorrect.">
              <a:extLst>
                <a:ext uri="{FF2B5EF4-FFF2-40B4-BE49-F238E27FC236}">
                  <a16:creationId xmlns:a16="http://schemas.microsoft.com/office/drawing/2014/main" id="{1E481C3F-457E-61CF-9177-8238B40143AF}"/>
                </a:ext>
              </a:extLst>
            </p:cNvPr>
            <p:cNvPicPr>
              <a:picLocks noChangeAspect="1"/>
            </p:cNvPicPr>
            <p:nvPr/>
          </p:nvPicPr>
          <p:blipFill>
            <a:blip r:embed="rId8" cstate="hqprint">
              <a:extLst>
                <a:ext uri="{28A0092B-C50C-407E-A947-70E740481C1C}">
                  <a14:useLocalDpi xmlns:a14="http://schemas.microsoft.com/office/drawing/2010/main"/>
                </a:ext>
              </a:extLst>
            </a:blip>
            <a:srcRect t="9299"/>
            <a:stretch>
              <a:fillRect/>
            </a:stretch>
          </p:blipFill>
          <p:spPr>
            <a:xfrm>
              <a:off x="2936416" y="3695206"/>
              <a:ext cx="1944419" cy="3535097"/>
            </a:xfrm>
            <a:prstGeom prst="rect">
              <a:avLst/>
            </a:prstGeom>
            <a:effectLst>
              <a:outerShdw blurRad="50800" dist="38100" dir="8100000" algn="tr" rotWithShape="0">
                <a:prstClr val="black">
                  <a:alpha val="40000"/>
                </a:prstClr>
              </a:outerShdw>
            </a:effectLst>
          </p:spPr>
        </p:pic>
      </p:grpSp>
      <p:pic>
        <p:nvPicPr>
          <p:cNvPr id="2" name="Bilde 1">
            <a:extLst>
              <a:ext uri="{FF2B5EF4-FFF2-40B4-BE49-F238E27FC236}">
                <a16:creationId xmlns:a16="http://schemas.microsoft.com/office/drawing/2014/main" id="{2F4501E2-6818-5FD4-604E-F93D9A0580F2}"/>
              </a:ext>
            </a:extLst>
          </p:cNvPr>
          <p:cNvPicPr>
            <a:picLocks noChangeAspect="1"/>
          </p:cNvPicPr>
          <p:nvPr/>
        </p:nvPicPr>
        <p:blipFill>
          <a:blip r:embed="rId9"/>
          <a:stretch>
            <a:fillRect/>
          </a:stretch>
        </p:blipFill>
        <p:spPr>
          <a:xfrm>
            <a:off x="6502674" y="292900"/>
            <a:ext cx="2685014" cy="5309826"/>
          </a:xfrm>
          <a:prstGeom prst="rect">
            <a:avLst/>
          </a:prstGeom>
        </p:spPr>
      </p:pic>
      <p:pic>
        <p:nvPicPr>
          <p:cNvPr id="3" name="Bilde 2">
            <a:extLst>
              <a:ext uri="{FF2B5EF4-FFF2-40B4-BE49-F238E27FC236}">
                <a16:creationId xmlns:a16="http://schemas.microsoft.com/office/drawing/2014/main" id="{30DD00AE-A8A9-AF12-8B3D-DB2C07DCB86D}"/>
              </a:ext>
            </a:extLst>
          </p:cNvPr>
          <p:cNvPicPr>
            <a:picLocks noChangeAspect="1"/>
          </p:cNvPicPr>
          <p:nvPr/>
        </p:nvPicPr>
        <p:blipFill>
          <a:blip r:embed="rId10"/>
          <a:stretch>
            <a:fillRect/>
          </a:stretch>
        </p:blipFill>
        <p:spPr>
          <a:xfrm>
            <a:off x="7942685" y="1295400"/>
            <a:ext cx="2819400" cy="5562600"/>
          </a:xfrm>
          <a:prstGeom prst="rect">
            <a:avLst/>
          </a:prstGeom>
        </p:spPr>
      </p:pic>
      <p:pic>
        <p:nvPicPr>
          <p:cNvPr id="4" name="Bilde 3">
            <a:extLst>
              <a:ext uri="{FF2B5EF4-FFF2-40B4-BE49-F238E27FC236}">
                <a16:creationId xmlns:a16="http://schemas.microsoft.com/office/drawing/2014/main" id="{BD73CBCC-6C14-3A28-A797-E1BEC49592CE}"/>
              </a:ext>
            </a:extLst>
          </p:cNvPr>
          <p:cNvPicPr>
            <a:picLocks noChangeAspect="1"/>
          </p:cNvPicPr>
          <p:nvPr/>
        </p:nvPicPr>
        <p:blipFill>
          <a:blip r:embed="rId11"/>
          <a:stretch>
            <a:fillRect/>
          </a:stretch>
        </p:blipFill>
        <p:spPr>
          <a:xfrm>
            <a:off x="10076610" y="1864450"/>
            <a:ext cx="1930400" cy="2654300"/>
          </a:xfrm>
          <a:prstGeom prst="rect">
            <a:avLst/>
          </a:prstGeom>
        </p:spPr>
      </p:pic>
    </p:spTree>
    <p:extLst>
      <p:ext uri="{BB962C8B-B14F-4D97-AF65-F5344CB8AC3E}">
        <p14:creationId xmlns:p14="http://schemas.microsoft.com/office/powerpoint/2010/main" val="172411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9933-B816-4B9E-491E-CF248AC37CE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C1E420A-CCD1-3316-E361-461716D81513}"/>
              </a:ext>
            </a:extLst>
          </p:cNvPr>
          <p:cNvSpPr/>
          <p:nvPr/>
        </p:nvSpPr>
        <p:spPr>
          <a:xfrm>
            <a:off x="1" y="0"/>
            <a:ext cx="9020432" cy="1795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59B820AD-7E11-ACA5-738B-0ECCF9434A36}"/>
              </a:ext>
            </a:extLst>
          </p:cNvPr>
          <p:cNvSpPr>
            <a:spLocks noGrp="1"/>
          </p:cNvSpPr>
          <p:nvPr>
            <p:ph type="title"/>
          </p:nvPr>
        </p:nvSpPr>
        <p:spPr>
          <a:xfrm>
            <a:off x="395625" y="353557"/>
            <a:ext cx="8210493" cy="896106"/>
          </a:xfrm>
        </p:spPr>
        <p:txBody>
          <a:bodyPr>
            <a:normAutofit fontScale="90000"/>
          </a:bodyPr>
          <a:lstStyle/>
          <a:p>
            <a:r>
              <a:rPr lang="nb-NO" sz="2400">
                <a:latin typeface="Aptos" panose="020B0004020202020204" pitchFamily="34" charset="0"/>
              </a:rPr>
              <a:t>SPØRREUNDERSØKELSE TIL GRAVIDE </a:t>
            </a:r>
            <a:br>
              <a:rPr lang="nb-NO">
                <a:latin typeface="Aptos" panose="020B0004020202020204" pitchFamily="34" charset="0"/>
              </a:rPr>
            </a:br>
            <a:r>
              <a:rPr lang="nb-NO">
                <a:latin typeface="Aptos" panose="020B0004020202020204" pitchFamily="34" charset="0"/>
              </a:rPr>
              <a:t>Hvem nådde vi</a:t>
            </a:r>
          </a:p>
        </p:txBody>
      </p:sp>
      <p:sp>
        <p:nvSpPr>
          <p:cNvPr id="6" name="TekstSylinder 5">
            <a:extLst>
              <a:ext uri="{FF2B5EF4-FFF2-40B4-BE49-F238E27FC236}">
                <a16:creationId xmlns:a16="http://schemas.microsoft.com/office/drawing/2014/main" id="{554B597A-D8DA-9A92-1E80-6E6FB20B3857}"/>
              </a:ext>
            </a:extLst>
          </p:cNvPr>
          <p:cNvSpPr txBox="1"/>
          <p:nvPr/>
        </p:nvSpPr>
        <p:spPr>
          <a:xfrm>
            <a:off x="300989" y="1893611"/>
            <a:ext cx="7809260" cy="4610832"/>
          </a:xfrm>
          <a:prstGeom prst="rect">
            <a:avLst/>
          </a:prstGeom>
          <a:noFill/>
        </p:spPr>
        <p:txBody>
          <a:bodyPr wrap="square" lIns="180000" tIns="180000" rIns="180000" bIns="180000" rtlCol="0">
            <a:spAutoFit/>
          </a:bodyPr>
          <a:lstStyle/>
          <a:p>
            <a:pPr marL="285750" indent="-285750" algn="l">
              <a:buFont typeface="Arial" panose="020B0604020202020204" pitchFamily="34" charset="0"/>
              <a:buChar char="•"/>
            </a:pPr>
            <a:r>
              <a:rPr lang="nb-NO" sz="2000" b="1">
                <a:latin typeface="Aptos SemiBold" panose="020B0004020202020204" pitchFamily="34" charset="0"/>
              </a:rPr>
              <a:t>Totalt 530 respondenter</a:t>
            </a:r>
          </a:p>
          <a:p>
            <a:pPr algn="l"/>
            <a:endParaRPr lang="nb-NO" sz="2000">
              <a:latin typeface="Aptos" panose="020B0004020202020204" pitchFamily="34" charset="0"/>
            </a:endParaRPr>
          </a:p>
          <a:p>
            <a:pPr marL="895320" lvl="1" indent="-285750">
              <a:buFont typeface="Arial" panose="020B0604020202020204" pitchFamily="34" charset="0"/>
              <a:buChar char="•"/>
            </a:pPr>
            <a:r>
              <a:rPr lang="nb-NO" sz="1800">
                <a:latin typeface="Aptos" panose="020B0004020202020204" pitchFamily="34" charset="0"/>
              </a:rPr>
              <a:t>95 respondenter svarer at de er med i utprøvingen av digitalt helsekort</a:t>
            </a:r>
          </a:p>
          <a:p>
            <a:pPr marL="285750" indent="-285750" algn="l">
              <a:buFont typeface="Arial" panose="020B0604020202020204" pitchFamily="34" charset="0"/>
              <a:buChar char="•"/>
            </a:pPr>
            <a:endParaRPr lang="nb-NO" sz="2000">
              <a:latin typeface="Aptos" panose="020B0004020202020204" pitchFamily="34" charset="0"/>
            </a:endParaRPr>
          </a:p>
          <a:p>
            <a:pPr marL="285750" indent="-285750" algn="l">
              <a:buFont typeface="Arial" panose="020B0604020202020204" pitchFamily="34" charset="0"/>
              <a:buChar char="•"/>
            </a:pPr>
            <a:r>
              <a:rPr lang="nb-NO" sz="2000" b="1">
                <a:latin typeface="Aptos SemiBold" panose="020B0004020202020204" pitchFamily="34" charset="0"/>
              </a:rPr>
              <a:t>58% var førstegangsfødende</a:t>
            </a:r>
          </a:p>
          <a:p>
            <a:pPr marL="285750" indent="-285750" algn="l">
              <a:buFont typeface="Arial" panose="020B0604020202020204" pitchFamily="34" charset="0"/>
              <a:buChar char="•"/>
            </a:pPr>
            <a:endParaRPr lang="nb-NO" sz="2000">
              <a:latin typeface="Aptos" panose="020B0004020202020204" pitchFamily="34" charset="0"/>
            </a:endParaRPr>
          </a:p>
          <a:p>
            <a:pPr marL="285750" indent="-285750" algn="l">
              <a:buFont typeface="Arial" panose="020B0604020202020204" pitchFamily="34" charset="0"/>
              <a:buChar char="•"/>
            </a:pPr>
            <a:r>
              <a:rPr lang="nb-NO" sz="2000" b="1">
                <a:latin typeface="Aptos SemiBold" panose="020B0004020202020204" pitchFamily="34" charset="0"/>
              </a:rPr>
              <a:t>Godt fordelt gjennom svangerskapet, men litt få nære fødsel, uke 33 eller senere</a:t>
            </a:r>
          </a:p>
          <a:p>
            <a:pPr marL="285750" indent="-285750" algn="l">
              <a:buFont typeface="Arial" panose="020B0604020202020204" pitchFamily="34" charset="0"/>
              <a:buChar char="•"/>
            </a:pPr>
            <a:endParaRPr lang="nb-NO" sz="2000">
              <a:latin typeface="Aptos" panose="020B0004020202020204" pitchFamily="34" charset="0"/>
            </a:endParaRPr>
          </a:p>
          <a:p>
            <a:pPr marL="285750" indent="-285750" algn="l">
              <a:buFont typeface="Arial" panose="020B0604020202020204" pitchFamily="34" charset="0"/>
              <a:buChar char="•"/>
            </a:pPr>
            <a:r>
              <a:rPr lang="nb-NO" sz="2000" b="1">
                <a:latin typeface="Aptos SemiBold" panose="020B0004020202020204" pitchFamily="34" charset="0"/>
              </a:rPr>
              <a:t>Alle fylker representert</a:t>
            </a:r>
          </a:p>
          <a:p>
            <a:pPr marL="285750" indent="-285750" algn="l">
              <a:buFont typeface="Arial" panose="020B0604020202020204" pitchFamily="34" charset="0"/>
              <a:buChar char="•"/>
            </a:pPr>
            <a:endParaRPr lang="nb-NO" sz="2000">
              <a:latin typeface="Aptos" panose="020B0004020202020204" pitchFamily="34" charset="0"/>
            </a:endParaRPr>
          </a:p>
          <a:p>
            <a:pPr marL="285750" indent="-285750" algn="l">
              <a:buFont typeface="Arial" panose="020B0604020202020204" pitchFamily="34" charset="0"/>
              <a:buChar char="•"/>
            </a:pPr>
            <a:r>
              <a:rPr lang="nb-NO" sz="2000" b="1">
                <a:latin typeface="Aptos SemiBold" panose="020B0004020202020204" pitchFamily="34" charset="0"/>
              </a:rPr>
              <a:t>Spørreundersøkelsen var tilgjengelig for gravide som har tjenesten Gravid (15. des 2025- 3. mars 2026)</a:t>
            </a:r>
          </a:p>
        </p:txBody>
      </p:sp>
      <p:pic>
        <p:nvPicPr>
          <p:cNvPr id="3" name="Bilde 2">
            <a:extLst>
              <a:ext uri="{FF2B5EF4-FFF2-40B4-BE49-F238E27FC236}">
                <a16:creationId xmlns:a16="http://schemas.microsoft.com/office/drawing/2014/main" id="{34348A96-903D-1490-DD48-A777095F8B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28915" y="312083"/>
            <a:ext cx="1646355" cy="6475005"/>
          </a:xfrm>
          <a:prstGeom prst="rect">
            <a:avLst/>
          </a:prstGeom>
        </p:spPr>
      </p:pic>
    </p:spTree>
    <p:extLst>
      <p:ext uri="{BB962C8B-B14F-4D97-AF65-F5344CB8AC3E}">
        <p14:creationId xmlns:p14="http://schemas.microsoft.com/office/powerpoint/2010/main" val="29955440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4D380-0F9C-1564-AD07-638D4EEFB04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933D4A5-DF75-1412-1ACE-501C78317A03}"/>
              </a:ext>
            </a:extLst>
          </p:cNvPr>
          <p:cNvSpPr/>
          <p:nvPr/>
        </p:nvSpPr>
        <p:spPr>
          <a:xfrm>
            <a:off x="1" y="-1704"/>
            <a:ext cx="12191999" cy="1795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6E696CC4-F7A5-A78D-C70B-78BEB15A7150}"/>
              </a:ext>
            </a:extLst>
          </p:cNvPr>
          <p:cNvSpPr>
            <a:spLocks noGrp="1"/>
          </p:cNvSpPr>
          <p:nvPr>
            <p:ph type="title"/>
          </p:nvPr>
        </p:nvSpPr>
        <p:spPr>
          <a:xfrm>
            <a:off x="395625" y="447005"/>
            <a:ext cx="11400749" cy="896106"/>
          </a:xfrm>
        </p:spPr>
        <p:txBody>
          <a:bodyPr>
            <a:normAutofit fontScale="90000"/>
          </a:bodyPr>
          <a:lstStyle/>
          <a:p>
            <a:r>
              <a:rPr lang="nb-NO" sz="2400">
                <a:latin typeface="Aptos" panose="020B0004020202020204" pitchFamily="34" charset="0"/>
                <a:cs typeface="Arial"/>
              </a:rPr>
              <a:t>Oppsummering av funn</a:t>
            </a:r>
            <a:br>
              <a:rPr lang="nb-NO">
                <a:latin typeface="Aptos" panose="020B0004020202020204" pitchFamily="34" charset="0"/>
                <a:cs typeface="Arial"/>
              </a:rPr>
            </a:br>
            <a:r>
              <a:rPr lang="nb-NO">
                <a:latin typeface="Aptos" panose="020B0004020202020204" pitchFamily="34" charset="0"/>
                <a:cs typeface="Arial"/>
              </a:rPr>
              <a:t>Hva gir verdi for gravide</a:t>
            </a:r>
            <a:endParaRPr lang="nb-NO">
              <a:latin typeface="Aptos" panose="020B0004020202020204" pitchFamily="34" charset="0"/>
            </a:endParaRPr>
          </a:p>
        </p:txBody>
      </p:sp>
      <p:sp>
        <p:nvSpPr>
          <p:cNvPr id="4" name="TextBox 3">
            <a:extLst>
              <a:ext uri="{FF2B5EF4-FFF2-40B4-BE49-F238E27FC236}">
                <a16:creationId xmlns:a16="http://schemas.microsoft.com/office/drawing/2014/main" id="{B2E1B440-E69D-A4CB-37CC-B6DA0FEFC6D3}"/>
              </a:ext>
            </a:extLst>
          </p:cNvPr>
          <p:cNvSpPr txBox="1"/>
          <p:nvPr/>
        </p:nvSpPr>
        <p:spPr>
          <a:xfrm>
            <a:off x="370538" y="2123857"/>
            <a:ext cx="6265880" cy="3841391"/>
          </a:xfrm>
          <a:prstGeom prst="rect">
            <a:avLst/>
          </a:prstGeom>
          <a:noFill/>
        </p:spPr>
        <p:txBody>
          <a:bodyPr wrap="square" lIns="180000" tIns="180000" rIns="180000" bIns="180000" rtlCol="0">
            <a:spAutoFit/>
          </a:bodyPr>
          <a:lstStyle/>
          <a:p>
            <a:pPr marL="342900" indent="-342900">
              <a:buFont typeface="Arial" panose="020B0604020202020204" pitchFamily="34" charset="0"/>
              <a:buChar char="•"/>
            </a:pPr>
            <a:r>
              <a:rPr lang="nb-NO" sz="2000">
                <a:solidFill>
                  <a:schemeClr val="accent1">
                    <a:lumMod val="50000"/>
                  </a:schemeClr>
                </a:solidFill>
                <a:latin typeface="Aptos" panose="020B0004020202020204" pitchFamily="34" charset="0"/>
              </a:rPr>
              <a:t>Kvalitetssikret informasjon tilpasset hvor du er i svangerskapet- uke for uke</a:t>
            </a:r>
          </a:p>
          <a:p>
            <a:pPr marL="342900" indent="-342900">
              <a:buFont typeface="Arial" panose="020B0604020202020204" pitchFamily="34" charset="0"/>
              <a:buChar char="•"/>
            </a:pPr>
            <a:endParaRPr lang="nb-NO" sz="2000">
              <a:solidFill>
                <a:schemeClr val="accent1">
                  <a:lumMod val="50000"/>
                </a:schemeClr>
              </a:solidFill>
              <a:latin typeface="Aptos" panose="020B0004020202020204" pitchFamily="34" charset="0"/>
            </a:endParaRPr>
          </a:p>
          <a:p>
            <a:pPr marL="342900" indent="-342900">
              <a:buFont typeface="Arial" panose="020B0604020202020204" pitchFamily="34" charset="0"/>
              <a:buChar char="•"/>
            </a:pPr>
            <a:r>
              <a:rPr lang="nb-NO" sz="2000">
                <a:solidFill>
                  <a:schemeClr val="accent1">
                    <a:lumMod val="50000"/>
                  </a:schemeClr>
                </a:solidFill>
                <a:latin typeface="Aptos" panose="020B0004020202020204" pitchFamily="34" charset="0"/>
              </a:rPr>
              <a:t>Følge med på oppfølgingen som gis av helsepersonell underveis i svangerskapet</a:t>
            </a:r>
          </a:p>
          <a:p>
            <a:pPr marL="342900" indent="-342900">
              <a:buFont typeface="Arial" panose="020B0604020202020204" pitchFamily="34" charset="0"/>
              <a:buChar char="•"/>
            </a:pPr>
            <a:endParaRPr lang="nb-NO" sz="2000">
              <a:solidFill>
                <a:schemeClr val="accent1">
                  <a:lumMod val="50000"/>
                </a:schemeClr>
              </a:solidFill>
              <a:latin typeface="Aptos" panose="020B0004020202020204" pitchFamily="34" charset="0"/>
            </a:endParaRPr>
          </a:p>
          <a:p>
            <a:pPr marL="342900" indent="-342900">
              <a:buFont typeface="Arial" panose="020B0604020202020204" pitchFamily="34" charset="0"/>
              <a:buChar char="•"/>
            </a:pPr>
            <a:r>
              <a:rPr lang="nb-NO" sz="2000">
                <a:solidFill>
                  <a:schemeClr val="accent1">
                    <a:lumMod val="50000"/>
                  </a:schemeClr>
                </a:solidFill>
                <a:latin typeface="Aptos" panose="020B0004020202020204" pitchFamily="34" charset="0"/>
              </a:rPr>
              <a:t>Se hvor langt man er kommet i svangerskapet</a:t>
            </a:r>
          </a:p>
          <a:p>
            <a:pPr marL="342900" indent="-342900">
              <a:buFont typeface="Arial" panose="020B0604020202020204" pitchFamily="34" charset="0"/>
              <a:buChar char="•"/>
            </a:pPr>
            <a:endParaRPr lang="nb-NO" sz="2000">
              <a:solidFill>
                <a:schemeClr val="accent1">
                  <a:lumMod val="50000"/>
                </a:schemeClr>
              </a:solidFill>
              <a:latin typeface="Aptos" panose="020B0004020202020204" pitchFamily="34" charset="0"/>
            </a:endParaRPr>
          </a:p>
          <a:p>
            <a:pPr marL="342900" indent="-342900">
              <a:buFont typeface="Arial" panose="020B0604020202020204" pitchFamily="34" charset="0"/>
              <a:buChar char="•"/>
            </a:pPr>
            <a:r>
              <a:rPr lang="nb-NO" sz="2000">
                <a:solidFill>
                  <a:schemeClr val="accent1">
                    <a:lumMod val="50000"/>
                  </a:schemeClr>
                </a:solidFill>
                <a:latin typeface="Aptos" panose="020B0004020202020204" pitchFamily="34" charset="0"/>
              </a:rPr>
              <a:t>Slipper bekymringen og ansvaret knyttet til papirhelsekortet</a:t>
            </a:r>
          </a:p>
          <a:p>
            <a:endParaRPr lang="nb-NO" sz="2600" noProof="0">
              <a:solidFill>
                <a:schemeClr val="accent4"/>
              </a:solidFill>
            </a:endParaRPr>
          </a:p>
        </p:txBody>
      </p:sp>
      <p:grpSp>
        <p:nvGrpSpPr>
          <p:cNvPr id="7" name="Gruppe 6">
            <a:extLst>
              <a:ext uri="{FF2B5EF4-FFF2-40B4-BE49-F238E27FC236}">
                <a16:creationId xmlns:a16="http://schemas.microsoft.com/office/drawing/2014/main" id="{2F5051DD-3126-891C-95BF-1832000FF82A}"/>
              </a:ext>
            </a:extLst>
          </p:cNvPr>
          <p:cNvGrpSpPr/>
          <p:nvPr/>
        </p:nvGrpSpPr>
        <p:grpSpPr>
          <a:xfrm>
            <a:off x="7807538" y="2684266"/>
            <a:ext cx="3350835" cy="3142763"/>
            <a:chOff x="7807538" y="2684266"/>
            <a:chExt cx="3350835" cy="3142763"/>
          </a:xfrm>
        </p:grpSpPr>
        <p:pic>
          <p:nvPicPr>
            <p:cNvPr id="3" name="Picture 11" descr="A phone screen with a number and a circle&#10;&#10;AI-generated content may be incorrect.">
              <a:extLst>
                <a:ext uri="{FF2B5EF4-FFF2-40B4-BE49-F238E27FC236}">
                  <a16:creationId xmlns:a16="http://schemas.microsoft.com/office/drawing/2014/main" id="{1E689E58-35F3-A1DE-FD9C-56AD05741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58158">
              <a:off x="7807538" y="2684266"/>
              <a:ext cx="1152441" cy="2433908"/>
            </a:xfrm>
            <a:prstGeom prst="rect">
              <a:avLst/>
            </a:prstGeom>
            <a:effectLst>
              <a:outerShdw blurRad="50800" dist="38100" dir="8100000" algn="tr" rotWithShape="0">
                <a:prstClr val="black">
                  <a:alpha val="40000"/>
                </a:prstClr>
              </a:outerShdw>
            </a:effectLst>
          </p:spPr>
        </p:pic>
        <p:pic>
          <p:nvPicPr>
            <p:cNvPr id="5" name="Picture 13" descr="A cell phone with a screen showing a baby&#10;&#10;AI-generated content may be incorrect.">
              <a:extLst>
                <a:ext uri="{FF2B5EF4-FFF2-40B4-BE49-F238E27FC236}">
                  <a16:creationId xmlns:a16="http://schemas.microsoft.com/office/drawing/2014/main" id="{38CBCC26-80EA-CC1B-8BBE-71A3A3EB7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58158">
              <a:off x="8894543" y="3019034"/>
              <a:ext cx="1152441" cy="2433908"/>
            </a:xfrm>
            <a:prstGeom prst="rect">
              <a:avLst/>
            </a:prstGeom>
            <a:effectLst>
              <a:outerShdw blurRad="50800" dist="38100" dir="8100000" algn="tr" rotWithShape="0">
                <a:prstClr val="black">
                  <a:alpha val="40000"/>
                </a:prstClr>
              </a:outerShdw>
            </a:effectLst>
          </p:spPr>
        </p:pic>
        <p:pic>
          <p:nvPicPr>
            <p:cNvPr id="6" name="Picture 15" descr="A screenshot of a cell phone&#10;&#10;AI-generated content may be incorrect.">
              <a:extLst>
                <a:ext uri="{FF2B5EF4-FFF2-40B4-BE49-F238E27FC236}">
                  <a16:creationId xmlns:a16="http://schemas.microsoft.com/office/drawing/2014/main" id="{D9E5566C-41E8-B924-7B0D-946D3CCA4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58158">
              <a:off x="10005932" y="3393121"/>
              <a:ext cx="1152441" cy="2433908"/>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28425278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59AF2-F61E-9CBF-0AC3-A12EB535CA8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88569AB-9CA3-9606-56D1-CFDC7790F397}"/>
              </a:ext>
            </a:extLst>
          </p:cNvPr>
          <p:cNvSpPr/>
          <p:nvPr/>
        </p:nvSpPr>
        <p:spPr>
          <a:xfrm>
            <a:off x="1" y="0"/>
            <a:ext cx="8031892" cy="1795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666322A9-0796-0FD8-703E-9C206C729277}"/>
              </a:ext>
            </a:extLst>
          </p:cNvPr>
          <p:cNvSpPr>
            <a:spLocks noGrp="1"/>
          </p:cNvSpPr>
          <p:nvPr>
            <p:ph type="title"/>
          </p:nvPr>
        </p:nvSpPr>
        <p:spPr>
          <a:xfrm>
            <a:off x="389343" y="449866"/>
            <a:ext cx="7253208" cy="896106"/>
          </a:xfrm>
        </p:spPr>
        <p:txBody>
          <a:bodyPr>
            <a:normAutofit fontScale="90000"/>
          </a:bodyPr>
          <a:lstStyle/>
          <a:p>
            <a:r>
              <a:rPr lang="nb-NO" sz="2400">
                <a:cs typeface="Arial"/>
              </a:rPr>
              <a:t>Oppsummering av funn </a:t>
            </a:r>
            <a:br>
              <a:rPr lang="nb-NO">
                <a:cs typeface="Arial"/>
              </a:rPr>
            </a:br>
            <a:r>
              <a:rPr lang="nb-NO">
                <a:cs typeface="Arial"/>
              </a:rPr>
              <a:t>Hva mener de gravide mangler</a:t>
            </a:r>
            <a:endParaRPr lang="nb-NO"/>
          </a:p>
        </p:txBody>
      </p:sp>
      <p:sp>
        <p:nvSpPr>
          <p:cNvPr id="3" name="TextBox 3">
            <a:extLst>
              <a:ext uri="{FF2B5EF4-FFF2-40B4-BE49-F238E27FC236}">
                <a16:creationId xmlns:a16="http://schemas.microsoft.com/office/drawing/2014/main" id="{B2815247-AB60-3F6D-D8D1-E8B731275A59}"/>
              </a:ext>
            </a:extLst>
          </p:cNvPr>
          <p:cNvSpPr txBox="1"/>
          <p:nvPr/>
        </p:nvSpPr>
        <p:spPr>
          <a:xfrm>
            <a:off x="803563" y="2549236"/>
            <a:ext cx="7228329" cy="6303603"/>
          </a:xfrm>
          <a:prstGeom prst="rect">
            <a:avLst/>
          </a:prstGeom>
          <a:noFill/>
        </p:spPr>
        <p:txBody>
          <a:bodyPr wrap="square" lIns="180000" tIns="180000" rIns="180000" bIns="180000" rtlCol="0">
            <a:spAutoFit/>
          </a:bodyPr>
          <a:lstStyle/>
          <a:p>
            <a:pPr marL="342900" indent="-342900">
              <a:buFont typeface="Arial" panose="020B0604020202020204" pitchFamily="34" charset="0"/>
              <a:buChar char="•"/>
            </a:pPr>
            <a:r>
              <a:rPr lang="nb-NO" sz="2000">
                <a:cs typeface="Calibri"/>
              </a:rPr>
              <a:t>Det er behov for mer og spisset innhold (se neste slide)</a:t>
            </a:r>
          </a:p>
          <a:p>
            <a:pPr marL="342900" indent="-342900">
              <a:buFont typeface="Arial" panose="020B0604020202020204" pitchFamily="34" charset="0"/>
              <a:buChar char="•"/>
            </a:pPr>
            <a:endParaRPr lang="nb-NO" sz="2000" noProof="0">
              <a:cs typeface="Calibri"/>
            </a:endParaRPr>
          </a:p>
          <a:p>
            <a:pPr marL="342900" indent="-342900">
              <a:buFont typeface="Arial" panose="020B0604020202020204" pitchFamily="34" charset="0"/>
              <a:buChar char="•"/>
            </a:pPr>
            <a:endParaRPr lang="nb-NO" sz="2000" noProof="0">
              <a:cs typeface="Calibri"/>
            </a:endParaRPr>
          </a:p>
          <a:p>
            <a:pPr marL="342900" indent="-342900">
              <a:buFont typeface="Arial" panose="020B0604020202020204" pitchFamily="34" charset="0"/>
              <a:buChar char="•"/>
            </a:pPr>
            <a:r>
              <a:rPr lang="nb-NO" sz="2000">
                <a:cs typeface="Calibri"/>
              </a:rPr>
              <a:t>Varsler om nytt innhold og viktige hendelser</a:t>
            </a:r>
          </a:p>
          <a:p>
            <a:r>
              <a:rPr lang="nb-NO" sz="2000">
                <a:cs typeface="Calibri"/>
              </a:rPr>
              <a:t>	påminnelse om hva jeg skal gjøre før neste time</a:t>
            </a:r>
          </a:p>
          <a:p>
            <a:pPr marL="342900" indent="-342900">
              <a:buFont typeface="Arial" panose="020B0604020202020204" pitchFamily="34" charset="0"/>
              <a:buChar char="•"/>
            </a:pPr>
            <a:endParaRPr lang="nb-NO" sz="2000">
              <a:cs typeface="Calibri"/>
            </a:endParaRPr>
          </a:p>
          <a:p>
            <a:pPr marL="342900" indent="-342900">
              <a:buFont typeface="Arial" panose="020B0604020202020204" pitchFamily="34" charset="0"/>
              <a:buChar char="•"/>
            </a:pPr>
            <a:endParaRPr lang="nb-NO" sz="2000">
              <a:cs typeface="Calibri"/>
            </a:endParaRPr>
          </a:p>
          <a:p>
            <a:pPr marL="342900" indent="-342900">
              <a:buFont typeface="Arial" panose="020B0604020202020204" pitchFamily="34" charset="0"/>
              <a:buChar char="•"/>
            </a:pPr>
            <a:r>
              <a:rPr lang="nb-NO" sz="2000">
                <a:cs typeface="Calibri"/>
              </a:rPr>
              <a:t>De som ikke har et digitalt helsekort uttrykker frustrasjon og misnøye over denne mangelen</a:t>
            </a:r>
          </a:p>
          <a:p>
            <a:endParaRPr lang="nb-NO" sz="2000">
              <a:cs typeface="Calibri"/>
            </a:endParaRPr>
          </a:p>
          <a:p>
            <a:endParaRPr lang="nb-NO" sz="2000">
              <a:cs typeface="Calibri"/>
            </a:endParaRPr>
          </a:p>
          <a:p>
            <a:endParaRPr lang="nb-NO" sz="2000">
              <a:cs typeface="Calibri"/>
            </a:endParaRPr>
          </a:p>
          <a:p>
            <a:endParaRPr lang="nb-NO" sz="2000">
              <a:cs typeface="Calibri"/>
            </a:endParaRPr>
          </a:p>
          <a:p>
            <a:endParaRPr lang="nb-NO" sz="2000">
              <a:cs typeface="Calibri"/>
            </a:endParaRPr>
          </a:p>
          <a:p>
            <a:endParaRPr lang="nb-NO" sz="2000" noProof="0">
              <a:cs typeface="Calibri"/>
            </a:endParaRPr>
          </a:p>
          <a:p>
            <a:endParaRPr lang="nb-NO" sz="2000" noProof="0">
              <a:cs typeface="Calibri"/>
            </a:endParaRPr>
          </a:p>
          <a:p>
            <a:pPr marL="457200" indent="-457200">
              <a:buFont typeface="Arial" panose="020B0604020202020204" pitchFamily="34" charset="0"/>
              <a:buChar char="•"/>
            </a:pPr>
            <a:endParaRPr lang="nb-NO" sz="2000" noProof="0">
              <a:cs typeface="Calibri"/>
            </a:endParaRPr>
          </a:p>
          <a:p>
            <a:pPr marL="457200" indent="-457200">
              <a:buFont typeface="Arial" panose="020B0604020202020204" pitchFamily="34" charset="0"/>
              <a:buChar char="•"/>
            </a:pPr>
            <a:endParaRPr lang="nb-NO" sz="2000" noProof="0">
              <a:cs typeface="Calibri"/>
            </a:endParaRPr>
          </a:p>
          <a:p>
            <a:endParaRPr lang="nb-NO" sz="2600" noProof="0">
              <a:solidFill>
                <a:schemeClr val="accent4"/>
              </a:solidFill>
            </a:endParaRPr>
          </a:p>
        </p:txBody>
      </p:sp>
      <p:pic>
        <p:nvPicPr>
          <p:cNvPr id="4" name="Graphic 17">
            <a:extLst>
              <a:ext uri="{FF2B5EF4-FFF2-40B4-BE49-F238E27FC236}">
                <a16:creationId xmlns:a16="http://schemas.microsoft.com/office/drawing/2014/main" id="{B64861D1-0511-8C71-032A-00FA13F54653}"/>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833750" y="203909"/>
            <a:ext cx="1777643" cy="6654091"/>
          </a:xfrm>
          <a:prstGeom prst="rect">
            <a:avLst/>
          </a:prstGeom>
        </p:spPr>
      </p:pic>
    </p:spTree>
    <p:extLst>
      <p:ext uri="{BB962C8B-B14F-4D97-AF65-F5344CB8AC3E}">
        <p14:creationId xmlns:p14="http://schemas.microsoft.com/office/powerpoint/2010/main" val="2169216901"/>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HN">
  <a:themeElements>
    <a:clrScheme name="NHN - fargepalett">
      <a:dk1>
        <a:srgbClr val="000000"/>
      </a:dk1>
      <a:lt1>
        <a:srgbClr val="FFFFFF"/>
      </a:lt1>
      <a:dk2>
        <a:srgbClr val="002820"/>
      </a:dk2>
      <a:lt2>
        <a:srgbClr val="C3F1DA"/>
      </a:lt2>
      <a:accent1>
        <a:srgbClr val="00A67E"/>
      </a:accent1>
      <a:accent2>
        <a:srgbClr val="004578"/>
      </a:accent2>
      <a:accent3>
        <a:srgbClr val="FFC36A"/>
      </a:accent3>
      <a:accent4>
        <a:srgbClr val="6A1D27"/>
      </a:accent4>
      <a:accent5>
        <a:srgbClr val="7BEFB2"/>
      </a:accent5>
      <a:accent6>
        <a:srgbClr val="E85700"/>
      </a:accent6>
      <a:hlink>
        <a:srgbClr val="02A67F"/>
      </a:hlink>
      <a:folHlink>
        <a:srgbClr val="02A6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0000" tIns="180000" rIns="180000" bIns="180000" rtlCol="0">
        <a:spAutoFit/>
      </a:bodyPr>
      <a:lstStyle>
        <a:defPPr algn="l">
          <a:defRPr sz="1600" dirty="0" smtClean="0">
            <a:solidFill>
              <a:schemeClr val="accent4"/>
            </a:solidFill>
          </a:defRPr>
        </a:defPPr>
      </a:lstStyle>
    </a:txDef>
  </a:objectDefaults>
  <a:extraClrSchemeLst/>
  <a:extLst>
    <a:ext uri="{05A4C25C-085E-4340-85A3-A5531E510DB2}">
      <thm15:themeFamily xmlns:thm15="http://schemas.microsoft.com/office/thememl/2012/main" name="Powerpoint-mal Norsk helsenett" id="{EC76D303-97AF-2D48-A178-9EFBD9FAD04B}" vid="{6DAE14BA-DF35-AB4F-B8E8-F2206D9E9215}"/>
    </a:ext>
  </a:extLst>
</a:theme>
</file>

<file path=ppt/theme/theme3.xml><?xml version="1.0" encoding="utf-8"?>
<a:theme xmlns:a="http://schemas.openxmlformats.org/drawingml/2006/main" name="1_NHN">
  <a:themeElements>
    <a:clrScheme name="Egendefinert 2">
      <a:dk1>
        <a:srgbClr val="000000"/>
      </a:dk1>
      <a:lt1>
        <a:srgbClr val="FFFFFF"/>
      </a:lt1>
      <a:dk2>
        <a:srgbClr val="002820"/>
      </a:dk2>
      <a:lt2>
        <a:srgbClr val="247360"/>
      </a:lt2>
      <a:accent1>
        <a:srgbClr val="02A67F"/>
      </a:accent1>
      <a:accent2>
        <a:srgbClr val="002820"/>
      </a:accent2>
      <a:accent3>
        <a:srgbClr val="7BEFB2"/>
      </a:accent3>
      <a:accent4>
        <a:srgbClr val="015945"/>
      </a:accent4>
      <a:accent5>
        <a:srgbClr val="C3F2DA"/>
      </a:accent5>
      <a:accent6>
        <a:srgbClr val="E85800"/>
      </a:accent6>
      <a:hlink>
        <a:srgbClr val="02A67F"/>
      </a:hlink>
      <a:folHlink>
        <a:srgbClr val="02A6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0000" tIns="180000" rIns="180000" bIns="180000" rtlCol="0">
        <a:spAutoFit/>
      </a:bodyPr>
      <a:lstStyle>
        <a:defPPr algn="l">
          <a:defRPr sz="1600" dirty="0" smtClean="0">
            <a:solidFill>
              <a:schemeClr val="accent4"/>
            </a:solidFill>
          </a:defRPr>
        </a:defPPr>
      </a:lstStyle>
    </a:txDef>
  </a:objectDefaults>
  <a:extraClrSchemeLst/>
  <a:extLst>
    <a:ext uri="{05A4C25C-085E-4340-85A3-A5531E510DB2}">
      <thm15:themeFamily xmlns:thm15="http://schemas.microsoft.com/office/thememl/2012/main" name="Powerpoint-mal januar 2023_backup" id="{CAA33C1C-FF72-41A1-AA5D-A6E9C3418781}" vid="{AD3F0FBD-29F0-4D9B-A27C-01E04680B6E2}"/>
    </a:ext>
  </a:extLst>
</a:theme>
</file>

<file path=ppt/theme/theme4.xml><?xml version="1.0" encoding="utf-8"?>
<a:theme xmlns:a="http://schemas.openxmlformats.org/drawingml/2006/main" name="2_NHN">
  <a:themeElements>
    <a:clrScheme name="Egendefinert 2">
      <a:dk1>
        <a:srgbClr val="000000"/>
      </a:dk1>
      <a:lt1>
        <a:srgbClr val="FFFFFF"/>
      </a:lt1>
      <a:dk2>
        <a:srgbClr val="002820"/>
      </a:dk2>
      <a:lt2>
        <a:srgbClr val="247360"/>
      </a:lt2>
      <a:accent1>
        <a:srgbClr val="02A67F"/>
      </a:accent1>
      <a:accent2>
        <a:srgbClr val="002820"/>
      </a:accent2>
      <a:accent3>
        <a:srgbClr val="7BEFB2"/>
      </a:accent3>
      <a:accent4>
        <a:srgbClr val="015945"/>
      </a:accent4>
      <a:accent5>
        <a:srgbClr val="C3F2DA"/>
      </a:accent5>
      <a:accent6>
        <a:srgbClr val="E85800"/>
      </a:accent6>
      <a:hlink>
        <a:srgbClr val="02A67F"/>
      </a:hlink>
      <a:folHlink>
        <a:srgbClr val="02A6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0000" tIns="180000" rIns="180000" bIns="180000" rtlCol="0">
        <a:spAutoFit/>
      </a:bodyPr>
      <a:lstStyle>
        <a:defPPr algn="l">
          <a:defRPr sz="1600" dirty="0" smtClean="0">
            <a:solidFill>
              <a:schemeClr val="accent4"/>
            </a:solidFill>
          </a:defRPr>
        </a:defPPr>
      </a:lstStyle>
    </a:txDef>
  </a:objectDefaults>
  <a:extraClrSchemeLst/>
  <a:extLst>
    <a:ext uri="{05A4C25C-085E-4340-85A3-A5531E510DB2}">
      <thm15:themeFamily xmlns:thm15="http://schemas.microsoft.com/office/thememl/2012/main" name="Presentasjon1" id="{93E34324-8B98-496E-9CDD-C4CF7888A53E}" vid="{82BC0744-4835-47D0-9B9F-422983702F6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C6F3EB26434D46BA2BF4420C1D1E62" ma:contentTypeVersion="26" ma:contentTypeDescription="Create a new document." ma:contentTypeScope="" ma:versionID="0e2742d1e92eb460145ce37c6da43912">
  <xsd:schema xmlns:xsd="http://www.w3.org/2001/XMLSchema" xmlns:xs="http://www.w3.org/2001/XMLSchema" xmlns:p="http://schemas.microsoft.com/office/2006/metadata/properties" xmlns:ns2="1f5eea28-33d1-42ea-874e-8644811a1b3c" xmlns:ns3="b0159b99-07f0-4118-b6b8-3b0239e6bbdf" targetNamespace="http://schemas.microsoft.com/office/2006/metadata/properties" ma:root="true" ma:fieldsID="f82acfe3b4f8959a4a6ba5e694f1db09" ns2:_="" ns3:_="">
    <xsd:import namespace="1f5eea28-33d1-42ea-874e-8644811a1b3c"/>
    <xsd:import namespace="b0159b99-07f0-4118-b6b8-3b0239e6bbdf"/>
    <xsd:element name="properties">
      <xsd:complexType>
        <xsd:sequence>
          <xsd:element name="documentManagement">
            <xsd:complexType>
              <xsd:all>
                <xsd:element ref="ns2:MediaServiceMetadata" minOccurs="0"/>
                <xsd:element ref="ns2:MediaServiceFastMetadata" minOccurs="0"/>
                <xsd:element ref="ns2:Team" minOccurs="0"/>
                <xsd:element ref="ns2:Tjeneste" minOccurs="0"/>
                <xsd:element ref="ns2:Tem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Kommenta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eea28-33d1-42ea-874e-8644811a1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eam" ma:index="10" nillable="true" ma:displayName="Team" ma:format="Dropdown" ma:internalName="Team">
      <xsd:simpleType>
        <xsd:union memberTypes="dms:Text">
          <xsd:simpleType>
            <xsd:restriction base="dms:Choice">
              <xsd:enumeration value="Samhandlingsstøtte"/>
              <xsd:enumeration value="Team produkt"/>
              <xsd:enumeration value="Team støtte"/>
              <xsd:enumeration value="Ledelse"/>
            </xsd:restriction>
          </xsd:simpleType>
        </xsd:union>
      </xsd:simpleType>
    </xsd:element>
    <xsd:element name="Tjeneste" ma:index="11" nillable="true" ma:displayName="Tjeneste" ma:format="Dropdown" ma:internalName="Tjeneste">
      <xsd:simpleType>
        <xsd:union memberTypes="dms:Text">
          <xsd:simpleType>
            <xsd:restriction base="dms:Choice">
              <xsd:enumeration value="HelseID"/>
              <xsd:enumeration value="Selv"/>
              <xsd:enumeration value="Valg 3"/>
            </xsd:restriction>
          </xsd:simpleType>
        </xsd:union>
      </xsd:simpleType>
    </xsd:element>
    <xsd:element name="Tema" ma:index="12" nillable="true" ma:displayName="Tema" ma:format="Dropdown" ma:indexed="true" ma:internalName="Tema">
      <xsd:simpleType>
        <xsd:restriction base="dms:Text">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430ae2b-df2c-4b95-9cf0-770a4f42eda8" ma:termSetId="09814cd3-568e-fe90-9814-8d621ff8fb84" ma:anchorId="fba54fb3-c3e1-fe81-a776-ca4b69148c4d" ma:open="true" ma:isKeyword="false">
      <xsd:complexType>
        <xsd:sequence>
          <xsd:element ref="pc:Terms" minOccurs="0" maxOccurs="1"/>
        </xsd:sequence>
      </xsd:complexType>
    </xsd:element>
    <xsd:element name="Kommentar" ma:index="27" nillable="true" ma:displayName="Kommentar" ma:format="Dropdown" ma:internalName="Kommentar">
      <xsd:simpleType>
        <xsd:restriction base="dms:Text">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159b99-07f0-4118-b6b8-3b0239e6bbd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8196de5-9b6a-41df-aeb5-2e874a5b13b4}" ma:internalName="TaxCatchAll" ma:showField="CatchAllData" ma:web="b0159b99-07f0-4118-b6b8-3b0239e6b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 xmlns="1f5eea28-33d1-42ea-874e-8644811a1b3c" xsi:nil="true"/>
    <lcf76f155ced4ddcb4097134ff3c332f xmlns="1f5eea28-33d1-42ea-874e-8644811a1b3c">
      <Terms xmlns="http://schemas.microsoft.com/office/infopath/2007/PartnerControls"/>
    </lcf76f155ced4ddcb4097134ff3c332f>
    <Tema xmlns="1f5eea28-33d1-42ea-874e-8644811a1b3c" xsi:nil="true"/>
    <TaxCatchAll xmlns="b0159b99-07f0-4118-b6b8-3b0239e6bbdf" xsi:nil="true"/>
    <Tjeneste xmlns="1f5eea28-33d1-42ea-874e-8644811a1b3c" xsi:nil="true"/>
    <Kommentar xmlns="1f5eea28-33d1-42ea-874e-8644811a1b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AF35A4-0334-4EFF-AF76-5D8E9D13D3B7}">
  <ds:schemaRefs>
    <ds:schemaRef ds:uri="1f5eea28-33d1-42ea-874e-8644811a1b3c"/>
    <ds:schemaRef ds:uri="b0159b99-07f0-4118-b6b8-3b0239e6bb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F1DF56-70D6-419B-A2C9-3516FAD57E63}">
  <ds:schemaRefs>
    <ds:schemaRef ds:uri="http://purl.org/dc/dcmitype/"/>
    <ds:schemaRef ds:uri="http://purl.org/dc/elements/1.1/"/>
    <ds:schemaRef ds:uri="http://www.w3.org/XML/1998/namespace"/>
    <ds:schemaRef ds:uri="1f5eea28-33d1-42ea-874e-8644811a1b3c"/>
    <ds:schemaRef ds:uri="http://schemas.microsoft.com/office/2006/documentManagement/types"/>
    <ds:schemaRef ds:uri="http://schemas.microsoft.com/office/2006/metadata/properties"/>
    <ds:schemaRef ds:uri="http://schemas.microsoft.com/office/infopath/2007/PartnerControls"/>
    <ds:schemaRef ds:uri="b0159b99-07f0-4118-b6b8-3b0239e6bbdf"/>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A88F953-2A4E-4038-8A02-7B1D5F2EAD77}">
  <ds:schemaRefs>
    <ds:schemaRef ds:uri="http://schemas.microsoft.com/sharepoint/v3/contenttype/forms"/>
  </ds:schemaRefs>
</ds:datastoreItem>
</file>

<file path=docMetadata/LabelInfo.xml><?xml version="1.0" encoding="utf-8"?>
<clbl:labelList xmlns:clbl="http://schemas.microsoft.com/office/2020/mipLabelMetadata">
  <clbl:label id="{37f901f9-4394-4597-843c-d2ba82df7403}" enabled="1" method="Standard" siteId="{e3dac4b3-9b0b-4f41-8623-9392d0d566dc}"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2226</Words>
  <Application>Microsoft Macintosh PowerPoint</Application>
  <PresentationFormat>Widescreen</PresentationFormat>
  <Paragraphs>324</Paragraphs>
  <Slides>25</Slides>
  <Notes>18</Notes>
  <HiddenSlides>0</HiddenSlides>
  <MMClips>0</MMClips>
  <ScaleCrop>false</ScaleCrop>
  <HeadingPairs>
    <vt:vector size="8" baseType="variant">
      <vt:variant>
        <vt:lpstr>Brukte skrifter</vt:lpstr>
      </vt:variant>
      <vt:variant>
        <vt:i4>11</vt:i4>
      </vt:variant>
      <vt:variant>
        <vt:lpstr>Tema</vt:lpstr>
      </vt:variant>
      <vt:variant>
        <vt:i4>4</vt:i4>
      </vt:variant>
      <vt:variant>
        <vt:lpstr>Innebygde OLE-servere</vt:lpstr>
      </vt:variant>
      <vt:variant>
        <vt:i4>1</vt:i4>
      </vt:variant>
      <vt:variant>
        <vt:lpstr>Lysbildetitler</vt:lpstr>
      </vt:variant>
      <vt:variant>
        <vt:i4>25</vt:i4>
      </vt:variant>
    </vt:vector>
  </HeadingPairs>
  <TitlesOfParts>
    <vt:vector size="41" baseType="lpstr">
      <vt:lpstr>-apple-system</vt:lpstr>
      <vt:lpstr>Aptos</vt:lpstr>
      <vt:lpstr>Aptos Display</vt:lpstr>
      <vt:lpstr>Aptos SemiBold</vt:lpstr>
      <vt:lpstr>Arial</vt:lpstr>
      <vt:lpstr>ArialMT</vt:lpstr>
      <vt:lpstr>Calibri</vt:lpstr>
      <vt:lpstr>Source Sans Pro</vt:lpstr>
      <vt:lpstr>Source Sans Pro Light</vt:lpstr>
      <vt:lpstr>Source Sans Pro SemiBold</vt:lpstr>
      <vt:lpstr>Times New Roman</vt:lpstr>
      <vt:lpstr>office theme</vt:lpstr>
      <vt:lpstr>NHN</vt:lpstr>
      <vt:lpstr>1_NHN</vt:lpstr>
      <vt:lpstr>2_NHN</vt:lpstr>
      <vt:lpstr>think-cell Slide</vt:lpstr>
      <vt:lpstr>Digitalt helsekort og støtte til gravide på Helsenorge</vt:lpstr>
      <vt:lpstr>PowerPoint-presentasjon</vt:lpstr>
      <vt:lpstr>PowerPoint-presentasjon</vt:lpstr>
      <vt:lpstr>Støtte til gravide på Helsenorge</vt:lpstr>
      <vt:lpstr>Uke 10</vt:lpstr>
      <vt:lpstr>Uke 30</vt:lpstr>
      <vt:lpstr>SPØRREUNDERSØKELSE TIL GRAVIDE  Hvem nådde vi</vt:lpstr>
      <vt:lpstr>Oppsummering av funn Hva gir verdi for gravide</vt:lpstr>
      <vt:lpstr>Oppsummering av funn  Hva mener de gravide mangler</vt:lpstr>
      <vt:lpstr>PowerPoint-presentasjon</vt:lpstr>
      <vt:lpstr>PowerPoint-presentasjon</vt:lpstr>
      <vt:lpstr>PowerPoint-presentasjon</vt:lpstr>
      <vt:lpstr>Lyst til å vite mer? </vt:lpstr>
      <vt:lpstr>Digitalt helsekort for gravide og helsepersonell</vt:lpstr>
      <vt:lpstr>Vi gjør helseinformasjon og digitale tjenester tilgjengelig </vt:lpstr>
      <vt:lpstr>PowerPoint-presentasjon</vt:lpstr>
      <vt:lpstr>PowerPoint-presentasjon</vt:lpstr>
      <vt:lpstr>PowerPoint-presentasjon</vt:lpstr>
      <vt:lpstr>Fullstendig historikkoversikt/versjonskontroll</vt:lpstr>
      <vt:lpstr>Deltakere i utprøving</vt:lpstr>
      <vt:lpstr>Erfaringer fra utprøving</vt:lpstr>
      <vt:lpstr>Sikker informasjon gir en bedre opplevelse</vt:lpstr>
      <vt:lpstr>Tidsbesparende og trygge systemer</vt:lpstr>
      <vt:lpstr>99 helsevirksomheter bruker DHG per 14.04.26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Astrid Gundersen</cp:lastModifiedBy>
  <cp:revision>1</cp:revision>
  <dcterms:created xsi:type="dcterms:W3CDTF">2026-01-20T14:19:38Z</dcterms:created>
  <dcterms:modified xsi:type="dcterms:W3CDTF">2026-04-22T09:50:26Z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0x01010080C6F3EB26434D46BA2BF4420C1D1E62</vt:lpwstr>
  </property>
  <property fmtid="{D5CDD505-2E9C-101B-9397-08002B2CF9AE}" pid="3" name="ClassificationContentMarkingFooterLocations">
    <vt:lpwstr>office theme:8</vt:lpwstr>
  </property>
  <property fmtid="{D5CDD505-2E9C-101B-9397-08002B2CF9AE}" pid="4" name="ClassificationContentMarkingFooterText">
    <vt:lpwstr>NHN Intern - kan deles</vt:lpwstr>
  </property>
  <property fmtid="{D5CDD505-2E9C-101B-9397-08002B2CF9AE}" pid="5" name="MediaServiceImageTags">
    <vt:lpwstr/>
  </property>
</Properties>
</file>