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8" r:id="rId5"/>
    <p:sldId id="271" r:id="rId6"/>
    <p:sldId id="290" r:id="rId7"/>
    <p:sldId id="293" r:id="rId8"/>
    <p:sldId id="273" r:id="rId9"/>
    <p:sldId id="274" r:id="rId10"/>
    <p:sldId id="286" r:id="rId11"/>
    <p:sldId id="287" r:id="rId12"/>
    <p:sldId id="277" r:id="rId13"/>
    <p:sldId id="279" r:id="rId14"/>
    <p:sldId id="288" r:id="rId15"/>
    <p:sldId id="281" r:id="rId16"/>
    <p:sldId id="266" r:id="rId17"/>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08B"/>
    <a:srgbClr val="009700"/>
    <a:srgbClr val="E7E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DC1C4F-AE84-4DD7-BB60-D450FB756725}" v="1" dt="2026-04-17T12:41:17.869"/>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Ingen stil, tabellrutenet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00" autoAdjust="0"/>
    <p:restoredTop sz="88478" autoAdjust="0"/>
  </p:normalViewPr>
  <p:slideViewPr>
    <p:cSldViewPr>
      <p:cViewPr varScale="1">
        <p:scale>
          <a:sx n="112" d="100"/>
          <a:sy n="112" d="100"/>
        </p:scale>
        <p:origin x="1416"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sen Stine" userId="S::stine.hansen@unn.no::b9d3ccd1-5ca2-4d7f-874d-afd91015798a" providerId="AD" clId="Web-{AF28CB1A-B6F4-4983-A30D-2237C77825E4}"/>
    <pc:docChg chg="addSld delSld modSld">
      <pc:chgData name="Hansen Stine" userId="S::stine.hansen@unn.no::b9d3ccd1-5ca2-4d7f-874d-afd91015798a" providerId="AD" clId="Web-{AF28CB1A-B6F4-4983-A30D-2237C77825E4}" dt="2026-03-19T11:27:42.305" v="27" actId="1076"/>
      <pc:docMkLst>
        <pc:docMk/>
      </pc:docMkLst>
      <pc:sldChg chg="modNotes">
        <pc:chgData name="Hansen Stine" userId="S::stine.hansen@unn.no::b9d3ccd1-5ca2-4d7f-874d-afd91015798a" providerId="AD" clId="Web-{AF28CB1A-B6F4-4983-A30D-2237C77825E4}" dt="2026-03-19T11:25:23.851" v="17"/>
        <pc:sldMkLst>
          <pc:docMk/>
          <pc:sldMk cId="2116910714" sldId="290"/>
        </pc:sldMkLst>
      </pc:sldChg>
      <pc:sldChg chg="addSp delSp modSp add replId">
        <pc:chgData name="Hansen Stine" userId="S::stine.hansen@unn.no::b9d3ccd1-5ca2-4d7f-874d-afd91015798a" providerId="AD" clId="Web-{AF28CB1A-B6F4-4983-A30D-2237C77825E4}" dt="2026-03-19T11:27:42.305" v="27" actId="1076"/>
        <pc:sldMkLst>
          <pc:docMk/>
          <pc:sldMk cId="4289041644" sldId="293"/>
        </pc:sldMkLst>
        <pc:spChg chg="mod">
          <ac:chgData name="Hansen Stine" userId="S::stine.hansen@unn.no::b9d3ccd1-5ca2-4d7f-874d-afd91015798a" providerId="AD" clId="Web-{AF28CB1A-B6F4-4983-A30D-2237C77825E4}" dt="2026-03-19T11:27:42.305" v="27" actId="1076"/>
          <ac:spMkLst>
            <pc:docMk/>
            <pc:sldMk cId="4289041644" sldId="293"/>
            <ac:spMk id="50" creationId="{34FB0274-BFE6-80B9-5A87-413049263D04}"/>
          </ac:spMkLst>
        </pc:spChg>
        <pc:spChg chg="topLvl">
          <ac:chgData name="Hansen Stine" userId="S::stine.hansen@unn.no::b9d3ccd1-5ca2-4d7f-874d-afd91015798a" providerId="AD" clId="Web-{AF28CB1A-B6F4-4983-A30D-2237C77825E4}" dt="2026-03-19T11:27:07.617" v="25"/>
          <ac:spMkLst>
            <pc:docMk/>
            <pc:sldMk cId="4289041644" sldId="293"/>
            <ac:spMk id="58" creationId="{C85B5A2B-AEC1-10CC-2037-E0E6C80E87C6}"/>
          </ac:spMkLst>
        </pc:spChg>
      </pc:sldChg>
    </pc:docChg>
  </pc:docChgLst>
  <pc:docChgLst>
    <pc:chgData name="Hansen Stine" userId="S::stine.hansen@unn.no::b9d3ccd1-5ca2-4d7f-874d-afd91015798a" providerId="AD" clId="Web-{46DC1C4F-AE84-4DD7-BB60-D450FB756725}"/>
    <pc:docChg chg="modSld">
      <pc:chgData name="Hansen Stine" userId="S::stine.hansen@unn.no::b9d3ccd1-5ca2-4d7f-874d-afd91015798a" providerId="AD" clId="Web-{46DC1C4F-AE84-4DD7-BB60-D450FB756725}" dt="2026-04-17T13:00:47.238" v="89"/>
      <pc:docMkLst>
        <pc:docMk/>
      </pc:docMkLst>
      <pc:sldChg chg="modNotes">
        <pc:chgData name="Hansen Stine" userId="S::stine.hansen@unn.no::b9d3ccd1-5ca2-4d7f-874d-afd91015798a" providerId="AD" clId="Web-{46DC1C4F-AE84-4DD7-BB60-D450FB756725}" dt="2026-04-17T12:52:48.115" v="10"/>
        <pc:sldMkLst>
          <pc:docMk/>
          <pc:sldMk cId="926324914" sldId="271"/>
        </pc:sldMkLst>
      </pc:sldChg>
      <pc:sldChg chg="modNotes">
        <pc:chgData name="Hansen Stine" userId="S::stine.hansen@unn.no::b9d3ccd1-5ca2-4d7f-874d-afd91015798a" providerId="AD" clId="Web-{46DC1C4F-AE84-4DD7-BB60-D450FB756725}" dt="2026-04-17T12:57:59.256" v="88"/>
        <pc:sldMkLst>
          <pc:docMk/>
          <pc:sldMk cId="254481392" sldId="273"/>
        </pc:sldMkLst>
      </pc:sldChg>
      <pc:sldChg chg="mod modShow">
        <pc:chgData name="Hansen Stine" userId="S::stine.hansen@unn.no::b9d3ccd1-5ca2-4d7f-874d-afd91015798a" providerId="AD" clId="Web-{46DC1C4F-AE84-4DD7-BB60-D450FB756725}" dt="2026-04-17T12:41:17.869" v="0"/>
        <pc:sldMkLst>
          <pc:docMk/>
          <pc:sldMk cId="3527236685" sldId="278"/>
        </pc:sldMkLst>
      </pc:sldChg>
      <pc:sldChg chg="modNotes">
        <pc:chgData name="Hansen Stine" userId="S::stine.hansen@unn.no::b9d3ccd1-5ca2-4d7f-874d-afd91015798a" providerId="AD" clId="Web-{46DC1C4F-AE84-4DD7-BB60-D450FB756725}" dt="2026-04-17T12:43:10.244" v="3"/>
        <pc:sldMkLst>
          <pc:docMk/>
          <pc:sldMk cId="1789234852" sldId="279"/>
        </pc:sldMkLst>
      </pc:sldChg>
      <pc:sldChg chg="modNotes">
        <pc:chgData name="Hansen Stine" userId="S::stine.hansen@unn.no::b9d3ccd1-5ca2-4d7f-874d-afd91015798a" providerId="AD" clId="Web-{46DC1C4F-AE84-4DD7-BB60-D450FB756725}" dt="2026-04-17T13:00:47.238" v="89"/>
        <pc:sldMkLst>
          <pc:docMk/>
          <pc:sldMk cId="3643913399" sldId="281"/>
        </pc:sldMkLst>
      </pc:sldChg>
    </pc:docChg>
  </pc:docChgLst>
  <pc:docChgLst>
    <pc:chgData name="Hansen Stine" userId="S::stine.hansen@unn.no::b9d3ccd1-5ca2-4d7f-874d-afd91015798a" providerId="AD" clId="Web-{D4AA9DC0-46E5-401F-B4FB-628FEAF2973F}"/>
    <pc:docChg chg="modSld">
      <pc:chgData name="Hansen Stine" userId="S::stine.hansen@unn.no::b9d3ccd1-5ca2-4d7f-874d-afd91015798a" providerId="AD" clId="Web-{D4AA9DC0-46E5-401F-B4FB-628FEAF2973F}" dt="2026-03-19T10:32:55.115" v="103"/>
      <pc:docMkLst>
        <pc:docMk/>
      </pc:docMkLst>
      <pc:sldChg chg="modNotes">
        <pc:chgData name="Hansen Stine" userId="S::stine.hansen@unn.no::b9d3ccd1-5ca2-4d7f-874d-afd91015798a" providerId="AD" clId="Web-{D4AA9DC0-46E5-401F-B4FB-628FEAF2973F}" dt="2026-03-19T10:26:47.843" v="30"/>
        <pc:sldMkLst>
          <pc:docMk/>
          <pc:sldMk cId="254481392" sldId="273"/>
        </pc:sldMkLst>
      </pc:sldChg>
      <pc:sldChg chg="modNotes">
        <pc:chgData name="Hansen Stine" userId="S::stine.hansen@unn.no::b9d3ccd1-5ca2-4d7f-874d-afd91015798a" providerId="AD" clId="Web-{D4AA9DC0-46E5-401F-B4FB-628FEAF2973F}" dt="2026-03-19T10:32:55.115" v="103"/>
        <pc:sldMkLst>
          <pc:docMk/>
          <pc:sldMk cId="1963462763" sldId="277"/>
        </pc:sldMkLst>
      </pc:sldChg>
    </pc:docChg>
  </pc:docChgLst>
  <pc:docChgLst>
    <pc:chgData name="johansen Julie moen" userId="S::julie.moen.johansen@unn.no::190bcb10-3337-48d5-adce-fc1b5f00226a" providerId="AD" clId="Web-{2A0648F6-8B85-4B07-815D-FF505E86F63A}"/>
    <pc:docChg chg="modSld">
      <pc:chgData name="johansen Julie moen" userId="S::julie.moen.johansen@unn.no::190bcb10-3337-48d5-adce-fc1b5f00226a" providerId="AD" clId="Web-{2A0648F6-8B85-4B07-815D-FF505E86F63A}" dt="2026-03-24T12:22:12.117" v="689"/>
      <pc:docMkLst>
        <pc:docMk/>
      </pc:docMkLst>
      <pc:sldChg chg="modNotes">
        <pc:chgData name="johansen Julie moen" userId="S::julie.moen.johansen@unn.no::190bcb10-3337-48d5-adce-fc1b5f00226a" providerId="AD" clId="Web-{2A0648F6-8B85-4B07-815D-FF505E86F63A}" dt="2026-03-24T11:21:06.193" v="46"/>
        <pc:sldMkLst>
          <pc:docMk/>
          <pc:sldMk cId="3311999970" sldId="274"/>
        </pc:sldMkLst>
      </pc:sldChg>
      <pc:sldChg chg="modNotes">
        <pc:chgData name="johansen Julie moen" userId="S::julie.moen.johansen@unn.no::190bcb10-3337-48d5-adce-fc1b5f00226a" providerId="AD" clId="Web-{2A0648F6-8B85-4B07-815D-FF505E86F63A}" dt="2026-03-24T11:36:34.551" v="370"/>
        <pc:sldMkLst>
          <pc:docMk/>
          <pc:sldMk cId="3527236685" sldId="278"/>
        </pc:sldMkLst>
      </pc:sldChg>
      <pc:sldChg chg="modSp modNotes">
        <pc:chgData name="johansen Julie moen" userId="S::julie.moen.johansen@unn.no::190bcb10-3337-48d5-adce-fc1b5f00226a" providerId="AD" clId="Web-{2A0648F6-8B85-4B07-815D-FF505E86F63A}" dt="2026-03-24T11:33:19.484" v="140"/>
        <pc:sldMkLst>
          <pc:docMk/>
          <pc:sldMk cId="2900435468" sldId="286"/>
        </pc:sldMkLst>
        <pc:spChg chg="mod">
          <ac:chgData name="johansen Julie moen" userId="S::julie.moen.johansen@unn.no::190bcb10-3337-48d5-adce-fc1b5f00226a" providerId="AD" clId="Web-{2A0648F6-8B85-4B07-815D-FF505E86F63A}" dt="2026-03-24T11:32:58.530" v="126" actId="20577"/>
          <ac:spMkLst>
            <pc:docMk/>
            <pc:sldMk cId="2900435468" sldId="286"/>
            <ac:spMk id="2" creationId="{FA13E977-9596-C83E-1289-DFB9DCCDC38F}"/>
          </ac:spMkLst>
        </pc:spChg>
      </pc:sldChg>
      <pc:sldChg chg="modNotes">
        <pc:chgData name="johansen Julie moen" userId="S::julie.moen.johansen@unn.no::190bcb10-3337-48d5-adce-fc1b5f00226a" providerId="AD" clId="Web-{2A0648F6-8B85-4B07-815D-FF505E86F63A}" dt="2026-03-24T11:34:03.720" v="184"/>
        <pc:sldMkLst>
          <pc:docMk/>
          <pc:sldMk cId="2985228612" sldId="287"/>
        </pc:sldMkLst>
      </pc:sldChg>
      <pc:sldChg chg="modNotes">
        <pc:chgData name="johansen Julie moen" userId="S::julie.moen.johansen@unn.no::190bcb10-3337-48d5-adce-fc1b5f00226a" providerId="AD" clId="Web-{2A0648F6-8B85-4B07-815D-FF505E86F63A}" dt="2026-03-24T12:22:12.117" v="689"/>
        <pc:sldMkLst>
          <pc:docMk/>
          <pc:sldMk cId="3354811773" sldId="288"/>
        </pc:sldMkLst>
      </pc:sldChg>
    </pc:docChg>
  </pc:docChgLst>
  <pc:docChgLst>
    <pc:chgData name="Hansen Stine" userId="S::stine.hansen@unn.no::b9d3ccd1-5ca2-4d7f-874d-afd91015798a" providerId="AD" clId="Web-{86D55CBF-308F-47A6-8637-28466EADE996}"/>
    <pc:docChg chg="modSld">
      <pc:chgData name="Hansen Stine" userId="S::stine.hansen@unn.no::b9d3ccd1-5ca2-4d7f-874d-afd91015798a" providerId="AD" clId="Web-{86D55CBF-308F-47A6-8637-28466EADE996}" dt="2026-03-24T07:33:10.258" v="23" actId="20577"/>
      <pc:docMkLst>
        <pc:docMk/>
      </pc:docMkLst>
      <pc:sldChg chg="modNotes">
        <pc:chgData name="Hansen Stine" userId="S::stine.hansen@unn.no::b9d3ccd1-5ca2-4d7f-874d-afd91015798a" providerId="AD" clId="Web-{86D55CBF-308F-47A6-8637-28466EADE996}" dt="2026-03-24T06:23:00.710" v="7"/>
        <pc:sldMkLst>
          <pc:docMk/>
          <pc:sldMk cId="926324914" sldId="271"/>
        </pc:sldMkLst>
      </pc:sldChg>
      <pc:sldChg chg="addSp modSp">
        <pc:chgData name="Hansen Stine" userId="S::stine.hansen@unn.no::b9d3ccd1-5ca2-4d7f-874d-afd91015798a" providerId="AD" clId="Web-{86D55CBF-308F-47A6-8637-28466EADE996}" dt="2026-03-24T07:33:10.258" v="23" actId="20577"/>
        <pc:sldMkLst>
          <pc:docMk/>
          <pc:sldMk cId="2116910714" sldId="290"/>
        </pc:sldMkLst>
        <pc:spChg chg="mod">
          <ac:chgData name="Hansen Stine" userId="S::stine.hansen@unn.no::b9d3ccd1-5ca2-4d7f-874d-afd91015798a" providerId="AD" clId="Web-{86D55CBF-308F-47A6-8637-28466EADE996}" dt="2026-03-24T07:32:52.008" v="16" actId="1076"/>
          <ac:spMkLst>
            <pc:docMk/>
            <pc:sldMk cId="2116910714" sldId="290"/>
            <ac:spMk id="2" creationId="{537C5CD1-3956-04CA-EB32-4CEAC412F0BC}"/>
          </ac:spMkLst>
        </pc:spChg>
        <pc:spChg chg="mod">
          <ac:chgData name="Hansen Stine" userId="S::stine.hansen@unn.no::b9d3ccd1-5ca2-4d7f-874d-afd91015798a" providerId="AD" clId="Web-{86D55CBF-308F-47A6-8637-28466EADE996}" dt="2026-03-24T07:32:44.289" v="10" actId="1076"/>
          <ac:spMkLst>
            <pc:docMk/>
            <pc:sldMk cId="2116910714" sldId="290"/>
            <ac:spMk id="3" creationId="{A0EB55E0-1F01-207A-4EA1-DA1959BF8914}"/>
          </ac:spMkLst>
        </pc:spChg>
        <pc:spChg chg="add mod">
          <ac:chgData name="Hansen Stine" userId="S::stine.hansen@unn.no::b9d3ccd1-5ca2-4d7f-874d-afd91015798a" providerId="AD" clId="Web-{86D55CBF-308F-47A6-8637-28466EADE996}" dt="2026-03-24T07:33:10.258" v="23" actId="20577"/>
          <ac:spMkLst>
            <pc:docMk/>
            <pc:sldMk cId="2116910714" sldId="290"/>
            <ac:spMk id="5" creationId="{95AF30BD-7736-941C-C182-F4D10628A697}"/>
          </ac:spMkLst>
        </pc:spChg>
        <pc:spChg chg="mod">
          <ac:chgData name="Hansen Stine" userId="S::stine.hansen@unn.no::b9d3ccd1-5ca2-4d7f-874d-afd91015798a" providerId="AD" clId="Web-{86D55CBF-308F-47A6-8637-28466EADE996}" dt="2026-03-24T07:32:51.992" v="14" actId="1076"/>
          <ac:spMkLst>
            <pc:docMk/>
            <pc:sldMk cId="2116910714" sldId="290"/>
            <ac:spMk id="8" creationId="{F2ECA244-36AE-1F38-D00D-D6FED53E288B}"/>
          </ac:spMkLst>
        </pc:spChg>
        <pc:spChg chg="mod">
          <ac:chgData name="Hansen Stine" userId="S::stine.hansen@unn.no::b9d3ccd1-5ca2-4d7f-874d-afd91015798a" providerId="AD" clId="Web-{86D55CBF-308F-47A6-8637-28466EADE996}" dt="2026-03-24T07:32:44.274" v="9" actId="1076"/>
          <ac:spMkLst>
            <pc:docMk/>
            <pc:sldMk cId="2116910714" sldId="290"/>
            <ac:spMk id="20" creationId="{4A0989CA-BEEF-11E0-BEE0-8E82DE3EA002}"/>
          </ac:spMkLst>
        </pc:spChg>
        <pc:picChg chg="mod">
          <ac:chgData name="Hansen Stine" userId="S::stine.hansen@unn.no::b9d3ccd1-5ca2-4d7f-874d-afd91015798a" providerId="AD" clId="Web-{86D55CBF-308F-47A6-8637-28466EADE996}" dt="2026-03-24T07:32:52.008" v="15" actId="1076"/>
          <ac:picMkLst>
            <pc:docMk/>
            <pc:sldMk cId="2116910714" sldId="290"/>
            <ac:picMk id="11" creationId="{38E018FE-76C7-3220-803D-D5F2283F774C}"/>
          </ac:picMkLst>
        </pc:picChg>
        <pc:picChg chg="mod">
          <ac:chgData name="Hansen Stine" userId="S::stine.hansen@unn.no::b9d3ccd1-5ca2-4d7f-874d-afd91015798a" providerId="AD" clId="Web-{86D55CBF-308F-47A6-8637-28466EADE996}" dt="2026-03-24T07:32:44.274" v="8" actId="1076"/>
          <ac:picMkLst>
            <pc:docMk/>
            <pc:sldMk cId="2116910714" sldId="290"/>
            <ac:picMk id="12" creationId="{24E46E7F-E698-6082-A72E-DE412FCE1EC1}"/>
          </ac:picMkLst>
        </pc:picChg>
      </pc:sldChg>
    </pc:docChg>
  </pc:docChgLst>
  <pc:docChgLst>
    <pc:chgData name="Hansen Stine" userId="b9d3ccd1-5ca2-4d7f-874d-afd91015798a" providerId="ADAL" clId="{3BE363DD-A359-4C92-A504-8AEAD3BBAC2A}"/>
    <pc:docChg chg="undo redo custSel addSld delSld modSld">
      <pc:chgData name="Hansen Stine" userId="b9d3ccd1-5ca2-4d7f-874d-afd91015798a" providerId="ADAL" clId="{3BE363DD-A359-4C92-A504-8AEAD3BBAC2A}" dt="2026-03-24T13:11:03.659" v="11557" actId="20577"/>
      <pc:docMkLst>
        <pc:docMk/>
      </pc:docMkLst>
      <pc:sldChg chg="modSp mod modNotesTx">
        <pc:chgData name="Hansen Stine" userId="b9d3ccd1-5ca2-4d7f-874d-afd91015798a" providerId="ADAL" clId="{3BE363DD-A359-4C92-A504-8AEAD3BBAC2A}" dt="2026-03-24T12:09:37.291" v="11547" actId="20577"/>
        <pc:sldMkLst>
          <pc:docMk/>
          <pc:sldMk cId="3675600780" sldId="258"/>
        </pc:sldMkLst>
        <pc:spChg chg="mod">
          <ac:chgData name="Hansen Stine" userId="b9d3ccd1-5ca2-4d7f-874d-afd91015798a" providerId="ADAL" clId="{3BE363DD-A359-4C92-A504-8AEAD3BBAC2A}" dt="2026-03-23T12:56:35.953" v="10793" actId="20577"/>
          <ac:spMkLst>
            <pc:docMk/>
            <pc:sldMk cId="3675600780" sldId="258"/>
            <ac:spMk id="2" creationId="{00000000-0000-0000-0000-000000000000}"/>
          </ac:spMkLst>
        </pc:spChg>
      </pc:sldChg>
      <pc:sldChg chg="addSp modSp mod modAnim modNotesTx">
        <pc:chgData name="Hansen Stine" userId="b9d3ccd1-5ca2-4d7f-874d-afd91015798a" providerId="ADAL" clId="{3BE363DD-A359-4C92-A504-8AEAD3BBAC2A}" dt="2026-03-24T13:11:03.659" v="11557" actId="20577"/>
        <pc:sldMkLst>
          <pc:docMk/>
          <pc:sldMk cId="926324914" sldId="271"/>
        </pc:sldMkLst>
        <pc:spChg chg="mod">
          <ac:chgData name="Hansen Stine" userId="b9d3ccd1-5ca2-4d7f-874d-afd91015798a" providerId="ADAL" clId="{3BE363DD-A359-4C92-A504-8AEAD3BBAC2A}" dt="2026-03-23T12:56:23.591" v="10792" actId="20577"/>
          <ac:spMkLst>
            <pc:docMk/>
            <pc:sldMk cId="926324914" sldId="271"/>
            <ac:spMk id="2" creationId="{00000000-0000-0000-0000-000000000000}"/>
          </ac:spMkLst>
        </pc:spChg>
        <pc:spChg chg="mod">
          <ac:chgData name="Hansen Stine" userId="b9d3ccd1-5ca2-4d7f-874d-afd91015798a" providerId="ADAL" clId="{3BE363DD-A359-4C92-A504-8AEAD3BBAC2A}" dt="2026-03-19T09:52:46.198" v="9284" actId="20577"/>
          <ac:spMkLst>
            <pc:docMk/>
            <pc:sldMk cId="926324914" sldId="271"/>
            <ac:spMk id="3" creationId="{00000000-0000-0000-0000-000000000000}"/>
          </ac:spMkLst>
        </pc:spChg>
        <pc:spChg chg="mod">
          <ac:chgData name="Hansen Stine" userId="b9d3ccd1-5ca2-4d7f-874d-afd91015798a" providerId="ADAL" clId="{3BE363DD-A359-4C92-A504-8AEAD3BBAC2A}" dt="2026-03-18T08:09:52.081" v="376" actId="164"/>
          <ac:spMkLst>
            <pc:docMk/>
            <pc:sldMk cId="926324914" sldId="271"/>
            <ac:spMk id="6" creationId="{39C0686F-1F40-4BAA-99E5-D96C9E30740E}"/>
          </ac:spMkLst>
        </pc:spChg>
        <pc:grpChg chg="add mod">
          <ac:chgData name="Hansen Stine" userId="b9d3ccd1-5ca2-4d7f-874d-afd91015798a" providerId="ADAL" clId="{3BE363DD-A359-4C92-A504-8AEAD3BBAC2A}" dt="2026-03-18T08:09:52.081" v="376" actId="164"/>
          <ac:grpSpMkLst>
            <pc:docMk/>
            <pc:sldMk cId="926324914" sldId="271"/>
            <ac:grpSpMk id="4" creationId="{F56E5FD1-C59F-EE1D-D464-D0E3E47D0657}"/>
          </ac:grpSpMkLst>
        </pc:grpChg>
        <pc:graphicFrameChg chg="mod">
          <ac:chgData name="Hansen Stine" userId="b9d3ccd1-5ca2-4d7f-874d-afd91015798a" providerId="ADAL" clId="{3BE363DD-A359-4C92-A504-8AEAD3BBAC2A}" dt="2026-03-19T06:21:27.989" v="7788" actId="20577"/>
          <ac:graphicFrameMkLst>
            <pc:docMk/>
            <pc:sldMk cId="926324914" sldId="271"/>
            <ac:graphicFrameMk id="5" creationId="{8D295779-BF52-F9E3-370D-E0CCEB5F411C}"/>
          </ac:graphicFrameMkLst>
        </pc:graphicFrameChg>
        <pc:cxnChg chg="mod">
          <ac:chgData name="Hansen Stine" userId="b9d3ccd1-5ca2-4d7f-874d-afd91015798a" providerId="ADAL" clId="{3BE363DD-A359-4C92-A504-8AEAD3BBAC2A}" dt="2026-03-18T08:09:52.081" v="376" actId="164"/>
          <ac:cxnSpMkLst>
            <pc:docMk/>
            <pc:sldMk cId="926324914" sldId="271"/>
            <ac:cxnSpMk id="8" creationId="{DA4C0105-7A43-7FDF-770B-6247D058A694}"/>
          </ac:cxnSpMkLst>
        </pc:cxnChg>
      </pc:sldChg>
      <pc:sldChg chg="addSp modSp mod modNotesTx">
        <pc:chgData name="Hansen Stine" userId="b9d3ccd1-5ca2-4d7f-874d-afd91015798a" providerId="ADAL" clId="{3BE363DD-A359-4C92-A504-8AEAD3BBAC2A}" dt="2026-03-24T07:41:11.356" v="11160" actId="20577"/>
        <pc:sldMkLst>
          <pc:docMk/>
          <pc:sldMk cId="254481392" sldId="273"/>
        </pc:sldMkLst>
        <pc:spChg chg="mod">
          <ac:chgData name="Hansen Stine" userId="b9d3ccd1-5ca2-4d7f-874d-afd91015798a" providerId="ADAL" clId="{3BE363DD-A359-4C92-A504-8AEAD3BBAC2A}" dt="2026-03-18T12:44:03.070" v="7605" actId="20577"/>
          <ac:spMkLst>
            <pc:docMk/>
            <pc:sldMk cId="254481392" sldId="273"/>
            <ac:spMk id="3" creationId="{AF2A61DE-39D8-CB08-8854-F80121864529}"/>
          </ac:spMkLst>
        </pc:spChg>
      </pc:sldChg>
      <pc:sldChg chg="addSp delSp modSp mod modNotesTx">
        <pc:chgData name="Hansen Stine" userId="b9d3ccd1-5ca2-4d7f-874d-afd91015798a" providerId="ADAL" clId="{3BE363DD-A359-4C92-A504-8AEAD3BBAC2A}" dt="2026-03-18T13:59:08.194" v="7771" actId="20577"/>
        <pc:sldMkLst>
          <pc:docMk/>
          <pc:sldMk cId="3311999970" sldId="274"/>
        </pc:sldMkLst>
      </pc:sldChg>
      <pc:sldChg chg="addSp delSp modSp mod modNotesTx">
        <pc:chgData name="Hansen Stine" userId="b9d3ccd1-5ca2-4d7f-874d-afd91015798a" providerId="ADAL" clId="{3BE363DD-A359-4C92-A504-8AEAD3BBAC2A}" dt="2026-03-24T08:58:02.293" v="11398" actId="20577"/>
        <pc:sldMkLst>
          <pc:docMk/>
          <pc:sldMk cId="1963462763" sldId="277"/>
        </pc:sldMkLst>
        <pc:spChg chg="mod">
          <ac:chgData name="Hansen Stine" userId="b9d3ccd1-5ca2-4d7f-874d-afd91015798a" providerId="ADAL" clId="{3BE363DD-A359-4C92-A504-8AEAD3BBAC2A}" dt="2026-03-18T10:00:24.265" v="2196" actId="20577"/>
          <ac:spMkLst>
            <pc:docMk/>
            <pc:sldMk cId="1963462763" sldId="277"/>
            <ac:spMk id="2" creationId="{53E84C94-1A55-CDE3-EF72-EBC08DDCE610}"/>
          </ac:spMkLst>
        </pc:spChg>
      </pc:sldChg>
      <pc:sldChg chg="addSp modSp mod modAnim modNotesTx">
        <pc:chgData name="Hansen Stine" userId="b9d3ccd1-5ca2-4d7f-874d-afd91015798a" providerId="ADAL" clId="{3BE363DD-A359-4C92-A504-8AEAD3BBAC2A}" dt="2026-03-18T14:00:00.021" v="7775" actId="20577"/>
        <pc:sldMkLst>
          <pc:docMk/>
          <pc:sldMk cId="3527236685" sldId="278"/>
        </pc:sldMkLst>
        <pc:spChg chg="mod">
          <ac:chgData name="Hansen Stine" userId="b9d3ccd1-5ca2-4d7f-874d-afd91015798a" providerId="ADAL" clId="{3BE363DD-A359-4C92-A504-8AEAD3BBAC2A}" dt="2026-03-18T11:49:28.786" v="3610" actId="20577"/>
          <ac:spMkLst>
            <pc:docMk/>
            <pc:sldMk cId="3527236685" sldId="278"/>
            <ac:spMk id="2" creationId="{86EF7166-7C24-07C6-1897-C67DF2265BE1}"/>
          </ac:spMkLst>
        </pc:spChg>
        <pc:picChg chg="add mod">
          <ac:chgData name="Hansen Stine" userId="b9d3ccd1-5ca2-4d7f-874d-afd91015798a" providerId="ADAL" clId="{3BE363DD-A359-4C92-A504-8AEAD3BBAC2A}" dt="2026-03-18T11:42:03.395" v="3599" actId="1076"/>
          <ac:picMkLst>
            <pc:docMk/>
            <pc:sldMk cId="3527236685" sldId="278"/>
            <ac:picMk id="4" creationId="{1A202D41-E8EE-0D9E-99B9-A6CE9246A5B2}"/>
          </ac:picMkLst>
        </pc:picChg>
      </pc:sldChg>
      <pc:sldChg chg="addSp delSp modSp mod modNotesTx">
        <pc:chgData name="Hansen Stine" userId="b9d3ccd1-5ca2-4d7f-874d-afd91015798a" providerId="ADAL" clId="{3BE363DD-A359-4C92-A504-8AEAD3BBAC2A}" dt="2026-03-24T10:19:10.840" v="11526" actId="20577"/>
        <pc:sldMkLst>
          <pc:docMk/>
          <pc:sldMk cId="1789234852" sldId="279"/>
        </pc:sldMkLst>
        <pc:spChg chg="mod">
          <ac:chgData name="Hansen Stine" userId="b9d3ccd1-5ca2-4d7f-874d-afd91015798a" providerId="ADAL" clId="{3BE363DD-A359-4C92-A504-8AEAD3BBAC2A}" dt="2026-03-18T13:53:30.518" v="7761" actId="5793"/>
          <ac:spMkLst>
            <pc:docMk/>
            <pc:sldMk cId="1789234852" sldId="279"/>
            <ac:spMk id="2" creationId="{EF759A25-F0E6-C0AA-E621-178EABC4E24B}"/>
          </ac:spMkLst>
        </pc:spChg>
        <pc:spChg chg="mod">
          <ac:chgData name="Hansen Stine" userId="b9d3ccd1-5ca2-4d7f-874d-afd91015798a" providerId="ADAL" clId="{3BE363DD-A359-4C92-A504-8AEAD3BBAC2A}" dt="2026-03-18T11:23:45.807" v="3456" actId="207"/>
          <ac:spMkLst>
            <pc:docMk/>
            <pc:sldMk cId="1789234852" sldId="279"/>
            <ac:spMk id="3" creationId="{89815B21-6CF3-408A-99CD-3B17D942984B}"/>
          </ac:spMkLst>
        </pc:spChg>
        <pc:spChg chg="add mod">
          <ac:chgData name="Hansen Stine" userId="b9d3ccd1-5ca2-4d7f-874d-afd91015798a" providerId="ADAL" clId="{3BE363DD-A359-4C92-A504-8AEAD3BBAC2A}" dt="2026-03-19T09:50:06.951" v="9262" actId="1076"/>
          <ac:spMkLst>
            <pc:docMk/>
            <pc:sldMk cId="1789234852" sldId="279"/>
            <ac:spMk id="7" creationId="{31A94B7A-A618-8664-463C-18935E74EB8F}"/>
          </ac:spMkLst>
        </pc:spChg>
        <pc:grpChg chg="add mod">
          <ac:chgData name="Hansen Stine" userId="b9d3ccd1-5ca2-4d7f-874d-afd91015798a" providerId="ADAL" clId="{3BE363DD-A359-4C92-A504-8AEAD3BBAC2A}" dt="2026-03-19T08:45:32.839" v="8641" actId="164"/>
          <ac:grpSpMkLst>
            <pc:docMk/>
            <pc:sldMk cId="1789234852" sldId="279"/>
            <ac:grpSpMk id="8" creationId="{C21201EF-8E78-777A-DF67-29DBB4A946F8}"/>
          </ac:grpSpMkLst>
        </pc:grpChg>
        <pc:picChg chg="add mod modCrop">
          <ac:chgData name="Hansen Stine" userId="b9d3ccd1-5ca2-4d7f-874d-afd91015798a" providerId="ADAL" clId="{3BE363DD-A359-4C92-A504-8AEAD3BBAC2A}" dt="2026-03-19T08:45:32.839" v="8641" actId="164"/>
          <ac:picMkLst>
            <pc:docMk/>
            <pc:sldMk cId="1789234852" sldId="279"/>
            <ac:picMk id="6" creationId="{56B398E4-F3D7-4F25-E87D-C82B45AA3C3E}"/>
          </ac:picMkLst>
        </pc:picChg>
      </pc:sldChg>
      <pc:sldChg chg="modSp mod modClrScheme chgLayout modNotesTx">
        <pc:chgData name="Hansen Stine" userId="b9d3ccd1-5ca2-4d7f-874d-afd91015798a" providerId="ADAL" clId="{3BE363DD-A359-4C92-A504-8AEAD3BBAC2A}" dt="2026-03-24T07:34:16.052" v="11022" actId="20577"/>
        <pc:sldMkLst>
          <pc:docMk/>
          <pc:sldMk cId="3643913399" sldId="281"/>
        </pc:sldMkLst>
        <pc:spChg chg="mod ord">
          <ac:chgData name="Hansen Stine" userId="b9d3ccd1-5ca2-4d7f-874d-afd91015798a" providerId="ADAL" clId="{3BE363DD-A359-4C92-A504-8AEAD3BBAC2A}" dt="2026-03-18T12:47:19.284" v="7621" actId="26606"/>
          <ac:spMkLst>
            <pc:docMk/>
            <pc:sldMk cId="3643913399" sldId="281"/>
            <ac:spMk id="2" creationId="{70578FF8-6212-0D2C-237A-957FBF76AD3D}"/>
          </ac:spMkLst>
        </pc:spChg>
        <pc:spChg chg="mod">
          <ac:chgData name="Hansen Stine" userId="b9d3ccd1-5ca2-4d7f-874d-afd91015798a" providerId="ADAL" clId="{3BE363DD-A359-4C92-A504-8AEAD3BBAC2A}" dt="2026-03-18T12:47:19.284" v="7621" actId="26606"/>
          <ac:spMkLst>
            <pc:docMk/>
            <pc:sldMk cId="3643913399" sldId="281"/>
            <ac:spMk id="3" creationId="{9568517E-8184-7E84-1F07-5FA10B766431}"/>
          </ac:spMkLst>
        </pc:spChg>
      </pc:sldChg>
      <pc:sldChg chg="delSp modSp add mod modNotesTx">
        <pc:chgData name="Hansen Stine" userId="b9d3ccd1-5ca2-4d7f-874d-afd91015798a" providerId="ADAL" clId="{3BE363DD-A359-4C92-A504-8AEAD3BBAC2A}" dt="2026-03-19T10:06:40.447" v="9333" actId="20577"/>
        <pc:sldMkLst>
          <pc:docMk/>
          <pc:sldMk cId="2900435468" sldId="286"/>
        </pc:sldMkLst>
        <pc:picChg chg="mod modCrop">
          <ac:chgData name="Hansen Stine" userId="b9d3ccd1-5ca2-4d7f-874d-afd91015798a" providerId="ADAL" clId="{3BE363DD-A359-4C92-A504-8AEAD3BBAC2A}" dt="2026-03-18T12:40:28.556" v="7576" actId="1076"/>
          <ac:picMkLst>
            <pc:docMk/>
            <pc:sldMk cId="2900435468" sldId="286"/>
            <ac:picMk id="26" creationId="{9EA2E2E1-FDC6-1C33-20DC-73EC198FB687}"/>
          </ac:picMkLst>
        </pc:picChg>
      </pc:sldChg>
      <pc:sldChg chg="delSp modSp add mod modNotesTx">
        <pc:chgData name="Hansen Stine" userId="b9d3ccd1-5ca2-4d7f-874d-afd91015798a" providerId="ADAL" clId="{3BE363DD-A359-4C92-A504-8AEAD3BBAC2A}" dt="2026-03-19T10:08:59.776" v="9439" actId="20577"/>
        <pc:sldMkLst>
          <pc:docMk/>
          <pc:sldMk cId="2985228612" sldId="287"/>
        </pc:sldMkLst>
        <pc:picChg chg="mod modCrop">
          <ac:chgData name="Hansen Stine" userId="b9d3ccd1-5ca2-4d7f-874d-afd91015798a" providerId="ADAL" clId="{3BE363DD-A359-4C92-A504-8AEAD3BBAC2A}" dt="2026-03-18T12:42:02.836" v="7588" actId="1076"/>
          <ac:picMkLst>
            <pc:docMk/>
            <pc:sldMk cId="2985228612" sldId="287"/>
            <ac:picMk id="5" creationId="{B1B7E9D6-1929-A483-B664-DE7B2D7D9E6D}"/>
          </ac:picMkLst>
        </pc:picChg>
      </pc:sldChg>
      <pc:sldChg chg="modSp new mod modNotesTx">
        <pc:chgData name="Hansen Stine" userId="b9d3ccd1-5ca2-4d7f-874d-afd91015798a" providerId="ADAL" clId="{3BE363DD-A359-4C92-A504-8AEAD3BBAC2A}" dt="2026-03-23T11:24:53.029" v="10417" actId="20577"/>
        <pc:sldMkLst>
          <pc:docMk/>
          <pc:sldMk cId="3354811773" sldId="288"/>
        </pc:sldMkLst>
        <pc:spChg chg="mod">
          <ac:chgData name="Hansen Stine" userId="b9d3ccd1-5ca2-4d7f-874d-afd91015798a" providerId="ADAL" clId="{3BE363DD-A359-4C92-A504-8AEAD3BBAC2A}" dt="2026-03-18T12:45:46.367" v="7610"/>
          <ac:spMkLst>
            <pc:docMk/>
            <pc:sldMk cId="3354811773" sldId="288"/>
            <ac:spMk id="2" creationId="{3A2785CF-B569-1905-9EF2-344D4B2CB69B}"/>
          </ac:spMkLst>
        </pc:spChg>
        <pc:spChg chg="mod">
          <ac:chgData name="Hansen Stine" userId="b9d3ccd1-5ca2-4d7f-874d-afd91015798a" providerId="ADAL" clId="{3BE363DD-A359-4C92-A504-8AEAD3BBAC2A}" dt="2026-03-18T12:46:14.268" v="7618" actId="404"/>
          <ac:spMkLst>
            <pc:docMk/>
            <pc:sldMk cId="3354811773" sldId="288"/>
            <ac:spMk id="3" creationId="{13C33377-5DCB-03A0-9EB5-88DE5D6978B9}"/>
          </ac:spMkLst>
        </pc:spChg>
      </pc:sldChg>
      <pc:sldChg chg="addSp delSp modSp new mod modClrScheme modAnim chgLayout modNotesTx">
        <pc:chgData name="Hansen Stine" userId="b9d3ccd1-5ca2-4d7f-874d-afd91015798a" providerId="ADAL" clId="{3BE363DD-A359-4C92-A504-8AEAD3BBAC2A}" dt="2026-03-24T11:12:17.719" v="11536" actId="20577"/>
        <pc:sldMkLst>
          <pc:docMk/>
          <pc:sldMk cId="2116910714" sldId="290"/>
        </pc:sldMkLst>
        <pc:spChg chg="add mod">
          <ac:chgData name="Hansen Stine" userId="b9d3ccd1-5ca2-4d7f-874d-afd91015798a" providerId="ADAL" clId="{3BE363DD-A359-4C92-A504-8AEAD3BBAC2A}" dt="2026-03-19T11:48:15.875" v="9704" actId="14100"/>
          <ac:spMkLst>
            <pc:docMk/>
            <pc:sldMk cId="2116910714" sldId="290"/>
            <ac:spMk id="2" creationId="{537C5CD1-3956-04CA-EB32-4CEAC412F0BC}"/>
          </ac:spMkLst>
        </pc:spChg>
        <pc:spChg chg="add mod">
          <ac:chgData name="Hansen Stine" userId="b9d3ccd1-5ca2-4d7f-874d-afd91015798a" providerId="ADAL" clId="{3BE363DD-A359-4C92-A504-8AEAD3BBAC2A}" dt="2026-03-19T11:48:44.684" v="9713" actId="1076"/>
          <ac:spMkLst>
            <pc:docMk/>
            <pc:sldMk cId="2116910714" sldId="290"/>
            <ac:spMk id="3" creationId="{A0EB55E0-1F01-207A-4EA1-DA1959BF8914}"/>
          </ac:spMkLst>
        </pc:spChg>
        <pc:spChg chg="add del mod topLvl">
          <ac:chgData name="Hansen Stine" userId="b9d3ccd1-5ca2-4d7f-874d-afd91015798a" providerId="ADAL" clId="{3BE363DD-A359-4C92-A504-8AEAD3BBAC2A}" dt="2026-03-19T09:54:40.639" v="9285" actId="165"/>
          <ac:spMkLst>
            <pc:docMk/>
            <pc:sldMk cId="2116910714" sldId="290"/>
            <ac:spMk id="8" creationId="{F2ECA244-36AE-1F38-D00D-D6FED53E288B}"/>
          </ac:spMkLst>
        </pc:spChg>
        <pc:spChg chg="add mod topLvl">
          <ac:chgData name="Hansen Stine" userId="b9d3ccd1-5ca2-4d7f-874d-afd91015798a" providerId="ADAL" clId="{3BE363DD-A359-4C92-A504-8AEAD3BBAC2A}" dt="2026-03-19T09:54:44.889" v="9286" actId="165"/>
          <ac:spMkLst>
            <pc:docMk/>
            <pc:sldMk cId="2116910714" sldId="290"/>
            <ac:spMk id="20" creationId="{4A0989CA-BEEF-11E0-BEE0-8E82DE3EA002}"/>
          </ac:spMkLst>
        </pc:spChg>
        <pc:picChg chg="add mod topLvl modCrop">
          <ac:chgData name="Hansen Stine" userId="b9d3ccd1-5ca2-4d7f-874d-afd91015798a" providerId="ADAL" clId="{3BE363DD-A359-4C92-A504-8AEAD3BBAC2A}" dt="2026-03-19T09:54:40.639" v="9285" actId="165"/>
          <ac:picMkLst>
            <pc:docMk/>
            <pc:sldMk cId="2116910714" sldId="290"/>
            <ac:picMk id="11" creationId="{38E018FE-76C7-3220-803D-D5F2283F774C}"/>
          </ac:picMkLst>
        </pc:picChg>
        <pc:picChg chg="add del mod topLvl modCrop">
          <ac:chgData name="Hansen Stine" userId="b9d3ccd1-5ca2-4d7f-874d-afd91015798a" providerId="ADAL" clId="{3BE363DD-A359-4C92-A504-8AEAD3BBAC2A}" dt="2026-03-19T09:54:44.889" v="9286" actId="165"/>
          <ac:picMkLst>
            <pc:docMk/>
            <pc:sldMk cId="2116910714" sldId="290"/>
            <ac:picMk id="12" creationId="{24E46E7F-E698-6082-A72E-DE412FCE1EC1}"/>
          </ac:picMkLst>
        </pc:picChg>
        <pc:picChg chg="add mod">
          <ac:chgData name="Hansen Stine" userId="b9d3ccd1-5ca2-4d7f-874d-afd91015798a" providerId="ADAL" clId="{3BE363DD-A359-4C92-A504-8AEAD3BBAC2A}" dt="2026-03-19T08:14:37.089" v="8105" actId="1076"/>
          <ac:picMkLst>
            <pc:docMk/>
            <pc:sldMk cId="2116910714" sldId="290"/>
            <ac:picMk id="13" creationId="{1931F81B-3334-6FF9-FEA9-781C18937524}"/>
          </ac:picMkLst>
        </pc:picChg>
      </pc:sldChg>
      <pc:sldChg chg="delSp modSp mod modNotesTx">
        <pc:chgData name="Hansen Stine" userId="b9d3ccd1-5ca2-4d7f-874d-afd91015798a" providerId="ADAL" clId="{3BE363DD-A359-4C92-A504-8AEAD3BBAC2A}" dt="2026-03-24T08:48:42.676" v="11337" actId="20577"/>
        <pc:sldMkLst>
          <pc:docMk/>
          <pc:sldMk cId="4289041644" sldId="293"/>
        </pc:sldMkLst>
        <pc:spChg chg="mod">
          <ac:chgData name="Hansen Stine" userId="b9d3ccd1-5ca2-4d7f-874d-afd91015798a" providerId="ADAL" clId="{3BE363DD-A359-4C92-A504-8AEAD3BBAC2A}" dt="2026-03-24T08:48:21.383" v="11333" actId="20577"/>
          <ac:spMkLst>
            <pc:docMk/>
            <pc:sldMk cId="4289041644" sldId="293"/>
            <ac:spMk id="5" creationId="{569D11E8-3C05-8541-0067-853D1EBFA9DA}"/>
          </ac:spMkLst>
        </pc:spChg>
        <pc:spChg chg="mod">
          <ac:chgData name="Hansen Stine" userId="b9d3ccd1-5ca2-4d7f-874d-afd91015798a" providerId="ADAL" clId="{3BE363DD-A359-4C92-A504-8AEAD3BBAC2A}" dt="2026-03-19T11:29:56.827" v="9484" actId="1038"/>
          <ac:spMkLst>
            <pc:docMk/>
            <pc:sldMk cId="4289041644" sldId="293"/>
            <ac:spMk id="51" creationId="{E58D2833-72A3-6E66-7A39-E4D5B44F58E3}"/>
          </ac:spMkLst>
        </pc:spChg>
        <pc:spChg chg="mod">
          <ac:chgData name="Hansen Stine" userId="b9d3ccd1-5ca2-4d7f-874d-afd91015798a" providerId="ADAL" clId="{3BE363DD-A359-4C92-A504-8AEAD3BBAC2A}" dt="2026-03-19T11:29:56.827" v="9484" actId="1038"/>
          <ac:spMkLst>
            <pc:docMk/>
            <pc:sldMk cId="4289041644" sldId="293"/>
            <ac:spMk id="54" creationId="{7107ACDC-A040-E1BA-EA7F-5A524353F2E7}"/>
          </ac:spMkLst>
        </pc:spChg>
        <pc:spChg chg="mod">
          <ac:chgData name="Hansen Stine" userId="b9d3ccd1-5ca2-4d7f-874d-afd91015798a" providerId="ADAL" clId="{3BE363DD-A359-4C92-A504-8AEAD3BBAC2A}" dt="2026-03-19T11:29:56.827" v="9484" actId="1038"/>
          <ac:spMkLst>
            <pc:docMk/>
            <pc:sldMk cId="4289041644" sldId="293"/>
            <ac:spMk id="58" creationId="{C85B5A2B-AEC1-10CC-2037-E0E6C80E87C6}"/>
          </ac:spMkLst>
        </pc:spChg>
        <pc:spChg chg="mod">
          <ac:chgData name="Hansen Stine" userId="b9d3ccd1-5ca2-4d7f-874d-afd91015798a" providerId="ADAL" clId="{3BE363DD-A359-4C92-A504-8AEAD3BBAC2A}" dt="2026-03-19T11:29:56.827" v="9484" actId="1038"/>
          <ac:spMkLst>
            <pc:docMk/>
            <pc:sldMk cId="4289041644" sldId="293"/>
            <ac:spMk id="59" creationId="{7DBF9F17-70EE-F852-496F-66827AC58D7A}"/>
          </ac:spMkLst>
        </pc:spChg>
        <pc:grpChg chg="mod">
          <ac:chgData name="Hansen Stine" userId="b9d3ccd1-5ca2-4d7f-874d-afd91015798a" providerId="ADAL" clId="{3BE363DD-A359-4C92-A504-8AEAD3BBAC2A}" dt="2026-03-19T11:29:56.827" v="9484" actId="1038"/>
          <ac:grpSpMkLst>
            <pc:docMk/>
            <pc:sldMk cId="4289041644" sldId="293"/>
            <ac:grpSpMk id="41" creationId="{EAA1461B-21AE-EEF4-F259-02544BE39A95}"/>
          </ac:grpSpMkLst>
        </pc:grpChg>
        <pc:grpChg chg="mod">
          <ac:chgData name="Hansen Stine" userId="b9d3ccd1-5ca2-4d7f-874d-afd91015798a" providerId="ADAL" clId="{3BE363DD-A359-4C92-A504-8AEAD3BBAC2A}" dt="2026-03-19T11:29:56.827" v="9484" actId="1038"/>
          <ac:grpSpMkLst>
            <pc:docMk/>
            <pc:sldMk cId="4289041644" sldId="293"/>
            <ac:grpSpMk id="49" creationId="{A56425E8-E540-8952-B1B5-76E719EDC55B}"/>
          </ac:grpSpMkLst>
        </pc:grpChg>
        <pc:grpChg chg="mod">
          <ac:chgData name="Hansen Stine" userId="b9d3ccd1-5ca2-4d7f-874d-afd91015798a" providerId="ADAL" clId="{3BE363DD-A359-4C92-A504-8AEAD3BBAC2A}" dt="2026-03-19T11:29:56.827" v="9484" actId="1038"/>
          <ac:grpSpMkLst>
            <pc:docMk/>
            <pc:sldMk cId="4289041644" sldId="293"/>
            <ac:grpSpMk id="53" creationId="{A80BEE41-F0AF-5BA9-0BBF-ECEF82BB43E3}"/>
          </ac:grpSpMkLst>
        </pc:grpChg>
        <pc:grpChg chg="mod">
          <ac:chgData name="Hansen Stine" userId="b9d3ccd1-5ca2-4d7f-874d-afd91015798a" providerId="ADAL" clId="{3BE363DD-A359-4C92-A504-8AEAD3BBAC2A}" dt="2026-03-19T11:29:56.827" v="9484" actId="1038"/>
          <ac:grpSpMkLst>
            <pc:docMk/>
            <pc:sldMk cId="4289041644" sldId="293"/>
            <ac:grpSpMk id="64" creationId="{F1724BCE-1F9A-E244-AD13-CA5BD0C5944D}"/>
          </ac:grpSpMkLst>
        </pc:grpChg>
        <pc:picChg chg="mod modCrop">
          <ac:chgData name="Hansen Stine" userId="b9d3ccd1-5ca2-4d7f-874d-afd91015798a" providerId="ADAL" clId="{3BE363DD-A359-4C92-A504-8AEAD3BBAC2A}" dt="2026-03-23T11:08:15.682" v="10403" actId="732"/>
          <ac:picMkLst>
            <pc:docMk/>
            <pc:sldMk cId="4289041644" sldId="293"/>
            <ac:picMk id="37" creationId="{664885E3-3931-3337-53A5-84C64F7AEDAA}"/>
          </ac:picMkLst>
        </pc:picChg>
        <pc:picChg chg="mod">
          <ac:chgData name="Hansen Stine" userId="b9d3ccd1-5ca2-4d7f-874d-afd91015798a" providerId="ADAL" clId="{3BE363DD-A359-4C92-A504-8AEAD3BBAC2A}" dt="2026-03-19T11:29:56.827" v="9484" actId="1038"/>
          <ac:picMkLst>
            <pc:docMk/>
            <pc:sldMk cId="4289041644" sldId="293"/>
            <ac:picMk id="44" creationId="{ADC28F88-CF41-FA69-5032-81F775D2FC86}"/>
          </ac:picMkLst>
        </pc:picChg>
      </pc:sldChg>
    </pc:docChg>
  </pc:docChgLst>
  <pc:docChgLst>
    <pc:chgData name="johansen Julie moen" userId="S::julie.moen.johansen@unn.no::190bcb10-3337-48d5-adce-fc1b5f00226a" providerId="AD" clId="Web-{BB050BD8-6004-4C69-BCBF-D4EF4C90E037}"/>
    <pc:docChg chg="modSld">
      <pc:chgData name="johansen Julie moen" userId="S::julie.moen.johansen@unn.no::190bcb10-3337-48d5-adce-fc1b5f00226a" providerId="AD" clId="Web-{BB050BD8-6004-4C69-BCBF-D4EF4C90E037}" dt="2026-03-23T11:55:19.332" v="112"/>
      <pc:docMkLst>
        <pc:docMk/>
      </pc:docMkLst>
      <pc:sldChg chg="modNotes">
        <pc:chgData name="johansen Julie moen" userId="S::julie.moen.johansen@unn.no::190bcb10-3337-48d5-adce-fc1b5f00226a" providerId="AD" clId="Web-{BB050BD8-6004-4C69-BCBF-D4EF4C90E037}" dt="2026-03-23T11:55:19.332" v="112"/>
        <pc:sldMkLst>
          <pc:docMk/>
          <pc:sldMk cId="3311999970" sldId="274"/>
        </pc:sldMkLst>
      </pc:sldChg>
      <pc:sldChg chg="modNotes">
        <pc:chgData name="johansen Julie moen" userId="S::julie.moen.johansen@unn.no::190bcb10-3337-48d5-adce-fc1b5f00226a" providerId="AD" clId="Web-{BB050BD8-6004-4C69-BCBF-D4EF4C90E037}" dt="2026-03-23T11:54:40.972" v="106"/>
        <pc:sldMkLst>
          <pc:docMk/>
          <pc:sldMk cId="3527236685" sldId="278"/>
        </pc:sldMkLst>
      </pc:sldChg>
      <pc:sldChg chg="modSp modNotes">
        <pc:chgData name="johansen Julie moen" userId="S::julie.moen.johansen@unn.no::190bcb10-3337-48d5-adce-fc1b5f00226a" providerId="AD" clId="Web-{BB050BD8-6004-4C69-BCBF-D4EF4C90E037}" dt="2026-03-23T11:55:15.254" v="110"/>
        <pc:sldMkLst>
          <pc:docMk/>
          <pc:sldMk cId="2900435468" sldId="286"/>
        </pc:sldMkLst>
        <pc:spChg chg="mod">
          <ac:chgData name="johansen Julie moen" userId="S::julie.moen.johansen@unn.no::190bcb10-3337-48d5-adce-fc1b5f00226a" providerId="AD" clId="Web-{BB050BD8-6004-4C69-BCBF-D4EF4C90E037}" dt="2026-03-23T11:44:09.170" v="105" actId="20577"/>
          <ac:spMkLst>
            <pc:docMk/>
            <pc:sldMk cId="2900435468" sldId="286"/>
            <ac:spMk id="2" creationId="{FA13E977-9596-C83E-1289-DFB9DCCDC38F}"/>
          </ac:spMkLst>
        </pc:spChg>
      </pc:sldChg>
      <pc:sldChg chg="modNotes">
        <pc:chgData name="johansen Julie moen" userId="S::julie.moen.johansen@unn.no::190bcb10-3337-48d5-adce-fc1b5f00226a" providerId="AD" clId="Web-{BB050BD8-6004-4C69-BCBF-D4EF4C90E037}" dt="2026-03-23T11:54:49.691" v="107"/>
        <pc:sldMkLst>
          <pc:docMk/>
          <pc:sldMk cId="2985228612" sldId="28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12C303-D8AA-4DDE-933A-D0C341334A52}" type="doc">
      <dgm:prSet loTypeId="urn:microsoft.com/office/officeart/2005/8/layout/process1" loCatId="process" qsTypeId="urn:microsoft.com/office/officeart/2005/8/quickstyle/simple1" qsCatId="simple" csTypeId="urn:microsoft.com/office/officeart/2005/8/colors/accent1_2" csCatId="accent1" phldr="1"/>
      <dgm:spPr/>
    </dgm:pt>
    <dgm:pt modelId="{411A8A41-9B4F-49A3-AE13-56D3978473EF}">
      <dgm:prSet phldrT="[Tekst]"/>
      <dgm:spPr/>
      <dgm:t>
        <a:bodyPr/>
        <a:lstStyle/>
        <a:p>
          <a:r>
            <a:rPr lang="nb-NO" dirty="0"/>
            <a:t>Manuell måling</a:t>
          </a:r>
        </a:p>
      </dgm:t>
    </dgm:pt>
    <dgm:pt modelId="{39739198-8C6C-4DD0-8EEB-D8D03DDD431B}" type="parTrans" cxnId="{56F3C2C5-2B11-4D7A-8448-F098680C2EE2}">
      <dgm:prSet/>
      <dgm:spPr/>
      <dgm:t>
        <a:bodyPr/>
        <a:lstStyle/>
        <a:p>
          <a:endParaRPr lang="nb-NO"/>
        </a:p>
      </dgm:t>
    </dgm:pt>
    <dgm:pt modelId="{3A7172BE-30C3-4FE4-9F63-0C47C8897307}" type="sibTrans" cxnId="{56F3C2C5-2B11-4D7A-8448-F098680C2EE2}">
      <dgm:prSet/>
      <dgm:spPr/>
      <dgm:t>
        <a:bodyPr/>
        <a:lstStyle/>
        <a:p>
          <a:endParaRPr lang="nb-NO"/>
        </a:p>
      </dgm:t>
    </dgm:pt>
    <dgm:pt modelId="{853700D2-F56F-4E0C-A93E-5D5906BE166B}">
      <dgm:prSet phldrT="[Tekst]"/>
      <dgm:spPr/>
      <dgm:t>
        <a:bodyPr/>
        <a:lstStyle/>
        <a:p>
          <a:r>
            <a:rPr lang="nb-NO" dirty="0"/>
            <a:t>Ny manuell måling</a:t>
          </a:r>
        </a:p>
      </dgm:t>
    </dgm:pt>
    <dgm:pt modelId="{172E106E-4911-4130-BF4E-18A6A1AB3E36}" type="parTrans" cxnId="{DA8F1443-AC6A-4EE5-AC6F-168C2BD08C80}">
      <dgm:prSet/>
      <dgm:spPr/>
      <dgm:t>
        <a:bodyPr/>
        <a:lstStyle/>
        <a:p>
          <a:endParaRPr lang="nb-NO"/>
        </a:p>
      </dgm:t>
    </dgm:pt>
    <dgm:pt modelId="{9ECB2C2D-79D8-480C-8ED3-F82B7AD8D12E}" type="sibTrans" cxnId="{DA8F1443-AC6A-4EE5-AC6F-168C2BD08C80}">
      <dgm:prSet/>
      <dgm:spPr/>
      <dgm:t>
        <a:bodyPr/>
        <a:lstStyle/>
        <a:p>
          <a:endParaRPr lang="nb-NO"/>
        </a:p>
      </dgm:t>
    </dgm:pt>
    <dgm:pt modelId="{38A8CA26-C900-463A-AA5D-E3ABEDD00DDE}">
      <dgm:prSet phldrT="[Tekst]"/>
      <dgm:spPr>
        <a:solidFill>
          <a:schemeClr val="bg1">
            <a:lumMod val="75000"/>
          </a:schemeClr>
        </a:solidFill>
      </dgm:spPr>
      <dgm:t>
        <a:bodyPr/>
        <a:lstStyle/>
        <a:p>
          <a:r>
            <a:rPr lang="nb-NO" dirty="0"/>
            <a:t>12 timer</a:t>
          </a:r>
        </a:p>
      </dgm:t>
    </dgm:pt>
    <dgm:pt modelId="{61126E70-542E-4F06-8561-E22BB59BB99E}" type="parTrans" cxnId="{127165CF-6008-4E8C-8C9D-0C102390A24A}">
      <dgm:prSet/>
      <dgm:spPr/>
      <dgm:t>
        <a:bodyPr/>
        <a:lstStyle/>
        <a:p>
          <a:endParaRPr lang="nb-NO"/>
        </a:p>
      </dgm:t>
    </dgm:pt>
    <dgm:pt modelId="{51607176-4E19-4C45-B3CF-4523DE2785ED}" type="sibTrans" cxnId="{127165CF-6008-4E8C-8C9D-0C102390A24A}">
      <dgm:prSet/>
      <dgm:spPr/>
      <dgm:t>
        <a:bodyPr/>
        <a:lstStyle/>
        <a:p>
          <a:endParaRPr lang="nb-NO"/>
        </a:p>
      </dgm:t>
    </dgm:pt>
    <dgm:pt modelId="{5D8AAB29-0D4B-4D0F-B97A-83ECF78304BC}" type="pres">
      <dgm:prSet presAssocID="{A212C303-D8AA-4DDE-933A-D0C341334A52}" presName="Name0" presStyleCnt="0">
        <dgm:presLayoutVars>
          <dgm:dir/>
          <dgm:resizeHandles val="exact"/>
        </dgm:presLayoutVars>
      </dgm:prSet>
      <dgm:spPr/>
    </dgm:pt>
    <dgm:pt modelId="{C17DC482-5E55-4E64-9B35-2222A97269C9}" type="pres">
      <dgm:prSet presAssocID="{411A8A41-9B4F-49A3-AE13-56D3978473EF}" presName="node" presStyleLbl="node1" presStyleIdx="0" presStyleCnt="3">
        <dgm:presLayoutVars>
          <dgm:bulletEnabled val="1"/>
        </dgm:presLayoutVars>
      </dgm:prSet>
      <dgm:spPr/>
    </dgm:pt>
    <dgm:pt modelId="{5CAAA8E2-7ABA-4F1E-B899-16B4C6945F94}" type="pres">
      <dgm:prSet presAssocID="{3A7172BE-30C3-4FE4-9F63-0C47C8897307}" presName="sibTrans" presStyleLbl="sibTrans2D1" presStyleIdx="0" presStyleCnt="2"/>
      <dgm:spPr/>
    </dgm:pt>
    <dgm:pt modelId="{11036B3C-F190-4216-BA56-88CCFBFE082B}" type="pres">
      <dgm:prSet presAssocID="{3A7172BE-30C3-4FE4-9F63-0C47C8897307}" presName="connectorText" presStyleLbl="sibTrans2D1" presStyleIdx="0" presStyleCnt="2"/>
      <dgm:spPr/>
    </dgm:pt>
    <dgm:pt modelId="{FC98DD1E-4F71-407B-BBB0-FC010CD0966D}" type="pres">
      <dgm:prSet presAssocID="{38A8CA26-C900-463A-AA5D-E3ABEDD00DDE}" presName="node" presStyleLbl="node1" presStyleIdx="1" presStyleCnt="3">
        <dgm:presLayoutVars>
          <dgm:bulletEnabled val="1"/>
        </dgm:presLayoutVars>
      </dgm:prSet>
      <dgm:spPr/>
    </dgm:pt>
    <dgm:pt modelId="{A68441FB-1F18-4E78-BF54-3E5C54591EC2}" type="pres">
      <dgm:prSet presAssocID="{51607176-4E19-4C45-B3CF-4523DE2785ED}" presName="sibTrans" presStyleLbl="sibTrans2D1" presStyleIdx="1" presStyleCnt="2"/>
      <dgm:spPr/>
    </dgm:pt>
    <dgm:pt modelId="{123A35E3-322F-43DB-8F25-7D3384D875BB}" type="pres">
      <dgm:prSet presAssocID="{51607176-4E19-4C45-B3CF-4523DE2785ED}" presName="connectorText" presStyleLbl="sibTrans2D1" presStyleIdx="1" presStyleCnt="2"/>
      <dgm:spPr/>
    </dgm:pt>
    <dgm:pt modelId="{135252E6-696F-4859-9485-ABFB6A5E961D}" type="pres">
      <dgm:prSet presAssocID="{853700D2-F56F-4E0C-A93E-5D5906BE166B}" presName="node" presStyleLbl="node1" presStyleIdx="2" presStyleCnt="3">
        <dgm:presLayoutVars>
          <dgm:bulletEnabled val="1"/>
        </dgm:presLayoutVars>
      </dgm:prSet>
      <dgm:spPr/>
    </dgm:pt>
  </dgm:ptLst>
  <dgm:cxnLst>
    <dgm:cxn modelId="{D4A4D05F-F303-4D16-88AA-3E8CC14251B5}" type="presOf" srcId="{38A8CA26-C900-463A-AA5D-E3ABEDD00DDE}" destId="{FC98DD1E-4F71-407B-BBB0-FC010CD0966D}" srcOrd="0" destOrd="0" presId="urn:microsoft.com/office/officeart/2005/8/layout/process1"/>
    <dgm:cxn modelId="{DA8F1443-AC6A-4EE5-AC6F-168C2BD08C80}" srcId="{A212C303-D8AA-4DDE-933A-D0C341334A52}" destId="{853700D2-F56F-4E0C-A93E-5D5906BE166B}" srcOrd="2" destOrd="0" parTransId="{172E106E-4911-4130-BF4E-18A6A1AB3E36}" sibTransId="{9ECB2C2D-79D8-480C-8ED3-F82B7AD8D12E}"/>
    <dgm:cxn modelId="{0155AC73-F1BA-4B22-B178-C55CA83D11DD}" type="presOf" srcId="{3A7172BE-30C3-4FE4-9F63-0C47C8897307}" destId="{11036B3C-F190-4216-BA56-88CCFBFE082B}" srcOrd="1" destOrd="0" presId="urn:microsoft.com/office/officeart/2005/8/layout/process1"/>
    <dgm:cxn modelId="{BE40D385-3233-4408-A6E9-C123055C1E09}" type="presOf" srcId="{3A7172BE-30C3-4FE4-9F63-0C47C8897307}" destId="{5CAAA8E2-7ABA-4F1E-B899-16B4C6945F94}" srcOrd="0" destOrd="0" presId="urn:microsoft.com/office/officeart/2005/8/layout/process1"/>
    <dgm:cxn modelId="{F808F38D-76D3-479C-AD8C-E5473DF7D88A}" type="presOf" srcId="{A212C303-D8AA-4DDE-933A-D0C341334A52}" destId="{5D8AAB29-0D4B-4D0F-B97A-83ECF78304BC}" srcOrd="0" destOrd="0" presId="urn:microsoft.com/office/officeart/2005/8/layout/process1"/>
    <dgm:cxn modelId="{8205ADA3-44AA-4409-81CB-567BA5B8B09F}" type="presOf" srcId="{853700D2-F56F-4E0C-A93E-5D5906BE166B}" destId="{135252E6-696F-4859-9485-ABFB6A5E961D}" srcOrd="0" destOrd="0" presId="urn:microsoft.com/office/officeart/2005/8/layout/process1"/>
    <dgm:cxn modelId="{65042DB2-1FF0-40F7-922B-EBD094FE345F}" type="presOf" srcId="{51607176-4E19-4C45-B3CF-4523DE2785ED}" destId="{A68441FB-1F18-4E78-BF54-3E5C54591EC2}" srcOrd="0" destOrd="0" presId="urn:microsoft.com/office/officeart/2005/8/layout/process1"/>
    <dgm:cxn modelId="{56F3C2C5-2B11-4D7A-8448-F098680C2EE2}" srcId="{A212C303-D8AA-4DDE-933A-D0C341334A52}" destId="{411A8A41-9B4F-49A3-AE13-56D3978473EF}" srcOrd="0" destOrd="0" parTransId="{39739198-8C6C-4DD0-8EEB-D8D03DDD431B}" sibTransId="{3A7172BE-30C3-4FE4-9F63-0C47C8897307}"/>
    <dgm:cxn modelId="{127165CF-6008-4E8C-8C9D-0C102390A24A}" srcId="{A212C303-D8AA-4DDE-933A-D0C341334A52}" destId="{38A8CA26-C900-463A-AA5D-E3ABEDD00DDE}" srcOrd="1" destOrd="0" parTransId="{61126E70-542E-4F06-8561-E22BB59BB99E}" sibTransId="{51607176-4E19-4C45-B3CF-4523DE2785ED}"/>
    <dgm:cxn modelId="{66D150F6-2BDF-4573-8E8A-759A83B731B0}" type="presOf" srcId="{51607176-4E19-4C45-B3CF-4523DE2785ED}" destId="{123A35E3-322F-43DB-8F25-7D3384D875BB}" srcOrd="1" destOrd="0" presId="urn:microsoft.com/office/officeart/2005/8/layout/process1"/>
    <dgm:cxn modelId="{D489A8FE-87AE-40FA-B417-DFC017DE5C31}" type="presOf" srcId="{411A8A41-9B4F-49A3-AE13-56D3978473EF}" destId="{C17DC482-5E55-4E64-9B35-2222A97269C9}" srcOrd="0" destOrd="0" presId="urn:microsoft.com/office/officeart/2005/8/layout/process1"/>
    <dgm:cxn modelId="{3EB36282-99DE-4E7E-8963-6E43F56A0A96}" type="presParOf" srcId="{5D8AAB29-0D4B-4D0F-B97A-83ECF78304BC}" destId="{C17DC482-5E55-4E64-9B35-2222A97269C9}" srcOrd="0" destOrd="0" presId="urn:microsoft.com/office/officeart/2005/8/layout/process1"/>
    <dgm:cxn modelId="{0F30105D-61A5-468A-8087-9207F14421A5}" type="presParOf" srcId="{5D8AAB29-0D4B-4D0F-B97A-83ECF78304BC}" destId="{5CAAA8E2-7ABA-4F1E-B899-16B4C6945F94}" srcOrd="1" destOrd="0" presId="urn:microsoft.com/office/officeart/2005/8/layout/process1"/>
    <dgm:cxn modelId="{B6EBD791-1CBF-43A4-B10B-C7501F5B871F}" type="presParOf" srcId="{5CAAA8E2-7ABA-4F1E-B899-16B4C6945F94}" destId="{11036B3C-F190-4216-BA56-88CCFBFE082B}" srcOrd="0" destOrd="0" presId="urn:microsoft.com/office/officeart/2005/8/layout/process1"/>
    <dgm:cxn modelId="{EF0A8779-0C3B-45FB-863A-306D7F27F7B8}" type="presParOf" srcId="{5D8AAB29-0D4B-4D0F-B97A-83ECF78304BC}" destId="{FC98DD1E-4F71-407B-BBB0-FC010CD0966D}" srcOrd="2" destOrd="0" presId="urn:microsoft.com/office/officeart/2005/8/layout/process1"/>
    <dgm:cxn modelId="{F9165141-2151-4E2A-B701-8AE0CDE29AF8}" type="presParOf" srcId="{5D8AAB29-0D4B-4D0F-B97A-83ECF78304BC}" destId="{A68441FB-1F18-4E78-BF54-3E5C54591EC2}" srcOrd="3" destOrd="0" presId="urn:microsoft.com/office/officeart/2005/8/layout/process1"/>
    <dgm:cxn modelId="{34717756-9003-4643-9667-F499213D8C90}" type="presParOf" srcId="{A68441FB-1F18-4E78-BF54-3E5C54591EC2}" destId="{123A35E3-322F-43DB-8F25-7D3384D875BB}" srcOrd="0" destOrd="0" presId="urn:microsoft.com/office/officeart/2005/8/layout/process1"/>
    <dgm:cxn modelId="{70B5A5D4-2D59-41D6-9640-30E8028EA080}" type="presParOf" srcId="{5D8AAB29-0D4B-4D0F-B97A-83ECF78304BC}" destId="{135252E6-696F-4859-9485-ABFB6A5E961D}"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7DC482-5E55-4E64-9B35-2222A97269C9}">
      <dsp:nvSpPr>
        <dsp:cNvPr id="0" name=""/>
        <dsp:cNvSpPr/>
      </dsp:nvSpPr>
      <dsp:spPr>
        <a:xfrm>
          <a:off x="5357" y="1551582"/>
          <a:ext cx="1601390" cy="9608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nb-NO" sz="2300" kern="1200" dirty="0"/>
            <a:t>Manuell måling</a:t>
          </a:r>
        </a:p>
      </dsp:txBody>
      <dsp:txXfrm>
        <a:off x="33499" y="1579724"/>
        <a:ext cx="1545106" cy="904550"/>
      </dsp:txXfrm>
    </dsp:sp>
    <dsp:sp modelId="{5CAAA8E2-7ABA-4F1E-B899-16B4C6945F94}">
      <dsp:nvSpPr>
        <dsp:cNvPr id="0" name=""/>
        <dsp:cNvSpPr/>
      </dsp:nvSpPr>
      <dsp:spPr>
        <a:xfrm>
          <a:off x="1766887" y="1833427"/>
          <a:ext cx="339494" cy="3971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nb-NO" sz="1700" kern="1200"/>
        </a:p>
      </dsp:txBody>
      <dsp:txXfrm>
        <a:off x="1766887" y="1912856"/>
        <a:ext cx="237646" cy="238286"/>
      </dsp:txXfrm>
    </dsp:sp>
    <dsp:sp modelId="{FC98DD1E-4F71-407B-BBB0-FC010CD0966D}">
      <dsp:nvSpPr>
        <dsp:cNvPr id="0" name=""/>
        <dsp:cNvSpPr/>
      </dsp:nvSpPr>
      <dsp:spPr>
        <a:xfrm>
          <a:off x="2247304" y="1551582"/>
          <a:ext cx="1601390" cy="960834"/>
        </a:xfrm>
        <a:prstGeom prst="roundRect">
          <a:avLst>
            <a:gd name="adj" fmla="val 1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nb-NO" sz="2300" kern="1200" dirty="0"/>
            <a:t>12 timer</a:t>
          </a:r>
        </a:p>
      </dsp:txBody>
      <dsp:txXfrm>
        <a:off x="2275446" y="1579724"/>
        <a:ext cx="1545106" cy="904550"/>
      </dsp:txXfrm>
    </dsp:sp>
    <dsp:sp modelId="{A68441FB-1F18-4E78-BF54-3E5C54591EC2}">
      <dsp:nvSpPr>
        <dsp:cNvPr id="0" name=""/>
        <dsp:cNvSpPr/>
      </dsp:nvSpPr>
      <dsp:spPr>
        <a:xfrm>
          <a:off x="4008834" y="1833427"/>
          <a:ext cx="339494" cy="3971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nb-NO" sz="1700" kern="1200"/>
        </a:p>
      </dsp:txBody>
      <dsp:txXfrm>
        <a:off x="4008834" y="1912856"/>
        <a:ext cx="237646" cy="238286"/>
      </dsp:txXfrm>
    </dsp:sp>
    <dsp:sp modelId="{135252E6-696F-4859-9485-ABFB6A5E961D}">
      <dsp:nvSpPr>
        <dsp:cNvPr id="0" name=""/>
        <dsp:cNvSpPr/>
      </dsp:nvSpPr>
      <dsp:spPr>
        <a:xfrm>
          <a:off x="4489251" y="1551582"/>
          <a:ext cx="1601390" cy="9608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nb-NO" sz="2300" kern="1200" dirty="0"/>
            <a:t>Ny manuell måling</a:t>
          </a:r>
        </a:p>
      </dsp:txBody>
      <dsp:txXfrm>
        <a:off x="4517393" y="1579724"/>
        <a:ext cx="1545106" cy="90455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1"/>
            <a:ext cx="2971800" cy="457200"/>
          </a:xfrm>
          <a:prstGeom prst="rect">
            <a:avLst/>
          </a:prstGeom>
        </p:spPr>
        <p:txBody>
          <a:bodyPr vert="horz" lIns="91431" tIns="45716" rIns="91431" bIns="45716" rtlCol="0"/>
          <a:lstStyle>
            <a:lvl1pPr algn="l">
              <a:defRPr sz="1200"/>
            </a:lvl1pPr>
          </a:lstStyle>
          <a:p>
            <a:endParaRPr lang="nb-NO"/>
          </a:p>
        </p:txBody>
      </p:sp>
      <p:sp>
        <p:nvSpPr>
          <p:cNvPr id="3" name="Plassholder for dato 2"/>
          <p:cNvSpPr>
            <a:spLocks noGrp="1"/>
          </p:cNvSpPr>
          <p:nvPr>
            <p:ph type="dt" idx="1"/>
          </p:nvPr>
        </p:nvSpPr>
        <p:spPr>
          <a:xfrm>
            <a:off x="3884613" y="1"/>
            <a:ext cx="2971800" cy="457200"/>
          </a:xfrm>
          <a:prstGeom prst="rect">
            <a:avLst/>
          </a:prstGeom>
        </p:spPr>
        <p:txBody>
          <a:bodyPr vert="horz" lIns="91431" tIns="45716" rIns="91431" bIns="45716" rtlCol="0"/>
          <a:lstStyle>
            <a:lvl1pPr algn="r">
              <a:defRPr sz="1200"/>
            </a:lvl1pPr>
          </a:lstStyle>
          <a:p>
            <a:fld id="{6A4AA49D-2AD3-49AD-9721-62F9593DC7DD}" type="datetimeFigureOut">
              <a:rPr lang="nb-NO" smtClean="0"/>
              <a:pPr/>
              <a:t>20.04.2026</a:t>
            </a:fld>
            <a:endParaRPr lang="nb-NO"/>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31" tIns="45716" rIns="91431" bIns="45716"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31" tIns="45716" rIns="91431" bIns="45716"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4"/>
            <a:ext cx="2971800" cy="457200"/>
          </a:xfrm>
          <a:prstGeom prst="rect">
            <a:avLst/>
          </a:prstGeom>
        </p:spPr>
        <p:txBody>
          <a:bodyPr vert="horz" lIns="91431" tIns="45716" rIns="91431" bIns="45716"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4"/>
            <a:ext cx="2971800" cy="457200"/>
          </a:xfrm>
          <a:prstGeom prst="rect">
            <a:avLst/>
          </a:prstGeom>
        </p:spPr>
        <p:txBody>
          <a:bodyPr vert="horz" lIns="91431" tIns="45716" rIns="91431" bIns="45716" rtlCol="0" anchor="b"/>
          <a:lstStyle>
            <a:lvl1pPr algn="r">
              <a:defRPr sz="1200"/>
            </a:lvl1pPr>
          </a:lstStyle>
          <a:p>
            <a:fld id="{2CC5610F-8E43-4EA8-9325-59301BDE7E43}" type="slidenum">
              <a:rPr lang="nb-NO" smtClean="0"/>
              <a:pPr/>
              <a:t>‹#›</a:t>
            </a:fld>
            <a:endParaRPr lang="nb-NO"/>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Erfaringer så langt fra implementering og utprøving av kontinuerlig </a:t>
            </a:r>
            <a:r>
              <a:rPr lang="nb-NO" dirty="0" err="1"/>
              <a:t>monitorering</a:t>
            </a:r>
            <a:r>
              <a:rPr lang="nb-NO" dirty="0"/>
              <a:t> av vitale parametere på gastrokirurgisk sengepost ved UNN Tromsø.</a:t>
            </a:r>
          </a:p>
          <a:p>
            <a:endParaRPr lang="nb-NO" dirty="0"/>
          </a:p>
        </p:txBody>
      </p:sp>
      <p:sp>
        <p:nvSpPr>
          <p:cNvPr id="4" name="Plassholder for lysbildenummer 3"/>
          <p:cNvSpPr>
            <a:spLocks noGrp="1"/>
          </p:cNvSpPr>
          <p:nvPr>
            <p:ph type="sldNum" sz="quarter" idx="5"/>
          </p:nvPr>
        </p:nvSpPr>
        <p:spPr/>
        <p:txBody>
          <a:bodyPr/>
          <a:lstStyle/>
          <a:p>
            <a:fld id="{2CC5610F-8E43-4EA8-9325-59301BDE7E43}" type="slidenum">
              <a:rPr lang="nb-NO" smtClean="0"/>
              <a:pPr/>
              <a:t>1</a:t>
            </a:fld>
            <a:endParaRPr lang="nb-NO"/>
          </a:p>
        </p:txBody>
      </p:sp>
    </p:spTree>
    <p:extLst>
      <p:ext uri="{BB962C8B-B14F-4D97-AF65-F5344CB8AC3E}">
        <p14:creationId xmlns:p14="http://schemas.microsoft.com/office/powerpoint/2010/main" val="672410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ea typeface="Calibri"/>
                <a:cs typeface="Calibri"/>
              </a:rPr>
              <a:t>J</a:t>
            </a:r>
            <a:endParaRPr lang="nb-NO" dirty="0">
              <a:ea typeface="Calibri"/>
              <a:cs typeface="Calibri"/>
            </a:endParaRPr>
          </a:p>
          <a:p>
            <a:r>
              <a:rPr lang="nb-NO" dirty="0"/>
              <a:t>Så hva har vi lært så langt?</a:t>
            </a:r>
          </a:p>
          <a:p>
            <a:r>
              <a:rPr lang="nb-NO" dirty="0"/>
              <a:t>-For det første: ting tar tid. Det forberedende arbeidet.. Oppstart Q3 2024, utstyr på plass rett før nyttår (over ett år fra oppstart)</a:t>
            </a:r>
          </a:p>
          <a:p>
            <a:r>
              <a:rPr lang="nb-NO" dirty="0"/>
              <a:t>Risikoanalyse, personvernkonsekvensvurdering, anskaffelse og installasjon</a:t>
            </a:r>
          </a:p>
          <a:p>
            <a:r>
              <a:rPr lang="nb-NO" dirty="0"/>
              <a:t>-det 2. Ikke nødvendigvis på plass: akkurat nå et </a:t>
            </a:r>
            <a:r>
              <a:rPr lang="nb-NO" err="1"/>
              <a:t>syst</a:t>
            </a:r>
            <a:r>
              <a:rPr lang="nb-NO" dirty="0"/>
              <a:t>. Satt opp på en midlertidig måte</a:t>
            </a:r>
          </a:p>
          <a:p>
            <a:r>
              <a:rPr lang="nb-NO" dirty="0"/>
              <a:t>-Det 3. vi ville nevne er at implementering i klinikk er en iterativ prosess. (prøve ut, erfaringer, justere, prøve videre, fortsatt ikke i mål)</a:t>
            </a:r>
          </a:p>
        </p:txBody>
      </p:sp>
      <p:sp>
        <p:nvSpPr>
          <p:cNvPr id="4" name="Plassholder for lysbildenummer 3"/>
          <p:cNvSpPr>
            <a:spLocks noGrp="1"/>
          </p:cNvSpPr>
          <p:nvPr>
            <p:ph type="sldNum" sz="quarter" idx="5"/>
          </p:nvPr>
        </p:nvSpPr>
        <p:spPr/>
        <p:txBody>
          <a:bodyPr/>
          <a:lstStyle/>
          <a:p>
            <a:fld id="{2CC5610F-8E43-4EA8-9325-59301BDE7E43}" type="slidenum">
              <a:rPr lang="nb-NO" smtClean="0"/>
              <a:pPr/>
              <a:t>10</a:t>
            </a:fld>
            <a:endParaRPr lang="nb-NO"/>
          </a:p>
        </p:txBody>
      </p:sp>
    </p:spTree>
    <p:extLst>
      <p:ext uri="{BB962C8B-B14F-4D97-AF65-F5344CB8AC3E}">
        <p14:creationId xmlns:p14="http://schemas.microsoft.com/office/powerpoint/2010/main" val="4000128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J</a:t>
            </a:r>
          </a:p>
          <a:p>
            <a:r>
              <a:rPr lang="nb-NO">
                <a:ea typeface="Calibri"/>
                <a:cs typeface="Calibri"/>
              </a:rPr>
              <a:t>Planen videre er å fortsette å prøve teknologien, gjøre det lettere å bruke med bedre integrasjon, mindre falske alarmer og evaluere nytten av systemet. Vi skal også se om det vil være nødvendig med en forbedret algoritme for alarmfiltrering</a:t>
            </a:r>
          </a:p>
          <a:p>
            <a:endParaRPr lang="nb-NO">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b="1" i="1" dirty="0"/>
              <a:t>Målet er teknologi som faktisk støtter sykepleiere i praksis</a:t>
            </a:r>
          </a:p>
          <a:p>
            <a:endParaRPr lang="nb-NO" dirty="0"/>
          </a:p>
        </p:txBody>
      </p:sp>
      <p:sp>
        <p:nvSpPr>
          <p:cNvPr id="4" name="Plassholder for lysbildenummer 3"/>
          <p:cNvSpPr>
            <a:spLocks noGrp="1"/>
          </p:cNvSpPr>
          <p:nvPr>
            <p:ph type="sldNum" sz="quarter" idx="5"/>
          </p:nvPr>
        </p:nvSpPr>
        <p:spPr/>
        <p:txBody>
          <a:bodyPr/>
          <a:lstStyle/>
          <a:p>
            <a:fld id="{2CC5610F-8E43-4EA8-9325-59301BDE7E43}" type="slidenum">
              <a:rPr lang="nb-NO" smtClean="0"/>
              <a:pPr/>
              <a:t>11</a:t>
            </a:fld>
            <a:endParaRPr lang="nb-NO"/>
          </a:p>
        </p:txBody>
      </p:sp>
    </p:spTree>
    <p:extLst>
      <p:ext uri="{BB962C8B-B14F-4D97-AF65-F5344CB8AC3E}">
        <p14:creationId xmlns:p14="http://schemas.microsoft.com/office/powerpoint/2010/main" val="1969046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S</a:t>
            </a:r>
          </a:p>
        </p:txBody>
      </p:sp>
      <p:sp>
        <p:nvSpPr>
          <p:cNvPr id="4" name="Plassholder for lysbildenummer 3"/>
          <p:cNvSpPr>
            <a:spLocks noGrp="1"/>
          </p:cNvSpPr>
          <p:nvPr>
            <p:ph type="sldNum" sz="quarter" idx="5"/>
          </p:nvPr>
        </p:nvSpPr>
        <p:spPr/>
        <p:txBody>
          <a:bodyPr/>
          <a:lstStyle/>
          <a:p>
            <a:fld id="{2CC5610F-8E43-4EA8-9325-59301BDE7E43}" type="slidenum">
              <a:rPr lang="nb-NO" smtClean="0"/>
              <a:pPr/>
              <a:t>12</a:t>
            </a:fld>
            <a:endParaRPr lang="nb-NO"/>
          </a:p>
        </p:txBody>
      </p:sp>
    </p:spTree>
    <p:extLst>
      <p:ext uri="{BB962C8B-B14F-4D97-AF65-F5344CB8AC3E}">
        <p14:creationId xmlns:p14="http://schemas.microsoft.com/office/powerpoint/2010/main" val="387816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a:t>
            </a:r>
          </a:p>
          <a:p>
            <a:r>
              <a:rPr lang="nb-NO" dirty="0"/>
              <a:t>Først starte med å se på dagens praksis</a:t>
            </a:r>
          </a:p>
          <a:p>
            <a:r>
              <a:rPr lang="nb-NO"/>
              <a:t>-På kirurgiske sengeposter: pasienter kan forverres raskt, og endringer i vitale parametere er ofte de første tegnene på at noe er i ferd med å skje.</a:t>
            </a:r>
            <a:endParaRPr lang="nb-NO">
              <a:ea typeface="Calibri"/>
              <a:cs typeface="Calibri"/>
            </a:endParaRPr>
          </a:p>
          <a:p>
            <a:r>
              <a:rPr lang="nb-NO"/>
              <a:t>-Likevel overvåkes pasienter  hovedsakelig periodisk – med målinger med jevne mellomrom</a:t>
            </a:r>
            <a:endParaRPr lang="nb-NO">
              <a:ea typeface="Calibri"/>
              <a:cs typeface="Calibri"/>
            </a:endParaRPr>
          </a:p>
          <a:p>
            <a:r>
              <a:rPr lang="nb-NO" dirty="0"/>
              <a:t>-Manuell måling -&gt; </a:t>
            </a:r>
            <a:r>
              <a:rPr lang="nb-NO" err="1"/>
              <a:t>news</a:t>
            </a:r>
            <a:r>
              <a:rPr lang="nb-NO" dirty="0"/>
              <a:t>-skår -&gt; intervall beregnes for neste manuelle måling.</a:t>
            </a:r>
          </a:p>
          <a:p>
            <a:r>
              <a:rPr lang="nb-NO" dirty="0"/>
              <a:t>-</a:t>
            </a:r>
            <a:r>
              <a:rPr lang="nb-NO" err="1"/>
              <a:t>Overg</a:t>
            </a:r>
            <a:r>
              <a:rPr lang="nb-NO" dirty="0"/>
              <a:t>.: Så </a:t>
            </a:r>
            <a:r>
              <a:rPr lang="nb-NO"/>
              <a:t>hvordan oppleve </a:t>
            </a:r>
            <a:r>
              <a:rPr lang="nb-NO" dirty="0"/>
              <a:t>dagens praksis på sengeposten?</a:t>
            </a:r>
          </a:p>
        </p:txBody>
      </p:sp>
      <p:sp>
        <p:nvSpPr>
          <p:cNvPr id="4" name="Plassholder for lysbildenummer 3"/>
          <p:cNvSpPr>
            <a:spLocks noGrp="1"/>
          </p:cNvSpPr>
          <p:nvPr>
            <p:ph type="sldNum" sz="quarter" idx="5"/>
          </p:nvPr>
        </p:nvSpPr>
        <p:spPr/>
        <p:txBody>
          <a:bodyPr/>
          <a:lstStyle/>
          <a:p>
            <a:fld id="{2CC5610F-8E43-4EA8-9325-59301BDE7E43}" type="slidenum">
              <a:rPr lang="nb-NO" smtClean="0"/>
              <a:pPr/>
              <a:t>2</a:t>
            </a:fld>
            <a:endParaRPr lang="nb-NO"/>
          </a:p>
        </p:txBody>
      </p:sp>
    </p:spTree>
    <p:extLst>
      <p:ext uri="{BB962C8B-B14F-4D97-AF65-F5344CB8AC3E}">
        <p14:creationId xmlns:p14="http://schemas.microsoft.com/office/powerpoint/2010/main" val="4015008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-Før oppstart gjorde vi en kort </a:t>
            </a:r>
            <a:r>
              <a:rPr lang="nb-NO" dirty="0" err="1"/>
              <a:t>spørreu</a:t>
            </a:r>
            <a:r>
              <a:rPr lang="nb-NO" dirty="0"/>
              <a:t>. på avdelingen. Besto av påstander hvor sykepleierne skulle svare om de var helt Uenig, litt uenig, litt enig eller helt enig. (29 innmeldte svar, ~75%)</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ea typeface="Calibri"/>
                <a:cs typeface="Calibri"/>
              </a:rPr>
              <a:t>-</a:t>
            </a:r>
            <a:r>
              <a:rPr lang="nb-NO" dirty="0"/>
              <a:t>En påstand var denne: Dagens… 70 % av de spurte sykepleierne er uenig: </a:t>
            </a:r>
            <a:r>
              <a:rPr lang="nb-NO" dirty="0">
                <a:ea typeface="Calibri"/>
                <a:cs typeface="Calibri"/>
              </a:rPr>
              <a:t>Periodiske målinger oppleves som ikke tilstrekkelig</a:t>
            </a: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-Annen påstand: Jeg bruker… (måten det gjøres på i dag: …)  80 % av de spurte sykepleierne er enige: </a:t>
            </a:r>
            <a:r>
              <a:rPr lang="nb-NO" dirty="0">
                <a:ea typeface="Calibri"/>
                <a:cs typeface="Calibri"/>
              </a:rPr>
              <a:t>Manuelle målinger oppleves som tidkrevende</a:t>
            </a:r>
            <a:endParaRPr lang="nb-NO" dirty="0"/>
          </a:p>
          <a:p>
            <a:r>
              <a:rPr lang="nb-NO" dirty="0">
                <a:ea typeface="Calibri"/>
                <a:cs typeface="Calibri"/>
              </a:rPr>
              <a:t>-</a:t>
            </a:r>
            <a:r>
              <a:rPr lang="nb-NO" dirty="0" err="1">
                <a:ea typeface="Calibri"/>
                <a:cs typeface="Calibri"/>
              </a:rPr>
              <a:t>Overg</a:t>
            </a:r>
            <a:r>
              <a:rPr lang="nb-NO" dirty="0">
                <a:ea typeface="Calibri"/>
                <a:cs typeface="Calibri"/>
              </a:rPr>
              <a:t>.: </a:t>
            </a:r>
            <a:r>
              <a:rPr lang="nb-NO" dirty="0"/>
              <a:t>Spørsmålet blir da om det finnes en annen måte å gjøre dette på?</a:t>
            </a:r>
            <a:endParaRPr lang="nb-NO" dirty="0">
              <a:ea typeface="Calibri"/>
              <a:cs typeface="Calibri"/>
            </a:endParaRPr>
          </a:p>
          <a:p>
            <a:endParaRPr lang="nb-NO" dirty="0">
              <a:ea typeface="Calibri"/>
              <a:cs typeface="Calibri"/>
            </a:endParaRPr>
          </a:p>
        </p:txBody>
      </p:sp>
      <p:sp>
        <p:nvSpPr>
          <p:cNvPr id="4" name="Plassholder for lysbildenummer 3"/>
          <p:cNvSpPr>
            <a:spLocks noGrp="1"/>
          </p:cNvSpPr>
          <p:nvPr>
            <p:ph type="sldNum" sz="quarter" idx="5"/>
          </p:nvPr>
        </p:nvSpPr>
        <p:spPr/>
        <p:txBody>
          <a:bodyPr/>
          <a:lstStyle/>
          <a:p>
            <a:fld id="{2CC5610F-8E43-4EA8-9325-59301BDE7E43}" type="slidenum">
              <a:rPr lang="nb-NO" smtClean="0"/>
              <a:pPr/>
              <a:t>3</a:t>
            </a:fld>
            <a:endParaRPr lang="nb-NO"/>
          </a:p>
        </p:txBody>
      </p:sp>
    </p:spTree>
    <p:extLst>
      <p:ext uri="{BB962C8B-B14F-4D97-AF65-F5344CB8AC3E}">
        <p14:creationId xmlns:p14="http://schemas.microsoft.com/office/powerpoint/2010/main" val="913928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C7994F-A098-1D98-BF75-873888CE13B4}"/>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84958FE9-908B-23ED-DDF9-42B09CEDC4C9}"/>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D616A17A-BDAE-56C3-1A2C-DE2FBBA6FE9E}"/>
              </a:ext>
            </a:extLst>
          </p:cNvPr>
          <p:cNvSpPr>
            <a:spLocks noGrp="1"/>
          </p:cNvSpPr>
          <p:nvPr>
            <p:ph type="body" idx="1"/>
          </p:nvPr>
        </p:nvSpPr>
        <p:spPr/>
        <p:txBody>
          <a:bodyPr/>
          <a:lstStyle/>
          <a:p>
            <a:r>
              <a:rPr lang="nb-NO" dirty="0"/>
              <a:t>S</a:t>
            </a:r>
          </a:p>
          <a:p>
            <a:r>
              <a:rPr lang="nb-NO" dirty="0"/>
              <a:t>-En mulig løsning: kontinuerlig </a:t>
            </a:r>
            <a:r>
              <a:rPr lang="nb-NO" dirty="0" err="1"/>
              <a:t>monitorering</a:t>
            </a:r>
            <a:endParaRPr lang="nb-NO" dirty="0"/>
          </a:p>
          <a:p>
            <a:r>
              <a:rPr lang="nb-NO" dirty="0"/>
              <a:t>-</a:t>
            </a:r>
            <a:r>
              <a:rPr lang="nb-NO" dirty="0" err="1"/>
              <a:t>Overg</a:t>
            </a:r>
            <a:r>
              <a:rPr lang="nb-NO" dirty="0"/>
              <a:t>.: Men hva skal egentlig til for å få til dette i praksis?</a:t>
            </a:r>
          </a:p>
        </p:txBody>
      </p:sp>
      <p:sp>
        <p:nvSpPr>
          <p:cNvPr id="4" name="Plassholder for lysbildenummer 3">
            <a:extLst>
              <a:ext uri="{FF2B5EF4-FFF2-40B4-BE49-F238E27FC236}">
                <a16:creationId xmlns:a16="http://schemas.microsoft.com/office/drawing/2014/main" id="{B282E36F-ABCA-7957-758D-150976655ADD}"/>
              </a:ext>
            </a:extLst>
          </p:cNvPr>
          <p:cNvSpPr>
            <a:spLocks noGrp="1"/>
          </p:cNvSpPr>
          <p:nvPr>
            <p:ph type="sldNum" sz="quarter" idx="5"/>
          </p:nvPr>
        </p:nvSpPr>
        <p:spPr/>
        <p:txBody>
          <a:bodyPr/>
          <a:lstStyle/>
          <a:p>
            <a:fld id="{2CC5610F-8E43-4EA8-9325-59301BDE7E43}" type="slidenum">
              <a:rPr lang="nb-NO" smtClean="0"/>
              <a:pPr/>
              <a:t>4</a:t>
            </a:fld>
            <a:endParaRPr lang="nb-NO"/>
          </a:p>
        </p:txBody>
      </p:sp>
    </p:spTree>
    <p:extLst>
      <p:ext uri="{BB962C8B-B14F-4D97-AF65-F5344CB8AC3E}">
        <p14:creationId xmlns:p14="http://schemas.microsoft.com/office/powerpoint/2010/main" val="1933044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fontAlgn="base"/>
            <a:r>
              <a:rPr lang="nb-NO" sz="1200" b="0" i="0" u="none" strike="noStrike" kern="1200" dirty="0">
                <a:solidFill>
                  <a:schemeClr val="tx1"/>
                </a:solidFill>
                <a:effectLst/>
                <a:latin typeface="+mn-lt"/>
                <a:ea typeface="+mn-ea"/>
                <a:cs typeface="+mn-cs"/>
              </a:rPr>
              <a:t>S</a:t>
            </a:r>
          </a:p>
          <a:p>
            <a:pPr fontAlgn="base"/>
            <a:r>
              <a:rPr lang="nb-NO" sz="1200" b="0" i="0" u="none" strike="noStrike" kern="1200">
                <a:solidFill>
                  <a:schemeClr val="tx1"/>
                </a:solidFill>
                <a:effectLst/>
                <a:latin typeface="+mn-lt"/>
                <a:ea typeface="+mn-ea"/>
                <a:cs typeface="+mn-cs"/>
              </a:rPr>
              <a:t>-</a:t>
            </a:r>
            <a:r>
              <a:rPr lang="nb-NO"/>
              <a:t>Hvilket utstyr som passe vil avhenge av behovet til avdelingen. Skop som brukes på for eksempel intensiven var ikke et alternativ for oss bla. pga lavere pleier til pasient rate og mer mobile pasienter.</a:t>
            </a:r>
          </a:p>
          <a:p>
            <a:r>
              <a:rPr lang="nb-NO" sz="1200" b="0" i="0" u="none" strike="noStrike" kern="1200">
                <a:solidFill>
                  <a:schemeClr val="tx1"/>
                </a:solidFill>
                <a:effectLst/>
                <a:latin typeface="+mn-lt"/>
                <a:ea typeface="+mn-ea"/>
                <a:cs typeface="+mn-cs"/>
              </a:rPr>
              <a:t>I vårt prosjekt har vi en teknologi som består av to deler.</a:t>
            </a:r>
            <a:endParaRPr lang="nb-NO">
              <a:ea typeface="+mn-ea"/>
              <a:cs typeface="+mn-cs"/>
            </a:endParaRPr>
          </a:p>
          <a:p>
            <a:pPr rtl="0" fontAlgn="base"/>
            <a:r>
              <a:rPr lang="nb-NO" sz="1200" b="0" i="0" u="none" strike="noStrike" kern="1200" dirty="0">
                <a:solidFill>
                  <a:schemeClr val="tx1"/>
                </a:solidFill>
                <a:effectLst/>
                <a:latin typeface="+mn-lt"/>
                <a:ea typeface="+mn-ea"/>
                <a:cs typeface="+mn-cs"/>
              </a:rPr>
              <a:t>-Tråløst i den forstand at pasient kan vandre fritt, utstyret kommuniserer trådløst med server/journal</a:t>
            </a:r>
          </a:p>
          <a:p>
            <a:pPr rtl="0" fontAlgn="base"/>
            <a:r>
              <a:rPr lang="nb-NO" sz="1200" b="0" i="0" u="none" strike="noStrike" kern="1200" dirty="0">
                <a:solidFill>
                  <a:schemeClr val="tx1"/>
                </a:solidFill>
                <a:effectLst/>
                <a:latin typeface="+mn-lt"/>
                <a:ea typeface="+mn-ea"/>
                <a:cs typeface="+mn-cs"/>
              </a:rPr>
              <a:t>-Puls</a:t>
            </a:r>
            <a:r>
              <a:rPr lang="en-US" sz="1200" b="0" i="0" kern="1200" dirty="0">
                <a:solidFill>
                  <a:schemeClr val="tx1"/>
                </a:solidFill>
                <a:effectLst/>
                <a:latin typeface="+mn-lt"/>
                <a:ea typeface="+mn-ea"/>
                <a:cs typeface="+mn-cs"/>
              </a:rPr>
              <a:t>​, </a:t>
            </a:r>
            <a:r>
              <a:rPr lang="nb-NO" sz="1200" b="0" i="0" u="none" strike="noStrike" kern="1200" dirty="0">
                <a:solidFill>
                  <a:schemeClr val="tx1"/>
                </a:solidFill>
                <a:effectLst/>
                <a:latin typeface="+mn-lt"/>
                <a:ea typeface="+mn-ea"/>
                <a:cs typeface="+mn-cs"/>
              </a:rPr>
              <a:t>Blodtrykk</a:t>
            </a:r>
            <a:r>
              <a:rPr lang="en-US" sz="1200" b="0" i="0" kern="1200" dirty="0">
                <a:solidFill>
                  <a:schemeClr val="tx1"/>
                </a:solidFill>
                <a:effectLst/>
                <a:latin typeface="+mn-lt"/>
                <a:ea typeface="+mn-ea"/>
                <a:cs typeface="+mn-cs"/>
              </a:rPr>
              <a:t>​, </a:t>
            </a:r>
            <a:r>
              <a:rPr lang="nb-NO" sz="1200" b="0" i="0" u="none" strike="noStrike" kern="1200" dirty="0">
                <a:solidFill>
                  <a:schemeClr val="tx1"/>
                </a:solidFill>
                <a:effectLst/>
                <a:latin typeface="+mn-lt"/>
                <a:ea typeface="+mn-ea"/>
                <a:cs typeface="+mn-cs"/>
              </a:rPr>
              <a:t>Respirasjonsfrekvens</a:t>
            </a:r>
            <a:r>
              <a:rPr lang="en-US" sz="1200" b="0" i="0" kern="1200" dirty="0">
                <a:solidFill>
                  <a:schemeClr val="tx1"/>
                </a:solidFill>
                <a:effectLst/>
                <a:latin typeface="+mn-lt"/>
                <a:ea typeface="+mn-ea"/>
                <a:cs typeface="+mn-cs"/>
              </a:rPr>
              <a:t>​, </a:t>
            </a:r>
            <a:r>
              <a:rPr lang="nb-NO" sz="1200" b="0" i="0" u="none" strike="noStrike" kern="1200" dirty="0">
                <a:solidFill>
                  <a:schemeClr val="tx1"/>
                </a:solidFill>
                <a:effectLst/>
                <a:latin typeface="+mn-lt"/>
                <a:ea typeface="+mn-ea"/>
                <a:cs typeface="+mn-cs"/>
              </a:rPr>
              <a:t>oksygenmetning</a:t>
            </a:r>
            <a:r>
              <a:rPr lang="en-US" sz="1200" b="0" i="0" kern="1200" dirty="0">
                <a:solidFill>
                  <a:schemeClr val="tx1"/>
                </a:solidFill>
                <a:effectLst/>
                <a:latin typeface="+mn-lt"/>
                <a:ea typeface="+mn-ea"/>
                <a:cs typeface="+mn-cs"/>
              </a:rPr>
              <a:t>​, </a:t>
            </a:r>
            <a:r>
              <a:rPr lang="nb-NO" sz="1200" b="0" i="0" u="none" strike="noStrike" kern="1200" dirty="0">
                <a:solidFill>
                  <a:schemeClr val="tx1"/>
                </a:solidFill>
                <a:effectLst/>
                <a:latin typeface="+mn-lt"/>
                <a:ea typeface="+mn-ea"/>
                <a:cs typeface="+mn-cs"/>
              </a:rPr>
              <a:t>EKG, (</a:t>
            </a:r>
            <a:r>
              <a:rPr lang="en-US" sz="1200" b="0" i="0" kern="1200" dirty="0">
                <a:solidFill>
                  <a:schemeClr val="tx1"/>
                </a:solidFill>
                <a:effectLst/>
                <a:latin typeface="+mn-lt"/>
                <a:ea typeface="+mn-ea"/>
                <a:cs typeface="+mn-cs"/>
              </a:rPr>
              <a:t>​</a:t>
            </a:r>
            <a:r>
              <a:rPr lang="nb-NO" sz="1200" b="0" i="0" u="none" strike="noStrike" kern="1200" dirty="0">
                <a:solidFill>
                  <a:schemeClr val="tx1"/>
                </a:solidFill>
                <a:effectLst/>
                <a:latin typeface="+mn-lt"/>
                <a:ea typeface="+mn-ea"/>
                <a:cs typeface="+mn-cs"/>
              </a:rPr>
              <a:t>Temperatur)</a:t>
            </a:r>
            <a:endParaRPr lang="en-US" sz="1200" b="0" i="0" kern="1200" dirty="0">
              <a:solidFill>
                <a:schemeClr val="tx1"/>
              </a:solidFill>
              <a:effectLst/>
              <a:latin typeface="+mn-lt"/>
              <a:ea typeface="+mn-ea"/>
              <a:cs typeface="+mn-cs"/>
            </a:endParaRPr>
          </a:p>
          <a:p>
            <a:pPr fontAlgn="base"/>
            <a:r>
              <a:rPr lang="nb-NO" dirty="0"/>
              <a:t>-Måler også Aktivitet</a:t>
            </a:r>
            <a:r>
              <a:rPr lang="en-US" sz="1200" b="0" i="0" kern="1200" dirty="0">
                <a:solidFill>
                  <a:schemeClr val="tx1"/>
                </a:solidFill>
                <a:effectLst/>
                <a:latin typeface="+mn-lt"/>
                <a:ea typeface="+mn-ea"/>
                <a:cs typeface="+mn-cs"/>
              </a:rPr>
              <a:t>​</a:t>
            </a:r>
            <a:r>
              <a:rPr lang="en-US" dirty="0"/>
              <a:t> </a:t>
            </a:r>
            <a:r>
              <a:rPr lang="en-US" dirty="0" err="1"/>
              <a:t>og</a:t>
            </a:r>
            <a:r>
              <a:rPr lang="en-US" dirty="0"/>
              <a:t> </a:t>
            </a:r>
            <a:r>
              <a:rPr lang="nb-NO" sz="1200" b="0" i="0" u="none" strike="noStrike" kern="1200" dirty="0">
                <a:solidFill>
                  <a:schemeClr val="tx1"/>
                </a:solidFill>
                <a:effectLst/>
                <a:latin typeface="+mn-lt"/>
                <a:ea typeface="+mn-ea"/>
                <a:cs typeface="+mn-cs"/>
              </a:rPr>
              <a:t>Søvn</a:t>
            </a:r>
          </a:p>
          <a:p>
            <a:pPr fontAlgn="base"/>
            <a:r>
              <a:rPr lang="nb-NO" sz="1200" b="0" i="0" u="none" strike="noStrike" kern="1200">
                <a:solidFill>
                  <a:schemeClr val="tx1"/>
                </a:solidFill>
                <a:effectLst/>
                <a:latin typeface="+mn-lt"/>
                <a:ea typeface="+mn-ea"/>
                <a:cs typeface="+mn-cs"/>
              </a:rPr>
              <a:t>-Logges direkte til </a:t>
            </a:r>
            <a:r>
              <a:rPr lang="nb-NO"/>
              <a:t>MetaVision </a:t>
            </a:r>
            <a:r>
              <a:rPr lang="nb-NO" sz="1200" b="0" i="0" u="none" strike="noStrike" kern="1200">
                <a:solidFill>
                  <a:schemeClr val="tx1"/>
                </a:solidFill>
                <a:effectLst/>
                <a:latin typeface="+mn-lt"/>
                <a:ea typeface="+mn-ea"/>
                <a:cs typeface="+mn-cs"/>
              </a:rPr>
              <a:t>+ oversikt på vaktrom og i app på sykepleiers telefon</a:t>
            </a:r>
            <a:endParaRPr lang="nb-NO" sz="1200" b="0" i="0" u="none" strike="noStrike" kern="1200">
              <a:solidFill>
                <a:schemeClr val="tx1"/>
              </a:solidFill>
              <a:effectLst/>
              <a:latin typeface="+mn-lt"/>
              <a:ea typeface="Calibri"/>
              <a:cs typeface="Calibri"/>
            </a:endParaRPr>
          </a:p>
          <a:p>
            <a:pPr fontAlgn="base"/>
            <a:r>
              <a:rPr lang="nb-NO" dirty="0">
                <a:ea typeface="Calibri"/>
                <a:cs typeface="Calibri"/>
              </a:rPr>
              <a:t>-Del 2: Algoritme som analyserer data</a:t>
            </a:r>
            <a:endParaRPr lang="nb-NO" sz="1200" b="0" i="0" u="none" strike="noStrike" kern="1200" dirty="0">
              <a:solidFill>
                <a:schemeClr val="tx1"/>
              </a:solidFill>
              <a:effectLst/>
              <a:latin typeface="+mn-lt"/>
              <a:ea typeface="+mn-ea"/>
              <a:cs typeface="+mn-cs"/>
            </a:endParaRPr>
          </a:p>
          <a:p>
            <a:pPr rtl="0" fontAlgn="base"/>
            <a:r>
              <a:rPr lang="nb-NO" sz="1200" b="0" i="0" u="none" strike="noStrike" kern="1200" dirty="0">
                <a:solidFill>
                  <a:schemeClr val="tx1"/>
                </a:solidFill>
                <a:effectLst/>
                <a:latin typeface="+mn-lt"/>
                <a:ea typeface="+mn-ea"/>
                <a:cs typeface="+mn-cs"/>
              </a:rPr>
              <a:t>Per dags dato: veldig enkel algoritme (KI), en del av utprøvingen handler om å undersøke behovet for mer kompleks algoritme</a:t>
            </a:r>
          </a:p>
          <a:p>
            <a:pPr rtl="0" fontAlgn="base"/>
            <a:endParaRPr lang="en-US" sz="1200" b="0" i="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5"/>
          </p:nvPr>
        </p:nvSpPr>
        <p:spPr/>
        <p:txBody>
          <a:bodyPr/>
          <a:lstStyle/>
          <a:p>
            <a:fld id="{2CC5610F-8E43-4EA8-9325-59301BDE7E43}" type="slidenum">
              <a:rPr lang="nb-NO" smtClean="0"/>
              <a:pPr/>
              <a:t>5</a:t>
            </a:fld>
            <a:endParaRPr lang="nb-NO"/>
          </a:p>
        </p:txBody>
      </p:sp>
    </p:spTree>
    <p:extLst>
      <p:ext uri="{BB962C8B-B14F-4D97-AF65-F5344CB8AC3E}">
        <p14:creationId xmlns:p14="http://schemas.microsoft.com/office/powerpoint/2010/main" val="1648965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u="none" strike="noStrike" kern="1200" dirty="0">
                <a:solidFill>
                  <a:schemeClr val="tx1"/>
                </a:solidFill>
                <a:effectLst/>
                <a:latin typeface="+mn-lt"/>
                <a:ea typeface="+mn-ea"/>
                <a:cs typeface="+mn-cs"/>
              </a:rPr>
              <a:t>J</a:t>
            </a:r>
          </a:p>
          <a:p>
            <a:r>
              <a:rPr lang="nb-NO"/>
              <a:t>Målet med prosjekter er at det skal tidligere oppdages forverringer og behandle de. For ansatte skal de ha bedre oversikt og føle en større trygghet på pasientene sine. Det er også et mål om å bruke mindre tid på manuelle målinger med mwear, Mwear blir brukt som et hjelpemiddel så pleieren har mer tid til å se pasientene og frigjør tid til å gjøre andre oppgaver.</a:t>
            </a:r>
            <a:endParaRPr lang="nb-NO">
              <a:ea typeface="+mn-ea"/>
              <a:cs typeface="+mn-cs"/>
            </a:endParaRPr>
          </a:p>
          <a:p>
            <a:r>
              <a:rPr lang="nb-NO" sz="1200" b="0" i="0" u="none" strike="noStrike" kern="1200" dirty="0">
                <a:solidFill>
                  <a:schemeClr val="tx1"/>
                </a:solidFill>
                <a:effectLst/>
                <a:latin typeface="+mn-lt"/>
                <a:ea typeface="+mn-ea"/>
                <a:cs typeface="+mn-cs"/>
              </a:rPr>
              <a:t>Forebygge eller tidlig intervensjon ved klinisk forverring av pasienten</a:t>
            </a:r>
          </a:p>
          <a:p>
            <a:r>
              <a:rPr lang="nb-NO" sz="1200" b="0" i="0" u="none" strike="noStrike" kern="1200" dirty="0">
                <a:solidFill>
                  <a:schemeClr val="tx1"/>
                </a:solidFill>
                <a:effectLst/>
                <a:latin typeface="+mn-lt"/>
                <a:ea typeface="+mn-ea"/>
                <a:cs typeface="+mn-cs"/>
              </a:rPr>
              <a:t>Forbedre pasientsikkerhet</a:t>
            </a:r>
          </a:p>
          <a:p>
            <a:endParaRPr lang="nb-NO">
              <a:ea typeface="Calibri"/>
              <a:cs typeface="Calibri"/>
            </a:endParaRPr>
          </a:p>
        </p:txBody>
      </p:sp>
      <p:sp>
        <p:nvSpPr>
          <p:cNvPr id="4" name="Plassholder for lysbildenummer 3"/>
          <p:cNvSpPr>
            <a:spLocks noGrp="1"/>
          </p:cNvSpPr>
          <p:nvPr>
            <p:ph type="sldNum" sz="quarter" idx="5"/>
          </p:nvPr>
        </p:nvSpPr>
        <p:spPr/>
        <p:txBody>
          <a:bodyPr/>
          <a:lstStyle/>
          <a:p>
            <a:fld id="{2CC5610F-8E43-4EA8-9325-59301BDE7E43}" type="slidenum">
              <a:rPr lang="nb-NO" smtClean="0"/>
              <a:pPr/>
              <a:t>6</a:t>
            </a:fld>
            <a:endParaRPr lang="nb-NO"/>
          </a:p>
        </p:txBody>
      </p:sp>
    </p:spTree>
    <p:extLst>
      <p:ext uri="{BB962C8B-B14F-4D97-AF65-F5344CB8AC3E}">
        <p14:creationId xmlns:p14="http://schemas.microsoft.com/office/powerpoint/2010/main" val="3955982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2460EB-574B-E05E-BEBF-513068087719}"/>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5E94249F-03CD-FF21-AB9E-9D8759F27214}"/>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72D1252F-012E-9907-F096-7F53AECC628F}"/>
              </a:ext>
            </a:extLst>
          </p:cNvPr>
          <p:cNvSpPr>
            <a:spLocks noGrp="1"/>
          </p:cNvSpPr>
          <p:nvPr>
            <p:ph type="body" idx="1"/>
          </p:nvPr>
        </p:nvSpPr>
        <p:spPr/>
        <p:txBody>
          <a:bodyPr/>
          <a:lstStyle/>
          <a:p>
            <a:r>
              <a:rPr lang="nb-NO" dirty="0"/>
              <a:t>J</a:t>
            </a:r>
          </a:p>
          <a:p>
            <a:r>
              <a:rPr lang="nb-NO" dirty="0"/>
              <a:t>På avdelingen er vi cirka 40 sykepleiere med plass til 26 sengeplasser. </a:t>
            </a:r>
            <a:r>
              <a:rPr lang="nb-NO"/>
              <a:t>Variert pasientgruppe </a:t>
            </a:r>
            <a:endParaRPr lang="nb-NO">
              <a:ea typeface="Calibri"/>
              <a:cs typeface="Calibri"/>
            </a:endParaRPr>
          </a:p>
          <a:p>
            <a:r>
              <a:rPr lang="nb-NO" dirty="0"/>
              <a:t>Vi startet å bruke </a:t>
            </a:r>
            <a:r>
              <a:rPr lang="nb-NO"/>
              <a:t>teknologien </a:t>
            </a:r>
            <a:r>
              <a:rPr lang="nb-NO" dirty="0"/>
              <a:t>i </a:t>
            </a:r>
            <a:r>
              <a:rPr lang="nb-NO"/>
              <a:t>desember </a:t>
            </a:r>
            <a:r>
              <a:rPr lang="nb-NO" dirty="0"/>
              <a:t>2025, og brukes på opptil 6 pasienter som har risiko for postoperative komplikasjoner, har høy NEWS eller av andre grunner trenger hyppigere målinger som </a:t>
            </a:r>
            <a:r>
              <a:rPr lang="nb-NO"/>
              <a:t>f.eks</a:t>
            </a:r>
            <a:r>
              <a:rPr lang="nb-NO" dirty="0"/>
              <a:t> blødning.</a:t>
            </a:r>
            <a:endParaRPr lang="nb-NO">
              <a:ea typeface="Calibri"/>
              <a:cs typeface="Calibri"/>
            </a:endParaRPr>
          </a:p>
          <a:p>
            <a:endParaRPr lang="nb-NO" sz="1200" b="0" i="0" u="none" strike="noStrike" kern="1200">
              <a:solidFill>
                <a:schemeClr val="tx1"/>
              </a:solidFill>
              <a:effectLst/>
              <a:latin typeface="+mn-lt"/>
              <a:ea typeface="Calibri"/>
              <a:cs typeface="Calibri"/>
            </a:endParaRPr>
          </a:p>
        </p:txBody>
      </p:sp>
      <p:sp>
        <p:nvSpPr>
          <p:cNvPr id="4" name="Plassholder for lysbildenummer 3">
            <a:extLst>
              <a:ext uri="{FF2B5EF4-FFF2-40B4-BE49-F238E27FC236}">
                <a16:creationId xmlns:a16="http://schemas.microsoft.com/office/drawing/2014/main" id="{3EF93A8E-D280-D267-B9D8-EF7C636197C1}"/>
              </a:ext>
            </a:extLst>
          </p:cNvPr>
          <p:cNvSpPr>
            <a:spLocks noGrp="1"/>
          </p:cNvSpPr>
          <p:nvPr>
            <p:ph type="sldNum" sz="quarter" idx="5"/>
          </p:nvPr>
        </p:nvSpPr>
        <p:spPr/>
        <p:txBody>
          <a:bodyPr/>
          <a:lstStyle/>
          <a:p>
            <a:fld id="{2CC5610F-8E43-4EA8-9325-59301BDE7E43}" type="slidenum">
              <a:rPr lang="nb-NO" smtClean="0"/>
              <a:pPr/>
              <a:t>7</a:t>
            </a:fld>
            <a:endParaRPr lang="nb-NO"/>
          </a:p>
        </p:txBody>
      </p:sp>
    </p:spTree>
    <p:extLst>
      <p:ext uri="{BB962C8B-B14F-4D97-AF65-F5344CB8AC3E}">
        <p14:creationId xmlns:p14="http://schemas.microsoft.com/office/powerpoint/2010/main" val="1702990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236D48-5B1B-A281-B9D5-C476AA0C8AC5}"/>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E2F6574D-21CC-0269-A162-F72D5F10F10D}"/>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5300A064-389B-696E-811D-17F95918E31D}"/>
              </a:ext>
            </a:extLst>
          </p:cNvPr>
          <p:cNvSpPr>
            <a:spLocks noGrp="1"/>
          </p:cNvSpPr>
          <p:nvPr>
            <p:ph type="body" idx="1"/>
          </p:nvPr>
        </p:nvSpPr>
        <p:spPr/>
        <p:txBody>
          <a:bodyPr/>
          <a:lstStyle/>
          <a:p>
            <a:pPr>
              <a:defRPr/>
            </a:pPr>
            <a:r>
              <a:rPr lang="nb-NO" sz="1200" b="0" i="0" u="none" strike="noStrike" kern="1200" dirty="0">
                <a:solidFill>
                  <a:schemeClr val="tx1"/>
                </a:solidFill>
                <a:effectLst/>
                <a:latin typeface="+mn-lt"/>
                <a:ea typeface="+mn-ea"/>
                <a:cs typeface="+mn-cs"/>
              </a:rPr>
              <a:t>J</a:t>
            </a:r>
            <a:br>
              <a:rPr lang="nb-NO" dirty="0">
                <a:cs typeface="+mn-lt"/>
              </a:rPr>
            </a:br>
            <a:r>
              <a:rPr lang="nb-NO" dirty="0"/>
              <a:t>Så langt har vi hatt ganske gode erfaringer. Ved flere tilfeller har systemet vært et hjelpemiddel. Det har ved flere tilfeller oppdaget blodforgiftning, hjerteflimmer og frostanfall. Ved disse tilfellene har man diagnostisert og behandlet dette tidligere enn uten systemet. </a:t>
            </a:r>
            <a:r>
              <a:rPr lang="nb-NO"/>
              <a:t>Det har forebygget intensivopphold. Teknologien </a:t>
            </a:r>
            <a:r>
              <a:rPr lang="nb-NO" dirty="0"/>
              <a:t>har spart oss tid på å ta målinger, sier </a:t>
            </a:r>
            <a:r>
              <a:rPr lang="nb-NO"/>
              <a:t>pleierene</a:t>
            </a:r>
            <a:r>
              <a:rPr lang="nb-NO" dirty="0"/>
              <a:t> og de engasjerer seg ofte for å se på målingene. </a:t>
            </a:r>
          </a:p>
          <a:p>
            <a:pPr>
              <a:defRPr/>
            </a:pPr>
            <a:r>
              <a:rPr lang="nb-NO" dirty="0"/>
              <a:t>Erfaringene fra pasientene er at det er komfortabelt å ha på, at de føler seg tryggere og er mer engasjert i egen helse. Enkelte ber om å få vite hvor mange minutter aktivitet klokken har registrert, og når det var for få minutter så gikk de en ekstra tur.</a:t>
            </a:r>
          </a:p>
          <a:p>
            <a:pPr marL="0" marR="0" lvl="0" indent="0" algn="l" defTabSz="914400">
              <a:lnSpc>
                <a:spcPct val="100000"/>
              </a:lnSpc>
              <a:spcBef>
                <a:spcPts val="0"/>
              </a:spcBef>
              <a:spcAft>
                <a:spcPts val="0"/>
              </a:spcAft>
              <a:buClrTx/>
              <a:buSzTx/>
              <a:buFontTx/>
              <a:buNone/>
              <a:tabLst/>
              <a:defRPr/>
            </a:pPr>
            <a:br>
              <a:rPr lang="nb-NO" dirty="0">
                <a:cs typeface="+mn-lt"/>
              </a:rPr>
            </a:br>
            <a:r>
              <a:rPr lang="nb-NO" b="1" i="1" dirty="0"/>
              <a:t>Når systemet fungerer som tiltenkt ser vi et tydelig potensial</a:t>
            </a:r>
            <a:endParaRPr lang="nb-NO" dirty="0"/>
          </a:p>
          <a:p>
            <a:endParaRPr lang="nb-NO" dirty="0"/>
          </a:p>
        </p:txBody>
      </p:sp>
      <p:sp>
        <p:nvSpPr>
          <p:cNvPr id="4" name="Plassholder for lysbildenummer 3">
            <a:extLst>
              <a:ext uri="{FF2B5EF4-FFF2-40B4-BE49-F238E27FC236}">
                <a16:creationId xmlns:a16="http://schemas.microsoft.com/office/drawing/2014/main" id="{847187EA-CC67-B21D-0ECF-F2FDBE8108E7}"/>
              </a:ext>
            </a:extLst>
          </p:cNvPr>
          <p:cNvSpPr>
            <a:spLocks noGrp="1"/>
          </p:cNvSpPr>
          <p:nvPr>
            <p:ph type="sldNum" sz="quarter" idx="5"/>
          </p:nvPr>
        </p:nvSpPr>
        <p:spPr/>
        <p:txBody>
          <a:bodyPr/>
          <a:lstStyle/>
          <a:p>
            <a:fld id="{2CC5610F-8E43-4EA8-9325-59301BDE7E43}" type="slidenum">
              <a:rPr lang="nb-NO" smtClean="0"/>
              <a:pPr/>
              <a:t>8</a:t>
            </a:fld>
            <a:endParaRPr lang="nb-NO"/>
          </a:p>
        </p:txBody>
      </p:sp>
    </p:spTree>
    <p:extLst>
      <p:ext uri="{BB962C8B-B14F-4D97-AF65-F5344CB8AC3E}">
        <p14:creationId xmlns:p14="http://schemas.microsoft.com/office/powerpoint/2010/main" val="1536813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a:t>
            </a:r>
          </a:p>
          <a:p>
            <a:r>
              <a:rPr lang="nb-NO" dirty="0"/>
              <a:t>Som sagt, så ser vi potensiale som dette utstyret kan ha, men vi har også hatt og har fortsatt noen praktiske utfordringer og barrierer for bruk </a:t>
            </a:r>
          </a:p>
          <a:p>
            <a:r>
              <a:rPr lang="nb-NO" dirty="0"/>
              <a:t>Både av teknisk karakter men også menneskelig, altså venne seg til nytt utstyr og nye vaner</a:t>
            </a:r>
          </a:p>
          <a:p>
            <a:r>
              <a:rPr lang="nb-NO" dirty="0"/>
              <a:t>-Alle tekniske utfordringer bidrar til at terskelen/villigheten til å bruke ny teknologi blir høyere… henge i hop. Kjent utfordring, men ikke så lett å unngå</a:t>
            </a:r>
          </a:p>
          <a:p>
            <a:r>
              <a:rPr lang="nb-NO" dirty="0"/>
              <a:t>-Kan være så banalt som veldig høyt lydvolum på alarmene</a:t>
            </a:r>
          </a:p>
          <a:p>
            <a:r>
              <a:rPr lang="nb-NO" dirty="0"/>
              <a:t>-Infrastrukturen rett og slett (det </a:t>
            </a:r>
            <a:r>
              <a:rPr lang="nb-NO" dirty="0" err="1"/>
              <a:t>teknske</a:t>
            </a:r>
            <a:r>
              <a:rPr lang="nb-NO" dirty="0"/>
              <a:t>) på UNN ikke klar for slike systemer. Både infrastruktur for kommunikasjon mellom sensor/mobiltelefon/server, og mobiltelefoner i seg selv (ikke </a:t>
            </a:r>
            <a:r>
              <a:rPr lang="nb-NO" dirty="0" err="1"/>
              <a:t>smartphone</a:t>
            </a:r>
            <a:r>
              <a:rPr lang="nb-NO" dirty="0"/>
              <a:t> som kan installere apper)</a:t>
            </a:r>
          </a:p>
          <a:p>
            <a:r>
              <a:rPr lang="nb-NO" dirty="0"/>
              <a:t>-Falske alarmer (den store bekymringen) kan oppstå av ulike årsaker: signal feil, feil med tilkobling, dårlig plassering av sensorer etc.  </a:t>
            </a:r>
            <a:r>
              <a:rPr lang="nb-NO" dirty="0">
                <a:sym typeface="Wingdings" panose="05000000000000000000" pitchFamily="2" charset="2"/>
              </a:rPr>
              <a:t>--&gt;</a:t>
            </a:r>
            <a:r>
              <a:rPr lang="nb-NO" dirty="0"/>
              <a:t>Alarmtrøtthet</a:t>
            </a:r>
          </a:p>
          <a:p>
            <a:r>
              <a:rPr lang="nb-NO" dirty="0"/>
              <a:t>-Endre rutiner/vaner i en travel hverdag, en kneik å komme over</a:t>
            </a:r>
          </a:p>
          <a:p>
            <a:endParaRPr lang="nb-NO" dirty="0"/>
          </a:p>
        </p:txBody>
      </p:sp>
      <p:sp>
        <p:nvSpPr>
          <p:cNvPr id="4" name="Plassholder for lysbildenummer 3"/>
          <p:cNvSpPr>
            <a:spLocks noGrp="1"/>
          </p:cNvSpPr>
          <p:nvPr>
            <p:ph type="sldNum" sz="quarter" idx="5"/>
          </p:nvPr>
        </p:nvSpPr>
        <p:spPr/>
        <p:txBody>
          <a:bodyPr/>
          <a:lstStyle/>
          <a:p>
            <a:fld id="{2CC5610F-8E43-4EA8-9325-59301BDE7E43}" type="slidenum">
              <a:rPr lang="nb-NO" smtClean="0"/>
              <a:pPr/>
              <a:t>9</a:t>
            </a:fld>
            <a:endParaRPr lang="nb-NO"/>
          </a:p>
        </p:txBody>
      </p:sp>
    </p:spTree>
    <p:extLst>
      <p:ext uri="{BB962C8B-B14F-4D97-AF65-F5344CB8AC3E}">
        <p14:creationId xmlns:p14="http://schemas.microsoft.com/office/powerpoint/2010/main" val="5810612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3" name="Bilde 2" descr="5649-UNN-03.jp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tel 1"/>
          <p:cNvSpPr>
            <a:spLocks noGrp="1"/>
          </p:cNvSpPr>
          <p:nvPr>
            <p:ph type="ctrTitle" hasCustomPrompt="1"/>
          </p:nvPr>
        </p:nvSpPr>
        <p:spPr>
          <a:xfrm>
            <a:off x="827584" y="1484784"/>
            <a:ext cx="7488832" cy="1368153"/>
          </a:xfrm>
        </p:spPr>
        <p:txBody>
          <a:bodyPr/>
          <a:lstStyle>
            <a:lvl1pPr algn="l">
              <a:defRPr b="1">
                <a:latin typeface="+mj-lt"/>
              </a:defRPr>
            </a:lvl1pPr>
          </a:lstStyle>
          <a:p>
            <a:r>
              <a:rPr lang="nb-NO" dirty="0"/>
              <a:t>Forside</a:t>
            </a:r>
            <a:br>
              <a:rPr lang="nb-NO" dirty="0"/>
            </a:br>
            <a:r>
              <a:rPr lang="nb-NO" dirty="0"/>
              <a:t>Tittel</a:t>
            </a:r>
          </a:p>
        </p:txBody>
      </p:sp>
    </p:spTree>
    <p:extLst>
      <p:ext uri="{BB962C8B-B14F-4D97-AF65-F5344CB8AC3E}">
        <p14:creationId xmlns:p14="http://schemas.microsoft.com/office/powerpoint/2010/main" val="1097891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pic>
        <p:nvPicPr>
          <p:cNvPr id="2" name="Bilde 1" descr="5649-UNN-02.jp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Plassholder for innhold 2"/>
          <p:cNvSpPr>
            <a:spLocks noGrp="1"/>
          </p:cNvSpPr>
          <p:nvPr>
            <p:ph idx="1" hasCustomPrompt="1"/>
          </p:nvPr>
        </p:nvSpPr>
        <p:spPr>
          <a:xfrm>
            <a:off x="457200" y="1600201"/>
            <a:ext cx="8229600" cy="460647"/>
          </a:xfrm>
        </p:spPr>
        <p:txBody>
          <a:bodyPr/>
          <a:lstStyle>
            <a:lvl1pPr marL="342900" indent="-342900">
              <a:buFont typeface="Arial" pitchFamily="34" charset="0"/>
              <a:buChar char="•"/>
              <a:defRPr sz="2000"/>
            </a:lvl1pPr>
            <a:lvl2pPr marL="457200" indent="0">
              <a:buNone/>
              <a:defRPr/>
            </a:lvl2pPr>
          </a:lstStyle>
          <a:p>
            <a:pPr lvl="0"/>
            <a:r>
              <a:rPr lang="nb-NO" dirty="0"/>
              <a:t>Sak 1</a:t>
            </a:r>
          </a:p>
        </p:txBody>
      </p:sp>
      <p:sp>
        <p:nvSpPr>
          <p:cNvPr id="6" name="Tittel 5"/>
          <p:cNvSpPr>
            <a:spLocks noGrp="1"/>
          </p:cNvSpPr>
          <p:nvPr>
            <p:ph type="title" hasCustomPrompt="1"/>
          </p:nvPr>
        </p:nvSpPr>
        <p:spPr>
          <a:xfrm>
            <a:off x="457200" y="476672"/>
            <a:ext cx="8229600" cy="720080"/>
          </a:xfrm>
        </p:spPr>
        <p:txBody>
          <a:bodyPr>
            <a:normAutofit/>
          </a:bodyPr>
          <a:lstStyle>
            <a:lvl1pPr algn="l">
              <a:defRPr sz="3000" b="1"/>
            </a:lvl1pPr>
          </a:lstStyle>
          <a:p>
            <a:r>
              <a:rPr lang="nb-NO" dirty="0"/>
              <a:t>Overskrift</a:t>
            </a:r>
          </a:p>
        </p:txBody>
      </p:sp>
      <p:sp>
        <p:nvSpPr>
          <p:cNvPr id="9" name="Plassholder for innhold 2"/>
          <p:cNvSpPr>
            <a:spLocks noGrp="1"/>
          </p:cNvSpPr>
          <p:nvPr>
            <p:ph idx="10" hasCustomPrompt="1"/>
          </p:nvPr>
        </p:nvSpPr>
        <p:spPr>
          <a:xfrm>
            <a:off x="457200" y="2204864"/>
            <a:ext cx="8229600" cy="3816424"/>
          </a:xfrm>
        </p:spPr>
        <p:txBody>
          <a:bodyPr>
            <a:normAutofit/>
          </a:bodyPr>
          <a:lstStyle>
            <a:lvl1pPr marL="0" indent="0">
              <a:buFontTx/>
              <a:buNone/>
              <a:defRPr sz="1500"/>
            </a:lvl1pPr>
            <a:lvl2pPr marL="457200" indent="0">
              <a:buNone/>
              <a:defRPr/>
            </a:lvl2pPr>
          </a:lstStyle>
          <a:p>
            <a:pPr lvl="0"/>
            <a:r>
              <a:rPr lang="nb-NO" dirty="0"/>
              <a:t>tekst</a:t>
            </a:r>
          </a:p>
        </p:txBody>
      </p:sp>
    </p:spTree>
    <p:extLst>
      <p:ext uri="{BB962C8B-B14F-4D97-AF65-F5344CB8AC3E}">
        <p14:creationId xmlns:p14="http://schemas.microsoft.com/office/powerpoint/2010/main" val="187688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4" name="Bilde 3" descr="5649-UNN-01.jp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tel 1"/>
          <p:cNvSpPr>
            <a:spLocks noGrp="1"/>
          </p:cNvSpPr>
          <p:nvPr>
            <p:ph type="title" hasCustomPrompt="1"/>
          </p:nvPr>
        </p:nvSpPr>
        <p:spPr>
          <a:xfrm>
            <a:off x="2267744" y="1772816"/>
            <a:ext cx="7772400" cy="864096"/>
          </a:xfrm>
        </p:spPr>
        <p:txBody>
          <a:bodyPr anchor="t"/>
          <a:lstStyle>
            <a:lvl1pPr algn="l">
              <a:lnSpc>
                <a:spcPct val="100000"/>
              </a:lnSpc>
              <a:defRPr sz="4000" b="1" cap="none">
                <a:solidFill>
                  <a:schemeClr val="bg1"/>
                </a:solidFill>
              </a:defRPr>
            </a:lvl1pPr>
          </a:lstStyle>
          <a:p>
            <a:r>
              <a:rPr lang="nb-NO" dirty="0"/>
              <a:t>Forside</a:t>
            </a:r>
          </a:p>
        </p:txBody>
      </p:sp>
      <p:sp>
        <p:nvSpPr>
          <p:cNvPr id="3" name="Plassholder for tekst 2"/>
          <p:cNvSpPr>
            <a:spLocks noGrp="1"/>
          </p:cNvSpPr>
          <p:nvPr>
            <p:ph type="body" idx="1" hasCustomPrompt="1"/>
          </p:nvPr>
        </p:nvSpPr>
        <p:spPr>
          <a:xfrm>
            <a:off x="2267744" y="2564904"/>
            <a:ext cx="7772400" cy="648072"/>
          </a:xfrm>
        </p:spPr>
        <p:txBody>
          <a:bodyPr anchor="b">
            <a:normAutofit/>
          </a:bodyPr>
          <a:lstStyle>
            <a:lvl1pPr marL="0" indent="0">
              <a:buNone/>
              <a:defRPr sz="40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dirty="0"/>
              <a:t>Tittel</a:t>
            </a:r>
          </a:p>
        </p:txBody>
      </p:sp>
    </p:spTree>
    <p:extLst>
      <p:ext uri="{BB962C8B-B14F-4D97-AF65-F5344CB8AC3E}">
        <p14:creationId xmlns:p14="http://schemas.microsoft.com/office/powerpoint/2010/main" val="2164063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pic>
        <p:nvPicPr>
          <p:cNvPr id="8" name="Bilde 7" descr="5649-UNN-02.jp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Plassholder for innhold 2"/>
          <p:cNvSpPr>
            <a:spLocks noGrp="1"/>
          </p:cNvSpPr>
          <p:nvPr>
            <p:ph idx="1" hasCustomPrompt="1"/>
          </p:nvPr>
        </p:nvSpPr>
        <p:spPr>
          <a:xfrm>
            <a:off x="457200" y="1600201"/>
            <a:ext cx="4834880" cy="4421088"/>
          </a:xfrm>
        </p:spPr>
        <p:txBody>
          <a:bodyPr/>
          <a:lstStyle>
            <a:lvl1pPr>
              <a:defRPr/>
            </a:lvl1pPr>
          </a:lstStyle>
          <a:p>
            <a:pPr lvl="0"/>
            <a:r>
              <a:rPr lang="nb-NO" dirty="0"/>
              <a:t>Sak 1</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0" name="Plassholder for innhold 2"/>
          <p:cNvSpPr>
            <a:spLocks noGrp="1"/>
          </p:cNvSpPr>
          <p:nvPr>
            <p:ph idx="10" hasCustomPrompt="1"/>
          </p:nvPr>
        </p:nvSpPr>
        <p:spPr>
          <a:xfrm>
            <a:off x="5508104" y="1600201"/>
            <a:ext cx="3178696" cy="460647"/>
          </a:xfrm>
        </p:spPr>
        <p:txBody>
          <a:bodyPr/>
          <a:lstStyle>
            <a:lvl1pPr marL="342900" indent="-342900">
              <a:buFont typeface="Arial" pitchFamily="34" charset="0"/>
              <a:buChar char="•"/>
              <a:defRPr sz="2000"/>
            </a:lvl1pPr>
            <a:lvl2pPr marL="457200" indent="0">
              <a:buNone/>
              <a:defRPr/>
            </a:lvl2pPr>
          </a:lstStyle>
          <a:p>
            <a:pPr lvl="0"/>
            <a:r>
              <a:rPr lang="nb-NO" dirty="0"/>
              <a:t>Sak 1</a:t>
            </a:r>
          </a:p>
        </p:txBody>
      </p:sp>
      <p:sp>
        <p:nvSpPr>
          <p:cNvPr id="11" name="Plassholder for innhold 2"/>
          <p:cNvSpPr>
            <a:spLocks noGrp="1"/>
          </p:cNvSpPr>
          <p:nvPr>
            <p:ph idx="11" hasCustomPrompt="1"/>
          </p:nvPr>
        </p:nvSpPr>
        <p:spPr>
          <a:xfrm>
            <a:off x="5508104" y="2204864"/>
            <a:ext cx="3178696" cy="3816424"/>
          </a:xfrm>
        </p:spPr>
        <p:txBody>
          <a:bodyPr>
            <a:normAutofit/>
          </a:bodyPr>
          <a:lstStyle>
            <a:lvl1pPr marL="0" indent="0">
              <a:buFontTx/>
              <a:buNone/>
              <a:defRPr sz="1500"/>
            </a:lvl1pPr>
            <a:lvl2pPr marL="457200" indent="0">
              <a:buNone/>
              <a:defRPr/>
            </a:lvl2pPr>
          </a:lstStyle>
          <a:p>
            <a:pPr lvl="0"/>
            <a:r>
              <a:rPr lang="nb-NO" dirty="0"/>
              <a:t>Sak 1</a:t>
            </a:r>
          </a:p>
        </p:txBody>
      </p:sp>
      <p:sp>
        <p:nvSpPr>
          <p:cNvPr id="12" name="Tittel 5"/>
          <p:cNvSpPr>
            <a:spLocks noGrp="1"/>
          </p:cNvSpPr>
          <p:nvPr>
            <p:ph type="title" hasCustomPrompt="1"/>
          </p:nvPr>
        </p:nvSpPr>
        <p:spPr>
          <a:xfrm>
            <a:off x="457200" y="476672"/>
            <a:ext cx="8229600" cy="720080"/>
          </a:xfrm>
        </p:spPr>
        <p:txBody>
          <a:bodyPr>
            <a:normAutofit/>
          </a:bodyPr>
          <a:lstStyle>
            <a:lvl1pPr algn="l">
              <a:defRPr sz="3000" b="1"/>
            </a:lvl1pPr>
          </a:lstStyle>
          <a:p>
            <a:r>
              <a:rPr lang="nb-NO" dirty="0"/>
              <a:t>Overskrift</a:t>
            </a:r>
          </a:p>
        </p:txBody>
      </p:sp>
    </p:spTree>
    <p:extLst>
      <p:ext uri="{BB962C8B-B14F-4D97-AF65-F5344CB8AC3E}">
        <p14:creationId xmlns:p14="http://schemas.microsoft.com/office/powerpoint/2010/main" val="2022194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pic>
        <p:nvPicPr>
          <p:cNvPr id="2" name="Bilde 1" descr="5649-UNN-04.jp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Plassholder for innhold 2"/>
          <p:cNvSpPr>
            <a:spLocks noGrp="1"/>
          </p:cNvSpPr>
          <p:nvPr>
            <p:ph idx="1" hasCustomPrompt="1"/>
          </p:nvPr>
        </p:nvSpPr>
        <p:spPr>
          <a:xfrm>
            <a:off x="467544" y="1700808"/>
            <a:ext cx="4834880" cy="460647"/>
          </a:xfrm>
        </p:spPr>
        <p:txBody>
          <a:bodyPr>
            <a:noAutofit/>
          </a:bodyPr>
          <a:lstStyle>
            <a:lvl1pPr marL="0" indent="0">
              <a:buFontTx/>
              <a:buNone/>
              <a:defRPr sz="3000" b="1"/>
            </a:lvl1pPr>
            <a:lvl2pPr marL="457200" indent="0">
              <a:buNone/>
              <a:defRPr/>
            </a:lvl2pPr>
          </a:lstStyle>
          <a:p>
            <a:pPr lvl="0"/>
            <a:r>
              <a:rPr lang="nb-NO" dirty="0"/>
              <a:t>Overskrift</a:t>
            </a:r>
          </a:p>
        </p:txBody>
      </p:sp>
      <p:sp>
        <p:nvSpPr>
          <p:cNvPr id="12" name="Plassholder for innhold 2"/>
          <p:cNvSpPr>
            <a:spLocks noGrp="1"/>
          </p:cNvSpPr>
          <p:nvPr>
            <p:ph idx="10" hasCustomPrompt="1"/>
          </p:nvPr>
        </p:nvSpPr>
        <p:spPr>
          <a:xfrm>
            <a:off x="467544" y="2564904"/>
            <a:ext cx="4834880" cy="3528392"/>
          </a:xfrm>
        </p:spPr>
        <p:txBody>
          <a:bodyPr>
            <a:normAutofit/>
          </a:bodyPr>
          <a:lstStyle>
            <a:lvl1pPr marL="285750" indent="-285750">
              <a:buFont typeface="Arial" pitchFamily="34" charset="0"/>
              <a:buChar char="•"/>
              <a:defRPr sz="1500" baseline="0"/>
            </a:lvl1pPr>
            <a:lvl2pPr marL="457200" indent="0">
              <a:buNone/>
              <a:defRPr/>
            </a:lvl2pPr>
          </a:lstStyle>
          <a:p>
            <a:pPr lvl="0"/>
            <a:r>
              <a:rPr lang="nb-NO" dirty="0"/>
              <a:t>Sak 1</a:t>
            </a:r>
          </a:p>
          <a:p>
            <a:pPr lvl="0"/>
            <a:r>
              <a:rPr lang="nb-NO" dirty="0"/>
              <a:t>Sak 2</a:t>
            </a:r>
          </a:p>
          <a:p>
            <a:pPr lvl="0"/>
            <a:r>
              <a:rPr lang="nb-NO" dirty="0"/>
              <a:t>Sak 3</a:t>
            </a:r>
          </a:p>
          <a:p>
            <a:pPr lvl="0"/>
            <a:r>
              <a:rPr lang="nb-NO" dirty="0"/>
              <a:t>Sak 4</a:t>
            </a:r>
          </a:p>
          <a:p>
            <a:pPr lvl="0"/>
            <a:r>
              <a:rPr lang="nb-NO" dirty="0"/>
              <a:t>Sak 5</a:t>
            </a:r>
          </a:p>
        </p:txBody>
      </p:sp>
    </p:spTree>
    <p:extLst>
      <p:ext uri="{BB962C8B-B14F-4D97-AF65-F5344CB8AC3E}">
        <p14:creationId xmlns:p14="http://schemas.microsoft.com/office/powerpoint/2010/main" val="295695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28601925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ctr" defTabSz="914400" rtl="0" eaLnBrk="1" latinLnBrk="0" hangingPunct="1">
        <a:spcBef>
          <a:spcPct val="0"/>
        </a:spcBef>
        <a:buNone/>
        <a:defRPr sz="4400" kern="1200">
          <a:solidFill>
            <a:srgbClr val="00408B"/>
          </a:solidFill>
          <a:latin typeface="+mj-lt"/>
          <a:ea typeface="+mj-ea"/>
          <a:cs typeface="ScalaSans"/>
        </a:defRPr>
      </a:lvl1pPr>
    </p:titleStyle>
    <p:bodyStyle>
      <a:lvl1pPr marL="342900" indent="-342900" algn="l" defTabSz="914400" rtl="0" eaLnBrk="1" latinLnBrk="0" hangingPunct="1">
        <a:spcBef>
          <a:spcPct val="20000"/>
        </a:spcBef>
        <a:buFont typeface="Arial" pitchFamily="34" charset="0"/>
        <a:buChar char="•"/>
        <a:defRPr sz="3200" kern="1200">
          <a:solidFill>
            <a:srgbClr val="00408B"/>
          </a:solidFill>
          <a:latin typeface="+mj-lt"/>
          <a:ea typeface="+mn-ea"/>
          <a:cs typeface="ScalaSans"/>
        </a:defRPr>
      </a:lvl1pPr>
      <a:lvl2pPr marL="742950" indent="-285750" algn="l" defTabSz="914400" rtl="0" eaLnBrk="1" latinLnBrk="0" hangingPunct="1">
        <a:spcBef>
          <a:spcPct val="20000"/>
        </a:spcBef>
        <a:buFont typeface="Arial" pitchFamily="34" charset="0"/>
        <a:buChar char="–"/>
        <a:defRPr sz="2800" kern="1200">
          <a:solidFill>
            <a:srgbClr val="00408B"/>
          </a:solidFill>
          <a:latin typeface="+mj-lt"/>
          <a:ea typeface="+mn-ea"/>
          <a:cs typeface="ScalaSans"/>
        </a:defRPr>
      </a:lvl2pPr>
      <a:lvl3pPr marL="1143000" indent="-228600" algn="l" defTabSz="914400" rtl="0" eaLnBrk="1" latinLnBrk="0" hangingPunct="1">
        <a:spcBef>
          <a:spcPct val="20000"/>
        </a:spcBef>
        <a:buFont typeface="Arial" pitchFamily="34" charset="0"/>
        <a:buChar char="•"/>
        <a:defRPr sz="2400" kern="1200">
          <a:solidFill>
            <a:srgbClr val="00408B"/>
          </a:solidFill>
          <a:latin typeface="+mj-lt"/>
          <a:ea typeface="+mn-ea"/>
          <a:cs typeface="ScalaSans"/>
        </a:defRPr>
      </a:lvl3pPr>
      <a:lvl4pPr marL="1600200" indent="-228600" algn="l" defTabSz="914400" rtl="0" eaLnBrk="1" latinLnBrk="0" hangingPunct="1">
        <a:spcBef>
          <a:spcPct val="20000"/>
        </a:spcBef>
        <a:buFont typeface="Arial" pitchFamily="34" charset="0"/>
        <a:buChar char="–"/>
        <a:defRPr sz="2000" kern="1200">
          <a:solidFill>
            <a:srgbClr val="00408B"/>
          </a:solidFill>
          <a:latin typeface="+mj-lt"/>
          <a:ea typeface="+mn-ea"/>
          <a:cs typeface="ScalaSans"/>
        </a:defRPr>
      </a:lvl4pPr>
      <a:lvl5pPr marL="2057400" indent="-228600" algn="l" defTabSz="914400" rtl="0" eaLnBrk="1" latinLnBrk="0" hangingPunct="1">
        <a:spcBef>
          <a:spcPct val="20000"/>
        </a:spcBef>
        <a:buFont typeface="Arial" pitchFamily="34" charset="0"/>
        <a:buChar char="»"/>
        <a:defRPr sz="2000" kern="1200">
          <a:solidFill>
            <a:srgbClr val="00408B"/>
          </a:solidFill>
          <a:latin typeface="+mj-lt"/>
          <a:ea typeface="+mn-ea"/>
          <a:cs typeface="Scala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195736" y="2708920"/>
            <a:ext cx="7772400" cy="864096"/>
          </a:xfrm>
        </p:spPr>
        <p:txBody>
          <a:bodyPr>
            <a:normAutofit fontScale="90000"/>
          </a:bodyPr>
          <a:lstStyle/>
          <a:p>
            <a:r>
              <a:rPr lang="nb-NO" dirty="0"/>
              <a:t>Kontinuerlig </a:t>
            </a:r>
            <a:r>
              <a:rPr lang="nb-NO" dirty="0" err="1"/>
              <a:t>monitorering</a:t>
            </a:r>
            <a:r>
              <a:rPr lang="nb-NO" dirty="0"/>
              <a:t> og </a:t>
            </a:r>
            <a:br>
              <a:rPr lang="nb-NO" dirty="0"/>
            </a:br>
            <a:r>
              <a:rPr lang="nb-NO" dirty="0"/>
              <a:t>KI som støtte for sykepleiere</a:t>
            </a:r>
            <a:br>
              <a:rPr lang="nb-NO" dirty="0"/>
            </a:br>
            <a:br>
              <a:rPr lang="nb-NO" dirty="0"/>
            </a:br>
            <a:r>
              <a:rPr lang="nb-NO" sz="1100" dirty="0"/>
              <a:t>Norsk Sykepleierforbunds nasjonale e-helsekonferanse 2026</a:t>
            </a:r>
            <a:br>
              <a:rPr lang="nb-NO" sz="1100" dirty="0"/>
            </a:br>
            <a:endParaRPr lang="nb-NO" sz="1100" dirty="0"/>
          </a:p>
        </p:txBody>
      </p:sp>
    </p:spTree>
    <p:extLst>
      <p:ext uri="{BB962C8B-B14F-4D97-AF65-F5344CB8AC3E}">
        <p14:creationId xmlns:p14="http://schemas.microsoft.com/office/powerpoint/2010/main" val="3675600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5C9ACA-DB97-D550-3615-7C5859C8B37F}"/>
            </a:ext>
          </a:extLst>
        </p:cNvPr>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EF759A25-F0E6-C0AA-E621-178EABC4E24B}"/>
              </a:ext>
            </a:extLst>
          </p:cNvPr>
          <p:cNvSpPr>
            <a:spLocks noGrp="1"/>
          </p:cNvSpPr>
          <p:nvPr>
            <p:ph idx="1"/>
          </p:nvPr>
        </p:nvSpPr>
        <p:spPr>
          <a:xfrm>
            <a:off x="457200" y="1600201"/>
            <a:ext cx="8229600" cy="4421087"/>
          </a:xfrm>
        </p:spPr>
        <p:txBody>
          <a:bodyPr/>
          <a:lstStyle/>
          <a:p>
            <a:r>
              <a:rPr lang="nb-NO" dirty="0"/>
              <a:t>Ting tar tid</a:t>
            </a:r>
          </a:p>
          <a:p>
            <a:r>
              <a:rPr lang="nb-NO" dirty="0"/>
              <a:t>Infrastruktur er ikke nødvendigvis på plass</a:t>
            </a:r>
          </a:p>
          <a:p>
            <a:r>
              <a:rPr lang="nb-NO" dirty="0"/>
              <a:t>Implementering i klinisk drift er en prosess</a:t>
            </a:r>
          </a:p>
          <a:p>
            <a:pPr marL="0" indent="0">
              <a:buNone/>
            </a:pPr>
            <a:endParaRPr lang="nb-NO" dirty="0">
              <a:solidFill>
                <a:srgbClr val="FF0000"/>
              </a:solidFill>
            </a:endParaRPr>
          </a:p>
        </p:txBody>
      </p:sp>
      <p:sp>
        <p:nvSpPr>
          <p:cNvPr id="3" name="Tittel 2">
            <a:extLst>
              <a:ext uri="{FF2B5EF4-FFF2-40B4-BE49-F238E27FC236}">
                <a16:creationId xmlns:a16="http://schemas.microsoft.com/office/drawing/2014/main" id="{89815B21-6CF3-408A-99CD-3B17D942984B}"/>
              </a:ext>
            </a:extLst>
          </p:cNvPr>
          <p:cNvSpPr>
            <a:spLocks noGrp="1"/>
          </p:cNvSpPr>
          <p:nvPr>
            <p:ph type="title"/>
          </p:nvPr>
        </p:nvSpPr>
        <p:spPr/>
        <p:txBody>
          <a:bodyPr/>
          <a:lstStyle/>
          <a:p>
            <a:r>
              <a:rPr lang="nb-NO" dirty="0"/>
              <a:t>Hva har vi lært?</a:t>
            </a:r>
          </a:p>
        </p:txBody>
      </p:sp>
      <p:grpSp>
        <p:nvGrpSpPr>
          <p:cNvPr id="8" name="Gruppe 7">
            <a:extLst>
              <a:ext uri="{FF2B5EF4-FFF2-40B4-BE49-F238E27FC236}">
                <a16:creationId xmlns:a16="http://schemas.microsoft.com/office/drawing/2014/main" id="{C21201EF-8E78-777A-DF67-29DBB4A946F8}"/>
              </a:ext>
            </a:extLst>
          </p:cNvPr>
          <p:cNvGrpSpPr/>
          <p:nvPr/>
        </p:nvGrpSpPr>
        <p:grpSpPr>
          <a:xfrm>
            <a:off x="2587319" y="2914839"/>
            <a:ext cx="3424841" cy="3240360"/>
            <a:chOff x="2587319" y="2914839"/>
            <a:chExt cx="3424841" cy="3240360"/>
          </a:xfrm>
        </p:grpSpPr>
        <p:pic>
          <p:nvPicPr>
            <p:cNvPr id="6" name="Bilde 5">
              <a:extLst>
                <a:ext uri="{FF2B5EF4-FFF2-40B4-BE49-F238E27FC236}">
                  <a16:creationId xmlns:a16="http://schemas.microsoft.com/office/drawing/2014/main" id="{56B398E4-F3D7-4F25-E87D-C82B45AA3C3E}"/>
                </a:ext>
              </a:extLst>
            </p:cNvPr>
            <p:cNvPicPr>
              <a:picLocks noChangeAspect="1"/>
            </p:cNvPicPr>
            <p:nvPr/>
          </p:nvPicPr>
          <p:blipFill>
            <a:blip r:embed="rId3"/>
            <a:srcRect/>
            <a:stretch>
              <a:fillRect/>
            </a:stretch>
          </p:blipFill>
          <p:spPr>
            <a:xfrm>
              <a:off x="2843808" y="3034012"/>
              <a:ext cx="3168352" cy="3002014"/>
            </a:xfrm>
            <a:prstGeom prst="rect">
              <a:avLst/>
            </a:prstGeom>
          </p:spPr>
        </p:pic>
        <p:sp>
          <p:nvSpPr>
            <p:cNvPr id="7" name="TekstSylinder 6">
              <a:extLst>
                <a:ext uri="{FF2B5EF4-FFF2-40B4-BE49-F238E27FC236}">
                  <a16:creationId xmlns:a16="http://schemas.microsoft.com/office/drawing/2014/main" id="{31A94B7A-A618-8664-463C-18935E74EB8F}"/>
                </a:ext>
              </a:extLst>
            </p:cNvPr>
            <p:cNvSpPr txBox="1"/>
            <p:nvPr/>
          </p:nvSpPr>
          <p:spPr>
            <a:xfrm>
              <a:off x="2587319" y="2914839"/>
              <a:ext cx="288032" cy="3240360"/>
            </a:xfrm>
            <a:prstGeom prst="rect">
              <a:avLst/>
            </a:prstGeom>
            <a:solidFill>
              <a:schemeClr val="bg1"/>
            </a:solidFill>
            <a:ln>
              <a:noFill/>
            </a:ln>
          </p:spPr>
          <p:txBody>
            <a:bodyPr wrap="square" rtlCol="0">
              <a:spAutoFit/>
            </a:bodyPr>
            <a:lstStyle/>
            <a:p>
              <a:endParaRPr lang="nb-NO" dirty="0"/>
            </a:p>
          </p:txBody>
        </p:sp>
      </p:grpSp>
    </p:spTree>
    <p:extLst>
      <p:ext uri="{BB962C8B-B14F-4D97-AF65-F5344CB8AC3E}">
        <p14:creationId xmlns:p14="http://schemas.microsoft.com/office/powerpoint/2010/main" val="1789234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3A2785CF-B569-1905-9EF2-344D4B2CB69B}"/>
              </a:ext>
            </a:extLst>
          </p:cNvPr>
          <p:cNvSpPr>
            <a:spLocks noGrp="1"/>
          </p:cNvSpPr>
          <p:nvPr>
            <p:ph idx="1"/>
          </p:nvPr>
        </p:nvSpPr>
        <p:spPr/>
        <p:txBody>
          <a:bodyPr/>
          <a:lstStyle/>
          <a:p>
            <a:r>
              <a:rPr lang="nb-NO" dirty="0"/>
              <a:t>Veien videre</a:t>
            </a:r>
          </a:p>
        </p:txBody>
      </p:sp>
      <p:sp>
        <p:nvSpPr>
          <p:cNvPr id="3" name="Plassholder for innhold 2">
            <a:extLst>
              <a:ext uri="{FF2B5EF4-FFF2-40B4-BE49-F238E27FC236}">
                <a16:creationId xmlns:a16="http://schemas.microsoft.com/office/drawing/2014/main" id="{13C33377-5DCB-03A0-9EB5-88DE5D6978B9}"/>
              </a:ext>
            </a:extLst>
          </p:cNvPr>
          <p:cNvSpPr>
            <a:spLocks noGrp="1"/>
          </p:cNvSpPr>
          <p:nvPr>
            <p:ph idx="10"/>
          </p:nvPr>
        </p:nvSpPr>
        <p:spPr/>
        <p:txBody>
          <a:bodyPr>
            <a:normAutofit/>
          </a:bodyPr>
          <a:lstStyle/>
          <a:p>
            <a:r>
              <a:rPr lang="nb-NO" sz="2000" dirty="0"/>
              <a:t>Fortsetter utprøving</a:t>
            </a:r>
          </a:p>
          <a:p>
            <a:r>
              <a:rPr lang="nb-NO" sz="2000" dirty="0"/>
              <a:t>Tekniske forbedringer</a:t>
            </a:r>
          </a:p>
          <a:p>
            <a:r>
              <a:rPr lang="nb-NO" sz="2000" dirty="0"/>
              <a:t>Evaluere klinisk nytte</a:t>
            </a:r>
          </a:p>
        </p:txBody>
      </p:sp>
    </p:spTree>
    <p:extLst>
      <p:ext uri="{BB962C8B-B14F-4D97-AF65-F5344CB8AC3E}">
        <p14:creationId xmlns:p14="http://schemas.microsoft.com/office/powerpoint/2010/main" val="3354811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B55FE-B3C6-E138-AA15-CE0EF4C15496}"/>
            </a:ext>
          </a:extLst>
        </p:cNvPr>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70578FF8-6212-0D2C-237A-957FBF76AD3D}"/>
              </a:ext>
            </a:extLst>
          </p:cNvPr>
          <p:cNvSpPr>
            <a:spLocks noGrp="1"/>
          </p:cNvSpPr>
          <p:nvPr>
            <p:ph idx="1"/>
          </p:nvPr>
        </p:nvSpPr>
        <p:spPr>
          <a:xfrm>
            <a:off x="457200" y="1600201"/>
            <a:ext cx="8229600" cy="4421087"/>
          </a:xfrm>
        </p:spPr>
        <p:txBody>
          <a:bodyPr/>
          <a:lstStyle/>
          <a:p>
            <a:r>
              <a:rPr lang="nb-NO" dirty="0"/>
              <a:t>Kontinuerlig </a:t>
            </a:r>
            <a:r>
              <a:rPr lang="nb-NO" dirty="0" err="1"/>
              <a:t>monitorering</a:t>
            </a:r>
            <a:r>
              <a:rPr lang="nb-NO" dirty="0"/>
              <a:t> har stort potensial på sengeposten</a:t>
            </a:r>
          </a:p>
          <a:p>
            <a:endParaRPr lang="nb-NO" dirty="0"/>
          </a:p>
          <a:p>
            <a:r>
              <a:rPr lang="nb-NO" dirty="0"/>
              <a:t>Infrastruktur er avgjørende</a:t>
            </a:r>
          </a:p>
          <a:p>
            <a:endParaRPr lang="nb-NO" dirty="0"/>
          </a:p>
          <a:p>
            <a:r>
              <a:rPr lang="nb-NO" dirty="0"/>
              <a:t>Implementering i klinisk praksis er minst like viktig som teknologien</a:t>
            </a:r>
          </a:p>
          <a:p>
            <a:endParaRPr lang="nb-NO" dirty="0"/>
          </a:p>
          <a:p>
            <a:endParaRPr lang="nb-NO" dirty="0"/>
          </a:p>
        </p:txBody>
      </p:sp>
      <p:sp>
        <p:nvSpPr>
          <p:cNvPr id="3" name="Tittel 2">
            <a:extLst>
              <a:ext uri="{FF2B5EF4-FFF2-40B4-BE49-F238E27FC236}">
                <a16:creationId xmlns:a16="http://schemas.microsoft.com/office/drawing/2014/main" id="{9568517E-8184-7E84-1F07-5FA10B766431}"/>
              </a:ext>
            </a:extLst>
          </p:cNvPr>
          <p:cNvSpPr>
            <a:spLocks noGrp="1"/>
          </p:cNvSpPr>
          <p:nvPr>
            <p:ph type="title"/>
          </p:nvPr>
        </p:nvSpPr>
        <p:spPr/>
        <p:txBody>
          <a:bodyPr/>
          <a:lstStyle/>
          <a:p>
            <a:r>
              <a:rPr lang="nb-NO" dirty="0"/>
              <a:t>Oppsummering</a:t>
            </a:r>
          </a:p>
        </p:txBody>
      </p:sp>
    </p:spTree>
    <p:extLst>
      <p:ext uri="{BB962C8B-B14F-4D97-AF65-F5344CB8AC3E}">
        <p14:creationId xmlns:p14="http://schemas.microsoft.com/office/powerpoint/2010/main" val="3643913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innhold 4"/>
          <p:cNvSpPr>
            <a:spLocks noGrp="1"/>
          </p:cNvSpPr>
          <p:nvPr>
            <p:ph idx="10"/>
          </p:nvPr>
        </p:nvSpPr>
        <p:spPr>
          <a:xfrm>
            <a:off x="457200" y="3140968"/>
            <a:ext cx="8229600" cy="576064"/>
          </a:xfrm>
        </p:spPr>
        <p:txBody>
          <a:bodyPr>
            <a:normAutofit lnSpcReduction="10000"/>
          </a:bodyPr>
          <a:lstStyle/>
          <a:p>
            <a:pPr algn="ctr"/>
            <a:r>
              <a:rPr lang="nb-NO" sz="3200" dirty="0"/>
              <a:t>Med pasienten – for pasienten</a:t>
            </a:r>
          </a:p>
          <a:p>
            <a:pPr algn="ctr"/>
            <a:endParaRPr lang="nb-NO" sz="3200" dirty="0"/>
          </a:p>
        </p:txBody>
      </p:sp>
    </p:spTree>
    <p:extLst>
      <p:ext uri="{BB962C8B-B14F-4D97-AF65-F5344CB8AC3E}">
        <p14:creationId xmlns:p14="http://schemas.microsoft.com/office/powerpoint/2010/main" val="1797845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457200" y="1600201"/>
            <a:ext cx="8229600" cy="4277071"/>
          </a:xfrm>
        </p:spPr>
        <p:txBody>
          <a:bodyPr>
            <a:normAutofit/>
          </a:bodyPr>
          <a:lstStyle/>
          <a:p>
            <a:r>
              <a:rPr lang="nb-NO" dirty="0"/>
              <a:t>Pasienter kan forverres raskt</a:t>
            </a:r>
          </a:p>
          <a:p>
            <a:r>
              <a:rPr lang="nb-NO" dirty="0"/>
              <a:t>Endringer i vitale parametere er ofte første tegn</a:t>
            </a:r>
          </a:p>
          <a:p>
            <a:r>
              <a:rPr lang="nb-NO" dirty="0"/>
              <a:t>På sengepost overvåkes pasienter hovedsakelig periodisk</a:t>
            </a:r>
          </a:p>
        </p:txBody>
      </p:sp>
      <p:sp>
        <p:nvSpPr>
          <p:cNvPr id="3" name="Tittel 2"/>
          <p:cNvSpPr>
            <a:spLocks noGrp="1"/>
          </p:cNvSpPr>
          <p:nvPr>
            <p:ph type="title"/>
          </p:nvPr>
        </p:nvSpPr>
        <p:spPr/>
        <p:txBody>
          <a:bodyPr/>
          <a:lstStyle/>
          <a:p>
            <a:r>
              <a:rPr lang="nb-NO" dirty="0"/>
              <a:t>Periodisk </a:t>
            </a:r>
            <a:r>
              <a:rPr lang="nb-NO" dirty="0" err="1"/>
              <a:t>monitorering</a:t>
            </a:r>
            <a:endParaRPr lang="nb-NO" dirty="0"/>
          </a:p>
        </p:txBody>
      </p:sp>
      <p:graphicFrame>
        <p:nvGraphicFramePr>
          <p:cNvPr id="5" name="Diagram 4">
            <a:extLst>
              <a:ext uri="{FF2B5EF4-FFF2-40B4-BE49-F238E27FC236}">
                <a16:creationId xmlns:a16="http://schemas.microsoft.com/office/drawing/2014/main" id="{8D295779-BF52-F9E3-370D-E0CCEB5F411C}"/>
              </a:ext>
            </a:extLst>
          </p:cNvPr>
          <p:cNvGraphicFramePr/>
          <p:nvPr>
            <p:extLst>
              <p:ext uri="{D42A27DB-BD31-4B8C-83A1-F6EECF244321}">
                <p14:modId xmlns:p14="http://schemas.microsoft.com/office/powerpoint/2010/main" val="3633427055"/>
              </p:ext>
            </p:extLst>
          </p:nvPr>
        </p:nvGraphicFramePr>
        <p:xfrm>
          <a:off x="1331640" y="2216721"/>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uppe 3">
            <a:extLst>
              <a:ext uri="{FF2B5EF4-FFF2-40B4-BE49-F238E27FC236}">
                <a16:creationId xmlns:a16="http://schemas.microsoft.com/office/drawing/2014/main" id="{F56E5FD1-C59F-EE1D-D464-D0E3E47D0657}"/>
              </a:ext>
            </a:extLst>
          </p:cNvPr>
          <p:cNvGrpSpPr/>
          <p:nvPr/>
        </p:nvGrpSpPr>
        <p:grpSpPr>
          <a:xfrm>
            <a:off x="3203851" y="4941168"/>
            <a:ext cx="2592285" cy="936104"/>
            <a:chOff x="3203851" y="4941168"/>
            <a:chExt cx="2592285" cy="936104"/>
          </a:xfrm>
        </p:grpSpPr>
        <p:sp>
          <p:nvSpPr>
            <p:cNvPr id="6" name="TekstSylinder 5">
              <a:extLst>
                <a:ext uri="{FF2B5EF4-FFF2-40B4-BE49-F238E27FC236}">
                  <a16:creationId xmlns:a16="http://schemas.microsoft.com/office/drawing/2014/main" id="{39C0686F-1F40-4BAA-99E5-D96C9E30740E}"/>
                </a:ext>
              </a:extLst>
            </p:cNvPr>
            <p:cNvSpPr txBox="1"/>
            <p:nvPr/>
          </p:nvSpPr>
          <p:spPr>
            <a:xfrm>
              <a:off x="3203851" y="5507940"/>
              <a:ext cx="2592285" cy="369332"/>
            </a:xfrm>
            <a:prstGeom prst="rect">
              <a:avLst/>
            </a:prstGeom>
            <a:noFill/>
          </p:spPr>
          <p:txBody>
            <a:bodyPr wrap="square" rtlCol="0">
              <a:spAutoFit/>
            </a:bodyPr>
            <a:lstStyle/>
            <a:p>
              <a:r>
                <a:rPr lang="nb-NO" dirty="0">
                  <a:solidFill>
                    <a:srgbClr val="FF0000"/>
                  </a:solidFill>
                </a:rPr>
                <a:t>Forverring kan oppstå her</a:t>
              </a:r>
            </a:p>
          </p:txBody>
        </p:sp>
        <p:cxnSp>
          <p:nvCxnSpPr>
            <p:cNvPr id="8" name="Rett pilkobling 7">
              <a:extLst>
                <a:ext uri="{FF2B5EF4-FFF2-40B4-BE49-F238E27FC236}">
                  <a16:creationId xmlns:a16="http://schemas.microsoft.com/office/drawing/2014/main" id="{DA4C0105-7A43-7FDF-770B-6247D058A694}"/>
                </a:ext>
              </a:extLst>
            </p:cNvPr>
            <p:cNvCxnSpPr>
              <a:cxnSpLocks/>
            </p:cNvCxnSpPr>
            <p:nvPr/>
          </p:nvCxnSpPr>
          <p:spPr>
            <a:xfrm flipV="1">
              <a:off x="4427984" y="4941168"/>
              <a:ext cx="0" cy="43204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26324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2">
            <a:extLst>
              <a:ext uri="{FF2B5EF4-FFF2-40B4-BE49-F238E27FC236}">
                <a16:creationId xmlns:a16="http://schemas.microsoft.com/office/drawing/2014/main" id="{F2ECA244-36AE-1F38-D00D-D6FED53E288B}"/>
              </a:ext>
            </a:extLst>
          </p:cNvPr>
          <p:cNvSpPr txBox="1">
            <a:spLocks/>
          </p:cNvSpPr>
          <p:nvPr/>
        </p:nvSpPr>
        <p:spPr>
          <a:xfrm>
            <a:off x="457201" y="1356563"/>
            <a:ext cx="8229600" cy="720080"/>
          </a:xfrm>
          <a:prstGeom prst="rect">
            <a:avLst/>
          </a:prstGeom>
        </p:spPr>
        <p:txBody>
          <a:bodyPr vert="horz" lIns="91440" tIns="45720" rIns="91440" bIns="45720" rtlCol="0" anchor="ctr">
            <a:normAutofit fontScale="90000" lnSpcReduction="10000"/>
          </a:bodyPr>
          <a:lstStyle>
            <a:lvl1pPr algn="l" defTabSz="914400" rtl="0" eaLnBrk="1" latinLnBrk="0" hangingPunct="1">
              <a:spcBef>
                <a:spcPct val="0"/>
              </a:spcBef>
              <a:buNone/>
              <a:defRPr sz="3000" b="1" kern="1200">
                <a:solidFill>
                  <a:srgbClr val="00408B"/>
                </a:solidFill>
                <a:latin typeface="+mj-lt"/>
                <a:ea typeface="+mj-ea"/>
                <a:cs typeface="ScalaSans"/>
              </a:defRPr>
            </a:lvl1pPr>
          </a:lstStyle>
          <a:p>
            <a:r>
              <a:rPr lang="nb-NO" sz="2400" dirty="0"/>
              <a:t>«Dagens praksis med NEWS hver 12. time er tilstrekkelig for å avdekke komplikasjoner og forverring i pasientens tilstand.»</a:t>
            </a:r>
          </a:p>
        </p:txBody>
      </p:sp>
      <p:pic>
        <p:nvPicPr>
          <p:cNvPr id="11" name="Bilde 10">
            <a:extLst>
              <a:ext uri="{FF2B5EF4-FFF2-40B4-BE49-F238E27FC236}">
                <a16:creationId xmlns:a16="http://schemas.microsoft.com/office/drawing/2014/main" id="{38E018FE-76C7-3220-803D-D5F2283F774C}"/>
              </a:ext>
            </a:extLst>
          </p:cNvPr>
          <p:cNvPicPr>
            <a:picLocks noChangeAspect="1"/>
          </p:cNvPicPr>
          <p:nvPr/>
        </p:nvPicPr>
        <p:blipFill>
          <a:blip r:embed="rId3"/>
          <a:srcRect b="60022"/>
          <a:stretch>
            <a:fillRect/>
          </a:stretch>
        </p:blipFill>
        <p:spPr>
          <a:xfrm>
            <a:off x="730968" y="2341588"/>
            <a:ext cx="7682065" cy="720080"/>
          </a:xfrm>
          <a:prstGeom prst="rect">
            <a:avLst/>
          </a:prstGeom>
        </p:spPr>
      </p:pic>
      <p:pic>
        <p:nvPicPr>
          <p:cNvPr id="13" name="Bilde 12">
            <a:extLst>
              <a:ext uri="{FF2B5EF4-FFF2-40B4-BE49-F238E27FC236}">
                <a16:creationId xmlns:a16="http://schemas.microsoft.com/office/drawing/2014/main" id="{1931F81B-3334-6FF9-FEA9-781C18937524}"/>
              </a:ext>
            </a:extLst>
          </p:cNvPr>
          <p:cNvPicPr>
            <a:picLocks noChangeAspect="1"/>
          </p:cNvPicPr>
          <p:nvPr/>
        </p:nvPicPr>
        <p:blipFill>
          <a:blip r:embed="rId4"/>
          <a:stretch>
            <a:fillRect/>
          </a:stretch>
        </p:blipFill>
        <p:spPr>
          <a:xfrm>
            <a:off x="1547664" y="5632395"/>
            <a:ext cx="5640008" cy="465841"/>
          </a:xfrm>
          <a:prstGeom prst="rect">
            <a:avLst/>
          </a:prstGeom>
        </p:spPr>
      </p:pic>
      <p:pic>
        <p:nvPicPr>
          <p:cNvPr id="12" name="Bilde 11">
            <a:extLst>
              <a:ext uri="{FF2B5EF4-FFF2-40B4-BE49-F238E27FC236}">
                <a16:creationId xmlns:a16="http://schemas.microsoft.com/office/drawing/2014/main" id="{24E46E7F-E698-6082-A72E-DE412FCE1EC1}"/>
              </a:ext>
            </a:extLst>
          </p:cNvPr>
          <p:cNvPicPr>
            <a:picLocks noChangeAspect="1"/>
          </p:cNvPicPr>
          <p:nvPr/>
        </p:nvPicPr>
        <p:blipFill>
          <a:blip r:embed="rId3"/>
          <a:srcRect t="52793"/>
          <a:stretch>
            <a:fillRect/>
          </a:stretch>
        </p:blipFill>
        <p:spPr>
          <a:xfrm>
            <a:off x="730967" y="4360693"/>
            <a:ext cx="7682065" cy="850298"/>
          </a:xfrm>
          <a:prstGeom prst="rect">
            <a:avLst/>
          </a:prstGeom>
        </p:spPr>
      </p:pic>
      <p:sp>
        <p:nvSpPr>
          <p:cNvPr id="20" name="TekstSylinder 19">
            <a:extLst>
              <a:ext uri="{FF2B5EF4-FFF2-40B4-BE49-F238E27FC236}">
                <a16:creationId xmlns:a16="http://schemas.microsoft.com/office/drawing/2014/main" id="{4A0989CA-BEEF-11E0-BEE0-8E82DE3EA002}"/>
              </a:ext>
            </a:extLst>
          </p:cNvPr>
          <p:cNvSpPr txBox="1"/>
          <p:nvPr/>
        </p:nvSpPr>
        <p:spPr>
          <a:xfrm>
            <a:off x="457201" y="3538828"/>
            <a:ext cx="6995120" cy="769441"/>
          </a:xfrm>
          <a:prstGeom prst="rect">
            <a:avLst/>
          </a:prstGeom>
          <a:noFill/>
        </p:spPr>
        <p:txBody>
          <a:bodyPr wrap="square" rtlCol="0">
            <a:spAutoFit/>
          </a:bodyPr>
          <a:lstStyle/>
          <a:p>
            <a:r>
              <a:rPr kumimoji="0" lang="nb-NO" sz="2200" b="1" i="0" u="none" strike="noStrike" kern="1200" cap="none" spc="0" normalizeH="0" baseline="0" noProof="0" dirty="0">
                <a:ln>
                  <a:noFill/>
                </a:ln>
                <a:solidFill>
                  <a:srgbClr val="00408B"/>
                </a:solidFill>
                <a:effectLst/>
                <a:uLnTx/>
                <a:uFillTx/>
                <a:latin typeface="Calibri"/>
                <a:ea typeface="+mj-ea"/>
              </a:rPr>
              <a:t>«Jeg bruker for lang tid på manuelle målinger og registrering i </a:t>
            </a:r>
            <a:r>
              <a:rPr kumimoji="0" lang="nb-NO" sz="2200" b="1" i="0" u="none" strike="noStrike" kern="1200" cap="none" spc="0" normalizeH="0" baseline="0" noProof="0" dirty="0" err="1">
                <a:ln>
                  <a:noFill/>
                </a:ln>
                <a:solidFill>
                  <a:srgbClr val="00408B"/>
                </a:solidFill>
                <a:effectLst/>
                <a:uLnTx/>
                <a:uFillTx/>
                <a:latin typeface="Calibri"/>
                <a:ea typeface="+mj-ea"/>
              </a:rPr>
              <a:t>MetaVision</a:t>
            </a:r>
            <a:r>
              <a:rPr kumimoji="0" lang="nb-NO" sz="2200" b="1" i="0" u="none" strike="noStrike" kern="1200" cap="none" spc="0" normalizeH="0" baseline="0" noProof="0" dirty="0">
                <a:ln>
                  <a:noFill/>
                </a:ln>
                <a:solidFill>
                  <a:srgbClr val="00408B"/>
                </a:solidFill>
                <a:effectLst/>
                <a:uLnTx/>
                <a:uFillTx/>
                <a:latin typeface="Calibri"/>
                <a:ea typeface="+mj-ea"/>
              </a:rPr>
              <a:t>.»</a:t>
            </a:r>
            <a:endParaRPr lang="nb-NO" dirty="0"/>
          </a:p>
        </p:txBody>
      </p:sp>
      <p:sp>
        <p:nvSpPr>
          <p:cNvPr id="2" name="Plassholder for innhold 1">
            <a:extLst>
              <a:ext uri="{FF2B5EF4-FFF2-40B4-BE49-F238E27FC236}">
                <a16:creationId xmlns:a16="http://schemas.microsoft.com/office/drawing/2014/main" id="{537C5CD1-3956-04CA-EB32-4CEAC412F0BC}"/>
              </a:ext>
            </a:extLst>
          </p:cNvPr>
          <p:cNvSpPr>
            <a:spLocks noGrp="1"/>
          </p:cNvSpPr>
          <p:nvPr>
            <p:ph idx="1"/>
          </p:nvPr>
        </p:nvSpPr>
        <p:spPr>
          <a:xfrm>
            <a:off x="1785360" y="3024467"/>
            <a:ext cx="1684850" cy="397615"/>
          </a:xfrm>
        </p:spPr>
        <p:txBody>
          <a:bodyPr>
            <a:normAutofit/>
          </a:bodyPr>
          <a:lstStyle/>
          <a:p>
            <a:pPr marL="0" indent="0">
              <a:buNone/>
            </a:pPr>
            <a:r>
              <a:rPr lang="nb-NO" dirty="0">
                <a:solidFill>
                  <a:srgbClr val="FF0000"/>
                </a:solidFill>
              </a:rPr>
              <a:t>~ 70 % uenig</a:t>
            </a:r>
          </a:p>
        </p:txBody>
      </p:sp>
      <p:sp>
        <p:nvSpPr>
          <p:cNvPr id="3" name="Plassholder for innhold 1">
            <a:extLst>
              <a:ext uri="{FF2B5EF4-FFF2-40B4-BE49-F238E27FC236}">
                <a16:creationId xmlns:a16="http://schemas.microsoft.com/office/drawing/2014/main" id="{A0EB55E0-1F01-207A-4EA1-DA1959BF8914}"/>
              </a:ext>
            </a:extLst>
          </p:cNvPr>
          <p:cNvSpPr txBox="1">
            <a:spLocks/>
          </p:cNvSpPr>
          <p:nvPr/>
        </p:nvSpPr>
        <p:spPr>
          <a:xfrm>
            <a:off x="5767471" y="5126297"/>
            <a:ext cx="1684850" cy="39761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000" kern="1200">
                <a:solidFill>
                  <a:srgbClr val="00408B"/>
                </a:solidFill>
                <a:latin typeface="+mj-lt"/>
                <a:ea typeface="+mn-ea"/>
                <a:cs typeface="ScalaSans"/>
              </a:defRPr>
            </a:lvl1pPr>
            <a:lvl2pPr marL="457200" indent="0" algn="l" defTabSz="914400" rtl="0" eaLnBrk="1" latinLnBrk="0" hangingPunct="1">
              <a:spcBef>
                <a:spcPct val="20000"/>
              </a:spcBef>
              <a:buFont typeface="Arial" pitchFamily="34" charset="0"/>
              <a:buNone/>
              <a:defRPr sz="2800" kern="1200">
                <a:solidFill>
                  <a:srgbClr val="00408B"/>
                </a:solidFill>
                <a:latin typeface="+mj-lt"/>
                <a:ea typeface="+mn-ea"/>
                <a:cs typeface="ScalaSans"/>
              </a:defRPr>
            </a:lvl2pPr>
            <a:lvl3pPr marL="1143000" indent="-228600" algn="l" defTabSz="914400" rtl="0" eaLnBrk="1" latinLnBrk="0" hangingPunct="1">
              <a:spcBef>
                <a:spcPct val="20000"/>
              </a:spcBef>
              <a:buFont typeface="Arial" pitchFamily="34" charset="0"/>
              <a:buChar char="•"/>
              <a:defRPr sz="2400" kern="1200">
                <a:solidFill>
                  <a:srgbClr val="00408B"/>
                </a:solidFill>
                <a:latin typeface="+mj-lt"/>
                <a:ea typeface="+mn-ea"/>
                <a:cs typeface="ScalaSans"/>
              </a:defRPr>
            </a:lvl3pPr>
            <a:lvl4pPr marL="1600200" indent="-228600" algn="l" defTabSz="914400" rtl="0" eaLnBrk="1" latinLnBrk="0" hangingPunct="1">
              <a:spcBef>
                <a:spcPct val="20000"/>
              </a:spcBef>
              <a:buFont typeface="Arial" pitchFamily="34" charset="0"/>
              <a:buChar char="–"/>
              <a:defRPr sz="2000" kern="1200">
                <a:solidFill>
                  <a:srgbClr val="00408B"/>
                </a:solidFill>
                <a:latin typeface="+mj-lt"/>
                <a:ea typeface="+mn-ea"/>
                <a:cs typeface="ScalaSans"/>
              </a:defRPr>
            </a:lvl4pPr>
            <a:lvl5pPr marL="2057400" indent="-228600" algn="l" defTabSz="914400" rtl="0" eaLnBrk="1" latinLnBrk="0" hangingPunct="1">
              <a:spcBef>
                <a:spcPct val="20000"/>
              </a:spcBef>
              <a:buFont typeface="Arial" pitchFamily="34" charset="0"/>
              <a:buChar char="»"/>
              <a:defRPr sz="2000" kern="1200">
                <a:solidFill>
                  <a:srgbClr val="00408B"/>
                </a:solidFill>
                <a:latin typeface="+mj-lt"/>
                <a:ea typeface="+mn-ea"/>
                <a:cs typeface="Scala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nb-NO" dirty="0">
                <a:solidFill>
                  <a:schemeClr val="tx2"/>
                </a:solidFill>
              </a:rPr>
              <a:t>~ 80 % enig</a:t>
            </a:r>
          </a:p>
        </p:txBody>
      </p:sp>
      <p:sp>
        <p:nvSpPr>
          <p:cNvPr id="5" name="Tittel 2">
            <a:extLst>
              <a:ext uri="{FF2B5EF4-FFF2-40B4-BE49-F238E27FC236}">
                <a16:creationId xmlns:a16="http://schemas.microsoft.com/office/drawing/2014/main" id="{95AF30BD-7736-941C-C182-F4D10628A697}"/>
              </a:ext>
            </a:extLst>
          </p:cNvPr>
          <p:cNvSpPr>
            <a:spLocks noGrp="1"/>
          </p:cNvSpPr>
          <p:nvPr>
            <p:ph type="title"/>
          </p:nvPr>
        </p:nvSpPr>
        <p:spPr>
          <a:xfrm>
            <a:off x="457200" y="476672"/>
            <a:ext cx="8229600" cy="720080"/>
          </a:xfrm>
        </p:spPr>
        <p:txBody>
          <a:bodyPr/>
          <a:lstStyle/>
          <a:p>
            <a:r>
              <a:rPr lang="nb-NO"/>
              <a:t>Spørreundersøkelse</a:t>
            </a:r>
            <a:endParaRPr lang="nb-NO" dirty="0"/>
          </a:p>
        </p:txBody>
      </p:sp>
    </p:spTree>
    <p:extLst>
      <p:ext uri="{BB962C8B-B14F-4D97-AF65-F5344CB8AC3E}">
        <p14:creationId xmlns:p14="http://schemas.microsoft.com/office/powerpoint/2010/main" val="211691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 grpId="0" build="p"/>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66504-F520-6D25-10D1-1AC036AE8F1E}"/>
            </a:ext>
          </a:extLst>
        </p:cNvPr>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AF19EC12-186F-7853-8A80-27416B4DA5E3}"/>
              </a:ext>
            </a:extLst>
          </p:cNvPr>
          <p:cNvSpPr>
            <a:spLocks noGrp="1"/>
          </p:cNvSpPr>
          <p:nvPr>
            <p:ph idx="1"/>
          </p:nvPr>
        </p:nvSpPr>
        <p:spPr>
          <a:xfrm>
            <a:off x="457200" y="1600201"/>
            <a:ext cx="3826768" cy="4421087"/>
          </a:xfrm>
        </p:spPr>
        <p:txBody>
          <a:bodyPr/>
          <a:lstStyle/>
          <a:p>
            <a:pPr marL="0" indent="0">
              <a:buNone/>
            </a:pPr>
            <a:r>
              <a:rPr lang="nb-NO" b="1" dirty="0"/>
              <a:t>Periodisk </a:t>
            </a:r>
            <a:r>
              <a:rPr lang="nb-NO" b="1" dirty="0" err="1"/>
              <a:t>monitorering</a:t>
            </a:r>
            <a:endParaRPr lang="nb-NO" b="1" dirty="0"/>
          </a:p>
          <a:p>
            <a:r>
              <a:rPr lang="nb-NO" dirty="0"/>
              <a:t>Manuelle målinger</a:t>
            </a:r>
          </a:p>
          <a:p>
            <a:r>
              <a:rPr lang="nb-NO" dirty="0"/>
              <a:t>Punktvise data</a:t>
            </a:r>
          </a:p>
          <a:p>
            <a:r>
              <a:rPr lang="nb-NO" dirty="0"/>
              <a:t>Avhengig av tilgjengelig personell</a:t>
            </a:r>
          </a:p>
        </p:txBody>
      </p:sp>
      <p:sp>
        <p:nvSpPr>
          <p:cNvPr id="3" name="Tittel 2">
            <a:extLst>
              <a:ext uri="{FF2B5EF4-FFF2-40B4-BE49-F238E27FC236}">
                <a16:creationId xmlns:a16="http://schemas.microsoft.com/office/drawing/2014/main" id="{ACD89FEE-8247-A880-43CA-D58D90C406CE}"/>
              </a:ext>
            </a:extLst>
          </p:cNvPr>
          <p:cNvSpPr>
            <a:spLocks noGrp="1"/>
          </p:cNvSpPr>
          <p:nvPr>
            <p:ph type="title"/>
          </p:nvPr>
        </p:nvSpPr>
        <p:spPr/>
        <p:txBody>
          <a:bodyPr/>
          <a:lstStyle/>
          <a:p>
            <a:r>
              <a:rPr lang="nb-NO" dirty="0"/>
              <a:t>Periodisk vs. kontinuerlig </a:t>
            </a:r>
            <a:r>
              <a:rPr lang="nb-NO" dirty="0" err="1"/>
              <a:t>monitorering</a:t>
            </a:r>
            <a:endParaRPr lang="nb-NO" dirty="0"/>
          </a:p>
        </p:txBody>
      </p:sp>
      <p:sp>
        <p:nvSpPr>
          <p:cNvPr id="5" name="Plassholder for innhold 1">
            <a:extLst>
              <a:ext uri="{FF2B5EF4-FFF2-40B4-BE49-F238E27FC236}">
                <a16:creationId xmlns:a16="http://schemas.microsoft.com/office/drawing/2014/main" id="{569D11E8-3C05-8541-0067-853D1EBFA9DA}"/>
              </a:ext>
            </a:extLst>
          </p:cNvPr>
          <p:cNvSpPr txBox="1">
            <a:spLocks/>
          </p:cNvSpPr>
          <p:nvPr/>
        </p:nvSpPr>
        <p:spPr>
          <a:xfrm>
            <a:off x="4283968" y="1600201"/>
            <a:ext cx="3826768" cy="442108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000" kern="1200">
                <a:solidFill>
                  <a:srgbClr val="00408B"/>
                </a:solidFill>
                <a:latin typeface="+mj-lt"/>
                <a:ea typeface="+mn-ea"/>
                <a:cs typeface="ScalaSans"/>
              </a:defRPr>
            </a:lvl1pPr>
            <a:lvl2pPr marL="457200" indent="0" algn="l" defTabSz="914400" rtl="0" eaLnBrk="1" latinLnBrk="0" hangingPunct="1">
              <a:spcBef>
                <a:spcPct val="20000"/>
              </a:spcBef>
              <a:buFont typeface="Arial" pitchFamily="34" charset="0"/>
              <a:buNone/>
              <a:defRPr sz="2800" kern="1200">
                <a:solidFill>
                  <a:srgbClr val="00408B"/>
                </a:solidFill>
                <a:latin typeface="+mj-lt"/>
                <a:ea typeface="+mn-ea"/>
                <a:cs typeface="ScalaSans"/>
              </a:defRPr>
            </a:lvl2pPr>
            <a:lvl3pPr marL="1143000" indent="-228600" algn="l" defTabSz="914400" rtl="0" eaLnBrk="1" latinLnBrk="0" hangingPunct="1">
              <a:spcBef>
                <a:spcPct val="20000"/>
              </a:spcBef>
              <a:buFont typeface="Arial" pitchFamily="34" charset="0"/>
              <a:buChar char="•"/>
              <a:defRPr sz="2400" kern="1200">
                <a:solidFill>
                  <a:srgbClr val="00408B"/>
                </a:solidFill>
                <a:latin typeface="+mj-lt"/>
                <a:ea typeface="+mn-ea"/>
                <a:cs typeface="ScalaSans"/>
              </a:defRPr>
            </a:lvl3pPr>
            <a:lvl4pPr marL="1600200" indent="-228600" algn="l" defTabSz="914400" rtl="0" eaLnBrk="1" latinLnBrk="0" hangingPunct="1">
              <a:spcBef>
                <a:spcPct val="20000"/>
              </a:spcBef>
              <a:buFont typeface="Arial" pitchFamily="34" charset="0"/>
              <a:buChar char="–"/>
              <a:defRPr sz="2000" kern="1200">
                <a:solidFill>
                  <a:srgbClr val="00408B"/>
                </a:solidFill>
                <a:latin typeface="+mj-lt"/>
                <a:ea typeface="+mn-ea"/>
                <a:cs typeface="ScalaSans"/>
              </a:defRPr>
            </a:lvl4pPr>
            <a:lvl5pPr marL="2057400" indent="-228600" algn="l" defTabSz="914400" rtl="0" eaLnBrk="1" latinLnBrk="0" hangingPunct="1">
              <a:spcBef>
                <a:spcPct val="20000"/>
              </a:spcBef>
              <a:buFont typeface="Arial" pitchFamily="34" charset="0"/>
              <a:buChar char="»"/>
              <a:defRPr sz="2000" kern="1200">
                <a:solidFill>
                  <a:srgbClr val="00408B"/>
                </a:solidFill>
                <a:latin typeface="+mj-lt"/>
                <a:ea typeface="+mn-ea"/>
                <a:cs typeface="Scala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nb-NO" b="1" dirty="0"/>
              <a:t>Kontinuerlig </a:t>
            </a:r>
            <a:r>
              <a:rPr lang="nb-NO" b="1" dirty="0" err="1"/>
              <a:t>monitorering</a:t>
            </a:r>
            <a:endParaRPr lang="nb-NO" dirty="0"/>
          </a:p>
          <a:p>
            <a:r>
              <a:rPr lang="nb-NO" dirty="0"/>
              <a:t>Sensorer måler i sanntid og logger direkte til journal</a:t>
            </a:r>
          </a:p>
          <a:p>
            <a:r>
              <a:rPr lang="nb-NO" dirty="0"/>
              <a:t>Trender over tid</a:t>
            </a:r>
          </a:p>
          <a:p>
            <a:r>
              <a:rPr lang="nb-NO" dirty="0"/>
              <a:t>Mulighet for tidligere varsler</a:t>
            </a:r>
          </a:p>
        </p:txBody>
      </p:sp>
      <p:grpSp>
        <p:nvGrpSpPr>
          <p:cNvPr id="41" name="Gruppe 40">
            <a:extLst>
              <a:ext uri="{FF2B5EF4-FFF2-40B4-BE49-F238E27FC236}">
                <a16:creationId xmlns:a16="http://schemas.microsoft.com/office/drawing/2014/main" id="{EAA1461B-21AE-EEF4-F259-02544BE39A95}"/>
              </a:ext>
            </a:extLst>
          </p:cNvPr>
          <p:cNvGrpSpPr/>
          <p:nvPr/>
        </p:nvGrpSpPr>
        <p:grpSpPr>
          <a:xfrm>
            <a:off x="1331640" y="3947790"/>
            <a:ext cx="5384952" cy="2037798"/>
            <a:chOff x="1979848" y="3907735"/>
            <a:chExt cx="5384952" cy="2037798"/>
          </a:xfrm>
        </p:grpSpPr>
        <p:pic>
          <p:nvPicPr>
            <p:cNvPr id="37" name="Bilde 36">
              <a:extLst>
                <a:ext uri="{FF2B5EF4-FFF2-40B4-BE49-F238E27FC236}">
                  <a16:creationId xmlns:a16="http://schemas.microsoft.com/office/drawing/2014/main" id="{664885E3-3931-3337-53A5-84C64F7AEDAA}"/>
                </a:ext>
              </a:extLst>
            </p:cNvPr>
            <p:cNvPicPr>
              <a:picLocks noChangeAspect="1"/>
            </p:cNvPicPr>
            <p:nvPr/>
          </p:nvPicPr>
          <p:blipFill>
            <a:blip r:embed="rId3"/>
            <a:srcRect l="31060"/>
            <a:stretch>
              <a:fillRect/>
            </a:stretch>
          </p:blipFill>
          <p:spPr>
            <a:xfrm>
              <a:off x="1979848" y="3907736"/>
              <a:ext cx="2637029" cy="2037797"/>
            </a:xfrm>
            <a:prstGeom prst="rect">
              <a:avLst/>
            </a:prstGeom>
          </p:spPr>
        </p:pic>
        <p:pic>
          <p:nvPicPr>
            <p:cNvPr id="38" name="Bilde 37">
              <a:extLst>
                <a:ext uri="{FF2B5EF4-FFF2-40B4-BE49-F238E27FC236}">
                  <a16:creationId xmlns:a16="http://schemas.microsoft.com/office/drawing/2014/main" id="{9E389D1C-2F01-9288-70EE-AFC0E7C7A956}"/>
                </a:ext>
              </a:extLst>
            </p:cNvPr>
            <p:cNvPicPr>
              <a:picLocks noChangeAspect="1"/>
            </p:cNvPicPr>
            <p:nvPr/>
          </p:nvPicPr>
          <p:blipFill>
            <a:blip r:embed="rId3"/>
            <a:srcRect l="44470" r="17880"/>
            <a:stretch>
              <a:fillRect/>
            </a:stretch>
          </p:blipFill>
          <p:spPr>
            <a:xfrm>
              <a:off x="3894703" y="3907736"/>
              <a:ext cx="1440160" cy="2037797"/>
            </a:xfrm>
            <a:prstGeom prst="rect">
              <a:avLst/>
            </a:prstGeom>
          </p:spPr>
        </p:pic>
        <p:pic>
          <p:nvPicPr>
            <p:cNvPr id="39" name="Bilde 38">
              <a:extLst>
                <a:ext uri="{FF2B5EF4-FFF2-40B4-BE49-F238E27FC236}">
                  <a16:creationId xmlns:a16="http://schemas.microsoft.com/office/drawing/2014/main" id="{AA8F5D05-DEAC-880A-5098-F53FB9B790E1}"/>
                </a:ext>
              </a:extLst>
            </p:cNvPr>
            <p:cNvPicPr>
              <a:picLocks noChangeAspect="1"/>
            </p:cNvPicPr>
            <p:nvPr/>
          </p:nvPicPr>
          <p:blipFill>
            <a:blip r:embed="rId3"/>
            <a:srcRect l="44470" r="17880"/>
            <a:stretch>
              <a:fillRect/>
            </a:stretch>
          </p:blipFill>
          <p:spPr>
            <a:xfrm>
              <a:off x="5235311" y="3907736"/>
              <a:ext cx="1440160" cy="2037797"/>
            </a:xfrm>
            <a:prstGeom prst="rect">
              <a:avLst/>
            </a:prstGeom>
          </p:spPr>
        </p:pic>
        <p:pic>
          <p:nvPicPr>
            <p:cNvPr id="40" name="Bilde 39">
              <a:extLst>
                <a:ext uri="{FF2B5EF4-FFF2-40B4-BE49-F238E27FC236}">
                  <a16:creationId xmlns:a16="http://schemas.microsoft.com/office/drawing/2014/main" id="{C521B257-6070-6498-34F4-D8987045375E}"/>
                </a:ext>
              </a:extLst>
            </p:cNvPr>
            <p:cNvPicPr>
              <a:picLocks noChangeAspect="1"/>
            </p:cNvPicPr>
            <p:nvPr/>
          </p:nvPicPr>
          <p:blipFill>
            <a:blip r:embed="rId3"/>
            <a:srcRect l="44470" r="17880"/>
            <a:stretch>
              <a:fillRect/>
            </a:stretch>
          </p:blipFill>
          <p:spPr>
            <a:xfrm>
              <a:off x="5924640" y="3907735"/>
              <a:ext cx="1440160" cy="2037797"/>
            </a:xfrm>
            <a:prstGeom prst="rect">
              <a:avLst/>
            </a:prstGeom>
          </p:spPr>
        </p:pic>
      </p:grpSp>
      <p:pic>
        <p:nvPicPr>
          <p:cNvPr id="44" name="Bilde 43">
            <a:extLst>
              <a:ext uri="{FF2B5EF4-FFF2-40B4-BE49-F238E27FC236}">
                <a16:creationId xmlns:a16="http://schemas.microsoft.com/office/drawing/2014/main" id="{ADC28F88-CF41-FA69-5032-81F775D2FC86}"/>
              </a:ext>
            </a:extLst>
          </p:cNvPr>
          <p:cNvPicPr>
            <a:picLocks noChangeAspect="1"/>
          </p:cNvPicPr>
          <p:nvPr/>
        </p:nvPicPr>
        <p:blipFill>
          <a:blip r:embed="rId4"/>
          <a:srcRect t="23772" r="41389" b="-2203"/>
          <a:stretch>
            <a:fillRect/>
          </a:stretch>
        </p:blipFill>
        <p:spPr>
          <a:xfrm>
            <a:off x="1855196" y="3814929"/>
            <a:ext cx="4901940" cy="194319"/>
          </a:xfrm>
          <a:prstGeom prst="rect">
            <a:avLst/>
          </a:prstGeom>
        </p:spPr>
      </p:pic>
      <p:grpSp>
        <p:nvGrpSpPr>
          <p:cNvPr id="64" name="Gruppe 63">
            <a:extLst>
              <a:ext uri="{FF2B5EF4-FFF2-40B4-BE49-F238E27FC236}">
                <a16:creationId xmlns:a16="http://schemas.microsoft.com/office/drawing/2014/main" id="{F1724BCE-1F9A-E244-AD13-CA5BD0C5944D}"/>
              </a:ext>
            </a:extLst>
          </p:cNvPr>
          <p:cNvGrpSpPr/>
          <p:nvPr/>
        </p:nvGrpSpPr>
        <p:grpSpPr>
          <a:xfrm>
            <a:off x="4797904" y="4976388"/>
            <a:ext cx="159876" cy="158400"/>
            <a:chOff x="5728197" y="5282497"/>
            <a:chExt cx="159876" cy="158400"/>
          </a:xfrm>
          <a:solidFill>
            <a:schemeClr val="accent6">
              <a:lumMod val="20000"/>
              <a:lumOff val="80000"/>
            </a:schemeClr>
          </a:solidFill>
        </p:grpSpPr>
        <p:sp>
          <p:nvSpPr>
            <p:cNvPr id="62" name="Ellipse 61">
              <a:extLst>
                <a:ext uri="{FF2B5EF4-FFF2-40B4-BE49-F238E27FC236}">
                  <a16:creationId xmlns:a16="http://schemas.microsoft.com/office/drawing/2014/main" id="{8EBC2F5D-E56B-6845-0201-A92E0A38E929}"/>
                </a:ext>
              </a:extLst>
            </p:cNvPr>
            <p:cNvSpPr/>
            <p:nvPr/>
          </p:nvSpPr>
          <p:spPr>
            <a:xfrm>
              <a:off x="5728197" y="5282497"/>
              <a:ext cx="159876" cy="158400"/>
            </a:xfrm>
            <a:prstGeom prst="ellipse">
              <a:avLst/>
            </a:prstGeom>
            <a:grp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63" name="Ellipse 62">
              <a:extLst>
                <a:ext uri="{FF2B5EF4-FFF2-40B4-BE49-F238E27FC236}">
                  <a16:creationId xmlns:a16="http://schemas.microsoft.com/office/drawing/2014/main" id="{26B3FCBD-9EB9-FA01-FF2A-8631B0C333E4}"/>
                </a:ext>
              </a:extLst>
            </p:cNvPr>
            <p:cNvSpPr/>
            <p:nvPr/>
          </p:nvSpPr>
          <p:spPr>
            <a:xfrm>
              <a:off x="5745727" y="5297796"/>
              <a:ext cx="126000" cy="124568"/>
            </a:xfrm>
            <a:prstGeom prst="ellipse">
              <a:avLst/>
            </a:prstGeom>
            <a:solidFill>
              <a:schemeClr val="accent6">
                <a:lumMod val="40000"/>
                <a:lumOff val="60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p>
          </p:txBody>
        </p:sp>
      </p:grpSp>
      <p:sp>
        <p:nvSpPr>
          <p:cNvPr id="54" name="Frihåndsform: figur 53">
            <a:extLst>
              <a:ext uri="{FF2B5EF4-FFF2-40B4-BE49-F238E27FC236}">
                <a16:creationId xmlns:a16="http://schemas.microsoft.com/office/drawing/2014/main" id="{7107ACDC-A040-E1BA-EA7F-5A524353F2E7}"/>
              </a:ext>
            </a:extLst>
          </p:cNvPr>
          <p:cNvSpPr/>
          <p:nvPr/>
        </p:nvSpPr>
        <p:spPr>
          <a:xfrm>
            <a:off x="2541710" y="4621565"/>
            <a:ext cx="3427242" cy="805651"/>
          </a:xfrm>
          <a:custGeom>
            <a:avLst/>
            <a:gdLst>
              <a:gd name="connsiteX0" fmla="*/ 0 w 1943100"/>
              <a:gd name="connsiteY0" fmla="*/ 641350 h 641350"/>
              <a:gd name="connsiteX1" fmla="*/ 241300 w 1943100"/>
              <a:gd name="connsiteY1" fmla="*/ 590550 h 641350"/>
              <a:gd name="connsiteX2" fmla="*/ 450850 w 1943100"/>
              <a:gd name="connsiteY2" fmla="*/ 628650 h 641350"/>
              <a:gd name="connsiteX3" fmla="*/ 704850 w 1943100"/>
              <a:gd name="connsiteY3" fmla="*/ 584200 h 641350"/>
              <a:gd name="connsiteX4" fmla="*/ 876300 w 1943100"/>
              <a:gd name="connsiteY4" fmla="*/ 584200 h 641350"/>
              <a:gd name="connsiteX5" fmla="*/ 1066800 w 1943100"/>
              <a:gd name="connsiteY5" fmla="*/ 520700 h 641350"/>
              <a:gd name="connsiteX6" fmla="*/ 1174750 w 1943100"/>
              <a:gd name="connsiteY6" fmla="*/ 438150 h 641350"/>
              <a:gd name="connsiteX7" fmla="*/ 1371600 w 1943100"/>
              <a:gd name="connsiteY7" fmla="*/ 330200 h 641350"/>
              <a:gd name="connsiteX8" fmla="*/ 1562100 w 1943100"/>
              <a:gd name="connsiteY8" fmla="*/ 311150 h 641350"/>
              <a:gd name="connsiteX9" fmla="*/ 1676400 w 1943100"/>
              <a:gd name="connsiteY9" fmla="*/ 247650 h 641350"/>
              <a:gd name="connsiteX10" fmla="*/ 1828800 w 1943100"/>
              <a:gd name="connsiteY10" fmla="*/ 107950 h 641350"/>
              <a:gd name="connsiteX11" fmla="*/ 1943100 w 1943100"/>
              <a:gd name="connsiteY11" fmla="*/ 0 h 6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43100" h="641350">
                <a:moveTo>
                  <a:pt x="0" y="641350"/>
                </a:moveTo>
                <a:cubicBezTo>
                  <a:pt x="83079" y="617008"/>
                  <a:pt x="166158" y="592667"/>
                  <a:pt x="241300" y="590550"/>
                </a:cubicBezTo>
                <a:cubicBezTo>
                  <a:pt x="316442" y="588433"/>
                  <a:pt x="373592" y="629708"/>
                  <a:pt x="450850" y="628650"/>
                </a:cubicBezTo>
                <a:cubicBezTo>
                  <a:pt x="528108" y="627592"/>
                  <a:pt x="633942" y="591608"/>
                  <a:pt x="704850" y="584200"/>
                </a:cubicBezTo>
                <a:cubicBezTo>
                  <a:pt x="775758" y="576792"/>
                  <a:pt x="815975" y="594783"/>
                  <a:pt x="876300" y="584200"/>
                </a:cubicBezTo>
                <a:cubicBezTo>
                  <a:pt x="936625" y="573617"/>
                  <a:pt x="1017058" y="545042"/>
                  <a:pt x="1066800" y="520700"/>
                </a:cubicBezTo>
                <a:cubicBezTo>
                  <a:pt x="1116542" y="496358"/>
                  <a:pt x="1123950" y="469900"/>
                  <a:pt x="1174750" y="438150"/>
                </a:cubicBezTo>
                <a:cubicBezTo>
                  <a:pt x="1225550" y="406400"/>
                  <a:pt x="1307042" y="351367"/>
                  <a:pt x="1371600" y="330200"/>
                </a:cubicBezTo>
                <a:cubicBezTo>
                  <a:pt x="1436158" y="309033"/>
                  <a:pt x="1511300" y="324908"/>
                  <a:pt x="1562100" y="311150"/>
                </a:cubicBezTo>
                <a:cubicBezTo>
                  <a:pt x="1612900" y="297392"/>
                  <a:pt x="1631950" y="281517"/>
                  <a:pt x="1676400" y="247650"/>
                </a:cubicBezTo>
                <a:cubicBezTo>
                  <a:pt x="1720850" y="213783"/>
                  <a:pt x="1784350" y="149225"/>
                  <a:pt x="1828800" y="107950"/>
                </a:cubicBezTo>
                <a:cubicBezTo>
                  <a:pt x="1873250" y="66675"/>
                  <a:pt x="1908175" y="33337"/>
                  <a:pt x="1943100" y="0"/>
                </a:cubicBezTo>
              </a:path>
            </a:pathLst>
          </a:custGeom>
          <a:noFill/>
          <a:ln>
            <a:solidFill>
              <a:srgbClr val="0040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p>
        </p:txBody>
      </p:sp>
      <p:grpSp>
        <p:nvGrpSpPr>
          <p:cNvPr id="53" name="Gruppe 52">
            <a:extLst>
              <a:ext uri="{FF2B5EF4-FFF2-40B4-BE49-F238E27FC236}">
                <a16:creationId xmlns:a16="http://schemas.microsoft.com/office/drawing/2014/main" id="{A80BEE41-F0AF-5BA9-0BBF-ECEF82BB43E3}"/>
              </a:ext>
            </a:extLst>
          </p:cNvPr>
          <p:cNvGrpSpPr/>
          <p:nvPr/>
        </p:nvGrpSpPr>
        <p:grpSpPr>
          <a:xfrm>
            <a:off x="1839640" y="5399505"/>
            <a:ext cx="1845500" cy="443641"/>
            <a:chOff x="2580880" y="4718174"/>
            <a:chExt cx="1845500" cy="443641"/>
          </a:xfrm>
        </p:grpSpPr>
        <p:sp>
          <p:nvSpPr>
            <p:cNvPr id="50" name="TekstSylinder 49">
              <a:extLst>
                <a:ext uri="{FF2B5EF4-FFF2-40B4-BE49-F238E27FC236}">
                  <a16:creationId xmlns:a16="http://schemas.microsoft.com/office/drawing/2014/main" id="{34FB0274-BFE6-80B9-5A87-413049263D04}"/>
                </a:ext>
              </a:extLst>
            </p:cNvPr>
            <p:cNvSpPr txBox="1"/>
            <p:nvPr/>
          </p:nvSpPr>
          <p:spPr>
            <a:xfrm>
              <a:off x="2580880" y="4792483"/>
              <a:ext cx="1845500" cy="369332"/>
            </a:xfrm>
            <a:prstGeom prst="rect">
              <a:avLst/>
            </a:prstGeom>
            <a:noFill/>
          </p:spPr>
          <p:txBody>
            <a:bodyPr wrap="square" rtlCol="0">
              <a:spAutoFit/>
            </a:bodyPr>
            <a:lstStyle/>
            <a:p>
              <a:r>
                <a:rPr lang="nb-NO" dirty="0">
                  <a:solidFill>
                    <a:schemeClr val="tx2"/>
                  </a:solidFill>
                </a:rPr>
                <a:t>Manuell måling 1</a:t>
              </a:r>
            </a:p>
          </p:txBody>
        </p:sp>
        <p:sp>
          <p:nvSpPr>
            <p:cNvPr id="45" name="Ellipse 44">
              <a:extLst>
                <a:ext uri="{FF2B5EF4-FFF2-40B4-BE49-F238E27FC236}">
                  <a16:creationId xmlns:a16="http://schemas.microsoft.com/office/drawing/2014/main" id="{D9C051D6-B1C8-627E-DF9E-3D304996789C}"/>
                </a:ext>
              </a:extLst>
            </p:cNvPr>
            <p:cNvSpPr/>
            <p:nvPr/>
          </p:nvSpPr>
          <p:spPr>
            <a:xfrm>
              <a:off x="3265275" y="4718174"/>
              <a:ext cx="45719" cy="45719"/>
            </a:xfrm>
            <a:prstGeom prst="ellipse">
              <a:avLst/>
            </a:prstGeom>
            <a:solidFill>
              <a:srgbClr val="00408B"/>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51" name="TekstSylinder 50">
            <a:extLst>
              <a:ext uri="{FF2B5EF4-FFF2-40B4-BE49-F238E27FC236}">
                <a16:creationId xmlns:a16="http://schemas.microsoft.com/office/drawing/2014/main" id="{E58D2833-72A3-6E66-7A39-E4D5B44F58E3}"/>
              </a:ext>
            </a:extLst>
          </p:cNvPr>
          <p:cNvSpPr txBox="1"/>
          <p:nvPr/>
        </p:nvSpPr>
        <p:spPr>
          <a:xfrm>
            <a:off x="5948990" y="4584987"/>
            <a:ext cx="1863370" cy="369332"/>
          </a:xfrm>
          <a:prstGeom prst="rect">
            <a:avLst/>
          </a:prstGeom>
          <a:noFill/>
        </p:spPr>
        <p:txBody>
          <a:bodyPr wrap="square" rtlCol="0">
            <a:spAutoFit/>
          </a:bodyPr>
          <a:lstStyle/>
          <a:p>
            <a:r>
              <a:rPr lang="nb-NO" dirty="0">
                <a:solidFill>
                  <a:schemeClr val="tx2"/>
                </a:solidFill>
              </a:rPr>
              <a:t>Manuell måling 2</a:t>
            </a:r>
          </a:p>
        </p:txBody>
      </p:sp>
      <p:grpSp>
        <p:nvGrpSpPr>
          <p:cNvPr id="49" name="Gruppe 48">
            <a:extLst>
              <a:ext uri="{FF2B5EF4-FFF2-40B4-BE49-F238E27FC236}">
                <a16:creationId xmlns:a16="http://schemas.microsoft.com/office/drawing/2014/main" id="{A56425E8-E540-8952-B1B5-76E719EDC55B}"/>
              </a:ext>
            </a:extLst>
          </p:cNvPr>
          <p:cNvGrpSpPr/>
          <p:nvPr/>
        </p:nvGrpSpPr>
        <p:grpSpPr>
          <a:xfrm>
            <a:off x="4126925" y="4221088"/>
            <a:ext cx="1534131" cy="763596"/>
            <a:chOff x="4779553" y="3713687"/>
            <a:chExt cx="1534131" cy="763596"/>
          </a:xfrm>
        </p:grpSpPr>
        <p:pic>
          <p:nvPicPr>
            <p:cNvPr id="47" name="Grafikk 46" descr="Advarsel med heldekkende fyll">
              <a:extLst>
                <a:ext uri="{FF2B5EF4-FFF2-40B4-BE49-F238E27FC236}">
                  <a16:creationId xmlns:a16="http://schemas.microsoft.com/office/drawing/2014/main" id="{9D5B4895-C513-0C50-5798-1CB03A27367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79638" y="4020083"/>
              <a:ext cx="457200" cy="457200"/>
            </a:xfrm>
            <a:prstGeom prst="rect">
              <a:avLst/>
            </a:prstGeom>
          </p:spPr>
        </p:pic>
        <p:sp>
          <p:nvSpPr>
            <p:cNvPr id="48" name="TekstSylinder 47">
              <a:extLst>
                <a:ext uri="{FF2B5EF4-FFF2-40B4-BE49-F238E27FC236}">
                  <a16:creationId xmlns:a16="http://schemas.microsoft.com/office/drawing/2014/main" id="{CB3A113C-0741-6A56-7F0A-C2BA3038AEAB}"/>
                </a:ext>
              </a:extLst>
            </p:cNvPr>
            <p:cNvSpPr txBox="1"/>
            <p:nvPr/>
          </p:nvSpPr>
          <p:spPr>
            <a:xfrm>
              <a:off x="4779553" y="3713687"/>
              <a:ext cx="1534131" cy="369332"/>
            </a:xfrm>
            <a:prstGeom prst="rect">
              <a:avLst/>
            </a:prstGeom>
            <a:noFill/>
          </p:spPr>
          <p:txBody>
            <a:bodyPr wrap="square" rtlCol="0">
              <a:spAutoFit/>
            </a:bodyPr>
            <a:lstStyle/>
            <a:p>
              <a:r>
                <a:rPr lang="nb-NO" dirty="0">
                  <a:solidFill>
                    <a:schemeClr val="accent6">
                      <a:lumMod val="75000"/>
                    </a:schemeClr>
                  </a:solidFill>
                </a:rPr>
                <a:t>Tidlig varsel</a:t>
              </a:r>
            </a:p>
          </p:txBody>
        </p:sp>
      </p:grpSp>
      <p:sp>
        <p:nvSpPr>
          <p:cNvPr id="59" name="Ellipse 58">
            <a:extLst>
              <a:ext uri="{FF2B5EF4-FFF2-40B4-BE49-F238E27FC236}">
                <a16:creationId xmlns:a16="http://schemas.microsoft.com/office/drawing/2014/main" id="{7DBF9F17-70EE-F852-496F-66827AC58D7A}"/>
              </a:ext>
            </a:extLst>
          </p:cNvPr>
          <p:cNvSpPr/>
          <p:nvPr/>
        </p:nvSpPr>
        <p:spPr>
          <a:xfrm>
            <a:off x="4841842" y="5019584"/>
            <a:ext cx="72000" cy="72008"/>
          </a:xfrm>
          <a:prstGeom prst="ellipse">
            <a:avLst/>
          </a:prstGeom>
          <a:solidFill>
            <a:schemeClr val="accent6"/>
          </a:solidFill>
          <a:ln w="952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58" name="Ellipse 57">
            <a:extLst>
              <a:ext uri="{FF2B5EF4-FFF2-40B4-BE49-F238E27FC236}">
                <a16:creationId xmlns:a16="http://schemas.microsoft.com/office/drawing/2014/main" id="{C85B5A2B-AEC1-10CC-2037-E0E6C80E87C6}"/>
              </a:ext>
            </a:extLst>
          </p:cNvPr>
          <p:cNvSpPr/>
          <p:nvPr/>
        </p:nvSpPr>
        <p:spPr>
          <a:xfrm>
            <a:off x="5955945" y="4593733"/>
            <a:ext cx="45719" cy="45719"/>
          </a:xfrm>
          <a:prstGeom prst="ellipse">
            <a:avLst/>
          </a:prstGeom>
          <a:solidFill>
            <a:srgbClr val="00408B"/>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289041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044CB635-BEF5-EB04-F83D-CE93251B6997}"/>
              </a:ext>
            </a:extLst>
          </p:cNvPr>
          <p:cNvSpPr>
            <a:spLocks noGrp="1"/>
          </p:cNvSpPr>
          <p:nvPr>
            <p:ph idx="1"/>
          </p:nvPr>
        </p:nvSpPr>
        <p:spPr>
          <a:xfrm>
            <a:off x="457200" y="1600201"/>
            <a:ext cx="8229600" cy="4493095"/>
          </a:xfrm>
        </p:spPr>
        <p:txBody>
          <a:bodyPr>
            <a:normAutofit/>
          </a:bodyPr>
          <a:lstStyle/>
          <a:p>
            <a:pPr marL="0" indent="0">
              <a:buNone/>
            </a:pPr>
            <a:r>
              <a:rPr lang="nb-NO" b="1" dirty="0"/>
              <a:t>Sensorbasert overvåkning</a:t>
            </a:r>
          </a:p>
          <a:p>
            <a:r>
              <a:rPr lang="nb-NO" dirty="0"/>
              <a:t>Trådløse sensorer på pasient</a:t>
            </a:r>
          </a:p>
          <a:p>
            <a:r>
              <a:rPr lang="nb-NO" dirty="0"/>
              <a:t>Kontinuerlig måling av vitale parametere</a:t>
            </a:r>
          </a:p>
          <a:p>
            <a:endParaRPr lang="nb-NO" dirty="0"/>
          </a:p>
          <a:p>
            <a:pPr marL="0" indent="0">
              <a:buNone/>
            </a:pPr>
            <a:r>
              <a:rPr lang="nb-NO" b="1" dirty="0"/>
              <a:t>Analyse av data</a:t>
            </a:r>
          </a:p>
          <a:p>
            <a:r>
              <a:rPr lang="nb-NO" dirty="0"/>
              <a:t>Algoritmer analyserer data</a:t>
            </a:r>
          </a:p>
          <a:p>
            <a:r>
              <a:rPr lang="nb-NO" dirty="0"/>
              <a:t>Varsler ved avvik</a:t>
            </a:r>
          </a:p>
        </p:txBody>
      </p:sp>
      <p:sp>
        <p:nvSpPr>
          <p:cNvPr id="3" name="Tittel 2">
            <a:extLst>
              <a:ext uri="{FF2B5EF4-FFF2-40B4-BE49-F238E27FC236}">
                <a16:creationId xmlns:a16="http://schemas.microsoft.com/office/drawing/2014/main" id="{AF2A61DE-39D8-CB08-8854-F80121864529}"/>
              </a:ext>
            </a:extLst>
          </p:cNvPr>
          <p:cNvSpPr>
            <a:spLocks noGrp="1"/>
          </p:cNvSpPr>
          <p:nvPr>
            <p:ph type="title"/>
          </p:nvPr>
        </p:nvSpPr>
        <p:spPr/>
        <p:txBody>
          <a:bodyPr/>
          <a:lstStyle/>
          <a:p>
            <a:r>
              <a:rPr lang="nb-NO" dirty="0"/>
              <a:t>Teknologien</a:t>
            </a:r>
          </a:p>
        </p:txBody>
      </p:sp>
      <p:pic>
        <p:nvPicPr>
          <p:cNvPr id="1026" name="Picture 2">
            <a:extLst>
              <a:ext uri="{FF2B5EF4-FFF2-40B4-BE49-F238E27FC236}">
                <a16:creationId xmlns:a16="http://schemas.microsoft.com/office/drawing/2014/main" id="{67314E10-E5E4-C4FB-234A-02EBD7B0F70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088" y="1658984"/>
            <a:ext cx="3224210" cy="2924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81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8A00CC80-C07A-9E6F-AB5F-C37701490BC6}"/>
              </a:ext>
            </a:extLst>
          </p:cNvPr>
          <p:cNvSpPr>
            <a:spLocks noGrp="1"/>
          </p:cNvSpPr>
          <p:nvPr>
            <p:ph idx="1"/>
          </p:nvPr>
        </p:nvSpPr>
        <p:spPr>
          <a:xfrm>
            <a:off x="1619672" y="1600201"/>
            <a:ext cx="7067128" cy="4421087"/>
          </a:xfrm>
        </p:spPr>
        <p:txBody>
          <a:bodyPr>
            <a:normAutofit/>
          </a:bodyPr>
          <a:lstStyle/>
          <a:p>
            <a:pPr marL="0" indent="0">
              <a:buNone/>
            </a:pPr>
            <a:r>
              <a:rPr lang="nb-NO" b="1" dirty="0"/>
              <a:t>For pasienten</a:t>
            </a:r>
          </a:p>
          <a:p>
            <a:pPr marL="0" indent="0">
              <a:buNone/>
            </a:pPr>
            <a:r>
              <a:rPr lang="nb-NO" dirty="0"/>
              <a:t>Tidligere oppdagelse av forverring</a:t>
            </a:r>
          </a:p>
          <a:p>
            <a:endParaRPr lang="nb-NO" dirty="0"/>
          </a:p>
          <a:p>
            <a:endParaRPr lang="nb-NO" dirty="0"/>
          </a:p>
          <a:p>
            <a:pPr marL="0" indent="0">
              <a:buNone/>
            </a:pPr>
            <a:r>
              <a:rPr lang="nb-NO" b="1" dirty="0"/>
              <a:t>For sykepleiere</a:t>
            </a:r>
          </a:p>
          <a:p>
            <a:pPr marL="0" indent="0">
              <a:buNone/>
            </a:pPr>
            <a:r>
              <a:rPr lang="nb-NO" dirty="0"/>
              <a:t>Bedre oversikt over pasientens tilstand</a:t>
            </a:r>
          </a:p>
          <a:p>
            <a:endParaRPr lang="nb-NO" dirty="0"/>
          </a:p>
          <a:p>
            <a:endParaRPr lang="nb-NO" dirty="0"/>
          </a:p>
          <a:p>
            <a:pPr marL="0" indent="0">
              <a:buNone/>
            </a:pPr>
            <a:r>
              <a:rPr lang="nb-NO" b="1" dirty="0"/>
              <a:t>For arbeidsflyt</a:t>
            </a:r>
          </a:p>
          <a:p>
            <a:pPr marL="0" indent="0">
              <a:buNone/>
            </a:pPr>
            <a:r>
              <a:rPr lang="nb-NO" dirty="0"/>
              <a:t>Mindre tid brukt på manuelle målinger</a:t>
            </a:r>
          </a:p>
        </p:txBody>
      </p:sp>
      <p:sp>
        <p:nvSpPr>
          <p:cNvPr id="3" name="Tittel 2">
            <a:extLst>
              <a:ext uri="{FF2B5EF4-FFF2-40B4-BE49-F238E27FC236}">
                <a16:creationId xmlns:a16="http://schemas.microsoft.com/office/drawing/2014/main" id="{5EAF439A-7C36-A261-0CEB-532055CDC372}"/>
              </a:ext>
            </a:extLst>
          </p:cNvPr>
          <p:cNvSpPr>
            <a:spLocks noGrp="1"/>
          </p:cNvSpPr>
          <p:nvPr>
            <p:ph type="title"/>
          </p:nvPr>
        </p:nvSpPr>
        <p:spPr/>
        <p:txBody>
          <a:bodyPr/>
          <a:lstStyle/>
          <a:p>
            <a:r>
              <a:rPr lang="nb-NO" dirty="0"/>
              <a:t>Hva ønsker vi å oppnå?</a:t>
            </a:r>
          </a:p>
        </p:txBody>
      </p:sp>
      <p:grpSp>
        <p:nvGrpSpPr>
          <p:cNvPr id="10" name="Gruppe 9">
            <a:extLst>
              <a:ext uri="{FF2B5EF4-FFF2-40B4-BE49-F238E27FC236}">
                <a16:creationId xmlns:a16="http://schemas.microsoft.com/office/drawing/2014/main" id="{8314E472-C02E-9373-F595-8A7D743BF48D}"/>
              </a:ext>
            </a:extLst>
          </p:cNvPr>
          <p:cNvGrpSpPr/>
          <p:nvPr/>
        </p:nvGrpSpPr>
        <p:grpSpPr>
          <a:xfrm>
            <a:off x="611560" y="1597375"/>
            <a:ext cx="914400" cy="3713554"/>
            <a:chOff x="6084168" y="1600201"/>
            <a:chExt cx="914400" cy="3713554"/>
          </a:xfrm>
        </p:grpSpPr>
        <p:pic>
          <p:nvPicPr>
            <p:cNvPr id="5" name="Grafikk 4" descr="Stoppeklokke 75% kontur">
              <a:extLst>
                <a:ext uri="{FF2B5EF4-FFF2-40B4-BE49-F238E27FC236}">
                  <a16:creationId xmlns:a16="http://schemas.microsoft.com/office/drawing/2014/main" id="{32FB1374-FC91-3369-475D-EA98DC87DA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84168" y="4399355"/>
              <a:ext cx="914400" cy="914400"/>
            </a:xfrm>
            <a:prstGeom prst="rect">
              <a:avLst/>
            </a:prstGeom>
          </p:spPr>
        </p:pic>
        <p:pic>
          <p:nvPicPr>
            <p:cNvPr id="7" name="Grafikk 6" descr="Lege hunn kontur">
              <a:extLst>
                <a:ext uri="{FF2B5EF4-FFF2-40B4-BE49-F238E27FC236}">
                  <a16:creationId xmlns:a16="http://schemas.microsoft.com/office/drawing/2014/main" id="{C818459A-5FC4-D5E3-D203-BEFBEE0AF23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84168" y="2999778"/>
              <a:ext cx="914400" cy="914400"/>
            </a:xfrm>
            <a:prstGeom prst="rect">
              <a:avLst/>
            </a:prstGeom>
          </p:spPr>
        </p:pic>
        <p:pic>
          <p:nvPicPr>
            <p:cNvPr id="9" name="Grafikk 8" descr="Utålmodig kontur">
              <a:extLst>
                <a:ext uri="{FF2B5EF4-FFF2-40B4-BE49-F238E27FC236}">
                  <a16:creationId xmlns:a16="http://schemas.microsoft.com/office/drawing/2014/main" id="{8F291A18-8413-D4FC-4EDF-49F2C0FA208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84168" y="1600201"/>
              <a:ext cx="914400" cy="914400"/>
            </a:xfrm>
            <a:prstGeom prst="rect">
              <a:avLst/>
            </a:prstGeom>
          </p:spPr>
        </p:pic>
      </p:grpSp>
    </p:spTree>
    <p:extLst>
      <p:ext uri="{BB962C8B-B14F-4D97-AF65-F5344CB8AC3E}">
        <p14:creationId xmlns:p14="http://schemas.microsoft.com/office/powerpoint/2010/main" val="3311999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300304-BB7E-77AA-2E7D-3C4310025349}"/>
            </a:ext>
          </a:extLst>
        </p:cNvPr>
        <p:cNvGrpSpPr/>
        <p:nvPr/>
      </p:nvGrpSpPr>
      <p:grpSpPr>
        <a:xfrm>
          <a:off x="0" y="0"/>
          <a:ext cx="0" cy="0"/>
          <a:chOff x="0" y="0"/>
          <a:chExt cx="0" cy="0"/>
        </a:xfrm>
      </p:grpSpPr>
      <p:pic>
        <p:nvPicPr>
          <p:cNvPr id="26" name="Bilde 25">
            <a:extLst>
              <a:ext uri="{FF2B5EF4-FFF2-40B4-BE49-F238E27FC236}">
                <a16:creationId xmlns:a16="http://schemas.microsoft.com/office/drawing/2014/main" id="{9EA2E2E1-FDC6-1C33-20DC-73EC198FB687}"/>
              </a:ext>
            </a:extLst>
          </p:cNvPr>
          <p:cNvPicPr>
            <a:picLocks noChangeAspect="1"/>
          </p:cNvPicPr>
          <p:nvPr/>
        </p:nvPicPr>
        <p:blipFill>
          <a:blip r:embed="rId3"/>
          <a:srcRect l="24400" t="481" r="17071" b="-479"/>
          <a:stretch>
            <a:fillRect/>
          </a:stretch>
        </p:blipFill>
        <p:spPr>
          <a:xfrm flipH="1">
            <a:off x="5042060" y="1241253"/>
            <a:ext cx="4111677" cy="4375493"/>
          </a:xfrm>
          <a:prstGeom prst="rect">
            <a:avLst/>
          </a:prstGeom>
          <a:effectLst/>
        </p:spPr>
      </p:pic>
      <p:sp>
        <p:nvSpPr>
          <p:cNvPr id="2" name="Plassholder for innhold 1">
            <a:extLst>
              <a:ext uri="{FF2B5EF4-FFF2-40B4-BE49-F238E27FC236}">
                <a16:creationId xmlns:a16="http://schemas.microsoft.com/office/drawing/2014/main" id="{FA13E977-9596-C83E-1289-DFB9DCCDC38F}"/>
              </a:ext>
            </a:extLst>
          </p:cNvPr>
          <p:cNvSpPr>
            <a:spLocks noGrp="1"/>
          </p:cNvSpPr>
          <p:nvPr>
            <p:ph idx="1"/>
          </p:nvPr>
        </p:nvSpPr>
        <p:spPr>
          <a:xfrm>
            <a:off x="457200" y="1600201"/>
            <a:ext cx="8229600" cy="4421087"/>
          </a:xfrm>
        </p:spPr>
        <p:txBody>
          <a:bodyPr vert="horz" lIns="91440" tIns="45720" rIns="91440" bIns="45720" rtlCol="0" anchor="t">
            <a:normAutofit/>
          </a:bodyPr>
          <a:lstStyle/>
          <a:p>
            <a:r>
              <a:rPr lang="nb-NO" dirty="0"/>
              <a:t>Gastrokirurgisk sengepost</a:t>
            </a:r>
          </a:p>
          <a:p>
            <a:r>
              <a:rPr lang="nb-NO" dirty="0"/>
              <a:t>Utstyr installert i 2-3 måneder</a:t>
            </a:r>
          </a:p>
          <a:p>
            <a:r>
              <a:rPr lang="nb-NO" dirty="0"/>
              <a:t>Brukt på postoperative pasienter</a:t>
            </a:r>
            <a:r>
              <a:rPr lang="nb-NO"/>
              <a:t>,</a:t>
            </a:r>
            <a:br>
              <a:rPr lang="nb-NO"/>
            </a:br>
            <a:r>
              <a:rPr lang="nb-NO">
                <a:ea typeface="Calibri"/>
              </a:rPr>
              <a:t>høy NEWS (National Early Warning </a:t>
            </a:r>
            <a:br>
              <a:rPr lang="nb-NO">
                <a:ea typeface="Calibri"/>
              </a:rPr>
            </a:br>
            <a:r>
              <a:rPr lang="nb-NO">
                <a:ea typeface="Calibri"/>
              </a:rPr>
              <a:t>Score), andre grunner</a:t>
            </a:r>
          </a:p>
        </p:txBody>
      </p:sp>
      <p:sp>
        <p:nvSpPr>
          <p:cNvPr id="3" name="Tittel 2">
            <a:extLst>
              <a:ext uri="{FF2B5EF4-FFF2-40B4-BE49-F238E27FC236}">
                <a16:creationId xmlns:a16="http://schemas.microsoft.com/office/drawing/2014/main" id="{0261E3BC-42EF-B0A4-5E61-B9E241B2466D}"/>
              </a:ext>
            </a:extLst>
          </p:cNvPr>
          <p:cNvSpPr>
            <a:spLocks noGrp="1"/>
          </p:cNvSpPr>
          <p:nvPr>
            <p:ph type="title"/>
          </p:nvPr>
        </p:nvSpPr>
        <p:spPr/>
        <p:txBody>
          <a:bodyPr>
            <a:normAutofit/>
          </a:bodyPr>
          <a:lstStyle/>
          <a:p>
            <a:r>
              <a:rPr lang="nb-NO" dirty="0"/>
              <a:t>Utprøvingen</a:t>
            </a:r>
          </a:p>
        </p:txBody>
      </p:sp>
    </p:spTree>
    <p:extLst>
      <p:ext uri="{BB962C8B-B14F-4D97-AF65-F5344CB8AC3E}">
        <p14:creationId xmlns:p14="http://schemas.microsoft.com/office/powerpoint/2010/main" val="2900435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B3A02-E2D9-426C-8CD6-610C32B61D8F}"/>
            </a:ext>
          </a:extLst>
        </p:cNvPr>
        <p:cNvGrpSpPr/>
        <p:nvPr/>
      </p:nvGrpSpPr>
      <p:grpSpPr>
        <a:xfrm>
          <a:off x="0" y="0"/>
          <a:ext cx="0" cy="0"/>
          <a:chOff x="0" y="0"/>
          <a:chExt cx="0" cy="0"/>
        </a:xfrm>
      </p:grpSpPr>
      <p:pic>
        <p:nvPicPr>
          <p:cNvPr id="5" name="Bilde 4">
            <a:extLst>
              <a:ext uri="{FF2B5EF4-FFF2-40B4-BE49-F238E27FC236}">
                <a16:creationId xmlns:a16="http://schemas.microsoft.com/office/drawing/2014/main" id="{B1B7E9D6-1929-A483-B664-DE7B2D7D9E6D}"/>
              </a:ext>
            </a:extLst>
          </p:cNvPr>
          <p:cNvPicPr>
            <a:picLocks noChangeAspect="1"/>
          </p:cNvPicPr>
          <p:nvPr/>
        </p:nvPicPr>
        <p:blipFill>
          <a:blip r:embed="rId3"/>
          <a:srcRect l="1765" t="45800" r="6794"/>
          <a:stretch>
            <a:fillRect/>
          </a:stretch>
        </p:blipFill>
        <p:spPr>
          <a:xfrm>
            <a:off x="1691680" y="2996952"/>
            <a:ext cx="5371135" cy="2425960"/>
          </a:xfrm>
          <a:prstGeom prst="rect">
            <a:avLst/>
          </a:prstGeom>
          <a:effectLst/>
        </p:spPr>
      </p:pic>
      <p:sp>
        <p:nvSpPr>
          <p:cNvPr id="2" name="Plassholder for innhold 1">
            <a:extLst>
              <a:ext uri="{FF2B5EF4-FFF2-40B4-BE49-F238E27FC236}">
                <a16:creationId xmlns:a16="http://schemas.microsoft.com/office/drawing/2014/main" id="{6262873A-2112-8F5E-44D2-595F1EBDF5EF}"/>
              </a:ext>
            </a:extLst>
          </p:cNvPr>
          <p:cNvSpPr>
            <a:spLocks noGrp="1"/>
          </p:cNvSpPr>
          <p:nvPr>
            <p:ph idx="1"/>
          </p:nvPr>
        </p:nvSpPr>
        <p:spPr>
          <a:xfrm>
            <a:off x="457200" y="1600201"/>
            <a:ext cx="8229600" cy="4421087"/>
          </a:xfrm>
        </p:spPr>
        <p:txBody>
          <a:bodyPr/>
          <a:lstStyle/>
          <a:p>
            <a:r>
              <a:rPr lang="nb-NO" dirty="0"/>
              <a:t>Kan oppdage endringer tidligere</a:t>
            </a:r>
          </a:p>
          <a:p>
            <a:r>
              <a:rPr lang="nb-NO" dirty="0"/>
              <a:t>Sparer tid på å ta målinger</a:t>
            </a:r>
          </a:p>
          <a:p>
            <a:r>
              <a:rPr lang="nb-NO" dirty="0"/>
              <a:t>Engasjerer pasienter</a:t>
            </a:r>
          </a:p>
        </p:txBody>
      </p:sp>
      <p:sp>
        <p:nvSpPr>
          <p:cNvPr id="3" name="Tittel 2">
            <a:extLst>
              <a:ext uri="{FF2B5EF4-FFF2-40B4-BE49-F238E27FC236}">
                <a16:creationId xmlns:a16="http://schemas.microsoft.com/office/drawing/2014/main" id="{2C9D1537-F318-3F7E-B925-80DD07C5FADF}"/>
              </a:ext>
            </a:extLst>
          </p:cNvPr>
          <p:cNvSpPr>
            <a:spLocks noGrp="1"/>
          </p:cNvSpPr>
          <p:nvPr>
            <p:ph type="title"/>
          </p:nvPr>
        </p:nvSpPr>
        <p:spPr/>
        <p:txBody>
          <a:bodyPr>
            <a:normAutofit/>
          </a:bodyPr>
          <a:lstStyle/>
          <a:p>
            <a:r>
              <a:rPr lang="nb-NO" dirty="0"/>
              <a:t>Potensialet vi har sett</a:t>
            </a:r>
          </a:p>
        </p:txBody>
      </p:sp>
    </p:spTree>
    <p:extLst>
      <p:ext uri="{BB962C8B-B14F-4D97-AF65-F5344CB8AC3E}">
        <p14:creationId xmlns:p14="http://schemas.microsoft.com/office/powerpoint/2010/main" val="2985228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50EFFB-7CED-638B-4260-E43358858C93}"/>
            </a:ext>
          </a:extLst>
        </p:cNvPr>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53E84C94-1A55-CDE3-EF72-EBC08DDCE610}"/>
              </a:ext>
            </a:extLst>
          </p:cNvPr>
          <p:cNvSpPr>
            <a:spLocks noGrp="1"/>
          </p:cNvSpPr>
          <p:nvPr>
            <p:ph idx="1"/>
          </p:nvPr>
        </p:nvSpPr>
        <p:spPr>
          <a:xfrm>
            <a:off x="457200" y="1600201"/>
            <a:ext cx="8229600" cy="4421087"/>
          </a:xfrm>
        </p:spPr>
        <p:txBody>
          <a:bodyPr/>
          <a:lstStyle/>
          <a:p>
            <a:pPr marL="0" indent="0">
              <a:buNone/>
            </a:pPr>
            <a:r>
              <a:rPr lang="nb-NO" b="1" dirty="0"/>
              <a:t>Teknologi må fungere i klinisk hverdag</a:t>
            </a:r>
          </a:p>
          <a:p>
            <a:pPr marL="0" indent="0">
              <a:buNone/>
            </a:pPr>
            <a:endParaRPr lang="nb-NO" b="1" dirty="0"/>
          </a:p>
          <a:p>
            <a:endParaRPr lang="nb-NO" dirty="0"/>
          </a:p>
          <a:p>
            <a:pPr marL="0" indent="0">
              <a:buNone/>
            </a:pPr>
            <a:r>
              <a:rPr lang="nb-NO" dirty="0"/>
              <a:t>	Tekniske utfordringer</a:t>
            </a:r>
          </a:p>
          <a:p>
            <a:pPr marL="0" indent="0">
              <a:buNone/>
            </a:pPr>
            <a:endParaRPr lang="nb-NO" dirty="0"/>
          </a:p>
          <a:p>
            <a:pPr marL="0" indent="0">
              <a:buNone/>
            </a:pPr>
            <a:r>
              <a:rPr lang="nb-NO" dirty="0"/>
              <a:t>	</a:t>
            </a:r>
          </a:p>
          <a:p>
            <a:pPr marL="0" indent="0">
              <a:buNone/>
            </a:pPr>
            <a:r>
              <a:rPr lang="nb-NO" dirty="0"/>
              <a:t>	Alarmhåndtering</a:t>
            </a:r>
          </a:p>
          <a:p>
            <a:pPr marL="0" indent="0">
              <a:buNone/>
            </a:pPr>
            <a:endParaRPr lang="nb-NO" dirty="0"/>
          </a:p>
          <a:p>
            <a:pPr marL="0" indent="0">
              <a:buNone/>
            </a:pPr>
            <a:endParaRPr lang="nb-NO" dirty="0"/>
          </a:p>
          <a:p>
            <a:pPr marL="0" indent="0">
              <a:buNone/>
            </a:pPr>
            <a:r>
              <a:rPr lang="nb-NO" dirty="0"/>
              <a:t>	Praktisk bruk i en travel hverdag</a:t>
            </a:r>
          </a:p>
        </p:txBody>
      </p:sp>
      <p:sp>
        <p:nvSpPr>
          <p:cNvPr id="3" name="Tittel 2">
            <a:extLst>
              <a:ext uri="{FF2B5EF4-FFF2-40B4-BE49-F238E27FC236}">
                <a16:creationId xmlns:a16="http://schemas.microsoft.com/office/drawing/2014/main" id="{8F67A930-925D-B580-B146-19367DE58221}"/>
              </a:ext>
            </a:extLst>
          </p:cNvPr>
          <p:cNvSpPr>
            <a:spLocks noGrp="1"/>
          </p:cNvSpPr>
          <p:nvPr>
            <p:ph type="title"/>
          </p:nvPr>
        </p:nvSpPr>
        <p:spPr/>
        <p:txBody>
          <a:bodyPr/>
          <a:lstStyle/>
          <a:p>
            <a:r>
              <a:rPr lang="nb-NO" dirty="0"/>
              <a:t>Praktiske utfordringer</a:t>
            </a:r>
          </a:p>
        </p:txBody>
      </p:sp>
      <p:grpSp>
        <p:nvGrpSpPr>
          <p:cNvPr id="12" name="Gruppe 11">
            <a:extLst>
              <a:ext uri="{FF2B5EF4-FFF2-40B4-BE49-F238E27FC236}">
                <a16:creationId xmlns:a16="http://schemas.microsoft.com/office/drawing/2014/main" id="{D3860D67-74A8-CD29-0BCB-3BF76E3ED6E0}"/>
              </a:ext>
            </a:extLst>
          </p:cNvPr>
          <p:cNvGrpSpPr/>
          <p:nvPr/>
        </p:nvGrpSpPr>
        <p:grpSpPr>
          <a:xfrm>
            <a:off x="490881" y="2564904"/>
            <a:ext cx="623096" cy="2809537"/>
            <a:chOff x="1828799" y="3579000"/>
            <a:chExt cx="914401" cy="4013787"/>
          </a:xfrm>
        </p:grpSpPr>
        <p:pic>
          <p:nvPicPr>
            <p:cNvPr id="5" name="Grafikk 4" descr="Tannhjul kontur">
              <a:extLst>
                <a:ext uri="{FF2B5EF4-FFF2-40B4-BE49-F238E27FC236}">
                  <a16:creationId xmlns:a16="http://schemas.microsoft.com/office/drawing/2014/main" id="{F629B1B0-5F6A-5F5F-E9ED-C3C2F976407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28799" y="6678387"/>
              <a:ext cx="914399" cy="914400"/>
            </a:xfrm>
            <a:prstGeom prst="rect">
              <a:avLst/>
            </a:prstGeom>
          </p:spPr>
        </p:pic>
        <p:pic>
          <p:nvPicPr>
            <p:cNvPr id="7" name="Grafikk 6" descr="Klokke kontur">
              <a:extLst>
                <a:ext uri="{FF2B5EF4-FFF2-40B4-BE49-F238E27FC236}">
                  <a16:creationId xmlns:a16="http://schemas.microsoft.com/office/drawing/2014/main" id="{6E2B3DC3-A61E-38A4-4F47-48763366E1A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28799" y="5128693"/>
              <a:ext cx="914399" cy="914401"/>
            </a:xfrm>
            <a:prstGeom prst="rect">
              <a:avLst/>
            </a:prstGeom>
          </p:spPr>
        </p:pic>
        <p:pic>
          <p:nvPicPr>
            <p:cNvPr id="11" name="Grafikk 10" descr="Signal kontur">
              <a:extLst>
                <a:ext uri="{FF2B5EF4-FFF2-40B4-BE49-F238E27FC236}">
                  <a16:creationId xmlns:a16="http://schemas.microsoft.com/office/drawing/2014/main" id="{3C160F6B-FD0C-F206-14FF-9FFFFEE84E9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28800" y="3579000"/>
              <a:ext cx="914400" cy="914400"/>
            </a:xfrm>
            <a:prstGeom prst="rect">
              <a:avLst/>
            </a:prstGeom>
          </p:spPr>
        </p:pic>
      </p:grpSp>
    </p:spTree>
    <p:extLst>
      <p:ext uri="{BB962C8B-B14F-4D97-AF65-F5344CB8AC3E}">
        <p14:creationId xmlns:p14="http://schemas.microsoft.com/office/powerpoint/2010/main" val="1963462763"/>
      </p:ext>
    </p:extLst>
  </p:cSld>
  <p:clrMapOvr>
    <a:masterClrMapping/>
  </p:clrMapOvr>
</p:sld>
</file>

<file path=ppt/theme/theme1.xml><?xml version="1.0" encoding="utf-8"?>
<a:theme xmlns:a="http://schemas.openxmlformats.org/drawingml/2006/main" name="UN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23DCEC8F39054C419C81FCD048E630F0" ma:contentTypeVersion="9" ma:contentTypeDescription="Opprett et nytt dokument." ma:contentTypeScope="" ma:versionID="222a9bdf26a21c6399f188f265098448">
  <xsd:schema xmlns:xsd="http://www.w3.org/2001/XMLSchema" xmlns:xs="http://www.w3.org/2001/XMLSchema" xmlns:p="http://schemas.microsoft.com/office/2006/metadata/properties" xmlns:ns2="1f79c655-7f23-4237-9221-2302cc3e1305" targetNamespace="http://schemas.microsoft.com/office/2006/metadata/properties" ma:root="true" ma:fieldsID="8738984ede502ab17387f540c33671d5" ns2:_="">
    <xsd:import namespace="1f79c655-7f23-4237-9221-2302cc3e130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79c655-7f23-4237-9221-2302cc3e13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A773641-1886-48B5-870E-4AB5A778DBA8}">
  <ds:schemaRefs>
    <ds:schemaRef ds:uri="http://schemas.microsoft.com/sharepoint/v3/contenttype/forms"/>
  </ds:schemaRefs>
</ds:datastoreItem>
</file>

<file path=customXml/itemProps2.xml><?xml version="1.0" encoding="utf-8"?>
<ds:datastoreItem xmlns:ds="http://schemas.openxmlformats.org/officeDocument/2006/customXml" ds:itemID="{FF22077D-7AE3-4B3A-AA02-CAAB432A0EF8}">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1f79c655-7f23-4237-9221-2302cc3e1305"/>
    <ds:schemaRef ds:uri="http://www.w3.org/XML/1998/namespace"/>
    <ds:schemaRef ds:uri="http://purl.org/dc/dcmitype/"/>
  </ds:schemaRefs>
</ds:datastoreItem>
</file>

<file path=customXml/itemProps3.xml><?xml version="1.0" encoding="utf-8"?>
<ds:datastoreItem xmlns:ds="http://schemas.openxmlformats.org/officeDocument/2006/customXml" ds:itemID="{F5EAD316-D78D-4BF2-B634-2E2249D07B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79c655-7f23-4237-9221-2302cc3e13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UNN</Template>
  <TotalTime>8116</TotalTime>
  <Words>1283</Words>
  <Application>Microsoft Office PowerPoint</Application>
  <PresentationFormat>Skjermfremvisning (4:3)</PresentationFormat>
  <Paragraphs>143</Paragraphs>
  <Slides>13</Slides>
  <Notes>12</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13</vt:i4>
      </vt:variant>
    </vt:vector>
  </HeadingPairs>
  <TitlesOfParts>
    <vt:vector size="17" baseType="lpstr">
      <vt:lpstr>Arial</vt:lpstr>
      <vt:lpstr>Calibri</vt:lpstr>
      <vt:lpstr>Wingdings</vt:lpstr>
      <vt:lpstr>UNN</vt:lpstr>
      <vt:lpstr>Kontinuerlig monitorering og  KI som støtte for sykepleiere  Norsk Sykepleierforbunds nasjonale e-helsekonferanse 2026 </vt:lpstr>
      <vt:lpstr>Periodisk monitorering</vt:lpstr>
      <vt:lpstr>Spørreundersøkelse</vt:lpstr>
      <vt:lpstr>Periodisk vs. kontinuerlig monitorering</vt:lpstr>
      <vt:lpstr>Teknologien</vt:lpstr>
      <vt:lpstr>Hva ønsker vi å oppnå?</vt:lpstr>
      <vt:lpstr>Utprøvingen</vt:lpstr>
      <vt:lpstr>Potensialet vi har sett</vt:lpstr>
      <vt:lpstr>Praktiske utfordringer</vt:lpstr>
      <vt:lpstr>Hva har vi lært?</vt:lpstr>
      <vt:lpstr>PowerPoint-presentasjon</vt:lpstr>
      <vt:lpstr>Oppsummering</vt:lpstr>
      <vt:lpstr>PowerPoint-presentasjon</vt:lpstr>
    </vt:vector>
  </TitlesOfParts>
  <Company>Helse Nord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Lysbilde 1</dc:title>
  <dc:creator>utvmae</dc:creator>
  <cp:lastModifiedBy>Hansen Stine</cp:lastModifiedBy>
  <cp:revision>106</cp:revision>
  <dcterms:created xsi:type="dcterms:W3CDTF">2014-02-10T14:23:50Z</dcterms:created>
  <dcterms:modified xsi:type="dcterms:W3CDTF">2026-04-20T06:51:20Z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0x01010023DCEC8F39054C419C81FCD048E630F0</vt:lpwstr>
  </property>
  <property fmtid="{D5CDD505-2E9C-101B-9397-08002B2CF9AE}" pid="3" name="TaxKeyword">
    <vt:lpwstr/>
  </property>
</Properties>
</file>