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46" r:id="rId6"/>
    <p:sldMasterId id="2147483759" r:id="rId7"/>
    <p:sldMasterId id="2147483771" r:id="rId8"/>
  </p:sldMasterIdLst>
  <p:notesMasterIdLst>
    <p:notesMasterId r:id="rId28"/>
  </p:notesMasterIdLst>
  <p:sldIdLst>
    <p:sldId id="333" r:id="rId9"/>
    <p:sldId id="346" r:id="rId10"/>
    <p:sldId id="345" r:id="rId11"/>
    <p:sldId id="972" r:id="rId12"/>
    <p:sldId id="310" r:id="rId13"/>
    <p:sldId id="973" r:id="rId14"/>
    <p:sldId id="328" r:id="rId15"/>
    <p:sldId id="974" r:id="rId16"/>
    <p:sldId id="976" r:id="rId17"/>
    <p:sldId id="975" r:id="rId18"/>
    <p:sldId id="625" r:id="rId19"/>
    <p:sldId id="978" r:id="rId20"/>
    <p:sldId id="967" r:id="rId21"/>
    <p:sldId id="960" r:id="rId22"/>
    <p:sldId id="980" r:id="rId23"/>
    <p:sldId id="981" r:id="rId24"/>
    <p:sldId id="979" r:id="rId25"/>
    <p:sldId id="982"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54"/>
    <a:srgbClr val="3408AC"/>
    <a:srgbClr val="CCE2E3"/>
    <a:srgbClr val="820057"/>
    <a:srgbClr val="F2E5EE"/>
    <a:srgbClr val="F9F2E5"/>
    <a:srgbClr val="FCF8F2"/>
    <a:srgbClr val="F4E5CC"/>
    <a:srgbClr val="D6CEEE"/>
    <a:srgbClr val="D6E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B55CF-38E4-470C-963E-8967B597D122}" v="2" dt="2026-04-20T13:33:35.759"/>
  </p1510:revLst>
</p1510:revInfo>
</file>

<file path=ppt/tableStyles.xml><?xml version="1.0" encoding="utf-8"?>
<a:tblStyleLst xmlns:a="http://schemas.openxmlformats.org/drawingml/2006/main" def="{6836C40F-F22D-4311-843F-AE123489A348}">
  <a:tblStyle styleId="{6836C40F-F22D-4311-843F-AE123489A348}" styleName="Norc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rgbClr val="CCE2E3"/>
          </a:solidFill>
        </a:fill>
      </a:tcStyle>
    </a:wholeTbl>
    <a:band1H>
      <a:tcStyle>
        <a:tcBdr/>
        <a:fill>
          <a:solidFill>
            <a:srgbClr val="E5F0F1"/>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ff">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8370" autoAdjust="0"/>
  </p:normalViewPr>
  <p:slideViewPr>
    <p:cSldViewPr snapToGrid="0" showGuides="1">
      <p:cViewPr varScale="1">
        <p:scale>
          <a:sx n="108" d="100"/>
          <a:sy n="108" d="100"/>
        </p:scale>
        <p:origin x="144" y="7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ri-Linn Schmidt Fotland" userId="5e16fbf0-a543-4343-b1e6-8adbd2779af1" providerId="ADAL" clId="{0EF13F32-5C16-467E-9B90-2EE78F072B06}"/>
    <pc:docChg chg="modSld">
      <pc:chgData name="Siri-Linn Schmidt Fotland" userId="5e16fbf0-a543-4343-b1e6-8adbd2779af1" providerId="ADAL" clId="{0EF13F32-5C16-467E-9B90-2EE78F072B06}" dt="2026-04-20T13:34:27.273" v="289" actId="1076"/>
      <pc:docMkLst>
        <pc:docMk/>
      </pc:docMkLst>
      <pc:sldChg chg="addSp modSp mod">
        <pc:chgData name="Siri-Linn Schmidt Fotland" userId="5e16fbf0-a543-4343-b1e6-8adbd2779af1" providerId="ADAL" clId="{0EF13F32-5C16-467E-9B90-2EE78F072B06}" dt="2026-04-20T13:33:35.759" v="286"/>
        <pc:sldMkLst>
          <pc:docMk/>
          <pc:sldMk cId="624643396" sldId="280"/>
        </pc:sldMkLst>
        <pc:picChg chg="add mod">
          <ac:chgData name="Siri-Linn Schmidt Fotland" userId="5e16fbf0-a543-4343-b1e6-8adbd2779af1" providerId="ADAL" clId="{0EF13F32-5C16-467E-9B90-2EE78F072B06}" dt="2026-04-20T13:33:35.759" v="286"/>
          <ac:picMkLst>
            <pc:docMk/>
            <pc:sldMk cId="624643396" sldId="280"/>
            <ac:picMk id="5" creationId="{0F6790AA-C958-C0F6-E0DD-09AD19919103}"/>
          </ac:picMkLst>
        </pc:picChg>
      </pc:sldChg>
      <pc:sldChg chg="addSp modSp mod">
        <pc:chgData name="Siri-Linn Schmidt Fotland" userId="5e16fbf0-a543-4343-b1e6-8adbd2779af1" providerId="ADAL" clId="{0EF13F32-5C16-467E-9B90-2EE78F072B06}" dt="2026-04-20T13:30:50.681" v="285" actId="1076"/>
        <pc:sldMkLst>
          <pc:docMk/>
          <pc:sldMk cId="2209080067" sldId="333"/>
        </pc:sldMkLst>
        <pc:spChg chg="add mod">
          <ac:chgData name="Siri-Linn Schmidt Fotland" userId="5e16fbf0-a543-4343-b1e6-8adbd2779af1" providerId="ADAL" clId="{0EF13F32-5C16-467E-9B90-2EE78F072B06}" dt="2026-04-20T13:26:43.853" v="276" actId="20577"/>
          <ac:spMkLst>
            <pc:docMk/>
            <pc:sldMk cId="2209080067" sldId="333"/>
            <ac:spMk id="4" creationId="{0BA4D9BE-1D2E-D573-E1B4-B549CA242B33}"/>
          </ac:spMkLst>
        </pc:spChg>
        <pc:picChg chg="add mod">
          <ac:chgData name="Siri-Linn Schmidt Fotland" userId="5e16fbf0-a543-4343-b1e6-8adbd2779af1" providerId="ADAL" clId="{0EF13F32-5C16-467E-9B90-2EE78F072B06}" dt="2026-04-20T13:30:50.681" v="285" actId="1076"/>
          <ac:picMkLst>
            <pc:docMk/>
            <pc:sldMk cId="2209080067" sldId="333"/>
            <ac:picMk id="6" creationId="{99DCCFA3-4803-D72A-B092-17F8BF5D1E1A}"/>
          </ac:picMkLst>
        </pc:picChg>
      </pc:sldChg>
      <pc:sldChg chg="modSp mod">
        <pc:chgData name="Siri-Linn Schmidt Fotland" userId="5e16fbf0-a543-4343-b1e6-8adbd2779af1" providerId="ADAL" clId="{0EF13F32-5C16-467E-9B90-2EE78F072B06}" dt="2026-03-09T08:22:23.342" v="35" actId="1076"/>
        <pc:sldMkLst>
          <pc:docMk/>
          <pc:sldMk cId="1610357816" sldId="975"/>
        </pc:sldMkLst>
      </pc:sldChg>
      <pc:sldChg chg="modSp mod">
        <pc:chgData name="Siri-Linn Schmidt Fotland" userId="5e16fbf0-a543-4343-b1e6-8adbd2779af1" providerId="ADAL" clId="{0EF13F32-5C16-467E-9B90-2EE78F072B06}" dt="2026-04-20T13:34:27.273" v="289" actId="1076"/>
        <pc:sldMkLst>
          <pc:docMk/>
          <pc:sldMk cId="3123771821" sldId="976"/>
        </pc:sldMkLst>
        <pc:picChg chg="mod">
          <ac:chgData name="Siri-Linn Schmidt Fotland" userId="5e16fbf0-a543-4343-b1e6-8adbd2779af1" providerId="ADAL" clId="{0EF13F32-5C16-467E-9B90-2EE78F072B06}" dt="2026-04-20T13:34:27.273" v="289" actId="1076"/>
          <ac:picMkLst>
            <pc:docMk/>
            <pc:sldMk cId="3123771821" sldId="976"/>
            <ac:picMk id="4" creationId="{DB926F9F-8E58-8265-3434-5E55B5881EC9}"/>
          </ac:picMkLst>
        </pc:picChg>
      </pc:sldChg>
      <pc:sldChg chg="modSp mod modAnim">
        <pc:chgData name="Siri-Linn Schmidt Fotland" userId="5e16fbf0-a543-4343-b1e6-8adbd2779af1" providerId="ADAL" clId="{0EF13F32-5C16-467E-9B90-2EE78F072B06}" dt="2026-03-09T08:25:16.332" v="187" actId="20577"/>
        <pc:sldMkLst>
          <pc:docMk/>
          <pc:sldMk cId="1474945568" sldId="9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53D3D-D709-4694-8A68-691EA0773FFB}" type="datetimeFigureOut">
              <a:rPr lang="nb-NO" smtClean="0"/>
              <a:t>20.04.2026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B8315-5B9A-4A5A-99CE-82F6543A2E2A}" type="slidenum">
              <a:rPr lang="nb-NO" smtClean="0"/>
              <a:t>‹#›</a:t>
            </a:fld>
            <a:endParaRPr lang="nb-NO"/>
          </a:p>
        </p:txBody>
      </p:sp>
    </p:spTree>
    <p:extLst>
      <p:ext uri="{BB962C8B-B14F-4D97-AF65-F5344CB8AC3E}">
        <p14:creationId xmlns:p14="http://schemas.microsoft.com/office/powerpoint/2010/main" val="221790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1</a:t>
            </a:fld>
            <a:endParaRPr lang="nb-NO"/>
          </a:p>
        </p:txBody>
      </p:sp>
    </p:spTree>
    <p:extLst>
      <p:ext uri="{BB962C8B-B14F-4D97-AF65-F5344CB8AC3E}">
        <p14:creationId xmlns:p14="http://schemas.microsoft.com/office/powerpoint/2010/main" val="3173990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10</a:t>
            </a:fld>
            <a:endParaRPr lang="nb-NO"/>
          </a:p>
        </p:txBody>
      </p:sp>
    </p:spTree>
    <p:extLst>
      <p:ext uri="{BB962C8B-B14F-4D97-AF65-F5344CB8AC3E}">
        <p14:creationId xmlns:p14="http://schemas.microsoft.com/office/powerpoint/2010/main" val="1437192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Vi søkte om penger og fikk muligheten til å dykke inn i denne problemstillingen og utvikle en prototype. I prosessen har vi jobbet tverrfaglig med tre ulike faglige perspektiver: Et medisinskfaglig der vi har utviklet innholdet – altså det </a:t>
            </a:r>
            <a:r>
              <a:rPr lang="nb-NO" err="1"/>
              <a:t>medisnske</a:t>
            </a:r>
            <a:r>
              <a:rPr lang="nb-NO"/>
              <a:t> grunnlaget som maskinen skal bruke for å utvikle seg. Brukergrensesnitt perspektiv – der en gruppe med forskere og studenter har jobbet med hvordan skal verktøyet se ut for operatørene slik at dette samarbeidet mellom menneske og maskin blir best mulig. Og den teknologiske utviklingen, der forskere og utviklere har bygget en prototype fra </a:t>
            </a:r>
            <a:r>
              <a:rPr lang="nb-NO" err="1"/>
              <a:t>scratch</a:t>
            </a:r>
            <a:r>
              <a:rPr lang="nb-NO"/>
              <a:t> og satt sammen og testet ulike metoder og modeller av kunstig intelligens. Viktige aspekt i prosjektet har vært å få mest mulig kunnskap om hvordan operatører jobber i dag og hvordan kunstig intelligens kan støtte arbeidet, samtidig som vi hele tiden får testet våre tanker og det vi utvikler på de som faktisk skal bruke verktøyet.</a:t>
            </a:r>
          </a:p>
        </p:txBody>
      </p:sp>
      <p:sp>
        <p:nvSpPr>
          <p:cNvPr id="4" name="Slide Number Placeholder 3"/>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FC04043D-4558-4051-BA6A-8445264D7FD1}" type="slidenum">
              <a:rPr kumimoji="0" lang="nb-NO" sz="5600" b="0" i="0" u="none" strike="noStrike" kern="0" cap="none" spc="0" normalizeH="0" baseline="0" noProof="0" smtClean="0">
                <a:ln>
                  <a:noFill/>
                </a:ln>
                <a:solidFill>
                  <a:srgbClr val="FFFFFF"/>
                </a:solidFill>
                <a:effectLst/>
                <a:uLnTx/>
                <a:uFillTx/>
                <a:latin typeface="Avenir Light"/>
                <a:sym typeface="Avenir Light"/>
              </a:rPr>
              <a:pPr marL="0" marR="0" lvl="0" indent="0" algn="ctr" defTabSz="825500" rtl="0" eaLnBrk="1" fontAlgn="auto" latinLnBrk="0" hangingPunct="0">
                <a:lnSpc>
                  <a:spcPct val="100000"/>
                </a:lnSpc>
                <a:spcBef>
                  <a:spcPts val="0"/>
                </a:spcBef>
                <a:spcAft>
                  <a:spcPts val="0"/>
                </a:spcAft>
                <a:buClrTx/>
                <a:buSzTx/>
                <a:buFontTx/>
                <a:buNone/>
                <a:tabLst/>
                <a:defRPr/>
              </a:pPr>
              <a:t>11</a:t>
            </a:fld>
            <a:endParaRPr kumimoji="0" lang="nb-NO" sz="5600" b="0" i="0" u="none" strike="noStrike" kern="0" cap="none" spc="0" normalizeH="0" baseline="0" noProof="0">
              <a:ln>
                <a:noFill/>
              </a:ln>
              <a:solidFill>
                <a:srgbClr val="FFFFFF"/>
              </a:solidFill>
              <a:effectLst/>
              <a:uLnTx/>
              <a:uFillTx/>
              <a:latin typeface="Avenir Light"/>
              <a:sym typeface="Avenir Light"/>
            </a:endParaRPr>
          </a:p>
        </p:txBody>
      </p:sp>
    </p:spTree>
    <p:extLst>
      <p:ext uri="{BB962C8B-B14F-4D97-AF65-F5344CB8AC3E}">
        <p14:creationId xmlns:p14="http://schemas.microsoft.com/office/powerpoint/2010/main" val="96025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498F4-FC68-EBAD-3AE0-0B5D6126C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A3FDD-67B3-069A-B964-6C14E8A17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F0F01-BB17-C4D4-6FCE-809DED5A3B25}"/>
              </a:ext>
            </a:extLst>
          </p:cNvPr>
          <p:cNvSpPr>
            <a:spLocks noGrp="1"/>
          </p:cNvSpPr>
          <p:nvPr>
            <p:ph type="body" idx="1"/>
          </p:nvPr>
        </p:nvSpPr>
        <p:spPr/>
        <p:txBody>
          <a:bodyPr/>
          <a:lstStyle/>
          <a:p>
            <a:r>
              <a:rPr lang="nb-NO"/>
              <a:t>Vi søkte om penger og fikk muligheten til å dykke inn i denne problemstillingen og utvikle en prototype. I prosessen har vi jobbet tverrfaglig med tre ulike faglige perspektiver: Et medisinskfaglig der vi har utviklet innholdet – altså det </a:t>
            </a:r>
            <a:r>
              <a:rPr lang="nb-NO" err="1"/>
              <a:t>medisnske</a:t>
            </a:r>
            <a:r>
              <a:rPr lang="nb-NO"/>
              <a:t> grunnlaget som maskinen skal bruke for å utvikle seg. Brukergrensesnitt perspektiv – der en gruppe med forskere og studenter har jobbet med hvordan skal verktøyet se ut for operatørene slik at dette samarbeidet mellom menneske og maskin blir best mulig. Og den teknologiske utviklingen, der forskere og utviklere har bygget en prototype fra </a:t>
            </a:r>
            <a:r>
              <a:rPr lang="nb-NO" err="1"/>
              <a:t>scratch</a:t>
            </a:r>
            <a:r>
              <a:rPr lang="nb-NO"/>
              <a:t> og satt sammen og testet ulike metoder og modeller av kunstig intelligens. Viktige aspekt i prosjektet har vært å få mest mulig kunnskap om hvordan operatører jobber i dag og hvordan kunstig intelligens kan støtte arbeidet, samtidig som vi hele tiden får testet våre tanker og det vi utvikler på de som faktisk skal bruke verktøyet.</a:t>
            </a:r>
          </a:p>
        </p:txBody>
      </p:sp>
      <p:sp>
        <p:nvSpPr>
          <p:cNvPr id="4" name="Slide Number Placeholder 3">
            <a:extLst>
              <a:ext uri="{FF2B5EF4-FFF2-40B4-BE49-F238E27FC236}">
                <a16:creationId xmlns:a16="http://schemas.microsoft.com/office/drawing/2014/main" id="{0D49A65E-631E-91B0-DFD0-137B1BE3F375}"/>
              </a:ext>
            </a:extLst>
          </p:cNvPr>
          <p:cNvSpPr>
            <a:spLocks noGrp="1"/>
          </p:cNvSpPr>
          <p:nvPr>
            <p:ph type="sldNum" sz="quarter" idx="5"/>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FC04043D-4558-4051-BA6A-8445264D7FD1}" type="slidenum">
              <a:rPr kumimoji="0" lang="nb-NO" sz="5600" b="0" i="0" u="none" strike="noStrike" kern="0" cap="none" spc="0" normalizeH="0" baseline="0" noProof="0" smtClean="0">
                <a:ln>
                  <a:noFill/>
                </a:ln>
                <a:solidFill>
                  <a:srgbClr val="FFFFFF"/>
                </a:solidFill>
                <a:effectLst/>
                <a:uLnTx/>
                <a:uFillTx/>
                <a:latin typeface="Avenir Light"/>
                <a:sym typeface="Avenir Light"/>
              </a:rPr>
              <a:pPr marL="0" marR="0" lvl="0" indent="0" algn="ctr" defTabSz="825500" rtl="0" eaLnBrk="1" fontAlgn="auto" latinLnBrk="0" hangingPunct="0">
                <a:lnSpc>
                  <a:spcPct val="100000"/>
                </a:lnSpc>
                <a:spcBef>
                  <a:spcPts val="0"/>
                </a:spcBef>
                <a:spcAft>
                  <a:spcPts val="0"/>
                </a:spcAft>
                <a:buClrTx/>
                <a:buSzTx/>
                <a:buFontTx/>
                <a:buNone/>
                <a:tabLst/>
                <a:defRPr/>
              </a:pPr>
              <a:t>12</a:t>
            </a:fld>
            <a:endParaRPr kumimoji="0" lang="nb-NO" sz="5600" b="0" i="0" u="none" strike="noStrike" kern="0" cap="none" spc="0" normalizeH="0" baseline="0" noProof="0">
              <a:ln>
                <a:noFill/>
              </a:ln>
              <a:solidFill>
                <a:srgbClr val="FFFFFF"/>
              </a:solidFill>
              <a:effectLst/>
              <a:uLnTx/>
              <a:uFillTx/>
              <a:latin typeface="Avenir Light"/>
              <a:sym typeface="Avenir Light"/>
            </a:endParaRPr>
          </a:p>
        </p:txBody>
      </p:sp>
    </p:spTree>
    <p:extLst>
      <p:ext uri="{BB962C8B-B14F-4D97-AF65-F5344CB8AC3E}">
        <p14:creationId xmlns:p14="http://schemas.microsoft.com/office/powerpoint/2010/main" val="277334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1747">
              <a:defRPr/>
            </a:pPr>
            <a:endParaRPr lang="nb-NO" sz="1700" kern="1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230997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A8180-A0BF-994F-E361-2AD052E71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EF816-302B-F68F-1400-CB75A93A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B2C8E-537A-AEFA-E881-D2A8CB65E3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Kunstig intelligens har potensiale til å være støttende for operatøren, men samarbeidet må være primus motor for hvordan verktøyene blir utformet. Verktøyet må støtte, uten å ta over operatørenes autonomi som helsepersonell, for det tror jeg vi taper på </a:t>
            </a:r>
            <a:r>
              <a:rPr lang="nb-NO" sz="1200" kern="1200" dirty="0" err="1">
                <a:solidFill>
                  <a:schemeClr val="tx1"/>
                </a:solidFill>
                <a:effectLst/>
                <a:latin typeface="+mn-lt"/>
                <a:ea typeface="+mn-ea"/>
                <a:cs typeface="+mn-cs"/>
              </a:rPr>
              <a:t>på</a:t>
            </a:r>
            <a:r>
              <a:rPr lang="nb-NO" sz="1200" kern="1200" dirty="0">
                <a:solidFill>
                  <a:schemeClr val="tx1"/>
                </a:solidFill>
                <a:effectLst/>
                <a:latin typeface="+mn-lt"/>
                <a:ea typeface="+mn-ea"/>
                <a:cs typeface="+mn-cs"/>
              </a:rPr>
              <a:t> sikt. </a:t>
            </a:r>
            <a:endParaRPr lang="nb-NO" dirty="0"/>
          </a:p>
          <a:p>
            <a:endParaRPr lang="nb-NO" dirty="0"/>
          </a:p>
        </p:txBody>
      </p:sp>
      <p:sp>
        <p:nvSpPr>
          <p:cNvPr id="4" name="Slide Number Placeholder 3">
            <a:extLst>
              <a:ext uri="{FF2B5EF4-FFF2-40B4-BE49-F238E27FC236}">
                <a16:creationId xmlns:a16="http://schemas.microsoft.com/office/drawing/2014/main" id="{A0EE1F30-D557-D582-E672-86235B6AE1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B8315-5B9A-4A5A-99CE-82F6543A2E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27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16</a:t>
            </a:fld>
            <a:endParaRPr lang="nb-NO"/>
          </a:p>
        </p:txBody>
      </p:sp>
    </p:spTree>
    <p:extLst>
      <p:ext uri="{BB962C8B-B14F-4D97-AF65-F5344CB8AC3E}">
        <p14:creationId xmlns:p14="http://schemas.microsoft.com/office/powerpoint/2010/main" val="1775554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D421-F43A-D7E4-9115-1ADECB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8AD8B-5075-0C9B-F15E-601786D14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88B87-9E18-6C2C-C5C3-607BC164E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Kunstig intelligens har potensiale til å være støttende for operatøren, men samarbeidet må være primus motor for hvordan verktøyene blir utformet. Verktøyet må støtte, uten å ta over operatørenes autonomi som helsepersonell, for det tror jeg vi taper på </a:t>
            </a:r>
            <a:r>
              <a:rPr lang="nb-NO" sz="1200" kern="1200" dirty="0" err="1">
                <a:solidFill>
                  <a:schemeClr val="tx1"/>
                </a:solidFill>
                <a:effectLst/>
                <a:latin typeface="+mn-lt"/>
                <a:ea typeface="+mn-ea"/>
                <a:cs typeface="+mn-cs"/>
              </a:rPr>
              <a:t>på</a:t>
            </a:r>
            <a:r>
              <a:rPr lang="nb-NO" sz="1200" kern="1200" dirty="0">
                <a:solidFill>
                  <a:schemeClr val="tx1"/>
                </a:solidFill>
                <a:effectLst/>
                <a:latin typeface="+mn-lt"/>
                <a:ea typeface="+mn-ea"/>
                <a:cs typeface="+mn-cs"/>
              </a:rPr>
              <a:t> sikt. </a:t>
            </a:r>
            <a:endParaRPr lang="nb-NO" dirty="0"/>
          </a:p>
          <a:p>
            <a:endParaRPr lang="nb-NO" dirty="0"/>
          </a:p>
        </p:txBody>
      </p:sp>
      <p:sp>
        <p:nvSpPr>
          <p:cNvPr id="4" name="Slide Number Placeholder 3">
            <a:extLst>
              <a:ext uri="{FF2B5EF4-FFF2-40B4-BE49-F238E27FC236}">
                <a16:creationId xmlns:a16="http://schemas.microsoft.com/office/drawing/2014/main" id="{0AD792C1-4EDE-A5E6-6266-4B8D6C4912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B8315-5B9A-4A5A-99CE-82F6543A2E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55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AB5EA-CD1D-124A-14B4-2154B9AC8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E5910-5CE6-EE74-1D78-86437B2FF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F0841-760F-2272-6664-8C0438B396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Kunstig intelligens har potensiale til å være støttende for operatøren, men samarbeidet må være primus motor for hvordan verktøyene blir utformet. Verktøyet må støtte, uten å ta over operatørenes autonomi som helsepersonell, for det tror jeg vi taper på </a:t>
            </a:r>
            <a:r>
              <a:rPr lang="nb-NO" sz="1200" kern="1200" dirty="0" err="1">
                <a:solidFill>
                  <a:schemeClr val="tx1"/>
                </a:solidFill>
                <a:effectLst/>
                <a:latin typeface="+mn-lt"/>
                <a:ea typeface="+mn-ea"/>
                <a:cs typeface="+mn-cs"/>
              </a:rPr>
              <a:t>på</a:t>
            </a:r>
            <a:r>
              <a:rPr lang="nb-NO" sz="1200" kern="1200" dirty="0">
                <a:solidFill>
                  <a:schemeClr val="tx1"/>
                </a:solidFill>
                <a:effectLst/>
                <a:latin typeface="+mn-lt"/>
                <a:ea typeface="+mn-ea"/>
                <a:cs typeface="+mn-cs"/>
              </a:rPr>
              <a:t> sikt. </a:t>
            </a:r>
            <a:endParaRPr lang="nb-NO" dirty="0"/>
          </a:p>
          <a:p>
            <a:endParaRPr lang="nb-NO" dirty="0"/>
          </a:p>
        </p:txBody>
      </p:sp>
      <p:sp>
        <p:nvSpPr>
          <p:cNvPr id="4" name="Slide Number Placeholder 3">
            <a:extLst>
              <a:ext uri="{FF2B5EF4-FFF2-40B4-BE49-F238E27FC236}">
                <a16:creationId xmlns:a16="http://schemas.microsoft.com/office/drawing/2014/main" id="{B36CCEF6-4099-F3C2-E4A0-B4C9ED71A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B8315-5B9A-4A5A-99CE-82F6543A2E2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719CC-297E-BBD7-398E-331F46677E7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77762B7-00D0-1C68-F5C3-965D9D8CE90B}"/>
              </a:ext>
            </a:extLst>
          </p:cNvPr>
          <p:cNvSpPr>
            <a:spLocks noGrp="1" noRot="1" noChangeAspect="1"/>
          </p:cNvSpPr>
          <p:nvPr>
            <p:ph type="sldImg"/>
          </p:nvPr>
        </p:nvSpPr>
        <p:spPr>
          <a:xfrm>
            <a:off x="0" y="304800"/>
            <a:ext cx="2366963" cy="1331913"/>
          </a:xfrm>
        </p:spPr>
      </p:sp>
      <p:sp>
        <p:nvSpPr>
          <p:cNvPr id="3" name="Plassholder for notater 2">
            <a:extLst>
              <a:ext uri="{FF2B5EF4-FFF2-40B4-BE49-F238E27FC236}">
                <a16:creationId xmlns:a16="http://schemas.microsoft.com/office/drawing/2014/main" id="{2A082D96-D25A-3C32-20FB-E9156BB3C998}"/>
              </a:ext>
            </a:extLst>
          </p:cNvPr>
          <p:cNvSpPr>
            <a:spLocks noGrp="1"/>
          </p:cNvSpPr>
          <p:nvPr>
            <p:ph type="body" idx="1"/>
          </p:nvPr>
        </p:nvSpPr>
        <p:spPr>
          <a:xfrm>
            <a:off x="796579" y="1636713"/>
            <a:ext cx="4990783" cy="4474845"/>
          </a:xfrm>
        </p:spPr>
        <p:txBody>
          <a:bodyPr/>
          <a:lstStyle/>
          <a:p>
            <a:r>
              <a:rPr lang="nb-NO" sz="1200" kern="1200" dirty="0">
                <a:solidFill>
                  <a:schemeClr val="tx1"/>
                </a:solidFill>
                <a:effectLst/>
                <a:latin typeface="+mn-lt"/>
                <a:ea typeface="+mn-ea"/>
                <a:cs typeface="+mn-cs"/>
              </a:rPr>
              <a:t>Før jeg startet med min doktorgrad hadde jeg aldri reflektert over hvilke utrolig kompleks oppgave det egentlig er. Siden nedslagsfeltet er alle innbyggere i Norge kan neste samtale være hvem som helst og den medisinske problemstillingen kan være hva som helst. </a:t>
            </a:r>
            <a:endParaRPr lang="nb-NO" sz="1800" noProof="0" dirty="0"/>
          </a:p>
        </p:txBody>
      </p:sp>
      <p:sp>
        <p:nvSpPr>
          <p:cNvPr id="4" name="Plassholder for lysbildenummer 3">
            <a:extLst>
              <a:ext uri="{FF2B5EF4-FFF2-40B4-BE49-F238E27FC236}">
                <a16:creationId xmlns:a16="http://schemas.microsoft.com/office/drawing/2014/main" id="{A3BE0210-8EAB-C819-05FE-EAACF475164B}"/>
              </a:ext>
            </a:extLst>
          </p:cNvPr>
          <p:cNvSpPr>
            <a:spLocks noGrp="1"/>
          </p:cNvSpPr>
          <p:nvPr>
            <p:ph type="sldNum" sz="quarter" idx="10"/>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A8C075F2-2622-4E86-8C25-29A6D05C3579}" type="slidenum">
              <a:rPr kumimoji="0" lang="nb-NO" sz="5600" b="0" i="0" u="none" strike="noStrike" kern="0" cap="none" spc="0" normalizeH="0" baseline="0" noProof="0" smtClean="0">
                <a:ln>
                  <a:noFill/>
                </a:ln>
                <a:solidFill>
                  <a:srgbClr val="FFFFFF"/>
                </a:solidFill>
                <a:effectLst/>
                <a:uLnTx/>
                <a:uFillTx/>
                <a:latin typeface="Avenir Light"/>
                <a:sym typeface="Avenir Light"/>
              </a:rPr>
              <a:pPr marL="0" marR="0" lvl="0" indent="0" algn="ctr" defTabSz="825500" rtl="0" eaLnBrk="1" fontAlgn="auto" latinLnBrk="0" hangingPunct="0">
                <a:lnSpc>
                  <a:spcPct val="100000"/>
                </a:lnSpc>
                <a:spcBef>
                  <a:spcPts val="0"/>
                </a:spcBef>
                <a:spcAft>
                  <a:spcPts val="0"/>
                </a:spcAft>
                <a:buClrTx/>
                <a:buSzTx/>
                <a:buFontTx/>
                <a:buNone/>
                <a:tabLst/>
                <a:defRPr/>
              </a:pPr>
              <a:t>2</a:t>
            </a:fld>
            <a:endParaRPr kumimoji="0" lang="nb-NO" sz="5600" b="0" i="0" u="none" strike="noStrike" kern="0" cap="none" spc="0" normalizeH="0" baseline="0" noProof="0">
              <a:ln>
                <a:noFill/>
              </a:ln>
              <a:solidFill>
                <a:srgbClr val="FFFFFF"/>
              </a:solidFill>
              <a:effectLst/>
              <a:uLnTx/>
              <a:uFillTx/>
              <a:latin typeface="Avenir Light"/>
              <a:sym typeface="Avenir Light"/>
            </a:endParaRPr>
          </a:p>
        </p:txBody>
      </p:sp>
    </p:spTree>
    <p:extLst>
      <p:ext uri="{BB962C8B-B14F-4D97-AF65-F5344CB8AC3E}">
        <p14:creationId xmlns:p14="http://schemas.microsoft.com/office/powerpoint/2010/main" val="1927603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0" y="304800"/>
            <a:ext cx="2366963" cy="1331913"/>
          </a:xfrm>
        </p:spPr>
      </p:sp>
      <p:sp>
        <p:nvSpPr>
          <p:cNvPr id="3" name="Plassholder for notater 2"/>
          <p:cNvSpPr>
            <a:spLocks noGrp="1"/>
          </p:cNvSpPr>
          <p:nvPr>
            <p:ph type="body" idx="1"/>
          </p:nvPr>
        </p:nvSpPr>
        <p:spPr>
          <a:xfrm>
            <a:off x="796579" y="1636713"/>
            <a:ext cx="4990783" cy="4474845"/>
          </a:xfrm>
        </p:spPr>
        <p:txBody>
          <a:bodyPr/>
          <a:lstStyle/>
          <a:p>
            <a:r>
              <a:rPr lang="nb-NO" sz="1800" kern="1200" dirty="0">
                <a:solidFill>
                  <a:schemeClr val="tx1"/>
                </a:solidFill>
                <a:effectLst/>
                <a:latin typeface="+mn-lt"/>
                <a:ea typeface="+mn-ea"/>
                <a:cs typeface="+mn-cs"/>
              </a:rPr>
              <a:t>Du skal skape et bilde av en situasjon du ikke ser, og det basert på innringers fortelling, den kunnskapen og erfaringen du har om den problemstillingen det snakkes om og eventuelle tilgjengelige støtteverktøy. </a:t>
            </a:r>
            <a:endParaRPr lang="nb-NO" sz="1800" noProof="0" dirty="0"/>
          </a:p>
        </p:txBody>
      </p:sp>
      <p:sp>
        <p:nvSpPr>
          <p:cNvPr id="4" name="Plassholder for lysbildenummer 3"/>
          <p:cNvSpPr>
            <a:spLocks noGrp="1"/>
          </p:cNvSpPr>
          <p:nvPr>
            <p:ph type="sldNum" sz="quarter" idx="10"/>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A8C075F2-2622-4E86-8C25-29A6D05C3579}" type="slidenum">
              <a:rPr kumimoji="0" lang="nb-NO" sz="5600" b="0" i="0" u="none" strike="noStrike" kern="0" cap="none" spc="0" normalizeH="0" baseline="0" noProof="0" smtClean="0">
                <a:ln>
                  <a:noFill/>
                </a:ln>
                <a:solidFill>
                  <a:srgbClr val="FFFFFF"/>
                </a:solidFill>
                <a:effectLst/>
                <a:uLnTx/>
                <a:uFillTx/>
                <a:latin typeface="Avenir Light"/>
                <a:sym typeface="Avenir Light"/>
              </a:rPr>
              <a:pPr marL="0" marR="0" lvl="0" indent="0" algn="ctr" defTabSz="825500" rtl="0" eaLnBrk="1" fontAlgn="auto" latinLnBrk="0" hangingPunct="0">
                <a:lnSpc>
                  <a:spcPct val="100000"/>
                </a:lnSpc>
                <a:spcBef>
                  <a:spcPts val="0"/>
                </a:spcBef>
                <a:spcAft>
                  <a:spcPts val="0"/>
                </a:spcAft>
                <a:buClrTx/>
                <a:buSzTx/>
                <a:buFontTx/>
                <a:buNone/>
                <a:tabLst/>
                <a:defRPr/>
              </a:pPr>
              <a:t>3</a:t>
            </a:fld>
            <a:endParaRPr kumimoji="0" lang="nb-NO" sz="5600" b="0" i="0" u="none" strike="noStrike" kern="0" cap="none" spc="0" normalizeH="0" baseline="0" noProof="0">
              <a:ln>
                <a:noFill/>
              </a:ln>
              <a:solidFill>
                <a:srgbClr val="FFFFFF"/>
              </a:solidFill>
              <a:effectLst/>
              <a:uLnTx/>
              <a:uFillTx/>
              <a:latin typeface="Avenir Light"/>
              <a:sym typeface="Avenir Light"/>
            </a:endParaRPr>
          </a:p>
        </p:txBody>
      </p:sp>
    </p:spTree>
    <p:extLst>
      <p:ext uri="{BB962C8B-B14F-4D97-AF65-F5344CB8AC3E}">
        <p14:creationId xmlns:p14="http://schemas.microsoft.com/office/powerpoint/2010/main" val="185539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66FBC-F276-3565-6ACC-54B2D16F6A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F811A35-4B1C-A1D9-B00C-055227CFF8EB}"/>
              </a:ext>
            </a:extLst>
          </p:cNvPr>
          <p:cNvSpPr>
            <a:spLocks noGrp="1" noRot="1" noChangeAspect="1"/>
          </p:cNvSpPr>
          <p:nvPr>
            <p:ph type="sldImg"/>
          </p:nvPr>
        </p:nvSpPr>
        <p:spPr>
          <a:xfrm>
            <a:off x="0" y="304800"/>
            <a:ext cx="2366963" cy="1331913"/>
          </a:xfrm>
        </p:spPr>
      </p:sp>
      <p:sp>
        <p:nvSpPr>
          <p:cNvPr id="3" name="Plassholder for notater 2">
            <a:extLst>
              <a:ext uri="{FF2B5EF4-FFF2-40B4-BE49-F238E27FC236}">
                <a16:creationId xmlns:a16="http://schemas.microsoft.com/office/drawing/2014/main" id="{76941B90-E12C-FA99-935A-0702EC22F9E0}"/>
              </a:ext>
            </a:extLst>
          </p:cNvPr>
          <p:cNvSpPr>
            <a:spLocks noGrp="1"/>
          </p:cNvSpPr>
          <p:nvPr>
            <p:ph type="body" idx="1"/>
          </p:nvPr>
        </p:nvSpPr>
        <p:spPr>
          <a:xfrm>
            <a:off x="796579" y="1636713"/>
            <a:ext cx="4990783" cy="4474845"/>
          </a:xfrm>
        </p:spPr>
        <p:txBody>
          <a:bodyPr/>
          <a:lstStyle/>
          <a:p>
            <a:r>
              <a:rPr lang="nb-NO" sz="1800" kern="1200" dirty="0">
                <a:solidFill>
                  <a:schemeClr val="tx1"/>
                </a:solidFill>
                <a:effectLst/>
                <a:latin typeface="+mn-lt"/>
                <a:ea typeface="+mn-ea"/>
                <a:cs typeface="+mn-cs"/>
              </a:rPr>
              <a:t>Denne prosessen er av noen beskrevet som en «</a:t>
            </a:r>
            <a:r>
              <a:rPr lang="nb-NO" sz="1800" kern="1200" dirty="0" err="1">
                <a:solidFill>
                  <a:schemeClr val="tx1"/>
                </a:solidFill>
                <a:effectLst/>
                <a:latin typeface="+mn-lt"/>
                <a:ea typeface="+mn-ea"/>
                <a:cs typeface="+mn-cs"/>
              </a:rPr>
              <a:t>knowledge</a:t>
            </a:r>
            <a:r>
              <a:rPr lang="nb-NO" sz="1800" kern="1200" dirty="0">
                <a:solidFill>
                  <a:schemeClr val="tx1"/>
                </a:solidFill>
                <a:effectLst/>
                <a:latin typeface="+mn-lt"/>
                <a:ea typeface="+mn-ea"/>
                <a:cs typeface="+mn-cs"/>
              </a:rPr>
              <a:t>-intensive prosess». Dette fordi oppgaven krever høy grad av kunnskapsbruk, kontinuerlig vurdering og komplekse beslutninger i situasjoner med stor variasjon og livsviktige konsekvenser.</a:t>
            </a:r>
            <a:endParaRPr lang="nb-NO" sz="1800" dirty="0"/>
          </a:p>
        </p:txBody>
      </p:sp>
      <p:sp>
        <p:nvSpPr>
          <p:cNvPr id="4" name="Plassholder for lysbildenummer 3">
            <a:extLst>
              <a:ext uri="{FF2B5EF4-FFF2-40B4-BE49-F238E27FC236}">
                <a16:creationId xmlns:a16="http://schemas.microsoft.com/office/drawing/2014/main" id="{91D18A1B-E28C-84C4-250E-FAA1C3F1DF9B}"/>
              </a:ext>
            </a:extLst>
          </p:cNvPr>
          <p:cNvSpPr>
            <a:spLocks noGrp="1"/>
          </p:cNvSpPr>
          <p:nvPr>
            <p:ph type="sldNum" sz="quarter" idx="10"/>
          </p:nvPr>
        </p:nvSpPr>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A8C075F2-2622-4E86-8C25-29A6D05C3579}" type="slidenum">
              <a:rPr kumimoji="0" lang="nb-NO" sz="5600" b="0" i="0" u="none" strike="noStrike" kern="0" cap="none" spc="0" normalizeH="0" baseline="0" noProof="0" smtClean="0">
                <a:ln>
                  <a:noFill/>
                </a:ln>
                <a:solidFill>
                  <a:srgbClr val="FFFFFF"/>
                </a:solidFill>
                <a:effectLst/>
                <a:uLnTx/>
                <a:uFillTx/>
                <a:latin typeface="Avenir Light"/>
                <a:sym typeface="Avenir Light"/>
              </a:rPr>
              <a:pPr marL="0" marR="0" lvl="0" indent="0" algn="ctr" defTabSz="825500" rtl="0" eaLnBrk="1" fontAlgn="auto" latinLnBrk="0" hangingPunct="0">
                <a:lnSpc>
                  <a:spcPct val="100000"/>
                </a:lnSpc>
                <a:spcBef>
                  <a:spcPts val="0"/>
                </a:spcBef>
                <a:spcAft>
                  <a:spcPts val="0"/>
                </a:spcAft>
                <a:buClrTx/>
                <a:buSzTx/>
                <a:buFontTx/>
                <a:buNone/>
                <a:tabLst/>
                <a:defRPr/>
              </a:pPr>
              <a:t>4</a:t>
            </a:fld>
            <a:endParaRPr kumimoji="0" lang="nb-NO" sz="5600" b="0" i="0" u="none" strike="noStrike" kern="0" cap="none" spc="0" normalizeH="0" baseline="0" noProof="0">
              <a:ln>
                <a:noFill/>
              </a:ln>
              <a:solidFill>
                <a:srgbClr val="FFFFFF"/>
              </a:solidFill>
              <a:effectLst/>
              <a:uLnTx/>
              <a:uFillTx/>
              <a:latin typeface="Avenir Light"/>
              <a:sym typeface="Avenir Light"/>
            </a:endParaRPr>
          </a:p>
        </p:txBody>
      </p:sp>
    </p:spTree>
    <p:extLst>
      <p:ext uri="{BB962C8B-B14F-4D97-AF65-F5344CB8AC3E}">
        <p14:creationId xmlns:p14="http://schemas.microsoft.com/office/powerpoint/2010/main" val="350348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Beslutningsstøtteverktøy blitt tilgjengelig for å kompensere for operatørenes manglende kunnskap og erfaring, eller de menneskelige svakhetene som at vi kan bli ufokuserte og trøtte. </a:t>
            </a:r>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5</a:t>
            </a:fld>
            <a:endParaRPr lang="nb-NO"/>
          </a:p>
        </p:txBody>
      </p:sp>
    </p:spTree>
    <p:extLst>
      <p:ext uri="{BB962C8B-B14F-4D97-AF65-F5344CB8AC3E}">
        <p14:creationId xmlns:p14="http://schemas.microsoft.com/office/powerpoint/2010/main" val="179590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CEA7D-C38C-A590-3B6A-4D84410D4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42833-550E-BBF3-B831-A9450A995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6C83F-98BD-439F-E76A-1D8A91B949CB}"/>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Verktøyene er bygget opp ulikt, brukes ulikt og gir ulike vurderinger. Som vist her, der to legevakter byttet verktøy og vi ser at antall situasjoner som ble vurdert til å være rød eller gul økte betraktelig, til forskjell fra de legevaktene som beholdt det samme verktøyet. Operatørene har altså samarbeidet med disse verktøyene i mange år og har i større og mindre grad latt seg påvirke av hva disse verktøyene sier. Så hvordan er det egentlig vi samarbeider med disse verktøyene?</a:t>
            </a:r>
            <a:endParaRPr lang="nb-NO" dirty="0"/>
          </a:p>
        </p:txBody>
      </p:sp>
      <p:sp>
        <p:nvSpPr>
          <p:cNvPr id="4" name="Slide Number Placeholder 3">
            <a:extLst>
              <a:ext uri="{FF2B5EF4-FFF2-40B4-BE49-F238E27FC236}">
                <a16:creationId xmlns:a16="http://schemas.microsoft.com/office/drawing/2014/main" id="{F89CDE77-C07A-AE69-9C16-482D64390D6B}"/>
              </a:ext>
            </a:extLst>
          </p:cNvPr>
          <p:cNvSpPr>
            <a:spLocks noGrp="1"/>
          </p:cNvSpPr>
          <p:nvPr>
            <p:ph type="sldNum" sz="quarter" idx="5"/>
          </p:nvPr>
        </p:nvSpPr>
        <p:spPr/>
        <p:txBody>
          <a:bodyPr/>
          <a:lstStyle/>
          <a:p>
            <a:fld id="{922B8315-5B9A-4A5A-99CE-82F6543A2E2A}" type="slidenum">
              <a:rPr lang="nb-NO" smtClean="0"/>
              <a:t>6</a:t>
            </a:fld>
            <a:endParaRPr lang="nb-NO"/>
          </a:p>
        </p:txBody>
      </p:sp>
    </p:spTree>
    <p:extLst>
      <p:ext uri="{BB962C8B-B14F-4D97-AF65-F5344CB8AC3E}">
        <p14:creationId xmlns:p14="http://schemas.microsoft.com/office/powerpoint/2010/main" val="406650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 er mange operatører som beskriver at de bruker verktøyene etter behov, men også etter hvor travelt det er på telefon. Ironisk nok kan det se ut til at verktøyene innimellom kan være så vanskelig å samarbeide med at man ikke har tid til å samarbeide med verktøyene når det blir travelt, altså i tilfeller der man kanskje virkelig skulle hatt støtte for å sørge for at man har fått identifisert alle viktige elementer av pasientsituasjonen. Operatører har også beskrevet at man bruker verktøyene mindre etter hvert som man har fått erfaring, og at jo mindre erfaren man er, jo mer rigid må man bruke verktøyet. Noen steder har organisasjonen bestemt seg for at samarbeidet skal basere seg på at verktøyet skal lede samtalen og avgjørelsene ved at operatøren skal følge verktøyets algoritmer til punkt og prikke. Operatøren får rett og slett beskjed om å «ikke tenke selv». Og hva skjer med oss når vi får beskjed om å slutte å tenke selv? Noen blir provosert og velger å beholde sin autonomi, mens andre synes egentlig det er deilig å slippe å tenke selv. Vurderingskompetanse er ferskvare, og når vi slutter å trene vurderingsmuskelen så vil den bli svakere over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7</a:t>
            </a:fld>
            <a:endParaRPr lang="nb-NO"/>
          </a:p>
        </p:txBody>
      </p:sp>
    </p:spTree>
    <p:extLst>
      <p:ext uri="{BB962C8B-B14F-4D97-AF65-F5344CB8AC3E}">
        <p14:creationId xmlns:p14="http://schemas.microsoft.com/office/powerpoint/2010/main" val="94220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0F30-38A4-DF60-3CC6-D3F12D946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336C4-7B04-00B8-2D5F-834DE725B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D2C85-0625-37B0-F881-AC5E2FA2DE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Så hvordan skal vi tenke nå når vi har noen fantastiske muligheter fremfor oss til å løfte beslutningsstøtteverktøyene ved hjelp av kunstig intelligens? Noen har tenkt at samarbeidet kan handle om enkelte pasientsituasjoner, som å gjenkjenne hjertestans eller hjerneslag. Andre har tenkt mer i retning av at samarbeidet skal handle om å hjelpe med hele </a:t>
            </a:r>
            <a:r>
              <a:rPr lang="nb-NO" sz="1200" kern="1200" dirty="0" err="1">
                <a:solidFill>
                  <a:schemeClr val="tx1"/>
                </a:solidFill>
                <a:effectLst/>
                <a:latin typeface="+mn-lt"/>
                <a:ea typeface="+mn-ea"/>
                <a:cs typeface="+mn-cs"/>
              </a:rPr>
              <a:t>triage</a:t>
            </a:r>
            <a:r>
              <a:rPr lang="nb-NO" sz="1200" kern="1200" dirty="0">
                <a:solidFill>
                  <a:schemeClr val="tx1"/>
                </a:solidFill>
                <a:effectLst/>
                <a:latin typeface="+mn-lt"/>
                <a:ea typeface="+mn-ea"/>
                <a:cs typeface="+mn-cs"/>
              </a:rPr>
              <a:t> prosessen. Vi har tenkt: Hva er det viktigste verktøyet for å kunne drive god beslutningstaking, jo det er kommunikasjonen. </a:t>
            </a:r>
          </a:p>
          <a:p>
            <a:endParaRPr lang="nb-NO" dirty="0"/>
          </a:p>
        </p:txBody>
      </p:sp>
      <p:sp>
        <p:nvSpPr>
          <p:cNvPr id="4" name="Slide Number Placeholder 3">
            <a:extLst>
              <a:ext uri="{FF2B5EF4-FFF2-40B4-BE49-F238E27FC236}">
                <a16:creationId xmlns:a16="http://schemas.microsoft.com/office/drawing/2014/main" id="{F2E2943D-9FC2-8B86-715E-FFF8DEE6BA7A}"/>
              </a:ext>
            </a:extLst>
          </p:cNvPr>
          <p:cNvSpPr>
            <a:spLocks noGrp="1"/>
          </p:cNvSpPr>
          <p:nvPr>
            <p:ph type="sldNum" sz="quarter" idx="5"/>
          </p:nvPr>
        </p:nvSpPr>
        <p:spPr/>
        <p:txBody>
          <a:bodyPr/>
          <a:lstStyle/>
          <a:p>
            <a:fld id="{922B8315-5B9A-4A5A-99CE-82F6543A2E2A}" type="slidenum">
              <a:rPr lang="nb-NO" smtClean="0"/>
              <a:t>8</a:t>
            </a:fld>
            <a:endParaRPr lang="nb-NO"/>
          </a:p>
        </p:txBody>
      </p:sp>
    </p:spTree>
    <p:extLst>
      <p:ext uri="{BB962C8B-B14F-4D97-AF65-F5344CB8AC3E}">
        <p14:creationId xmlns:p14="http://schemas.microsoft.com/office/powerpoint/2010/main" val="19554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22B8315-5B9A-4A5A-99CE-82F6543A2E2A}" type="slidenum">
              <a:rPr lang="nb-NO" smtClean="0"/>
              <a:t>9</a:t>
            </a:fld>
            <a:endParaRPr lang="nb-NO"/>
          </a:p>
        </p:txBody>
      </p:sp>
    </p:spTree>
    <p:extLst>
      <p:ext uri="{BB962C8B-B14F-4D97-AF65-F5344CB8AC3E}">
        <p14:creationId xmlns:p14="http://schemas.microsoft.com/office/powerpoint/2010/main" val="63347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1">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A605F03-934B-4846-99CB-E0F79B1FA482}"/>
              </a:ext>
            </a:extLst>
          </p:cNvPr>
          <p:cNvSpPr/>
          <p:nvPr userDrawn="1"/>
        </p:nvSpPr>
        <p:spPr>
          <a:xfrm>
            <a:off x="-33394" y="-26392"/>
            <a:ext cx="12258788" cy="6910783"/>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20.04.2026</a:t>
            </a:fld>
            <a:endParaRPr lang="nb-NO"/>
          </a:p>
        </p:txBody>
      </p:sp>
      <p:pic>
        <p:nvPicPr>
          <p:cNvPr id="5" name="Picture 8">
            <a:extLst>
              <a:ext uri="{FF2B5EF4-FFF2-40B4-BE49-F238E27FC236}">
                <a16:creationId xmlns:a16="http://schemas.microsoft.com/office/drawing/2014/main" id="{0031CF2D-BD0E-F5E5-9546-982A25151BB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3994510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99" userDrawn="1">
          <p15:clr>
            <a:srgbClr val="FBAE40"/>
          </p15:clr>
        </p15:guide>
        <p15:guide id="2" pos="9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972001" y="2340000"/>
            <a:ext cx="7827247" cy="3530710"/>
          </a:xfrm>
          <a:prstGeom prst="rect">
            <a:avLst/>
          </a:prstGeo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89FF396F-6E64-49E8-BD57-C5A97BBC98DD}" type="slidenum">
              <a:rPr lang="nb-NO" smtClean="0"/>
              <a:pPr/>
              <a:t>‹#›</a:t>
            </a:fld>
            <a:endParaRPr lang="nb-NO" dirty="0"/>
          </a:p>
        </p:txBody>
      </p:sp>
      <p:pic>
        <p:nvPicPr>
          <p:cNvPr id="7" name="Grafikk 8">
            <a:extLst>
              <a:ext uri="{FF2B5EF4-FFF2-40B4-BE49-F238E27FC236}">
                <a16:creationId xmlns:a16="http://schemas.microsoft.com/office/drawing/2014/main" id="{A909F5EC-3BFB-08CB-1BFD-4118CF2B31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2470623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219161-B789-A93F-3364-252C6CDAE4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BEB04E5B-1885-5891-319F-9C34639FD5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84D98D5-EEC4-1B43-E296-175E7276E398}"/>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B911CA3D-E75A-6C0E-8B9E-ECEDDB8C05E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D96766A-5E7B-74F5-F9C0-3B710AD90E43}"/>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1580596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414352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570161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09595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39273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65380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92257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29579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47135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5414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972001" y="2340000"/>
            <a:ext cx="7827247" cy="3530710"/>
          </a:xfrm>
          <a:prstGeom prst="rect">
            <a:avLst/>
          </a:prstGeo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89FF396F-6E64-49E8-BD57-C5A97BBC98DD}" type="slidenum">
              <a:rPr lang="nb-NO" smtClean="0"/>
              <a:pPr/>
              <a:t>‹#›</a:t>
            </a:fld>
            <a:endParaRPr lang="nb-NO" dirty="0"/>
          </a:p>
        </p:txBody>
      </p:sp>
      <p:pic>
        <p:nvPicPr>
          <p:cNvPr id="7" name="Picture 6">
            <a:extLst>
              <a:ext uri="{FF2B5EF4-FFF2-40B4-BE49-F238E27FC236}">
                <a16:creationId xmlns:a16="http://schemas.microsoft.com/office/drawing/2014/main" id="{3C3A3B73-01D6-89BF-09AC-66054880B4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1898673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80196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5373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1">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a:noFill/>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10" name="Grafikk 8">
            <a:extLst>
              <a:ext uri="{FF2B5EF4-FFF2-40B4-BE49-F238E27FC236}">
                <a16:creationId xmlns:a16="http://schemas.microsoft.com/office/drawing/2014/main" id="{12FDEDC8-6FDA-06C4-9D7E-EC798F49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2334098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2">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a:noFill/>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8" name="Picture 6">
            <a:extLst>
              <a:ext uri="{FF2B5EF4-FFF2-40B4-BE49-F238E27FC236}">
                <a16:creationId xmlns:a16="http://schemas.microsoft.com/office/drawing/2014/main" id="{3A4F201B-B8D4-27DE-4676-686561CB4C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2578118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innholdsdeler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a:noFill/>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3" name="Grafikk 8">
            <a:extLst>
              <a:ext uri="{FF2B5EF4-FFF2-40B4-BE49-F238E27FC236}">
                <a16:creationId xmlns:a16="http://schemas.microsoft.com/office/drawing/2014/main" id="{590C9F4F-7CB7-36CA-90D4-AE59000A8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3280052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4">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a:noFill/>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3" name="Picture 6">
            <a:extLst>
              <a:ext uri="{FF2B5EF4-FFF2-40B4-BE49-F238E27FC236}">
                <a16:creationId xmlns:a16="http://schemas.microsoft.com/office/drawing/2014/main" id="{2401F5C9-7B04-6447-9618-8A258875E9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1082202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 innholdsdeler #1">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10" name="Grafikk 8">
            <a:extLst>
              <a:ext uri="{FF2B5EF4-FFF2-40B4-BE49-F238E27FC236}">
                <a16:creationId xmlns:a16="http://schemas.microsoft.com/office/drawing/2014/main" id="{C106423A-E3C5-A998-11CE-6EB355CA04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102178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 innholdsdeler #2">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8" name="Picture 6">
            <a:extLst>
              <a:ext uri="{FF2B5EF4-FFF2-40B4-BE49-F238E27FC236}">
                <a16:creationId xmlns:a16="http://schemas.microsoft.com/office/drawing/2014/main" id="{D4FBA79C-F06D-A62C-4300-0C790AA93D3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11536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innholdsdeler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8" name="Grafikk 8">
            <a:extLst>
              <a:ext uri="{FF2B5EF4-FFF2-40B4-BE49-F238E27FC236}">
                <a16:creationId xmlns:a16="http://schemas.microsoft.com/office/drawing/2014/main" id="{E335856C-9F3E-3261-1080-F0547D2FE2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4549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 innholdsdeler #4">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dirty="0"/>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dirty="0"/>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8" name="Picture 6">
            <a:extLst>
              <a:ext uri="{FF2B5EF4-FFF2-40B4-BE49-F238E27FC236}">
                <a16:creationId xmlns:a16="http://schemas.microsoft.com/office/drawing/2014/main" id="{E63BB74F-4EEB-24DA-3CB6-A7DE0EFC44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37099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ktangel 8">
            <a:extLst>
              <a:ext uri="{FF2B5EF4-FFF2-40B4-BE49-F238E27FC236}">
                <a16:creationId xmlns:a16="http://schemas.microsoft.com/office/drawing/2014/main" id="{96B1ED84-44A3-DD91-DCFD-A5BD612E300E}"/>
              </a:ext>
            </a:extLst>
          </p:cNvPr>
          <p:cNvSpPr/>
          <p:nvPr userDrawn="1"/>
        </p:nvSpPr>
        <p:spPr>
          <a:xfrm>
            <a:off x="-33394" y="-26392"/>
            <a:ext cx="12258788" cy="6910783"/>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20.04.2026</a:t>
            </a:fld>
            <a:endParaRPr lang="nb-NO"/>
          </a:p>
        </p:txBody>
      </p:sp>
      <p:pic>
        <p:nvPicPr>
          <p:cNvPr id="9" name="Picture 8">
            <a:extLst>
              <a:ext uri="{FF2B5EF4-FFF2-40B4-BE49-F238E27FC236}">
                <a16:creationId xmlns:a16="http://schemas.microsoft.com/office/drawing/2014/main" id="{FB667C8C-4B7C-FD6F-FCBA-F1BA91F6931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281923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bilde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5589182" y="1367612"/>
            <a:ext cx="6602818" cy="4122775"/>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367612"/>
            <a:ext cx="4323055"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720000" y="3305255"/>
            <a:ext cx="4323055" cy="2185132"/>
          </a:xfrm>
          <a:prstGeom prst="rect">
            <a:avLst/>
          </a:prstGeom>
        </p:spPr>
        <p:txBody>
          <a:bodyPr>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4" name="Plassholder for tekst 12">
            <a:extLst>
              <a:ext uri="{FF2B5EF4-FFF2-40B4-BE49-F238E27FC236}">
                <a16:creationId xmlns:a16="http://schemas.microsoft.com/office/drawing/2014/main" id="{6F3642DC-C658-4417-93E1-90537BB3972A}"/>
              </a:ext>
            </a:extLst>
          </p:cNvPr>
          <p:cNvSpPr>
            <a:spLocks noGrp="1"/>
          </p:cNvSpPr>
          <p:nvPr>
            <p:ph type="body" sz="quarter" idx="15" hasCustomPrompt="1"/>
          </p:nvPr>
        </p:nvSpPr>
        <p:spPr>
          <a:xfrm>
            <a:off x="7767654" y="5007401"/>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9" name="TekstSylinder 8">
            <a:extLst>
              <a:ext uri="{FF2B5EF4-FFF2-40B4-BE49-F238E27FC236}">
                <a16:creationId xmlns:a16="http://schemas.microsoft.com/office/drawing/2014/main" id="{880B6C74-12FC-4719-A589-97775005A15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dirty="0" err="1">
                <a:solidFill>
                  <a:schemeClr val="lt1"/>
                </a:solidFill>
              </a:rPr>
              <a:t>Change</a:t>
            </a:r>
            <a:r>
              <a:rPr lang="nb-NO" sz="1600" b="1" dirty="0">
                <a:solidFill>
                  <a:schemeClr val="lt1"/>
                </a:solidFill>
              </a:rPr>
              <a:t> </a:t>
            </a:r>
            <a:r>
              <a:rPr lang="nb-NO" sz="1600" b="1" dirty="0" err="1">
                <a:solidFill>
                  <a:schemeClr val="lt1"/>
                </a:solidFill>
              </a:rPr>
              <a:t>insterted</a:t>
            </a:r>
            <a:r>
              <a:rPr lang="nb-NO" sz="1600" b="1" dirty="0">
                <a:solidFill>
                  <a:schemeClr val="lt1"/>
                </a:solidFill>
              </a:rPr>
              <a:t> </a:t>
            </a:r>
            <a:r>
              <a:rPr lang="nb-NO" sz="1600" b="1" dirty="0" err="1">
                <a:solidFill>
                  <a:schemeClr val="lt1"/>
                </a:solidFill>
              </a:rPr>
              <a:t>picture</a:t>
            </a:r>
            <a:r>
              <a:rPr lang="nb-NO" sz="1600" b="1" dirty="0">
                <a:solidFill>
                  <a:schemeClr val="lt1"/>
                </a:solidFill>
              </a:rPr>
              <a:t>: </a:t>
            </a: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pic>
        <p:nvPicPr>
          <p:cNvPr id="4" name="Grafikk 8">
            <a:extLst>
              <a:ext uri="{FF2B5EF4-FFF2-40B4-BE49-F238E27FC236}">
                <a16:creationId xmlns:a16="http://schemas.microsoft.com/office/drawing/2014/main" id="{B8476163-3418-C424-9E95-B19CDF1B1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31025063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bilde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5589182" y="1367612"/>
            <a:ext cx="6602818" cy="4122775"/>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367612"/>
            <a:ext cx="4323055"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720000" y="3305255"/>
            <a:ext cx="4323055" cy="2185132"/>
          </a:xfrm>
          <a:prstGeom prst="rect">
            <a:avLst/>
          </a:prstGeom>
        </p:spPr>
        <p:txBody>
          <a:bodyPr>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4" name="Plassholder for tekst 12">
            <a:extLst>
              <a:ext uri="{FF2B5EF4-FFF2-40B4-BE49-F238E27FC236}">
                <a16:creationId xmlns:a16="http://schemas.microsoft.com/office/drawing/2014/main" id="{6F3642DC-C658-4417-93E1-90537BB3972A}"/>
              </a:ext>
            </a:extLst>
          </p:cNvPr>
          <p:cNvSpPr>
            <a:spLocks noGrp="1"/>
          </p:cNvSpPr>
          <p:nvPr>
            <p:ph type="body" sz="quarter" idx="15" hasCustomPrompt="1"/>
          </p:nvPr>
        </p:nvSpPr>
        <p:spPr>
          <a:xfrm>
            <a:off x="7767654" y="5007401"/>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9" name="TekstSylinder 8">
            <a:extLst>
              <a:ext uri="{FF2B5EF4-FFF2-40B4-BE49-F238E27FC236}">
                <a16:creationId xmlns:a16="http://schemas.microsoft.com/office/drawing/2014/main" id="{880B6C74-12FC-4719-A589-97775005A15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dirty="0" err="1">
                <a:solidFill>
                  <a:schemeClr val="lt1"/>
                </a:solidFill>
              </a:rPr>
              <a:t>Change</a:t>
            </a:r>
            <a:r>
              <a:rPr lang="nb-NO" sz="1600" b="1" dirty="0">
                <a:solidFill>
                  <a:schemeClr val="lt1"/>
                </a:solidFill>
              </a:rPr>
              <a:t> </a:t>
            </a:r>
            <a:r>
              <a:rPr lang="nb-NO" sz="1600" b="1" dirty="0" err="1">
                <a:solidFill>
                  <a:schemeClr val="lt1"/>
                </a:solidFill>
              </a:rPr>
              <a:t>insterted</a:t>
            </a:r>
            <a:r>
              <a:rPr lang="nb-NO" sz="1600" b="1" dirty="0">
                <a:solidFill>
                  <a:schemeClr val="lt1"/>
                </a:solidFill>
              </a:rPr>
              <a:t> </a:t>
            </a:r>
            <a:r>
              <a:rPr lang="nb-NO" sz="1600" b="1" dirty="0" err="1">
                <a:solidFill>
                  <a:schemeClr val="lt1"/>
                </a:solidFill>
              </a:rPr>
              <a:t>picture</a:t>
            </a:r>
            <a:r>
              <a:rPr lang="nb-NO" sz="1600" b="1" dirty="0">
                <a:solidFill>
                  <a:schemeClr val="lt1"/>
                </a:solidFill>
              </a:rPr>
              <a:t>: </a:t>
            </a: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pic>
        <p:nvPicPr>
          <p:cNvPr id="4" name="Picture 6">
            <a:extLst>
              <a:ext uri="{FF2B5EF4-FFF2-40B4-BE49-F238E27FC236}">
                <a16:creationId xmlns:a16="http://schemas.microsoft.com/office/drawing/2014/main" id="{0399C95A-EB07-1138-4E33-B9D4B1377CB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219850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bilde #3">
    <p:bg>
      <p:bgPr>
        <a:solidFill>
          <a:schemeClr val="bg1"/>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50467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og bilde #4">
    <p:bg>
      <p:bgPr>
        <a:solidFill>
          <a:schemeClr val="bg1"/>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3" name="Picture 6">
            <a:extLst>
              <a:ext uri="{FF2B5EF4-FFF2-40B4-BE49-F238E27FC236}">
                <a16:creationId xmlns:a16="http://schemas.microsoft.com/office/drawing/2014/main" id="{6D7BCC6E-8104-9B5B-2996-4AE4F26AB7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371974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og bilde #5">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62288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og bilde #6">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7" name="Picture 6">
            <a:extLst>
              <a:ext uri="{FF2B5EF4-FFF2-40B4-BE49-F238E27FC236}">
                <a16:creationId xmlns:a16="http://schemas.microsoft.com/office/drawing/2014/main" id="{9B67F501-2B7C-F3EC-48CA-B35C7496BD6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57594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7">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Plassholder for tekst 7">
            <a:extLst>
              <a:ext uri="{FF2B5EF4-FFF2-40B4-BE49-F238E27FC236}">
                <a16:creationId xmlns:a16="http://schemas.microsoft.com/office/drawing/2014/main" id="{FC490B7D-2A94-4D7E-80D1-D399204B755E}"/>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29951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1">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tmplLst>
          <p:tmpl>
            <p:tnLst>
              <p:par>
                <p:cTn presetID="8" presetClass="emph" presetSubtype="0" repeatCount="indefinite" fill="hold" nodeType="afterEffect">
                  <p:stCondLst>
                    <p:cond delay="0"/>
                  </p:stCondLst>
                  <p:childTnLst>
                    <p:animRot by="21600000">
                      <p:cBhvr>
                        <p:cTn dur="40000" fill="hold"/>
                        <p:tgtEl>
                          <p:spTgt spid="11"/>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1"/>
                        </p:tgtEl>
                        <p:attrNameLst>
                          <p:attrName>r</p:attrName>
                        </p:attrNameLst>
                      </p:cBhvr>
                    </p:animRo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8">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7" name="Picture 6">
            <a:extLst>
              <a:ext uri="{FF2B5EF4-FFF2-40B4-BE49-F238E27FC236}">
                <a16:creationId xmlns:a16="http://schemas.microsoft.com/office/drawing/2014/main" id="{A26A32C3-B8B1-1A27-0BF5-F04D3B68E0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233237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9">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1" name="Plassholder for tekst 7">
            <a:extLst>
              <a:ext uri="{FF2B5EF4-FFF2-40B4-BE49-F238E27FC236}">
                <a16:creationId xmlns:a16="http://schemas.microsoft.com/office/drawing/2014/main" id="{FC490B7D-2A94-4D7E-80D1-D399204B755E}"/>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32089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1">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tmplLst>
          <p:tmpl>
            <p:tnLst>
              <p:par>
                <p:cTn presetID="8" presetClass="emph" presetSubtype="0" repeatCount="indefinite" fill="hold" nodeType="afterEffect">
                  <p:stCondLst>
                    <p:cond delay="0"/>
                  </p:stCondLst>
                  <p:childTnLst>
                    <p:animRot by="21600000">
                      <p:cBhvr>
                        <p:cTn dur="40000" fill="hold"/>
                        <p:tgtEl>
                          <p:spTgt spid="11"/>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1"/>
                        </p:tgtEl>
                        <p:attrNameLst>
                          <p:attrName>r</p:attrName>
                        </p:attrNameLst>
                      </p:cBhvr>
                    </p:animRo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0">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lvl1pPr>
              <a:defRPr>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7" name="Picture 6">
            <a:extLst>
              <a:ext uri="{FF2B5EF4-FFF2-40B4-BE49-F238E27FC236}">
                <a16:creationId xmlns:a16="http://schemas.microsoft.com/office/drawing/2014/main" id="{EA8D2CA2-23CE-3F40-F704-0052ECA4CB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132696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3">
    <p:bg>
      <p:bgPr>
        <a:blipFill dpi="0" rotWithShape="1">
          <a:blip r:embed="rId2">
            <a:lum/>
          </a:blip>
          <a:srcRect/>
          <a:stretch>
            <a:fillRect t="-53000" b="-53000"/>
          </a:stretch>
        </a:blipFill>
        <a:effectLst/>
      </p:bgPr>
    </p:bg>
    <p:spTree>
      <p:nvGrpSpPr>
        <p:cNvPr id="1" name=""/>
        <p:cNvGrpSpPr/>
        <p:nvPr/>
      </p:nvGrpSpPr>
      <p:grpSpPr>
        <a:xfrm>
          <a:off x="0" y="0"/>
          <a:ext cx="0" cy="0"/>
          <a:chOff x="0" y="0"/>
          <a:chExt cx="0" cy="0"/>
        </a:xfrm>
      </p:grpSpPr>
      <p:sp>
        <p:nvSpPr>
          <p:cNvPr id="10" name="Rektangel 8">
            <a:extLst>
              <a:ext uri="{FF2B5EF4-FFF2-40B4-BE49-F238E27FC236}">
                <a16:creationId xmlns:a16="http://schemas.microsoft.com/office/drawing/2014/main" id="{96B1ED84-44A3-DD91-DCFD-A5BD612E300E}"/>
              </a:ext>
            </a:extLst>
          </p:cNvPr>
          <p:cNvSpPr/>
          <p:nvPr userDrawn="1"/>
        </p:nvSpPr>
        <p:spPr>
          <a:xfrm>
            <a:off x="-33394" y="-26896"/>
            <a:ext cx="12258788" cy="6910783"/>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14463DC0-34DA-4C18-AB00-4938EE730E8F}" type="datetimeFigureOut">
              <a:rPr lang="nb-NO" smtClean="0"/>
              <a:pPr/>
              <a:t>20.04.2026</a:t>
            </a:fld>
            <a:endParaRPr lang="nb-NO"/>
          </a:p>
        </p:txBody>
      </p:sp>
      <p:pic>
        <p:nvPicPr>
          <p:cNvPr id="9" name="Picture 8">
            <a:extLst>
              <a:ext uri="{FF2B5EF4-FFF2-40B4-BE49-F238E27FC236}">
                <a16:creationId xmlns:a16="http://schemas.microsoft.com/office/drawing/2014/main" id="{FB667C8C-4B7C-FD6F-FCBA-F1BA91F6931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1407316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Utfallende bilde (lys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D27DCCD-D454-46FB-B598-F50719059AD0}"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9" name="Plassholder for tekst 7">
            <a:extLst>
              <a:ext uri="{FF2B5EF4-FFF2-40B4-BE49-F238E27FC236}">
                <a16:creationId xmlns:a16="http://schemas.microsoft.com/office/drawing/2014/main" id="{F0D14058-5126-43FF-A4AA-9E8CA8C23A21}"/>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TekstSylinder 9">
            <a:extLst>
              <a:ext uri="{FF2B5EF4-FFF2-40B4-BE49-F238E27FC236}">
                <a16:creationId xmlns:a16="http://schemas.microsoft.com/office/drawing/2014/main" id="{F6179853-E831-48EB-ADCD-FE31DF5C9205}"/>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55533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Utfallende bilde (lys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dirty="0"/>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D27DCCD-D454-46FB-B598-F50719059AD0}"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0" name="TekstSylinder 9">
            <a:extLst>
              <a:ext uri="{FF2B5EF4-FFF2-40B4-BE49-F238E27FC236}">
                <a16:creationId xmlns:a16="http://schemas.microsoft.com/office/drawing/2014/main" id="{F6179853-E831-48EB-ADCD-FE31DF5C9205}"/>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2" name="Picture 6">
            <a:extLst>
              <a:ext uri="{FF2B5EF4-FFF2-40B4-BE49-F238E27FC236}">
                <a16:creationId xmlns:a16="http://schemas.microsoft.com/office/drawing/2014/main" id="{A5C34FB1-F639-4D70-416D-6AD7EAAA26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38687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itat med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F4FB87A0-586F-4D15-A031-389C52E08DFC}"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3" name="TekstSylinder 12">
            <a:extLst>
              <a:ext uri="{FF2B5EF4-FFF2-40B4-BE49-F238E27FC236}">
                <a16:creationId xmlns:a16="http://schemas.microsoft.com/office/drawing/2014/main" id="{112BA451-3231-4B78-98F5-F09DE757C094}"/>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7" name="Picture Placeholder 24">
            <a:extLst>
              <a:ext uri="{FF2B5EF4-FFF2-40B4-BE49-F238E27FC236}">
                <a16:creationId xmlns:a16="http://schemas.microsoft.com/office/drawing/2014/main" id="{3EABE141-5448-86A3-7448-1756CBE88A25}"/>
              </a:ext>
            </a:extLst>
          </p:cNvPr>
          <p:cNvSpPr>
            <a:spLocks noGrp="1"/>
          </p:cNvSpPr>
          <p:nvPr>
            <p:ph type="pic" sz="quarter" idx="17"/>
          </p:nvPr>
        </p:nvSpPr>
        <p:spPr>
          <a:xfrm>
            <a:off x="0" y="0"/>
            <a:ext cx="12192000" cy="6858000"/>
          </a:xfrm>
        </p:spPr>
        <p:txBody>
          <a:bodyPr/>
          <a:lstStyle/>
          <a:p>
            <a:r>
              <a:rPr lang="en-US"/>
              <a:t>Click icon to add picture</a:t>
            </a:r>
            <a:endParaRPr lang="nb-NO" dirty="0"/>
          </a:p>
        </p:txBody>
      </p:sp>
      <p:sp>
        <p:nvSpPr>
          <p:cNvPr id="8" name="Content Placeholder 26">
            <a:extLst>
              <a:ext uri="{FF2B5EF4-FFF2-40B4-BE49-F238E27FC236}">
                <a16:creationId xmlns:a16="http://schemas.microsoft.com/office/drawing/2014/main" id="{77F86DDF-FDC1-E7A0-623F-6CA6DFF7BC4A}"/>
              </a:ext>
            </a:extLst>
          </p:cNvPr>
          <p:cNvSpPr>
            <a:spLocks noGrp="1"/>
          </p:cNvSpPr>
          <p:nvPr>
            <p:ph sz="quarter" idx="18"/>
          </p:nvPr>
        </p:nvSpPr>
        <p:spPr>
          <a:xfrm>
            <a:off x="871537" y="945146"/>
            <a:ext cx="4386263" cy="5268913"/>
          </a:xfrm>
          <a:solidFill>
            <a:schemeClr val="accent5">
              <a:lumMod val="20000"/>
              <a:lumOff val="80000"/>
            </a:schemeClr>
          </a:solidFill>
        </p:spPr>
        <p:txBody>
          <a:bodyPr/>
          <a:lstStyle>
            <a:lvl1pPr>
              <a:defRPr>
                <a:noFill/>
              </a:defRPr>
            </a:lvl1pPr>
          </a:lstStyle>
          <a:p>
            <a:pPr lvl="0"/>
            <a:r>
              <a:rPr lang="en-US"/>
              <a:t>Click to edit Master text styles</a:t>
            </a:r>
          </a:p>
        </p:txBody>
      </p:sp>
      <p:sp>
        <p:nvSpPr>
          <p:cNvPr id="11" name="Title 10">
            <a:extLst>
              <a:ext uri="{FF2B5EF4-FFF2-40B4-BE49-F238E27FC236}">
                <a16:creationId xmlns:a16="http://schemas.microsoft.com/office/drawing/2014/main" id="{0DE94869-B68C-0076-D7FA-AE1C2D878D71}"/>
              </a:ext>
            </a:extLst>
          </p:cNvPr>
          <p:cNvSpPr>
            <a:spLocks noGrp="1"/>
          </p:cNvSpPr>
          <p:nvPr>
            <p:ph type="title" hasCustomPrompt="1"/>
          </p:nvPr>
        </p:nvSpPr>
        <p:spPr>
          <a:xfrm>
            <a:off x="1273067" y="3579603"/>
            <a:ext cx="3498702" cy="1997761"/>
          </a:xfrm>
        </p:spPr>
        <p:txBody>
          <a:bodyPr>
            <a:normAutofit/>
          </a:bodyPr>
          <a:lstStyle>
            <a:lvl1pPr>
              <a:defRPr sz="3200">
                <a:solidFill>
                  <a:srgbClr val="3408AC"/>
                </a:solidFill>
              </a:defRPr>
            </a:lvl1pPr>
          </a:lstStyle>
          <a:p>
            <a:r>
              <a:rPr lang="en-GB" dirty="0"/>
              <a:t>Space for a sentence or a quotation to be emphasised</a:t>
            </a:r>
            <a:endParaRPr lang="nb-NO" dirty="0"/>
          </a:p>
        </p:txBody>
      </p:sp>
      <p:sp>
        <p:nvSpPr>
          <p:cNvPr id="9" name="Plassholder for tekst 7">
            <a:extLst>
              <a:ext uri="{FF2B5EF4-FFF2-40B4-BE49-F238E27FC236}">
                <a16:creationId xmlns:a16="http://schemas.microsoft.com/office/drawing/2014/main" id="{D23CF86B-8A1E-4F52-A5C4-C907C88A9C92}"/>
              </a:ext>
            </a:extLst>
          </p:cNvPr>
          <p:cNvSpPr>
            <a:spLocks noGrp="1"/>
          </p:cNvSpPr>
          <p:nvPr>
            <p:ph type="body" sz="quarter" idx="16" hasCustomPrompt="1"/>
          </p:nvPr>
        </p:nvSpPr>
        <p:spPr>
          <a:xfrm>
            <a:off x="11255253" y="370526"/>
            <a:ext cx="591605" cy="58574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71587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itat med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F4FB87A0-586F-4D15-A031-389C52E08DFC}"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dirty="0"/>
          </a:p>
        </p:txBody>
      </p:sp>
      <p:sp>
        <p:nvSpPr>
          <p:cNvPr id="13" name="TekstSylinder 12">
            <a:extLst>
              <a:ext uri="{FF2B5EF4-FFF2-40B4-BE49-F238E27FC236}">
                <a16:creationId xmlns:a16="http://schemas.microsoft.com/office/drawing/2014/main" id="{112BA451-3231-4B78-98F5-F09DE757C094}"/>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3" name="Picture Placeholder 24">
            <a:extLst>
              <a:ext uri="{FF2B5EF4-FFF2-40B4-BE49-F238E27FC236}">
                <a16:creationId xmlns:a16="http://schemas.microsoft.com/office/drawing/2014/main" id="{7E6EA543-1222-88E0-6F60-EC90AA2162AF}"/>
              </a:ext>
            </a:extLst>
          </p:cNvPr>
          <p:cNvSpPr>
            <a:spLocks noGrp="1"/>
          </p:cNvSpPr>
          <p:nvPr>
            <p:ph type="pic" sz="quarter" idx="16"/>
          </p:nvPr>
        </p:nvSpPr>
        <p:spPr>
          <a:xfrm>
            <a:off x="0" y="0"/>
            <a:ext cx="12192000" cy="6858000"/>
          </a:xfrm>
        </p:spPr>
        <p:txBody>
          <a:bodyPr/>
          <a:lstStyle/>
          <a:p>
            <a:r>
              <a:rPr lang="en-US"/>
              <a:t>Click icon to add picture</a:t>
            </a:r>
            <a:endParaRPr lang="nb-NO" dirty="0"/>
          </a:p>
        </p:txBody>
      </p:sp>
      <p:sp>
        <p:nvSpPr>
          <p:cNvPr id="7" name="Content Placeholder 26">
            <a:extLst>
              <a:ext uri="{FF2B5EF4-FFF2-40B4-BE49-F238E27FC236}">
                <a16:creationId xmlns:a16="http://schemas.microsoft.com/office/drawing/2014/main" id="{25B95705-B509-8021-A1F1-0AC53765F59B}"/>
              </a:ext>
            </a:extLst>
          </p:cNvPr>
          <p:cNvSpPr>
            <a:spLocks noGrp="1"/>
          </p:cNvSpPr>
          <p:nvPr>
            <p:ph sz="quarter" idx="17"/>
          </p:nvPr>
        </p:nvSpPr>
        <p:spPr>
          <a:xfrm>
            <a:off x="871537" y="945146"/>
            <a:ext cx="4386263" cy="5268913"/>
          </a:xfrm>
          <a:solidFill>
            <a:schemeClr val="accent5">
              <a:lumMod val="20000"/>
              <a:lumOff val="80000"/>
            </a:schemeClr>
          </a:solidFill>
        </p:spPr>
        <p:txBody>
          <a:bodyPr/>
          <a:lstStyle>
            <a:lvl1pPr>
              <a:defRPr>
                <a:noFill/>
              </a:defRPr>
            </a:lvl1pPr>
          </a:lstStyle>
          <a:p>
            <a:pPr lvl="0"/>
            <a:r>
              <a:rPr lang="en-US"/>
              <a:t>Click to edit Master text styles</a:t>
            </a:r>
          </a:p>
        </p:txBody>
      </p:sp>
      <p:sp>
        <p:nvSpPr>
          <p:cNvPr id="8" name="Title 10">
            <a:extLst>
              <a:ext uri="{FF2B5EF4-FFF2-40B4-BE49-F238E27FC236}">
                <a16:creationId xmlns:a16="http://schemas.microsoft.com/office/drawing/2014/main" id="{7FA1AD33-6BFA-3DFE-87DC-4A629B701F0E}"/>
              </a:ext>
            </a:extLst>
          </p:cNvPr>
          <p:cNvSpPr>
            <a:spLocks noGrp="1"/>
          </p:cNvSpPr>
          <p:nvPr>
            <p:ph type="title" hasCustomPrompt="1"/>
          </p:nvPr>
        </p:nvSpPr>
        <p:spPr>
          <a:xfrm>
            <a:off x="1273067" y="3579603"/>
            <a:ext cx="3498702" cy="1997761"/>
          </a:xfrm>
        </p:spPr>
        <p:txBody>
          <a:bodyPr>
            <a:normAutofit/>
          </a:bodyPr>
          <a:lstStyle>
            <a:lvl1pPr>
              <a:defRPr sz="3200">
                <a:solidFill>
                  <a:srgbClr val="3408AC"/>
                </a:solidFill>
              </a:defRPr>
            </a:lvl1pPr>
          </a:lstStyle>
          <a:p>
            <a:r>
              <a:rPr lang="en-GB" dirty="0"/>
              <a:t>Space for a sentence or a quotation to be emphasised</a:t>
            </a:r>
            <a:endParaRPr lang="nb-NO" dirty="0"/>
          </a:p>
        </p:txBody>
      </p:sp>
      <p:pic>
        <p:nvPicPr>
          <p:cNvPr id="9" name="Picture 6">
            <a:extLst>
              <a:ext uri="{FF2B5EF4-FFF2-40B4-BE49-F238E27FC236}">
                <a16:creationId xmlns:a16="http://schemas.microsoft.com/office/drawing/2014/main" id="{3BC8F5A6-1EBD-4C00-814F-CF68E52FFB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11708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3D49984-FC74-4AE6-A40E-E349A2D8E041}" type="slidenum">
              <a:rPr lang="nb-NO" smtClean="0"/>
              <a:pPr/>
              <a:t>‹#›</a:t>
            </a:fld>
            <a:endParaRPr lang="nb-NO"/>
          </a:p>
        </p:txBody>
      </p:sp>
      <p:sp>
        <p:nvSpPr>
          <p:cNvPr id="13" name="Tittel 1">
            <a:extLst>
              <a:ext uri="{FF2B5EF4-FFF2-40B4-BE49-F238E27FC236}">
                <a16:creationId xmlns:a16="http://schemas.microsoft.com/office/drawing/2014/main" id="{7E738FDB-A96C-4BE4-A1EC-1F127422A34D}"/>
              </a:ext>
            </a:extLst>
          </p:cNvPr>
          <p:cNvSpPr>
            <a:spLocks noGrp="1"/>
          </p:cNvSpPr>
          <p:nvPr>
            <p:ph type="title" hasCustomPrompt="1"/>
          </p:nvPr>
        </p:nvSpPr>
        <p:spPr>
          <a:xfrm>
            <a:off x="1631577" y="1281594"/>
            <a:ext cx="8928847" cy="3083921"/>
          </a:xfrm>
        </p:spPr>
        <p:txBody>
          <a:bodyPr anchor="ctr">
            <a:noAutofit/>
          </a:bodyPr>
          <a:lstStyle>
            <a:lvl1pPr algn="ctr">
              <a:defRPr sz="3600">
                <a:solidFill>
                  <a:srgbClr val="3408AC"/>
                </a:solidFill>
              </a:defRPr>
            </a:lvl1pPr>
          </a:lstStyle>
          <a:p>
            <a:pPr algn="ctr">
              <a:defRPr b="0" i="0"/>
            </a:pPr>
            <a:r>
              <a:rPr lang="2057" sz="3600" dirty="0">
                <a:solidFill>
                  <a:srgbClr val="0E1940"/>
                </a:solidFill>
                <a:latin typeface="Arial" panose="020B0604020202020204" pitchFamily="34" charset="0"/>
                <a:ea typeface="+mn-ea"/>
              </a:rPr>
              <a:t>“Space for a sentence that will be emphasised, or a quotation that may extend over several lines, so we have the text in a smaller font size and in inverted commas to prevent confusion with a heading”</a:t>
            </a:r>
          </a:p>
        </p:txBody>
      </p:sp>
      <p:pic>
        <p:nvPicPr>
          <p:cNvPr id="8" name="Grafikk 7">
            <a:extLst>
              <a:ext uri="{FF2B5EF4-FFF2-40B4-BE49-F238E27FC236}">
                <a16:creationId xmlns:a16="http://schemas.microsoft.com/office/drawing/2014/main" id="{5599FC41-3C3F-4C1C-8C26-F83DAC0AF8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9277" y="5673126"/>
            <a:ext cx="2393445" cy="2369747"/>
          </a:xfrm>
          <a:prstGeom prst="rect">
            <a:avLst/>
          </a:prstGeom>
        </p:spPr>
      </p:pic>
      <p:sp>
        <p:nvSpPr>
          <p:cNvPr id="2" name="Text Placeholder 6">
            <a:extLst>
              <a:ext uri="{FF2B5EF4-FFF2-40B4-BE49-F238E27FC236}">
                <a16:creationId xmlns:a16="http://schemas.microsoft.com/office/drawing/2014/main" id="{3BD8CBB4-806A-846D-68FD-7C795681BFA0}"/>
              </a:ext>
            </a:extLst>
          </p:cNvPr>
          <p:cNvSpPr>
            <a:spLocks noGrp="1"/>
          </p:cNvSpPr>
          <p:nvPr>
            <p:ph type="body" sz="quarter" idx="13" hasCustomPrompt="1"/>
          </p:nvPr>
        </p:nvSpPr>
        <p:spPr>
          <a:xfrm>
            <a:off x="2592524" y="4701563"/>
            <a:ext cx="7006949" cy="393700"/>
          </a:xfrm>
        </p:spPr>
        <p:txBody>
          <a:bodyPr/>
          <a:lstStyle>
            <a:lvl1pPr algn="ctr">
              <a:defRPr>
                <a:solidFill>
                  <a:srgbClr val="3408AC"/>
                </a:solidFill>
              </a:defRPr>
            </a:lvl1pPr>
          </a:lstStyle>
          <a:p>
            <a:pPr lvl="0"/>
            <a:r>
              <a:rPr lang="en-GB" dirty="0" err="1"/>
              <a:t>Navn</a:t>
            </a:r>
            <a:r>
              <a:rPr lang="en-GB" dirty="0"/>
              <a:t> </a:t>
            </a:r>
            <a:r>
              <a:rPr lang="en-GB" dirty="0" err="1"/>
              <a:t>Etternavn</a:t>
            </a:r>
            <a:r>
              <a:rPr lang="en-GB" dirty="0"/>
              <a:t>, stilling</a:t>
            </a:r>
            <a:endParaRPr lang="nb-NO" dirty="0"/>
          </a:p>
        </p:txBody>
      </p:sp>
    </p:spTree>
    <p:extLst>
      <p:ext uri="{BB962C8B-B14F-4D97-AF65-F5344CB8AC3E}">
        <p14:creationId xmlns:p14="http://schemas.microsoft.com/office/powerpoint/2010/main" val="19183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Deloverskrift #2">
    <p:bg>
      <p:bgPr>
        <a:solidFill>
          <a:srgbClr val="030354"/>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7D8C69C1-D488-4D52-9FF2-EED0E763C54C}" type="slidenum">
              <a:rPr lang="nb-NO" smtClean="0"/>
              <a:pPr/>
              <a:t>‹#›</a:t>
            </a:fld>
            <a:endParaRPr lang="nb-NO"/>
          </a:p>
        </p:txBody>
      </p:sp>
      <p:pic>
        <p:nvPicPr>
          <p:cNvPr id="8" name="Grafikk 7">
            <a:extLst>
              <a:ext uri="{FF2B5EF4-FFF2-40B4-BE49-F238E27FC236}">
                <a16:creationId xmlns:a16="http://schemas.microsoft.com/office/drawing/2014/main" id="{0C669F52-F4D6-4F74-A8BF-E8901E3D1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9277" y="5673126"/>
            <a:ext cx="2393445" cy="2369747"/>
          </a:xfrm>
          <a:prstGeom prst="rect">
            <a:avLst/>
          </a:prstGeom>
        </p:spPr>
      </p:pic>
      <p:sp>
        <p:nvSpPr>
          <p:cNvPr id="2" name="Tittel 1">
            <a:extLst>
              <a:ext uri="{FF2B5EF4-FFF2-40B4-BE49-F238E27FC236}">
                <a16:creationId xmlns:a16="http://schemas.microsoft.com/office/drawing/2014/main" id="{86D8609F-03C5-C8F0-3644-2259E0546E0F}"/>
              </a:ext>
            </a:extLst>
          </p:cNvPr>
          <p:cNvSpPr txBox="1">
            <a:spLocks/>
          </p:cNvSpPr>
          <p:nvPr userDrawn="1"/>
        </p:nvSpPr>
        <p:spPr>
          <a:xfrm>
            <a:off x="1631576" y="1269068"/>
            <a:ext cx="8928847" cy="30839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rgbClr val="F2E5EE"/>
                </a:solidFill>
                <a:latin typeface="+mj-lt"/>
                <a:ea typeface="+mj-ea"/>
                <a:cs typeface="+mj-cs"/>
              </a:defRPr>
            </a:lvl1pPr>
          </a:lstStyle>
          <a:p>
            <a:r>
              <a:rPr lang="en-US" dirty="0">
                <a:solidFill>
                  <a:srgbClr val="F2E5EE"/>
                </a:solidFill>
                <a:latin typeface="Arial" panose="020B0604020202020204" pitchFamily="34" charset="0"/>
                <a:ea typeface="+mn-ea"/>
              </a:rPr>
              <a:t>“Space for a sentence that will be </a:t>
            </a:r>
            <a:r>
              <a:rPr lang="en-US" dirty="0" err="1">
                <a:solidFill>
                  <a:srgbClr val="F2E5EE"/>
                </a:solidFill>
                <a:latin typeface="Arial" panose="020B0604020202020204" pitchFamily="34" charset="0"/>
                <a:ea typeface="+mn-ea"/>
              </a:rPr>
              <a:t>emphasised</a:t>
            </a:r>
            <a:r>
              <a:rPr lang="en-US" dirty="0">
                <a:solidFill>
                  <a:srgbClr val="F2E5EE"/>
                </a:solidFill>
                <a:latin typeface="Arial" panose="020B0604020202020204" pitchFamily="34" charset="0"/>
                <a:ea typeface="+mn-ea"/>
              </a:rPr>
              <a:t>, or a quotation that may extend over several lines, so we have the text in a smaller font size and in inverted commas to prevent confusion with a heading”</a:t>
            </a:r>
            <a:endParaRPr lang="nb-NO" dirty="0">
              <a:solidFill>
                <a:srgbClr val="F2E5EE"/>
              </a:solidFill>
              <a:latin typeface="Arial" panose="020B0604020202020204" pitchFamily="34" charset="0"/>
              <a:ea typeface="+mn-ea"/>
            </a:endParaRPr>
          </a:p>
        </p:txBody>
      </p:sp>
      <p:sp>
        <p:nvSpPr>
          <p:cNvPr id="3" name="Plassholder for tekst 2">
            <a:extLst>
              <a:ext uri="{FF2B5EF4-FFF2-40B4-BE49-F238E27FC236}">
                <a16:creationId xmlns:a16="http://schemas.microsoft.com/office/drawing/2014/main" id="{0C2BA383-A35F-ACB6-F278-61C56C9CFF9B}"/>
              </a:ext>
            </a:extLst>
          </p:cNvPr>
          <p:cNvSpPr>
            <a:spLocks noGrp="1"/>
          </p:cNvSpPr>
          <p:nvPr>
            <p:ph type="body" idx="13" hasCustomPrompt="1"/>
          </p:nvPr>
        </p:nvSpPr>
        <p:spPr>
          <a:xfrm>
            <a:off x="2743200" y="4701563"/>
            <a:ext cx="7006949" cy="369332"/>
          </a:xfrm>
          <a:prstGeom prst="rect">
            <a:avLst/>
          </a:prstGeom>
        </p:spPr>
        <p:txBody>
          <a:bodyPr>
            <a:noAutofit/>
          </a:bodyPr>
          <a:lstStyle>
            <a:lvl1pPr marL="0" indent="0" algn="ctr">
              <a:lnSpc>
                <a:spcPct val="100000"/>
              </a:lnSpc>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b="0" i="0"/>
            </a:pPr>
            <a:r>
              <a:rPr lang="2057" dirty="0">
                <a:solidFill>
                  <a:schemeClr val="bg1"/>
                </a:solidFill>
                <a:latin typeface="Arial" panose="020B0604020202020204" pitchFamily="34" charset="0"/>
                <a:ea typeface="+mn-lt"/>
                <a:cs typeface="Arial" panose="020B0604020202020204" pitchFamily="34" charset="0"/>
              </a:rPr>
              <a:t>Name Surname, </a:t>
            </a:r>
            <a:r>
              <a:rPr lang="2057">
                <a:solidFill>
                  <a:schemeClr val="bg1"/>
                </a:solidFill>
                <a:latin typeface="Arial" panose="020B0604020202020204" pitchFamily="34" charset="0"/>
                <a:ea typeface="+mn-lt"/>
                <a:cs typeface="Arial" panose="020B0604020202020204" pitchFamily="34" charset="0"/>
              </a:rPr>
              <a:t>senior </a:t>
            </a:r>
            <a:r>
              <a:rPr lang="nb-NO" dirty="0" err="1">
                <a:solidFill>
                  <a:schemeClr val="bg1"/>
                </a:solidFill>
                <a:latin typeface="Arial" panose="020B0604020202020204" pitchFamily="34" charset="0"/>
                <a:ea typeface="+mn-lt"/>
                <a:cs typeface="Arial" panose="020B0604020202020204" pitchFamily="34" charset="0"/>
              </a:rPr>
              <a:t>tittle</a:t>
            </a:r>
            <a:endParaRPr lang="2057"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1236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osjektforside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42476234-119C-49AE-90D7-D8497C8791AD}"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820057">
                <a:alpha val="40000"/>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Font typeface="Arial" panose="020B0604020202020204" pitchFamily="34" charset="0"/>
              <a:buNone/>
              <a:defRPr sz="14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pPr>
              <a:spcBef>
                <a:spcPts val="3000"/>
              </a:spcBef>
              <a:spcAft>
                <a:spcPts val="800"/>
              </a:spcAft>
            </a:pPr>
            <a:r>
              <a:rPr lang="en-US" b="1" dirty="0">
                <a:solidFill>
                  <a:schemeClr val="accent6"/>
                </a:solidFill>
              </a:rPr>
              <a:t>Subheading 1 in 18 pt.</a:t>
            </a:r>
          </a:p>
          <a:p>
            <a:r>
              <a:rPr lang="en-US" sz="1400" dirty="0"/>
              <a:t>You can insert a section here (e.g. “why”) or a list of bulleted/numbered items. The text is in 14 pt. and we advise against anything smaller.</a:t>
            </a:r>
          </a:p>
          <a:p>
            <a:pPr>
              <a:spcBef>
                <a:spcPts val="2400"/>
              </a:spcBef>
              <a:spcAft>
                <a:spcPts val="600"/>
              </a:spcAft>
            </a:pPr>
            <a:r>
              <a:rPr lang="en-US" b="1" dirty="0">
                <a:solidFill>
                  <a:schemeClr val="accent6"/>
                </a:solidFill>
              </a:rPr>
              <a:t>Subheading 2 in 18 pt.</a:t>
            </a:r>
          </a:p>
          <a:p>
            <a:pPr marL="285750" indent="-285750">
              <a:buFont typeface="Arial" panose="020B0604020202020204" pitchFamily="34" charset="0"/>
              <a:buChar char="•"/>
            </a:pPr>
            <a:r>
              <a:rPr lang="en-US" sz="1400" dirty="0"/>
              <a:t>We advise against squashing all the content onto one page.</a:t>
            </a:r>
          </a:p>
          <a:p>
            <a:pPr marL="285750" indent="-285750">
              <a:buFont typeface="Arial" panose="020B0604020202020204" pitchFamily="34" charset="0"/>
              <a:buChar char="•"/>
            </a:pPr>
            <a:r>
              <a:rPr lang="en-US" sz="1400" dirty="0"/>
              <a:t>Feel free to use this template to </a:t>
            </a:r>
            <a:r>
              <a:rPr lang="en-US" sz="1400" dirty="0" err="1"/>
              <a:t>organise</a:t>
            </a:r>
            <a:r>
              <a:rPr lang="en-US" sz="1400" dirty="0"/>
              <a:t> your content over several pages so as to avoid having to use text that is too small. Remember that we need to take the Universal Design requirements into account.</a:t>
            </a:r>
          </a:p>
          <a:p>
            <a:pPr marL="285750" indent="-285750">
              <a:buFont typeface="Arial" panose="020B0604020202020204" pitchFamily="34" charset="0"/>
              <a:buChar char="•"/>
            </a:pPr>
            <a:r>
              <a:rPr lang="en-US" sz="1400" dirty="0"/>
              <a:t>On the left side, below the project’s name, you can insert a picture or an illustration, but remember to use high quality images.</a:t>
            </a:r>
          </a:p>
          <a:p>
            <a:endParaRPr lang="nb-NO" b="1" dirty="0">
              <a:solidFill>
                <a:schemeClr val="accent6"/>
              </a:solidFill>
            </a:endParaRPr>
          </a:p>
        </p:txBody>
      </p:sp>
      <p:pic>
        <p:nvPicPr>
          <p:cNvPr id="25" name="Grafikk 24">
            <a:extLst>
              <a:ext uri="{FF2B5EF4-FFF2-40B4-BE49-F238E27FC236}">
                <a16:creationId xmlns:a16="http://schemas.microsoft.com/office/drawing/2014/main" id="{037AD171-50CD-43C1-88CF-3F862B32AF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3" name="TekstSylinder 12">
            <a:extLst>
              <a:ext uri="{FF2B5EF4-FFF2-40B4-BE49-F238E27FC236}">
                <a16:creationId xmlns:a16="http://schemas.microsoft.com/office/drawing/2014/main" id="{FD5FD414-103C-4150-AEBE-ED1EFFE2586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dirty="0" err="1">
                <a:solidFill>
                  <a:schemeClr val="lt1"/>
                </a:solidFill>
              </a:rPr>
              <a:t>Change</a:t>
            </a:r>
            <a:r>
              <a:rPr lang="nb-NO" sz="1600" b="1" dirty="0">
                <a:solidFill>
                  <a:schemeClr val="lt1"/>
                </a:solidFill>
              </a:rPr>
              <a:t> </a:t>
            </a:r>
            <a:r>
              <a:rPr lang="nb-NO" sz="1600" b="1" dirty="0" err="1">
                <a:solidFill>
                  <a:schemeClr val="lt1"/>
                </a:solidFill>
              </a:rPr>
              <a:t>insterted</a:t>
            </a:r>
            <a:r>
              <a:rPr lang="nb-NO" sz="1600" b="1" dirty="0">
                <a:solidFill>
                  <a:schemeClr val="lt1"/>
                </a:solidFill>
              </a:rPr>
              <a:t> </a:t>
            </a:r>
            <a:r>
              <a:rPr lang="nb-NO" sz="1600" b="1" dirty="0" err="1">
                <a:solidFill>
                  <a:schemeClr val="lt1"/>
                </a:solidFill>
              </a:rPr>
              <a:t>picture</a:t>
            </a:r>
            <a:r>
              <a:rPr lang="nb-NO" sz="1600" b="1" dirty="0">
                <a:solidFill>
                  <a:schemeClr val="lt1"/>
                </a:solidFill>
              </a:rPr>
              <a:t>: </a:t>
            </a:r>
          </a:p>
          <a:p>
            <a:r>
              <a:rPr lang="nb-NO" sz="1600" dirty="0">
                <a:solidFill>
                  <a:schemeClr val="lt1"/>
                </a:solidFill>
              </a:rPr>
              <a:t>Right-</a:t>
            </a:r>
            <a:r>
              <a:rPr lang="nb-NO" sz="1600" dirty="0" err="1">
                <a:solidFill>
                  <a:schemeClr val="lt1"/>
                </a:solidFill>
              </a:rPr>
              <a:t>click</a:t>
            </a:r>
            <a:r>
              <a:rPr lang="nb-NO" sz="1600" dirty="0">
                <a:solidFill>
                  <a:schemeClr val="lt1"/>
                </a:solidFill>
              </a:rPr>
              <a:t> </a:t>
            </a:r>
            <a:r>
              <a:rPr lang="nb-NO" sz="1600" dirty="0" err="1">
                <a:solidFill>
                  <a:schemeClr val="lt1"/>
                </a:solidFill>
              </a:rPr>
              <a:t>the</a:t>
            </a:r>
            <a:r>
              <a:rPr lang="nb-NO" sz="1600" dirty="0">
                <a:solidFill>
                  <a:schemeClr val="lt1"/>
                </a:solidFill>
              </a:rPr>
              <a:t> </a:t>
            </a:r>
            <a:r>
              <a:rPr lang="nb-NO" sz="1600" dirty="0" err="1">
                <a:solidFill>
                  <a:schemeClr val="lt1"/>
                </a:solidFill>
              </a:rPr>
              <a:t>picture</a:t>
            </a:r>
            <a:r>
              <a:rPr lang="nb-NO" sz="1600" dirty="0">
                <a:solidFill>
                  <a:schemeClr val="lt1"/>
                </a:solidFill>
              </a:rPr>
              <a:t> and </a:t>
            </a:r>
            <a:r>
              <a:rPr lang="nb-NO" sz="1600" dirty="0" err="1">
                <a:solidFill>
                  <a:schemeClr val="lt1"/>
                </a:solidFill>
              </a:rPr>
              <a:t>select</a:t>
            </a:r>
            <a:r>
              <a:rPr lang="nb-NO" sz="1600" dirty="0">
                <a:solidFill>
                  <a:schemeClr val="lt1"/>
                </a:solidFill>
              </a:rPr>
              <a:t> «</a:t>
            </a:r>
            <a:r>
              <a:rPr lang="nb-NO" sz="1600" dirty="0" err="1">
                <a:solidFill>
                  <a:schemeClr val="lt1"/>
                </a:solidFill>
              </a:rPr>
              <a:t>Change</a:t>
            </a:r>
            <a:r>
              <a:rPr lang="nb-NO" sz="1600" dirty="0">
                <a:solidFill>
                  <a:schemeClr val="lt1"/>
                </a:solidFill>
              </a:rPr>
              <a:t> </a:t>
            </a:r>
            <a:r>
              <a:rPr lang="nb-NO" sz="1600" dirty="0" err="1">
                <a:solidFill>
                  <a:schemeClr val="lt1"/>
                </a:solidFill>
              </a:rPr>
              <a:t>picture</a:t>
            </a:r>
            <a:r>
              <a:rPr lang="nb-NO" sz="1600" dirty="0">
                <a:solidFill>
                  <a:schemeClr val="lt1"/>
                </a:solidFill>
              </a:rPr>
              <a:t>..» -&gt; «From file».</a:t>
            </a:r>
          </a:p>
        </p:txBody>
      </p:sp>
      <p:sp>
        <p:nvSpPr>
          <p:cNvPr id="2" name="Tittel 1">
            <a:extLst>
              <a:ext uri="{FF2B5EF4-FFF2-40B4-BE49-F238E27FC236}">
                <a16:creationId xmlns:a16="http://schemas.microsoft.com/office/drawing/2014/main" id="{89840A03-B3C5-3645-4A18-4FFB91D5AE0A}"/>
              </a:ext>
            </a:extLst>
          </p:cNvPr>
          <p:cNvSpPr>
            <a:spLocks noGrp="1"/>
          </p:cNvSpPr>
          <p:nvPr>
            <p:ph type="title" hasCustomPrompt="1"/>
          </p:nvPr>
        </p:nvSpPr>
        <p:spPr>
          <a:xfrm>
            <a:off x="746121" y="844640"/>
            <a:ext cx="4809727" cy="1509644"/>
          </a:xfrm>
        </p:spPr>
        <p:txBody>
          <a:bodyPr lIns="0" tIns="0" rIns="0" bIns="0">
            <a:normAutofit/>
          </a:bodyPr>
          <a:lstStyle>
            <a:lvl1pPr>
              <a:defRPr sz="3600">
                <a:solidFill>
                  <a:srgbClr val="3408AC"/>
                </a:solidFill>
              </a:defRPr>
            </a:lvl1pPr>
          </a:lstStyle>
          <a:p>
            <a:pPr>
              <a:defRPr b="0" i="0"/>
            </a:pPr>
            <a:r>
              <a:rPr lang="2057" spc="-100" dirty="0">
                <a:solidFill>
                  <a:srgbClr val="3408AC"/>
                </a:solidFill>
                <a:latin typeface="Arial" panose="020B0604020202020204" pitchFamily="34" charset="0"/>
                <a:ea typeface="+mn-ea"/>
              </a:rPr>
              <a:t>Space for a long project title that may extend over several lines </a:t>
            </a:r>
          </a:p>
        </p:txBody>
      </p:sp>
    </p:spTree>
    <p:extLst>
      <p:ext uri="{BB962C8B-B14F-4D97-AF65-F5344CB8AC3E}">
        <p14:creationId xmlns:p14="http://schemas.microsoft.com/office/powerpoint/2010/main" val="750767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Prosjektforside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42476234-119C-49AE-90D7-D8497C8791AD}"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
        <p:nvSpPr>
          <p:cNvPr id="13" name="TekstSylinder 12">
            <a:extLst>
              <a:ext uri="{FF2B5EF4-FFF2-40B4-BE49-F238E27FC236}">
                <a16:creationId xmlns:a16="http://schemas.microsoft.com/office/drawing/2014/main" id="{FD5FD414-103C-4150-AEBE-ED1EFFE2586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7" name="Tittel 1">
            <a:extLst>
              <a:ext uri="{FF2B5EF4-FFF2-40B4-BE49-F238E27FC236}">
                <a16:creationId xmlns:a16="http://schemas.microsoft.com/office/drawing/2014/main" id="{F21D3849-75D7-A6E4-D598-45489DDADEEA}"/>
              </a:ext>
            </a:extLst>
          </p:cNvPr>
          <p:cNvSpPr>
            <a:spLocks noGrp="1"/>
          </p:cNvSpPr>
          <p:nvPr>
            <p:ph type="title" hasCustomPrompt="1"/>
          </p:nvPr>
        </p:nvSpPr>
        <p:spPr>
          <a:xfrm>
            <a:off x="746121" y="844640"/>
            <a:ext cx="4809727" cy="1509644"/>
          </a:xfrm>
        </p:spPr>
        <p:txBody>
          <a:bodyPr lIns="0" tIns="0" rIns="0" bIns="0">
            <a:normAutofit/>
          </a:bodyPr>
          <a:lstStyle>
            <a:lvl1pPr>
              <a:defRPr sz="3600">
                <a:solidFill>
                  <a:srgbClr val="3408AC"/>
                </a:solidFill>
              </a:defRPr>
            </a:lvl1pPr>
          </a:lstStyle>
          <a:p>
            <a:pPr>
              <a:defRPr b="0" i="0"/>
            </a:pPr>
            <a:r>
              <a:rPr lang="2057" spc="-100" dirty="0">
                <a:solidFill>
                  <a:srgbClr val="3408AC"/>
                </a:solidFill>
                <a:latin typeface="Arial" panose="020B0604020202020204" pitchFamily="34" charset="0"/>
                <a:ea typeface="+mn-ea"/>
              </a:rPr>
              <a:t>Space for a long project title that may extend over several lines </a:t>
            </a:r>
          </a:p>
        </p:txBody>
      </p:sp>
      <p:pic>
        <p:nvPicPr>
          <p:cNvPr id="3" name="Picture 6">
            <a:extLst>
              <a:ext uri="{FF2B5EF4-FFF2-40B4-BE49-F238E27FC236}">
                <a16:creationId xmlns:a16="http://schemas.microsoft.com/office/drawing/2014/main" id="{755FB1EB-917E-B55D-04E7-262FBC07BE4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
        <p:nvSpPr>
          <p:cNvPr id="2" name="Plassholder for tekst 2">
            <a:extLst>
              <a:ext uri="{FF2B5EF4-FFF2-40B4-BE49-F238E27FC236}">
                <a16:creationId xmlns:a16="http://schemas.microsoft.com/office/drawing/2014/main" id="{910DFD2B-0D73-9366-A363-3DB81EA7E118}"/>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Font typeface="Arial" panose="020B0604020202020204" pitchFamily="34" charset="0"/>
              <a:buNone/>
              <a:defRPr sz="1400">
                <a:solidFill>
                  <a:srgbClr val="030354"/>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pPr>
              <a:spcBef>
                <a:spcPts val="3000"/>
              </a:spcBef>
              <a:spcAft>
                <a:spcPts val="800"/>
              </a:spcAft>
            </a:pPr>
            <a:r>
              <a:rPr lang="en-US" b="1" dirty="0">
                <a:solidFill>
                  <a:schemeClr val="accent6"/>
                </a:solidFill>
              </a:rPr>
              <a:t>Subheading 1 in 18 pt.</a:t>
            </a:r>
          </a:p>
          <a:p>
            <a:r>
              <a:rPr lang="en-US" sz="1400" dirty="0"/>
              <a:t>You can insert a section here (e.g. “why”) or a list of bulleted/numbered items. The text is in 14 pt. and we advise against anything smaller.</a:t>
            </a:r>
          </a:p>
          <a:p>
            <a:pPr>
              <a:spcBef>
                <a:spcPts val="2400"/>
              </a:spcBef>
              <a:spcAft>
                <a:spcPts val="600"/>
              </a:spcAft>
            </a:pPr>
            <a:r>
              <a:rPr lang="en-US" b="1" dirty="0">
                <a:solidFill>
                  <a:schemeClr val="accent6"/>
                </a:solidFill>
              </a:rPr>
              <a:t>Subheading 2 in 18 pt.</a:t>
            </a:r>
          </a:p>
          <a:p>
            <a:pPr marL="285750" indent="-285750">
              <a:buFont typeface="Arial" panose="020B0604020202020204" pitchFamily="34" charset="0"/>
              <a:buChar char="•"/>
            </a:pPr>
            <a:r>
              <a:rPr lang="en-US" sz="1400" dirty="0"/>
              <a:t>We advise against squashing all the content onto one page.</a:t>
            </a:r>
          </a:p>
          <a:p>
            <a:pPr marL="285750" indent="-285750">
              <a:buFont typeface="Arial" panose="020B0604020202020204" pitchFamily="34" charset="0"/>
              <a:buChar char="•"/>
            </a:pPr>
            <a:r>
              <a:rPr lang="en-US" sz="1400" dirty="0"/>
              <a:t>Feel free to use this template to </a:t>
            </a:r>
            <a:r>
              <a:rPr lang="en-US" sz="1400" dirty="0" err="1"/>
              <a:t>organise</a:t>
            </a:r>
            <a:r>
              <a:rPr lang="en-US" sz="1400" dirty="0"/>
              <a:t> your content over several pages so as to avoid having to use text that is too small. Remember that we need to take the Universal Design requirements into account.</a:t>
            </a:r>
          </a:p>
          <a:p>
            <a:pPr marL="285750" indent="-285750">
              <a:buFont typeface="Arial" panose="020B0604020202020204" pitchFamily="34" charset="0"/>
              <a:buChar char="•"/>
            </a:pPr>
            <a:r>
              <a:rPr lang="en-US" sz="1400" dirty="0"/>
              <a:t>On the left side, below the project’s name, you can insert a picture or an illustration, but remember to use high quality images.</a:t>
            </a:r>
          </a:p>
          <a:p>
            <a:endParaRPr lang="nb-NO" b="1" dirty="0">
              <a:solidFill>
                <a:schemeClr val="accent6"/>
              </a:solidFill>
            </a:endParaRPr>
          </a:p>
        </p:txBody>
      </p:sp>
    </p:spTree>
    <p:extLst>
      <p:ext uri="{BB962C8B-B14F-4D97-AF65-F5344CB8AC3E}">
        <p14:creationId xmlns:p14="http://schemas.microsoft.com/office/powerpoint/2010/main" val="2778481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osjektforside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90ACCAC-F71B-46BC-A820-B3475874735F}"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None/>
              <a:defRPr sz="16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endParaRPr lang="nb-NO" b="1" dirty="0">
              <a:solidFill>
                <a:schemeClr val="accent6"/>
              </a:solidFill>
            </a:endParaRPr>
          </a:p>
        </p:txBody>
      </p:sp>
      <p:sp>
        <p:nvSpPr>
          <p:cNvPr id="15" name="TekstSylinder 14">
            <a:extLst>
              <a:ext uri="{FF2B5EF4-FFF2-40B4-BE49-F238E27FC236}">
                <a16:creationId xmlns:a16="http://schemas.microsoft.com/office/drawing/2014/main" id="{FC140108-B195-4063-8AE2-1AB2BCAEFC29}"/>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8" name="Plassholder for tekst 2">
            <a:extLst>
              <a:ext uri="{FF2B5EF4-FFF2-40B4-BE49-F238E27FC236}">
                <a16:creationId xmlns:a16="http://schemas.microsoft.com/office/drawing/2014/main" id="{8260F76B-BFBF-DBE0-5F98-B947BC4DFFAF}"/>
              </a:ext>
            </a:extLst>
          </p:cNvPr>
          <p:cNvSpPr>
            <a:spLocks noGrp="1"/>
          </p:cNvSpPr>
          <p:nvPr>
            <p:ph type="body" sz="quarter" idx="18"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a:solidFill>
                  <a:srgbClr val="030354"/>
                </a:solidFill>
                <a:latin typeface="Arial" panose="020B0604020202020204" pitchFamily="34" charset="0"/>
                <a:ea typeface="+mn-ea"/>
              </a:rPr>
              <a:t>Two-part project name that can be long in 24pt.</a:t>
            </a:r>
            <a:endParaRPr lang="2057" sz="2400" dirty="0">
              <a:solidFill>
                <a:srgbClr val="030354"/>
              </a:solidFill>
              <a:latin typeface="Arial" panose="020B0604020202020204" pitchFamily="34" charset="0"/>
              <a:ea typeface="+mn-ea"/>
            </a:endParaRPr>
          </a:p>
        </p:txBody>
      </p:sp>
      <p:pic>
        <p:nvPicPr>
          <p:cNvPr id="2" name="Grafikk 24">
            <a:extLst>
              <a:ext uri="{FF2B5EF4-FFF2-40B4-BE49-F238E27FC236}">
                <a16:creationId xmlns:a16="http://schemas.microsoft.com/office/drawing/2014/main" id="{E7FB2BE2-8A53-6C1E-E05E-290A6BB99A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3" name="Tittel 1">
            <a:extLst>
              <a:ext uri="{FF2B5EF4-FFF2-40B4-BE49-F238E27FC236}">
                <a16:creationId xmlns:a16="http://schemas.microsoft.com/office/drawing/2014/main" id="{CE810AFC-A72C-1366-0DC7-181A561D2615}"/>
              </a:ext>
            </a:extLst>
          </p:cNvPr>
          <p:cNvSpPr>
            <a:spLocks noGrp="1"/>
          </p:cNvSpPr>
          <p:nvPr>
            <p:ph type="title" hasCustomPrompt="1"/>
          </p:nvPr>
        </p:nvSpPr>
        <p:spPr>
          <a:xfrm>
            <a:off x="746121" y="844640"/>
            <a:ext cx="4809727" cy="498598"/>
          </a:xfrm>
        </p:spPr>
        <p:txBody>
          <a:bodyPr lIns="0" tIns="0" rIns="0" bIns="0">
            <a:spAutoFit/>
          </a:bodyPr>
          <a:lstStyle>
            <a:lvl1pPr>
              <a:defRPr sz="3600">
                <a:solidFill>
                  <a:srgbClr val="3408AC"/>
                </a:solidFill>
              </a:defRPr>
            </a:lvl1pPr>
          </a:lstStyle>
          <a:p>
            <a:pPr>
              <a:defRPr b="0" i="0"/>
            </a:pPr>
            <a:r>
              <a:rPr lang="nb-NO" spc="-100" dirty="0">
                <a:solidFill>
                  <a:srgbClr val="3408AC"/>
                </a:solidFill>
                <a:latin typeface="Arial" panose="020B0604020202020204" pitchFamily="34" charset="0"/>
                <a:ea typeface="+mn-ea"/>
              </a:rPr>
              <a:t>Project </a:t>
            </a:r>
            <a:r>
              <a:rPr lang="nb-NO" spc="-100" dirty="0" err="1">
                <a:solidFill>
                  <a:srgbClr val="3408AC"/>
                </a:solidFill>
                <a:latin typeface="Arial" panose="020B0604020202020204" pitchFamily="34" charset="0"/>
                <a:ea typeface="+mn-ea"/>
              </a:rPr>
              <a:t>name</a:t>
            </a:r>
            <a:r>
              <a:rPr lang="nb-NO" spc="-100" dirty="0">
                <a:solidFill>
                  <a:srgbClr val="3408AC"/>
                </a:solidFill>
                <a:latin typeface="Arial" panose="020B0604020202020204" pitchFamily="34" charset="0"/>
                <a:ea typeface="+mn-ea"/>
              </a:rPr>
              <a:t> 36pt.</a:t>
            </a:r>
            <a:endParaRPr lang="2057" spc="-100" dirty="0">
              <a:solidFill>
                <a:srgbClr val="3408AC"/>
              </a:solidFill>
              <a:latin typeface="Arial" panose="020B0604020202020204" pitchFamily="34" charset="0"/>
              <a:ea typeface="+mn-ea"/>
            </a:endParaRPr>
          </a:p>
        </p:txBody>
      </p:sp>
    </p:spTree>
    <p:extLst>
      <p:ext uri="{BB962C8B-B14F-4D97-AF65-F5344CB8AC3E}">
        <p14:creationId xmlns:p14="http://schemas.microsoft.com/office/powerpoint/2010/main" val="129276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Prosjektforside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90ACCAC-F71B-46BC-A820-B3475874735F}"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None/>
              <a:defRPr sz="16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endParaRPr lang="nb-NO" b="1" dirty="0">
              <a:solidFill>
                <a:schemeClr val="accent6"/>
              </a:solidFill>
            </a:endParaRPr>
          </a:p>
        </p:txBody>
      </p:sp>
      <p:sp>
        <p:nvSpPr>
          <p:cNvPr id="15" name="TekstSylinder 14">
            <a:extLst>
              <a:ext uri="{FF2B5EF4-FFF2-40B4-BE49-F238E27FC236}">
                <a16:creationId xmlns:a16="http://schemas.microsoft.com/office/drawing/2014/main" id="{FC140108-B195-4063-8AE2-1AB2BCAEFC29}"/>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8" name="Plassholder for tekst 2">
            <a:extLst>
              <a:ext uri="{FF2B5EF4-FFF2-40B4-BE49-F238E27FC236}">
                <a16:creationId xmlns:a16="http://schemas.microsoft.com/office/drawing/2014/main" id="{8260F76B-BFBF-DBE0-5F98-B947BC4DFFAF}"/>
              </a:ext>
            </a:extLst>
          </p:cNvPr>
          <p:cNvSpPr>
            <a:spLocks noGrp="1"/>
          </p:cNvSpPr>
          <p:nvPr>
            <p:ph type="body" sz="quarter" idx="18"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a:solidFill>
                  <a:srgbClr val="030354"/>
                </a:solidFill>
                <a:latin typeface="Arial" panose="020B0604020202020204" pitchFamily="34" charset="0"/>
                <a:ea typeface="+mn-ea"/>
              </a:rPr>
              <a:t>Two-part project name that can be long in 24pt.</a:t>
            </a:r>
            <a:endParaRPr lang="2057" sz="2400" dirty="0">
              <a:solidFill>
                <a:srgbClr val="030354"/>
              </a:solidFill>
              <a:latin typeface="Arial" panose="020B0604020202020204" pitchFamily="34" charset="0"/>
              <a:ea typeface="+mn-ea"/>
            </a:endParaRPr>
          </a:p>
        </p:txBody>
      </p:sp>
      <p:sp>
        <p:nvSpPr>
          <p:cNvPr id="2" name="Tittel 1">
            <a:extLst>
              <a:ext uri="{FF2B5EF4-FFF2-40B4-BE49-F238E27FC236}">
                <a16:creationId xmlns:a16="http://schemas.microsoft.com/office/drawing/2014/main" id="{EE7940E2-3761-E0C3-878E-9F1B8E35AA41}"/>
              </a:ext>
            </a:extLst>
          </p:cNvPr>
          <p:cNvSpPr>
            <a:spLocks noGrp="1"/>
          </p:cNvSpPr>
          <p:nvPr>
            <p:ph type="title" hasCustomPrompt="1"/>
          </p:nvPr>
        </p:nvSpPr>
        <p:spPr>
          <a:xfrm>
            <a:off x="746121" y="844640"/>
            <a:ext cx="4809727" cy="498598"/>
          </a:xfrm>
        </p:spPr>
        <p:txBody>
          <a:bodyPr lIns="0" tIns="0" rIns="0" bIns="0">
            <a:spAutoFit/>
          </a:bodyPr>
          <a:lstStyle>
            <a:lvl1pPr>
              <a:defRPr sz="3600">
                <a:solidFill>
                  <a:srgbClr val="3408AC"/>
                </a:solidFill>
              </a:defRPr>
            </a:lvl1pPr>
          </a:lstStyle>
          <a:p>
            <a:pPr>
              <a:defRPr b="0" i="0"/>
            </a:pPr>
            <a:r>
              <a:rPr lang="nb-NO" spc="-100" dirty="0">
                <a:solidFill>
                  <a:srgbClr val="3408AC"/>
                </a:solidFill>
                <a:latin typeface="Arial" panose="020B0604020202020204" pitchFamily="34" charset="0"/>
                <a:ea typeface="+mn-ea"/>
              </a:rPr>
              <a:t>Project </a:t>
            </a:r>
            <a:r>
              <a:rPr lang="nb-NO" spc="-100" dirty="0" err="1">
                <a:solidFill>
                  <a:srgbClr val="3408AC"/>
                </a:solidFill>
                <a:latin typeface="Arial" panose="020B0604020202020204" pitchFamily="34" charset="0"/>
                <a:ea typeface="+mn-ea"/>
              </a:rPr>
              <a:t>name</a:t>
            </a:r>
            <a:r>
              <a:rPr lang="nb-NO" spc="-100" dirty="0">
                <a:solidFill>
                  <a:srgbClr val="3408AC"/>
                </a:solidFill>
                <a:latin typeface="Arial" panose="020B0604020202020204" pitchFamily="34" charset="0"/>
                <a:ea typeface="+mn-ea"/>
              </a:rPr>
              <a:t> 36pt.</a:t>
            </a:r>
            <a:endParaRPr lang="2057" spc="-100" dirty="0">
              <a:solidFill>
                <a:srgbClr val="3408AC"/>
              </a:solidFill>
              <a:latin typeface="Arial" panose="020B0604020202020204" pitchFamily="34" charset="0"/>
              <a:ea typeface="+mn-ea"/>
            </a:endParaRPr>
          </a:p>
        </p:txBody>
      </p:sp>
      <p:pic>
        <p:nvPicPr>
          <p:cNvPr id="3" name="Picture 6">
            <a:extLst>
              <a:ext uri="{FF2B5EF4-FFF2-40B4-BE49-F238E27FC236}">
                <a16:creationId xmlns:a16="http://schemas.microsoft.com/office/drawing/2014/main" id="{FABDFB9D-AB5C-3643-4385-2B4A97E21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spTree>
    <p:extLst>
      <p:ext uri="{BB962C8B-B14F-4D97-AF65-F5344CB8AC3E}">
        <p14:creationId xmlns:p14="http://schemas.microsoft.com/office/powerpoint/2010/main" val="201082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A605F03-934B-4846-99CB-E0F79B1FA482}"/>
              </a:ext>
            </a:extLst>
          </p:cNvPr>
          <p:cNvSpPr/>
          <p:nvPr userDrawn="1"/>
        </p:nvSpPr>
        <p:spPr>
          <a:xfrm>
            <a:off x="-1611" y="0"/>
            <a:ext cx="12193611" cy="6877038"/>
          </a:xfrm>
          <a:prstGeom prst="rect">
            <a:avLst/>
          </a:prstGeom>
          <a:solidFill>
            <a:schemeClr val="accent4">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solidFill>
                  <a:schemeClr val="tx1"/>
                </a:solidFill>
              </a:defRPr>
            </a:lvl1pPr>
          </a:lstStyle>
          <a:p>
            <a:fld id="{14463DC0-34DA-4C18-AB00-4938EE730E8F}" type="datetimeFigureOut">
              <a:rPr lang="nb-NO" smtClean="0"/>
              <a:pPr/>
              <a:t>20.04.2026</a:t>
            </a:fld>
            <a:endParaRPr lang="nb-NO" dirty="0"/>
          </a:p>
        </p:txBody>
      </p:sp>
      <p:pic>
        <p:nvPicPr>
          <p:cNvPr id="5" name="Picture 8">
            <a:extLst>
              <a:ext uri="{FF2B5EF4-FFF2-40B4-BE49-F238E27FC236}">
                <a16:creationId xmlns:a16="http://schemas.microsoft.com/office/drawing/2014/main" id="{4C027686-8D89-A6ED-4961-54DA2D7EC92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929523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osjektforside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A7BAD8DE-9C7D-4019-8D95-EC0216D93A28}" type="slidenum">
              <a:rPr lang="nb-NO" smtClean="0"/>
              <a:pPr/>
              <a:t>‹#›</a:t>
            </a:fld>
            <a:endParaRPr lang="nb-NO"/>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The project's “front page”, with a two-part project name, with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sp>
        <p:nvSpPr>
          <p:cNvPr id="27" name="Plassholder for tekst 2">
            <a:extLst>
              <a:ext uri="{FF2B5EF4-FFF2-40B4-BE49-F238E27FC236}">
                <a16:creationId xmlns:a16="http://schemas.microsoft.com/office/drawing/2014/main" id="{5B646516-8988-492F-AAD5-F533FF723DD8}"/>
              </a:ext>
            </a:extLst>
          </p:cNvPr>
          <p:cNvSpPr>
            <a:spLocks noGrp="1"/>
          </p:cNvSpPr>
          <p:nvPr>
            <p:ph type="body" sz="quarter" idx="16" hasCustomPrompt="1"/>
          </p:nvPr>
        </p:nvSpPr>
        <p:spPr>
          <a:xfrm>
            <a:off x="746123" y="1596700"/>
            <a:ext cx="4809726" cy="674031"/>
          </a:xfrm>
          <a:prstGeom prst="rect">
            <a:avLst/>
          </a:prstGeom>
        </p:spPr>
        <p:txBody>
          <a:bodyPr lIns="0" tIns="0" rIns="0" bIns="0">
            <a:noAutofit/>
          </a:bodyPr>
          <a:lstStyle>
            <a:lvl1pPr marL="0" indent="0">
              <a:lnSpc>
                <a:spcPct val="90000"/>
              </a:lnSpc>
              <a:spcBef>
                <a:spcPts val="0"/>
              </a:spcBef>
              <a:buNone/>
              <a:defRPr sz="24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dirty="0">
                <a:solidFill>
                  <a:srgbClr val="030354"/>
                </a:solidFill>
                <a:latin typeface="Arial" panose="020B0604020202020204" pitchFamily="34" charset="0"/>
                <a:ea typeface="+mn-ea"/>
              </a:rPr>
              <a:t>Two-part project name that can be long in 24pt.</a:t>
            </a:r>
          </a:p>
        </p:txBody>
      </p:sp>
      <p:pic>
        <p:nvPicPr>
          <p:cNvPr id="29" name="Grafikk 28">
            <a:extLst>
              <a:ext uri="{FF2B5EF4-FFF2-40B4-BE49-F238E27FC236}">
                <a16:creationId xmlns:a16="http://schemas.microsoft.com/office/drawing/2014/main" id="{44ED7250-CC96-4950-A86F-4CDE70152A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5BD13DC3-C9CB-4F51-A3C0-391A2A9E54B8}"/>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2" name="Tittel 1">
            <a:extLst>
              <a:ext uri="{FF2B5EF4-FFF2-40B4-BE49-F238E27FC236}">
                <a16:creationId xmlns:a16="http://schemas.microsoft.com/office/drawing/2014/main" id="{85A8A676-A522-F3A0-E2F4-BCB2C8795B94}"/>
              </a:ext>
            </a:extLst>
          </p:cNvPr>
          <p:cNvSpPr>
            <a:spLocks noGrp="1"/>
          </p:cNvSpPr>
          <p:nvPr>
            <p:ph type="title" hasCustomPrompt="1"/>
          </p:nvPr>
        </p:nvSpPr>
        <p:spPr>
          <a:xfrm>
            <a:off x="746121" y="956405"/>
            <a:ext cx="4809727" cy="498598"/>
          </a:xfrm>
        </p:spPr>
        <p:txBody>
          <a:bodyPr lIns="0" tIns="0" rIns="0" bIns="0">
            <a:spAutoFit/>
          </a:bodyPr>
          <a:lstStyle>
            <a:lvl1pPr>
              <a:defRPr sz="3600">
                <a:solidFill>
                  <a:srgbClr val="3408AC"/>
                </a:solidFill>
              </a:defRPr>
            </a:lvl1pPr>
          </a:lstStyle>
          <a:p>
            <a:pPr>
              <a:defRPr b="0" i="0"/>
            </a:pPr>
            <a:r>
              <a:rPr lang="nb-NO" spc="-100" dirty="0">
                <a:solidFill>
                  <a:srgbClr val="3408AC"/>
                </a:solidFill>
                <a:latin typeface="Arial" panose="020B0604020202020204" pitchFamily="34" charset="0"/>
                <a:ea typeface="+mn-ea"/>
              </a:rPr>
              <a:t>Project </a:t>
            </a:r>
            <a:r>
              <a:rPr lang="nb-NO" spc="-100" dirty="0" err="1">
                <a:solidFill>
                  <a:srgbClr val="3408AC"/>
                </a:solidFill>
                <a:latin typeface="Arial" panose="020B0604020202020204" pitchFamily="34" charset="0"/>
                <a:ea typeface="+mn-ea"/>
              </a:rPr>
              <a:t>name</a:t>
            </a:r>
            <a:r>
              <a:rPr lang="nb-NO" spc="-100" dirty="0">
                <a:solidFill>
                  <a:srgbClr val="3408AC"/>
                </a:solidFill>
                <a:latin typeface="Arial" panose="020B0604020202020204" pitchFamily="34" charset="0"/>
                <a:ea typeface="+mn-ea"/>
              </a:rPr>
              <a:t> 36pt.</a:t>
            </a:r>
            <a:endParaRPr lang="2057" spc="-100" dirty="0">
              <a:solidFill>
                <a:srgbClr val="3408AC"/>
              </a:solidFill>
              <a:latin typeface="Arial" panose="020B0604020202020204" pitchFamily="34" charset="0"/>
              <a:ea typeface="+mn-ea"/>
            </a:endParaRPr>
          </a:p>
        </p:txBody>
      </p:sp>
      <p:cxnSp>
        <p:nvCxnSpPr>
          <p:cNvPr id="7" name="Rett linje 13">
            <a:extLst>
              <a:ext uri="{FF2B5EF4-FFF2-40B4-BE49-F238E27FC236}">
                <a16:creationId xmlns:a16="http://schemas.microsoft.com/office/drawing/2014/main" id="{1EABDF57-3C8F-A3DF-5760-5C5AB839D113}"/>
              </a:ext>
            </a:extLst>
          </p:cNvPr>
          <p:cNvCxnSpPr>
            <a:cxnSpLocks/>
          </p:cNvCxnSpPr>
          <p:nvPr userDrawn="1"/>
        </p:nvCxnSpPr>
        <p:spPr>
          <a:xfrm>
            <a:off x="746122" y="2686140"/>
            <a:ext cx="4809726"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10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Prosjektforside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A7BAD8DE-9C7D-4019-8D95-EC0216D93A28}" type="slidenum">
              <a:rPr lang="nb-NO" smtClean="0"/>
              <a:pPr/>
              <a:t>‹#›</a:t>
            </a:fld>
            <a:endParaRPr lang="nb-NO"/>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The project's “front page”, with a two-part project name, with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sp>
        <p:nvSpPr>
          <p:cNvPr id="15" name="TekstSylinder 14">
            <a:extLst>
              <a:ext uri="{FF2B5EF4-FFF2-40B4-BE49-F238E27FC236}">
                <a16:creationId xmlns:a16="http://schemas.microsoft.com/office/drawing/2014/main" id="{5BD13DC3-C9CB-4F51-A3C0-391A2A9E54B8}"/>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pic>
        <p:nvPicPr>
          <p:cNvPr id="3" name="Picture 6">
            <a:extLst>
              <a:ext uri="{FF2B5EF4-FFF2-40B4-BE49-F238E27FC236}">
                <a16:creationId xmlns:a16="http://schemas.microsoft.com/office/drawing/2014/main" id="{AF8536D3-670A-E6C3-2514-89D2A11D5D2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cxnSp>
        <p:nvCxnSpPr>
          <p:cNvPr id="9" name="Rett linje 13">
            <a:extLst>
              <a:ext uri="{FF2B5EF4-FFF2-40B4-BE49-F238E27FC236}">
                <a16:creationId xmlns:a16="http://schemas.microsoft.com/office/drawing/2014/main" id="{A10F8A5C-BDB6-1A83-254A-43DEB8A04C5E}"/>
              </a:ext>
            </a:extLst>
          </p:cNvPr>
          <p:cNvCxnSpPr>
            <a:cxnSpLocks/>
          </p:cNvCxnSpPr>
          <p:nvPr userDrawn="1"/>
        </p:nvCxnSpPr>
        <p:spPr>
          <a:xfrm>
            <a:off x="746122" y="2686140"/>
            <a:ext cx="4809726"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
        <p:nvSpPr>
          <p:cNvPr id="2" name="Plassholder for tekst 2">
            <a:extLst>
              <a:ext uri="{FF2B5EF4-FFF2-40B4-BE49-F238E27FC236}">
                <a16:creationId xmlns:a16="http://schemas.microsoft.com/office/drawing/2014/main" id="{2DC65F71-3094-FEC8-DD9C-AB210196B117}"/>
              </a:ext>
            </a:extLst>
          </p:cNvPr>
          <p:cNvSpPr>
            <a:spLocks noGrp="1"/>
          </p:cNvSpPr>
          <p:nvPr>
            <p:ph type="body" sz="quarter" idx="16" hasCustomPrompt="1"/>
          </p:nvPr>
        </p:nvSpPr>
        <p:spPr>
          <a:xfrm>
            <a:off x="746123" y="1596700"/>
            <a:ext cx="4809726" cy="674031"/>
          </a:xfrm>
          <a:prstGeom prst="rect">
            <a:avLst/>
          </a:prstGeom>
        </p:spPr>
        <p:txBody>
          <a:bodyPr lIns="0" tIns="0" rIns="0" bIns="0">
            <a:noAutofit/>
          </a:bodyPr>
          <a:lstStyle>
            <a:lvl1pPr marL="0" indent="0">
              <a:lnSpc>
                <a:spcPct val="90000"/>
              </a:lnSpc>
              <a:spcBef>
                <a:spcPts val="0"/>
              </a:spcBef>
              <a:buNone/>
              <a:defRPr sz="2400">
                <a:solidFill>
                  <a:schemeClr val="tx1"/>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dirty="0">
                <a:solidFill>
                  <a:srgbClr val="030354"/>
                </a:solidFill>
                <a:latin typeface="Arial" panose="020B0604020202020204" pitchFamily="34" charset="0"/>
                <a:ea typeface="+mn-ea"/>
              </a:rPr>
              <a:t>Two-part project name that can be long in 24pt.</a:t>
            </a:r>
          </a:p>
        </p:txBody>
      </p:sp>
      <p:sp>
        <p:nvSpPr>
          <p:cNvPr id="7" name="Tittel 1">
            <a:extLst>
              <a:ext uri="{FF2B5EF4-FFF2-40B4-BE49-F238E27FC236}">
                <a16:creationId xmlns:a16="http://schemas.microsoft.com/office/drawing/2014/main" id="{BE87617B-393F-DE03-09FD-18103420416D}"/>
              </a:ext>
            </a:extLst>
          </p:cNvPr>
          <p:cNvSpPr>
            <a:spLocks noGrp="1"/>
          </p:cNvSpPr>
          <p:nvPr>
            <p:ph type="title" hasCustomPrompt="1"/>
          </p:nvPr>
        </p:nvSpPr>
        <p:spPr>
          <a:xfrm>
            <a:off x="746121" y="956405"/>
            <a:ext cx="4809727" cy="498598"/>
          </a:xfrm>
        </p:spPr>
        <p:txBody>
          <a:bodyPr lIns="0" tIns="0" rIns="0" bIns="0">
            <a:spAutoFit/>
          </a:bodyPr>
          <a:lstStyle>
            <a:lvl1pPr>
              <a:defRPr sz="3600">
                <a:solidFill>
                  <a:srgbClr val="3408AC"/>
                </a:solidFill>
              </a:defRPr>
            </a:lvl1pPr>
          </a:lstStyle>
          <a:p>
            <a:pPr>
              <a:defRPr b="0" i="0"/>
            </a:pPr>
            <a:r>
              <a:rPr lang="nb-NO" spc="-100" dirty="0">
                <a:solidFill>
                  <a:srgbClr val="3408AC"/>
                </a:solidFill>
                <a:latin typeface="Arial" panose="020B0604020202020204" pitchFamily="34" charset="0"/>
                <a:ea typeface="+mn-ea"/>
              </a:rPr>
              <a:t>Project </a:t>
            </a:r>
            <a:r>
              <a:rPr lang="nb-NO" spc="-100" dirty="0" err="1">
                <a:solidFill>
                  <a:srgbClr val="3408AC"/>
                </a:solidFill>
                <a:latin typeface="Arial" panose="020B0604020202020204" pitchFamily="34" charset="0"/>
                <a:ea typeface="+mn-ea"/>
              </a:rPr>
              <a:t>name</a:t>
            </a:r>
            <a:r>
              <a:rPr lang="nb-NO" spc="-100" dirty="0">
                <a:solidFill>
                  <a:srgbClr val="3408AC"/>
                </a:solidFill>
                <a:latin typeface="Arial" panose="020B0604020202020204" pitchFamily="34" charset="0"/>
                <a:ea typeface="+mn-ea"/>
              </a:rPr>
              <a:t> 36pt.</a:t>
            </a:r>
            <a:endParaRPr lang="2057" spc="-100" dirty="0">
              <a:solidFill>
                <a:srgbClr val="3408AC"/>
              </a:solidFill>
              <a:latin typeface="Arial" panose="020B0604020202020204" pitchFamily="34" charset="0"/>
              <a:ea typeface="+mn-ea"/>
            </a:endParaRPr>
          </a:p>
        </p:txBody>
      </p:sp>
    </p:spTree>
    <p:extLst>
      <p:ext uri="{BB962C8B-B14F-4D97-AF65-F5344CB8AC3E}">
        <p14:creationId xmlns:p14="http://schemas.microsoft.com/office/powerpoint/2010/main" val="2015487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osjektforside #4">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A62D395-9E72-4FA9-80F9-32526BF27246}" type="slidenum">
              <a:rPr lang="nb-NO" smtClean="0"/>
              <a:pPr/>
              <a:t>‹#›</a:t>
            </a:fld>
            <a:endParaRPr lang="nb-NO"/>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indent="0">
              <a:lnSpc>
                <a:spcPct val="100000"/>
              </a:lnSpc>
              <a:buNone/>
              <a:defRPr b="0" i="0"/>
            </a:pPr>
            <a:r>
              <a:rPr lang="2057" sz="1600" dirty="0">
                <a:solidFill>
                  <a:srgbClr val="303030"/>
                </a:solidFill>
                <a:latin typeface="Arial" panose="020B0604020202020204" pitchFamily="34" charset="0"/>
                <a:cs typeface="Arial" panose="020B0604020202020204" pitchFamily="34" charset="0"/>
              </a:rPr>
              <a:t>Version 2 of the project's "front page", project name and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pic>
        <p:nvPicPr>
          <p:cNvPr id="13" name="Grafikk 12">
            <a:extLst>
              <a:ext uri="{FF2B5EF4-FFF2-40B4-BE49-F238E27FC236}">
                <a16:creationId xmlns:a16="http://schemas.microsoft.com/office/drawing/2014/main" id="{1165A756-AE89-423C-882F-811DEED49B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6CB37F9F-F55F-4A89-A43F-96E4B53AF620}"/>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2" name="Tittel 1">
            <a:extLst>
              <a:ext uri="{FF2B5EF4-FFF2-40B4-BE49-F238E27FC236}">
                <a16:creationId xmlns:a16="http://schemas.microsoft.com/office/drawing/2014/main" id="{9463E399-B0E9-FAB5-0AC9-DD03B466BF2D}"/>
              </a:ext>
            </a:extLst>
          </p:cNvPr>
          <p:cNvSpPr>
            <a:spLocks noGrp="1"/>
          </p:cNvSpPr>
          <p:nvPr>
            <p:ph type="title" hasCustomPrompt="1"/>
          </p:nvPr>
        </p:nvSpPr>
        <p:spPr>
          <a:xfrm>
            <a:off x="746121" y="947597"/>
            <a:ext cx="4809727" cy="1509644"/>
          </a:xfrm>
        </p:spPr>
        <p:txBody>
          <a:bodyPr lIns="0" tIns="0" rIns="0" bIns="0">
            <a:normAutofit/>
          </a:bodyPr>
          <a:lstStyle>
            <a:lvl1pPr>
              <a:defRPr sz="3600">
                <a:solidFill>
                  <a:srgbClr val="3408AC"/>
                </a:solidFill>
              </a:defRPr>
            </a:lvl1pPr>
          </a:lstStyle>
          <a:p>
            <a:pPr>
              <a:defRPr b="0" i="0"/>
            </a:pPr>
            <a:r>
              <a:rPr lang="2057" spc="-100" dirty="0">
                <a:solidFill>
                  <a:srgbClr val="3408AC"/>
                </a:solidFill>
                <a:latin typeface="Arial" panose="020B0604020202020204" pitchFamily="34" charset="0"/>
                <a:ea typeface="+mn-ea"/>
              </a:rPr>
              <a:t>Space for a long project title that may extend over several lines </a:t>
            </a:r>
          </a:p>
        </p:txBody>
      </p:sp>
      <p:cxnSp>
        <p:nvCxnSpPr>
          <p:cNvPr id="8" name="Rett linje 13">
            <a:extLst>
              <a:ext uri="{FF2B5EF4-FFF2-40B4-BE49-F238E27FC236}">
                <a16:creationId xmlns:a16="http://schemas.microsoft.com/office/drawing/2014/main" id="{4F1FE6FE-C3B1-BDCE-94F1-F21E800B1CDD}"/>
              </a:ext>
            </a:extLst>
          </p:cNvPr>
          <p:cNvCxnSpPr>
            <a:cxnSpLocks/>
          </p:cNvCxnSpPr>
          <p:nvPr userDrawn="1"/>
        </p:nvCxnSpPr>
        <p:spPr>
          <a:xfrm>
            <a:off x="746122" y="2778737"/>
            <a:ext cx="4809726"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209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Prosjektforside #4">
    <p:bg>
      <p:bgPr>
        <a:solidFill>
          <a:srgbClr val="CCE2E3">
            <a:alpha val="39528"/>
          </a:srgbClr>
        </a:solidFill>
        <a:effectLst/>
      </p:bgPr>
    </p:bg>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A62D395-9E72-4FA9-80F9-32526BF27246}" type="slidenum">
              <a:rPr lang="nb-NO" smtClean="0"/>
              <a:pPr/>
              <a:t>‹#›</a:t>
            </a:fld>
            <a:endParaRPr lang="nb-NO"/>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indent="0">
              <a:lnSpc>
                <a:spcPct val="100000"/>
              </a:lnSpc>
              <a:buNone/>
              <a:defRPr b="0" i="0"/>
            </a:pPr>
            <a:r>
              <a:rPr lang="2057" sz="1600" dirty="0">
                <a:solidFill>
                  <a:srgbClr val="303030"/>
                </a:solidFill>
                <a:latin typeface="Arial" panose="020B0604020202020204" pitchFamily="34" charset="0"/>
                <a:cs typeface="Arial" panose="020B0604020202020204" pitchFamily="34" charset="0"/>
              </a:rPr>
              <a:t>Version 2 of the project's "front page", project name and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dirty="0"/>
          </a:p>
        </p:txBody>
      </p:sp>
      <p:sp>
        <p:nvSpPr>
          <p:cNvPr id="15" name="TekstSylinder 14">
            <a:extLst>
              <a:ext uri="{FF2B5EF4-FFF2-40B4-BE49-F238E27FC236}">
                <a16:creationId xmlns:a16="http://schemas.microsoft.com/office/drawing/2014/main" id="{6CB37F9F-F55F-4A89-A43F-96E4B53AF620}"/>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7" name="Tittel 1">
            <a:extLst>
              <a:ext uri="{FF2B5EF4-FFF2-40B4-BE49-F238E27FC236}">
                <a16:creationId xmlns:a16="http://schemas.microsoft.com/office/drawing/2014/main" id="{7ED42219-9E8B-D3AB-2E40-CBECA021A949}"/>
              </a:ext>
            </a:extLst>
          </p:cNvPr>
          <p:cNvSpPr>
            <a:spLocks noGrp="1"/>
          </p:cNvSpPr>
          <p:nvPr>
            <p:ph type="title" hasCustomPrompt="1"/>
          </p:nvPr>
        </p:nvSpPr>
        <p:spPr>
          <a:xfrm>
            <a:off x="746121" y="947597"/>
            <a:ext cx="4809727" cy="1509644"/>
          </a:xfrm>
        </p:spPr>
        <p:txBody>
          <a:bodyPr lIns="0" tIns="0" rIns="0" bIns="0">
            <a:normAutofit/>
          </a:bodyPr>
          <a:lstStyle>
            <a:lvl1pPr>
              <a:defRPr sz="3600">
                <a:solidFill>
                  <a:srgbClr val="3408AC"/>
                </a:solidFill>
              </a:defRPr>
            </a:lvl1pPr>
          </a:lstStyle>
          <a:p>
            <a:pPr>
              <a:defRPr b="0" i="0"/>
            </a:pPr>
            <a:r>
              <a:rPr lang="2057" spc="-100" dirty="0">
                <a:solidFill>
                  <a:srgbClr val="3408AC"/>
                </a:solidFill>
                <a:latin typeface="Arial" panose="020B0604020202020204" pitchFamily="34" charset="0"/>
                <a:ea typeface="+mn-ea"/>
              </a:rPr>
              <a:t>Space for a long project title that may extend over several lines </a:t>
            </a:r>
          </a:p>
        </p:txBody>
      </p:sp>
      <p:pic>
        <p:nvPicPr>
          <p:cNvPr id="3" name="Picture 6">
            <a:extLst>
              <a:ext uri="{FF2B5EF4-FFF2-40B4-BE49-F238E27FC236}">
                <a16:creationId xmlns:a16="http://schemas.microsoft.com/office/drawing/2014/main" id="{5708FEB9-F166-A331-2CA4-4F6BAA0FE4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cxnSp>
        <p:nvCxnSpPr>
          <p:cNvPr id="8" name="Rett linje 13">
            <a:extLst>
              <a:ext uri="{FF2B5EF4-FFF2-40B4-BE49-F238E27FC236}">
                <a16:creationId xmlns:a16="http://schemas.microsoft.com/office/drawing/2014/main" id="{3523E4F8-C6F5-8292-D633-1EAAA2D277F8}"/>
              </a:ext>
            </a:extLst>
          </p:cNvPr>
          <p:cNvCxnSpPr>
            <a:cxnSpLocks/>
          </p:cNvCxnSpPr>
          <p:nvPr userDrawn="1"/>
        </p:nvCxnSpPr>
        <p:spPr>
          <a:xfrm>
            <a:off x="746122" y="2778737"/>
            <a:ext cx="4809726"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159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0704-3990-CBFB-8EFD-E11C9091F747}"/>
              </a:ext>
            </a:extLst>
          </p:cNvPr>
          <p:cNvSpPr>
            <a:spLocks noGrp="1"/>
          </p:cNvSpPr>
          <p:nvPr>
            <p:ph type="title"/>
          </p:nvPr>
        </p:nvSpPr>
        <p:spPr/>
        <p:txBody>
          <a:bodyPr/>
          <a:lstStyle>
            <a:lvl1pPr>
              <a:defRPr>
                <a:solidFill>
                  <a:srgbClr val="3408AC"/>
                </a:solidFill>
              </a:defRPr>
            </a:lvl1pPr>
          </a:lstStyle>
          <a:p>
            <a:r>
              <a:rPr lang="en-US"/>
              <a:t>Click to edit Master title style</a:t>
            </a:r>
            <a:endParaRPr lang="nb-NO" dirty="0"/>
          </a:p>
        </p:txBody>
      </p:sp>
      <p:sp>
        <p:nvSpPr>
          <p:cNvPr id="3" name="Date Placeholder 2">
            <a:extLst>
              <a:ext uri="{FF2B5EF4-FFF2-40B4-BE49-F238E27FC236}">
                <a16:creationId xmlns:a16="http://schemas.microsoft.com/office/drawing/2014/main" id="{B8ECE171-56F7-65F1-A1E8-CBB45F41F92B}"/>
              </a:ext>
            </a:extLst>
          </p:cNvPr>
          <p:cNvSpPr>
            <a:spLocks noGrp="1"/>
          </p:cNvSpPr>
          <p:nvPr>
            <p:ph type="dt" sz="half" idx="10"/>
          </p:nvPr>
        </p:nvSpPr>
        <p:spPr/>
        <p:txBody>
          <a:bodyPr/>
          <a:lstStyle/>
          <a:p>
            <a:fld id="{14463DC0-34DA-4C18-AB00-4938EE730E8F}" type="datetimeFigureOut">
              <a:rPr lang="nb-NO" smtClean="0"/>
              <a:pPr/>
              <a:t>20.04.2026</a:t>
            </a:fld>
            <a:endParaRPr lang="nb-NO"/>
          </a:p>
        </p:txBody>
      </p:sp>
      <p:sp>
        <p:nvSpPr>
          <p:cNvPr id="4" name="Footer Placeholder 3">
            <a:extLst>
              <a:ext uri="{FF2B5EF4-FFF2-40B4-BE49-F238E27FC236}">
                <a16:creationId xmlns:a16="http://schemas.microsoft.com/office/drawing/2014/main" id="{E1226EA4-97B6-23C2-7F69-0832C2F64AE0}"/>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1353E04-6826-E03D-4057-93B4EB84851F}"/>
              </a:ext>
            </a:extLst>
          </p:cNvPr>
          <p:cNvSpPr>
            <a:spLocks noGrp="1"/>
          </p:cNvSpPr>
          <p:nvPr>
            <p:ph type="sldNum" sz="quarter" idx="12"/>
          </p:nvPr>
        </p:nvSpPr>
        <p:spPr/>
        <p:txBody>
          <a:bodyPr/>
          <a:lstStyle/>
          <a:p>
            <a:fld id="{60DA832A-F266-49F5-91F3-AF36CD6D5010}" type="slidenum">
              <a:rPr lang="nb-NO" smtClean="0"/>
              <a:pPr/>
              <a:t>‹#›</a:t>
            </a:fld>
            <a:endParaRPr lang="nb-NO"/>
          </a:p>
        </p:txBody>
      </p:sp>
    </p:spTree>
    <p:extLst>
      <p:ext uri="{BB962C8B-B14F-4D97-AF65-F5344CB8AC3E}">
        <p14:creationId xmlns:p14="http://schemas.microsoft.com/office/powerpoint/2010/main" val="2925704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sjekt side 2 med bil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590AA638-CDD2-45A2-BACF-7BF70FCFE44C}" type="slidenum">
              <a:rPr lang="nb-NO" smtClean="0"/>
              <a:pPr/>
              <a:t>‹#›</a:t>
            </a:fld>
            <a:endParaRPr lang="nb-NO"/>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746122" y="1469984"/>
            <a:ext cx="10536150"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8000" y="288000"/>
            <a:ext cx="591605" cy="585747"/>
          </a:xfrm>
          <a:prstGeom prst="rect">
            <a:avLst/>
          </a:prstGeom>
        </p:spPr>
      </p:pic>
      <p:sp>
        <p:nvSpPr>
          <p:cNvPr id="13" name="Plassholder for bilde 1">
            <a:extLst>
              <a:ext uri="{FF2B5EF4-FFF2-40B4-BE49-F238E27FC236}">
                <a16:creationId xmlns:a16="http://schemas.microsoft.com/office/drawing/2014/main" id="{83FD9DD6-805C-474B-B3C5-CACA7595689F}"/>
              </a:ext>
            </a:extLst>
          </p:cNvPr>
          <p:cNvSpPr>
            <a:spLocks noGrp="1"/>
          </p:cNvSpPr>
          <p:nvPr>
            <p:ph type="pic" sz="quarter" idx="14" hasCustomPrompt="1"/>
          </p:nvPr>
        </p:nvSpPr>
        <p:spPr>
          <a:xfrm>
            <a:off x="6458273" y="1807087"/>
            <a:ext cx="4852527" cy="3702057"/>
          </a:xfrm>
          <a:prstGeom prst="rect">
            <a:avLst/>
          </a:prstGeom>
          <a:solidFill>
            <a:schemeClr val="bg1">
              <a:lumMod val="65000"/>
            </a:schemeClr>
          </a:solidFill>
        </p:spPr>
        <p:txBody>
          <a:bodyPr lIns="0" tIns="0" rIns="0" bIns="0"/>
          <a:lstStyle>
            <a:lvl1pPr algn="ctr">
              <a:defRPr/>
            </a:lvl1pPr>
          </a:lstStyle>
          <a:p>
            <a:r>
              <a:rPr lang="nb-NO"/>
              <a:t>Picture</a:t>
            </a:r>
          </a:p>
        </p:txBody>
      </p:sp>
      <p:sp>
        <p:nvSpPr>
          <p:cNvPr id="14" name="Plassholder for tekst 12">
            <a:extLst>
              <a:ext uri="{FF2B5EF4-FFF2-40B4-BE49-F238E27FC236}">
                <a16:creationId xmlns:a16="http://schemas.microsoft.com/office/drawing/2014/main" id="{F0D59F9D-A8B2-4A0B-888F-79AE00FAB520}"/>
              </a:ext>
            </a:extLst>
          </p:cNvPr>
          <p:cNvSpPr>
            <a:spLocks noGrp="1"/>
          </p:cNvSpPr>
          <p:nvPr>
            <p:ph type="body" sz="quarter" idx="18" hasCustomPrompt="1"/>
          </p:nvPr>
        </p:nvSpPr>
        <p:spPr>
          <a:xfrm>
            <a:off x="6458273" y="5737220"/>
            <a:ext cx="4852527"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it-IT" dirty="0"/>
              <a:t>Caption / Source / Links – Ule union europee denominator, involvite appellate promotores lo uno. </a:t>
            </a:r>
          </a:p>
        </p:txBody>
      </p:sp>
      <p:sp>
        <p:nvSpPr>
          <p:cNvPr id="11" name="TekstSylinder 10">
            <a:extLst>
              <a:ext uri="{FF2B5EF4-FFF2-40B4-BE49-F238E27FC236}">
                <a16:creationId xmlns:a16="http://schemas.microsoft.com/office/drawing/2014/main" id="{A66B51EF-2B0A-4839-9769-4285A6B7B13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2" name="Text Placeholder 8">
            <a:extLst>
              <a:ext uri="{FF2B5EF4-FFF2-40B4-BE49-F238E27FC236}">
                <a16:creationId xmlns:a16="http://schemas.microsoft.com/office/drawing/2014/main" id="{59069B9E-E880-44C8-3C97-EE4C7CC1AC50}"/>
              </a:ext>
            </a:extLst>
          </p:cNvPr>
          <p:cNvSpPr>
            <a:spLocks noGrp="1"/>
          </p:cNvSpPr>
          <p:nvPr>
            <p:ph type="body" sz="quarter" idx="19" hasCustomPrompt="1"/>
          </p:nvPr>
        </p:nvSpPr>
        <p:spPr>
          <a:xfrm>
            <a:off x="746122" y="612350"/>
            <a:ext cx="7212013" cy="561975"/>
          </a:xfrm>
        </p:spPr>
        <p:txBody>
          <a:bodyPr/>
          <a:lstStyle>
            <a:lvl1pPr>
              <a:lnSpc>
                <a:spcPct val="100000"/>
              </a:lnSpc>
              <a:defRPr sz="2000">
                <a:solidFill>
                  <a:srgbClr val="3408AC"/>
                </a:solidFill>
              </a:defRPr>
            </a:lvl1pPr>
          </a:lstStyle>
          <a:p>
            <a:pPr>
              <a:defRPr b="0" i="0"/>
            </a:pPr>
            <a:r>
              <a:rPr lang="2057">
                <a:solidFill>
                  <a:srgbClr val="3408AC"/>
                </a:solidFill>
                <a:latin typeface="Arial" panose="020B0604020202020204" pitchFamily="34" charset="0"/>
              </a:rPr>
              <a:t>[Page 2] Project name</a:t>
            </a:r>
            <a:br>
              <a:rPr lang="2057">
                <a:solidFill>
                  <a:srgbClr val="3408AC"/>
                </a:solidFill>
                <a:latin typeface="Arial" panose="020B0604020202020204" pitchFamily="34" charset="0"/>
              </a:rPr>
            </a:br>
            <a:r>
              <a:rPr lang="2057">
                <a:solidFill>
                  <a:srgbClr val="3408AC"/>
                </a:solidFill>
                <a:latin typeface="Arial" panose="020B0604020202020204" pitchFamily="34" charset="0"/>
                <a:ea typeface="+mn-ea"/>
              </a:rPr>
              <a:t>Two-part project name that can be long</a:t>
            </a:r>
            <a:endParaRPr lang="2057" dirty="0">
              <a:solidFill>
                <a:srgbClr val="3408AC"/>
              </a:solidFill>
              <a:latin typeface="Arial" panose="020B0604020202020204" pitchFamily="34" charset="0"/>
              <a:ea typeface="+mn-ea"/>
            </a:endParaRPr>
          </a:p>
        </p:txBody>
      </p:sp>
    </p:spTree>
    <p:extLst>
      <p:ext uri="{BB962C8B-B14F-4D97-AF65-F5344CB8AC3E}">
        <p14:creationId xmlns:p14="http://schemas.microsoft.com/office/powerpoint/2010/main" val="13617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Prosjekt side 2 med bil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590AA638-CDD2-45A2-BACF-7BF70FCFE44C}" type="slidenum">
              <a:rPr lang="nb-NO" smtClean="0"/>
              <a:pPr/>
              <a:t>‹#›</a:t>
            </a:fld>
            <a:endParaRPr lang="nb-NO"/>
          </a:p>
        </p:txBody>
      </p: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bilde 1">
            <a:extLst>
              <a:ext uri="{FF2B5EF4-FFF2-40B4-BE49-F238E27FC236}">
                <a16:creationId xmlns:a16="http://schemas.microsoft.com/office/drawing/2014/main" id="{83FD9DD6-805C-474B-B3C5-CACA7595689F}"/>
              </a:ext>
            </a:extLst>
          </p:cNvPr>
          <p:cNvSpPr>
            <a:spLocks noGrp="1"/>
          </p:cNvSpPr>
          <p:nvPr>
            <p:ph type="pic" sz="quarter" idx="14" hasCustomPrompt="1"/>
          </p:nvPr>
        </p:nvSpPr>
        <p:spPr>
          <a:xfrm>
            <a:off x="6458273" y="1807087"/>
            <a:ext cx="4852527" cy="3702057"/>
          </a:xfrm>
          <a:prstGeom prst="rect">
            <a:avLst/>
          </a:prstGeom>
          <a:solidFill>
            <a:schemeClr val="bg1">
              <a:lumMod val="65000"/>
            </a:schemeClr>
          </a:solidFill>
        </p:spPr>
        <p:txBody>
          <a:bodyPr lIns="0" tIns="0" rIns="0" bIns="0"/>
          <a:lstStyle>
            <a:lvl1pPr algn="ctr">
              <a:defRPr/>
            </a:lvl1pPr>
          </a:lstStyle>
          <a:p>
            <a:r>
              <a:rPr lang="nb-NO"/>
              <a:t>Picture</a:t>
            </a:r>
          </a:p>
        </p:txBody>
      </p:sp>
      <p:sp>
        <p:nvSpPr>
          <p:cNvPr id="14" name="Plassholder for tekst 12">
            <a:extLst>
              <a:ext uri="{FF2B5EF4-FFF2-40B4-BE49-F238E27FC236}">
                <a16:creationId xmlns:a16="http://schemas.microsoft.com/office/drawing/2014/main" id="{F0D59F9D-A8B2-4A0B-888F-79AE00FAB520}"/>
              </a:ext>
            </a:extLst>
          </p:cNvPr>
          <p:cNvSpPr>
            <a:spLocks noGrp="1"/>
          </p:cNvSpPr>
          <p:nvPr>
            <p:ph type="body" sz="quarter" idx="18" hasCustomPrompt="1"/>
          </p:nvPr>
        </p:nvSpPr>
        <p:spPr>
          <a:xfrm>
            <a:off x="6458273" y="5737220"/>
            <a:ext cx="4852527"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it-IT" dirty="0"/>
              <a:t>Caption / Source / Links – Ule union europee denominator, involvite appellate promotores lo uno. </a:t>
            </a:r>
          </a:p>
        </p:txBody>
      </p:sp>
      <p:sp>
        <p:nvSpPr>
          <p:cNvPr id="11" name="TekstSylinder 10">
            <a:extLst>
              <a:ext uri="{FF2B5EF4-FFF2-40B4-BE49-F238E27FC236}">
                <a16:creationId xmlns:a16="http://schemas.microsoft.com/office/drawing/2014/main" id="{A66B51EF-2B0A-4839-9769-4285A6B7B13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
        <p:nvSpPr>
          <p:cNvPr id="9" name="Text Placeholder 8">
            <a:extLst>
              <a:ext uri="{FF2B5EF4-FFF2-40B4-BE49-F238E27FC236}">
                <a16:creationId xmlns:a16="http://schemas.microsoft.com/office/drawing/2014/main" id="{67A9F16F-4A6D-BA12-18C3-568F4EC2BD88}"/>
              </a:ext>
            </a:extLst>
          </p:cNvPr>
          <p:cNvSpPr>
            <a:spLocks noGrp="1"/>
          </p:cNvSpPr>
          <p:nvPr>
            <p:ph type="body" sz="quarter" idx="19" hasCustomPrompt="1"/>
          </p:nvPr>
        </p:nvSpPr>
        <p:spPr>
          <a:xfrm>
            <a:off x="746122" y="612350"/>
            <a:ext cx="7212013" cy="561975"/>
          </a:xfrm>
        </p:spPr>
        <p:txBody>
          <a:bodyPr/>
          <a:lstStyle>
            <a:lvl1pPr>
              <a:lnSpc>
                <a:spcPct val="100000"/>
              </a:lnSpc>
              <a:defRPr sz="2000">
                <a:solidFill>
                  <a:srgbClr val="3408AC"/>
                </a:solidFill>
              </a:defRPr>
            </a:lvl1pPr>
          </a:lstStyle>
          <a:p>
            <a:pPr>
              <a:defRPr b="0" i="0"/>
            </a:pPr>
            <a:r>
              <a:rPr lang="2057">
                <a:solidFill>
                  <a:srgbClr val="3408AC"/>
                </a:solidFill>
                <a:latin typeface="Arial" panose="020B0604020202020204" pitchFamily="34" charset="0"/>
              </a:rPr>
              <a:t>[Page 2] Project name</a:t>
            </a:r>
            <a:br>
              <a:rPr lang="2057">
                <a:solidFill>
                  <a:srgbClr val="3408AC"/>
                </a:solidFill>
                <a:latin typeface="Arial" panose="020B0604020202020204" pitchFamily="34" charset="0"/>
              </a:rPr>
            </a:br>
            <a:r>
              <a:rPr lang="2057">
                <a:solidFill>
                  <a:srgbClr val="3408AC"/>
                </a:solidFill>
                <a:latin typeface="Arial" panose="020B0604020202020204" pitchFamily="34" charset="0"/>
                <a:ea typeface="+mn-ea"/>
              </a:rPr>
              <a:t>Two-part project name that can be long</a:t>
            </a:r>
            <a:endParaRPr lang="2057" dirty="0">
              <a:solidFill>
                <a:srgbClr val="3408AC"/>
              </a:solidFill>
              <a:latin typeface="Arial" panose="020B0604020202020204" pitchFamily="34" charset="0"/>
              <a:ea typeface="+mn-ea"/>
            </a:endParaRPr>
          </a:p>
        </p:txBody>
      </p:sp>
      <p:pic>
        <p:nvPicPr>
          <p:cNvPr id="3" name="Picture 6">
            <a:extLst>
              <a:ext uri="{FF2B5EF4-FFF2-40B4-BE49-F238E27FC236}">
                <a16:creationId xmlns:a16="http://schemas.microsoft.com/office/drawing/2014/main" id="{D06FA213-5657-D0FF-452F-B5B8A4325D4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939925" y="133110"/>
            <a:ext cx="1050019" cy="740015"/>
          </a:xfrm>
          <a:prstGeom prst="rect">
            <a:avLst/>
          </a:prstGeom>
        </p:spPr>
      </p:pic>
      <p:cxnSp>
        <p:nvCxnSpPr>
          <p:cNvPr id="7" name="Rett linje 14">
            <a:extLst>
              <a:ext uri="{FF2B5EF4-FFF2-40B4-BE49-F238E27FC236}">
                <a16:creationId xmlns:a16="http://schemas.microsoft.com/office/drawing/2014/main" id="{2D161B88-A632-6B19-C286-89B8D58BEBCA}"/>
              </a:ext>
            </a:extLst>
          </p:cNvPr>
          <p:cNvCxnSpPr>
            <a:cxnSpLocks/>
          </p:cNvCxnSpPr>
          <p:nvPr userDrawn="1"/>
        </p:nvCxnSpPr>
        <p:spPr>
          <a:xfrm>
            <a:off x="746122" y="1469984"/>
            <a:ext cx="10536150" cy="0"/>
          </a:xfrm>
          <a:prstGeom prst="line">
            <a:avLst/>
          </a:prstGeom>
          <a:ln w="12700">
            <a:solidFill>
              <a:srgbClr val="3408AC">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926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3F4CE8D6-F0AA-49A3-AB42-5B25469EE7DC}" type="slidenum">
              <a:rPr lang="nb-NO" smtClean="0"/>
              <a:pPr/>
              <a:t>‹#›</a:t>
            </a:fld>
            <a:endParaRPr lang="nb-NO"/>
          </a:p>
        </p:txBody>
      </p:sp>
    </p:spTree>
    <p:extLst>
      <p:ext uri="{BB962C8B-B14F-4D97-AF65-F5344CB8AC3E}">
        <p14:creationId xmlns:p14="http://schemas.microsoft.com/office/powerpoint/2010/main" val="643071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p:bg>
      <p:bgPr>
        <a:solidFill>
          <a:schemeClr val="bg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4B116A68-8B42-47FB-8A3B-5456CD62B2EB}" type="slidenum">
              <a:rPr lang="nb-NO" smtClean="0"/>
              <a:pPr/>
              <a:t>‹#›</a:t>
            </a:fld>
            <a:endParaRPr lang="nb-NO"/>
          </a:p>
        </p:txBody>
      </p:sp>
      <p:pic>
        <p:nvPicPr>
          <p:cNvPr id="5" name="Grafikk 4">
            <a:extLst>
              <a:ext uri="{FF2B5EF4-FFF2-40B4-BE49-F238E27FC236}">
                <a16:creationId xmlns:a16="http://schemas.microsoft.com/office/drawing/2014/main" id="{214D3274-4130-4673-9D36-58BAD92603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6350" y="2875590"/>
            <a:ext cx="9639300" cy="1790700"/>
          </a:xfrm>
          <a:prstGeom prst="rect">
            <a:avLst/>
          </a:prstGeom>
        </p:spPr>
      </p:pic>
      <p:pic>
        <p:nvPicPr>
          <p:cNvPr id="7" name="Grafikk 6">
            <a:extLst>
              <a:ext uri="{FF2B5EF4-FFF2-40B4-BE49-F238E27FC236}">
                <a16:creationId xmlns:a16="http://schemas.microsoft.com/office/drawing/2014/main" id="{B2CE2C28-4E73-4154-87FB-8047B25BE6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78959" y="2259406"/>
            <a:ext cx="1257121" cy="1244674"/>
          </a:xfrm>
          <a:prstGeom prst="rect">
            <a:avLst/>
          </a:prstGeom>
        </p:spPr>
      </p:pic>
      <p:sp>
        <p:nvSpPr>
          <p:cNvPr id="8" name="Tittel 1">
            <a:extLst>
              <a:ext uri="{FF2B5EF4-FFF2-40B4-BE49-F238E27FC236}">
                <a16:creationId xmlns:a16="http://schemas.microsoft.com/office/drawing/2014/main" id="{DE20D2A9-B1FA-488B-BB02-A2DC5DEC66B6}"/>
              </a:ext>
            </a:extLst>
          </p:cNvPr>
          <p:cNvSpPr txBox="1">
            <a:spLocks/>
          </p:cNvSpPr>
          <p:nvPr userDrawn="1"/>
        </p:nvSpPr>
        <p:spPr>
          <a:xfrm>
            <a:off x="541281" y="4933460"/>
            <a:ext cx="1569741"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Teknologi</a:t>
            </a:r>
          </a:p>
        </p:txBody>
      </p:sp>
      <p:sp>
        <p:nvSpPr>
          <p:cNvPr id="9" name="Tittel 1">
            <a:extLst>
              <a:ext uri="{FF2B5EF4-FFF2-40B4-BE49-F238E27FC236}">
                <a16:creationId xmlns:a16="http://schemas.microsoft.com/office/drawing/2014/main" id="{CC5194EE-45A7-40D9-8C17-F13AA39C4006}"/>
              </a:ext>
            </a:extLst>
          </p:cNvPr>
          <p:cNvSpPr txBox="1">
            <a:spLocks/>
          </p:cNvSpPr>
          <p:nvPr userDrawn="1"/>
        </p:nvSpPr>
        <p:spPr>
          <a:xfrm>
            <a:off x="2456041" y="4922878"/>
            <a:ext cx="1103653"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Helse og samfunn</a:t>
            </a:r>
          </a:p>
        </p:txBody>
      </p:sp>
      <p:sp>
        <p:nvSpPr>
          <p:cNvPr id="10" name="Tittel 1">
            <a:extLst>
              <a:ext uri="{FF2B5EF4-FFF2-40B4-BE49-F238E27FC236}">
                <a16:creationId xmlns:a16="http://schemas.microsoft.com/office/drawing/2014/main" id="{4AF57FCC-975F-4D99-955A-2556F8428A27}"/>
              </a:ext>
            </a:extLst>
          </p:cNvPr>
          <p:cNvSpPr txBox="1">
            <a:spLocks/>
          </p:cNvSpPr>
          <p:nvPr userDrawn="1"/>
        </p:nvSpPr>
        <p:spPr>
          <a:xfrm>
            <a:off x="4134185" y="4922417"/>
            <a:ext cx="1284692"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Klima og miljø</a:t>
            </a:r>
          </a:p>
        </p:txBody>
      </p:sp>
      <p:sp>
        <p:nvSpPr>
          <p:cNvPr id="11" name="Tittel 1">
            <a:extLst>
              <a:ext uri="{FF2B5EF4-FFF2-40B4-BE49-F238E27FC236}">
                <a16:creationId xmlns:a16="http://schemas.microsoft.com/office/drawing/2014/main" id="{67B66357-CE6B-4085-BD19-697E213A3226}"/>
              </a:ext>
            </a:extLst>
          </p:cNvPr>
          <p:cNvSpPr txBox="1">
            <a:spLocks/>
          </p:cNvSpPr>
          <p:nvPr userDrawn="1"/>
        </p:nvSpPr>
        <p:spPr>
          <a:xfrm>
            <a:off x="5922763" y="4922417"/>
            <a:ext cx="1397164"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NORCE</a:t>
            </a:r>
          </a:p>
          <a:p>
            <a:pPr algn="ctr"/>
            <a:r>
              <a:rPr lang="nb-NO" sz="1600" err="1">
                <a:solidFill>
                  <a:srgbClr val="030354"/>
                </a:solidFill>
                <a:latin typeface="Arial" panose="020B0604020202020204" pitchFamily="34" charset="0"/>
                <a:ea typeface="+mn-ea"/>
              </a:rPr>
              <a:t>Innovation</a:t>
            </a:r>
            <a:endParaRPr lang="nb-NO" sz="1600">
              <a:solidFill>
                <a:srgbClr val="030354"/>
              </a:solidFill>
              <a:latin typeface="Arial" panose="020B0604020202020204" pitchFamily="34" charset="0"/>
              <a:ea typeface="+mn-ea"/>
            </a:endParaRPr>
          </a:p>
        </p:txBody>
      </p:sp>
      <p:sp>
        <p:nvSpPr>
          <p:cNvPr id="12" name="Tittel 1">
            <a:extLst>
              <a:ext uri="{FF2B5EF4-FFF2-40B4-BE49-F238E27FC236}">
                <a16:creationId xmlns:a16="http://schemas.microsoft.com/office/drawing/2014/main" id="{E4AA169D-183F-48F2-B6C5-E100931A4F3F}"/>
              </a:ext>
            </a:extLst>
          </p:cNvPr>
          <p:cNvSpPr txBox="1">
            <a:spLocks/>
          </p:cNvSpPr>
          <p:nvPr userDrawn="1"/>
        </p:nvSpPr>
        <p:spPr>
          <a:xfrm>
            <a:off x="7542013" y="4922417"/>
            <a:ext cx="97474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NKVTS</a:t>
            </a:r>
          </a:p>
        </p:txBody>
      </p:sp>
      <p:sp>
        <p:nvSpPr>
          <p:cNvPr id="13" name="Tittel 1">
            <a:extLst>
              <a:ext uri="{FF2B5EF4-FFF2-40B4-BE49-F238E27FC236}">
                <a16:creationId xmlns:a16="http://schemas.microsoft.com/office/drawing/2014/main" id="{C97CB36A-487C-4F3B-9F11-A4028797D725}"/>
              </a:ext>
            </a:extLst>
          </p:cNvPr>
          <p:cNvSpPr txBox="1">
            <a:spLocks/>
          </p:cNvSpPr>
          <p:nvPr userDrawn="1"/>
        </p:nvSpPr>
        <p:spPr>
          <a:xfrm>
            <a:off x="9020647"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NUBU</a:t>
            </a:r>
          </a:p>
        </p:txBody>
      </p:sp>
      <p:sp>
        <p:nvSpPr>
          <p:cNvPr id="14" name="Tittel 1">
            <a:extLst>
              <a:ext uri="{FF2B5EF4-FFF2-40B4-BE49-F238E27FC236}">
                <a16:creationId xmlns:a16="http://schemas.microsoft.com/office/drawing/2014/main" id="{40248225-4B28-4F55-8661-80DBB2B8613A}"/>
              </a:ext>
            </a:extLst>
          </p:cNvPr>
          <p:cNvSpPr txBox="1">
            <a:spLocks/>
          </p:cNvSpPr>
          <p:nvPr userDrawn="1"/>
        </p:nvSpPr>
        <p:spPr>
          <a:xfrm>
            <a:off x="10443260"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NIOM</a:t>
            </a:r>
          </a:p>
        </p:txBody>
      </p:sp>
      <p:sp>
        <p:nvSpPr>
          <p:cNvPr id="15" name="Tittel 1">
            <a:extLst>
              <a:ext uri="{FF2B5EF4-FFF2-40B4-BE49-F238E27FC236}">
                <a16:creationId xmlns:a16="http://schemas.microsoft.com/office/drawing/2014/main" id="{6737B3A4-9592-4E72-9536-732DC5FF1113}"/>
              </a:ext>
            </a:extLst>
          </p:cNvPr>
          <p:cNvSpPr txBox="1">
            <a:spLocks/>
          </p:cNvSpPr>
          <p:nvPr userDrawn="1"/>
        </p:nvSpPr>
        <p:spPr>
          <a:xfrm>
            <a:off x="2456041" y="3670252"/>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DIVISJONER</a:t>
            </a:r>
          </a:p>
        </p:txBody>
      </p:sp>
      <p:sp>
        <p:nvSpPr>
          <p:cNvPr id="16" name="Tittel 1">
            <a:extLst>
              <a:ext uri="{FF2B5EF4-FFF2-40B4-BE49-F238E27FC236}">
                <a16:creationId xmlns:a16="http://schemas.microsoft.com/office/drawing/2014/main" id="{15CEA74C-902A-4E08-B610-514C89CF0C8A}"/>
              </a:ext>
            </a:extLst>
          </p:cNvPr>
          <p:cNvSpPr txBox="1">
            <a:spLocks/>
          </p:cNvSpPr>
          <p:nvPr userDrawn="1"/>
        </p:nvSpPr>
        <p:spPr>
          <a:xfrm>
            <a:off x="7774351" y="3670252"/>
            <a:ext cx="2018053"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dirty="0">
                <a:solidFill>
                  <a:srgbClr val="030354"/>
                </a:solidFill>
                <a:latin typeface="Arial" panose="020B0604020202020204" pitchFamily="34" charset="0"/>
                <a:ea typeface="+mn-ea"/>
              </a:rPr>
              <a:t>DATTERSELSKAP</a:t>
            </a:r>
          </a:p>
        </p:txBody>
      </p:sp>
      <p:sp>
        <p:nvSpPr>
          <p:cNvPr id="19" name="Tittel 1">
            <a:extLst>
              <a:ext uri="{FF2B5EF4-FFF2-40B4-BE49-F238E27FC236}">
                <a16:creationId xmlns:a16="http://schemas.microsoft.com/office/drawing/2014/main" id="{CAB5937C-777F-6DBA-1C7C-22249494972C}"/>
              </a:ext>
            </a:extLst>
          </p:cNvPr>
          <p:cNvSpPr txBox="1">
            <a:spLocks/>
          </p:cNvSpPr>
          <p:nvPr userDrawn="1"/>
        </p:nvSpPr>
        <p:spPr>
          <a:xfrm>
            <a:off x="1983629" y="1180677"/>
            <a:ext cx="8247779" cy="718658"/>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pc="-150" dirty="0">
                <a:solidFill>
                  <a:srgbClr val="3408AC"/>
                </a:solidFill>
                <a:latin typeface="Arial" panose="020B0604020202020204" pitchFamily="34" charset="0"/>
                <a:ea typeface="+mn-ea"/>
                <a:cs typeface="Arial" panose="020B0604020202020204" pitchFamily="34" charset="0"/>
              </a:rPr>
              <a:t>Slik er vi organisert</a:t>
            </a:r>
            <a:endParaRPr lang="2057" spc="-150">
              <a:solidFill>
                <a:srgbClr val="3408AC"/>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5254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2">
    <p:bg>
      <p:bgPr>
        <a:solidFill>
          <a:schemeClr val="bg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20.04.2026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958B18F9-BCF5-4520-8DB2-8299792F4F7F}" type="slidenum">
              <a:rPr lang="nb-NO" smtClean="0"/>
              <a:pPr/>
              <a:t>‹#›</a:t>
            </a:fld>
            <a:endParaRPr lang="nb-NO"/>
          </a:p>
        </p:txBody>
      </p:sp>
      <p:pic>
        <p:nvPicPr>
          <p:cNvPr id="17" name="Grafikk 16">
            <a:extLst>
              <a:ext uri="{FF2B5EF4-FFF2-40B4-BE49-F238E27FC236}">
                <a16:creationId xmlns:a16="http://schemas.microsoft.com/office/drawing/2014/main" id="{7211398F-A4B3-4B68-BB22-C91FBC73F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399" y="2505817"/>
            <a:ext cx="1257121" cy="1244674"/>
          </a:xfrm>
          <a:prstGeom prst="rect">
            <a:avLst/>
          </a:prstGeom>
        </p:spPr>
      </p:pic>
      <p:pic>
        <p:nvPicPr>
          <p:cNvPr id="21" name="Grafikk 20">
            <a:extLst>
              <a:ext uri="{FF2B5EF4-FFF2-40B4-BE49-F238E27FC236}">
                <a16:creationId xmlns:a16="http://schemas.microsoft.com/office/drawing/2014/main" id="{8F1630EB-644B-4AB3-9678-30C1446B76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43450" y="2921000"/>
            <a:ext cx="7975600" cy="1016000"/>
          </a:xfrm>
          <a:prstGeom prst="rect">
            <a:avLst/>
          </a:prstGeom>
        </p:spPr>
      </p:pic>
      <p:sp>
        <p:nvSpPr>
          <p:cNvPr id="22" name="Tittel 1">
            <a:extLst>
              <a:ext uri="{FF2B5EF4-FFF2-40B4-BE49-F238E27FC236}">
                <a16:creationId xmlns:a16="http://schemas.microsoft.com/office/drawing/2014/main" id="{E76522E9-8D0B-4ABF-9423-F8600899F8D5}"/>
              </a:ext>
            </a:extLst>
          </p:cNvPr>
          <p:cNvSpPr txBox="1">
            <a:spLocks/>
          </p:cNvSpPr>
          <p:nvPr userDrawn="1"/>
        </p:nvSpPr>
        <p:spPr>
          <a:xfrm>
            <a:off x="3092359"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DIVISJON</a:t>
            </a:r>
          </a:p>
        </p:txBody>
      </p:sp>
      <p:sp>
        <p:nvSpPr>
          <p:cNvPr id="23" name="Tittel 1">
            <a:extLst>
              <a:ext uri="{FF2B5EF4-FFF2-40B4-BE49-F238E27FC236}">
                <a16:creationId xmlns:a16="http://schemas.microsoft.com/office/drawing/2014/main" id="{4DADFE84-5E3F-4DAA-AB21-83A5E7480143}"/>
              </a:ext>
            </a:extLst>
          </p:cNvPr>
          <p:cNvSpPr txBox="1">
            <a:spLocks/>
          </p:cNvSpPr>
          <p:nvPr userDrawn="1"/>
        </p:nvSpPr>
        <p:spPr>
          <a:xfrm>
            <a:off x="5609781"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AVDELING</a:t>
            </a:r>
          </a:p>
        </p:txBody>
      </p:sp>
      <p:sp>
        <p:nvSpPr>
          <p:cNvPr id="24" name="Tittel 1">
            <a:extLst>
              <a:ext uri="{FF2B5EF4-FFF2-40B4-BE49-F238E27FC236}">
                <a16:creationId xmlns:a16="http://schemas.microsoft.com/office/drawing/2014/main" id="{298B0F5D-AEEC-4040-9326-EA053342B5E9}"/>
              </a:ext>
            </a:extLst>
          </p:cNvPr>
          <p:cNvSpPr txBox="1">
            <a:spLocks/>
          </p:cNvSpPr>
          <p:nvPr userDrawn="1"/>
        </p:nvSpPr>
        <p:spPr>
          <a:xfrm>
            <a:off x="8490190" y="3092643"/>
            <a:ext cx="1716708"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FORSKERGRUPPE</a:t>
            </a:r>
          </a:p>
        </p:txBody>
      </p:sp>
    </p:spTree>
    <p:extLst>
      <p:ext uri="{BB962C8B-B14F-4D97-AF65-F5344CB8AC3E}">
        <p14:creationId xmlns:p14="http://schemas.microsoft.com/office/powerpoint/2010/main" val="1621850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ktangel 8">
            <a:extLst>
              <a:ext uri="{FF2B5EF4-FFF2-40B4-BE49-F238E27FC236}">
                <a16:creationId xmlns:a16="http://schemas.microsoft.com/office/drawing/2014/main" id="{3437E7B0-F5D9-63D7-4B0E-BE9E554BEDB2}"/>
              </a:ext>
            </a:extLst>
          </p:cNvPr>
          <p:cNvSpPr/>
          <p:nvPr userDrawn="1"/>
        </p:nvSpPr>
        <p:spPr>
          <a:xfrm>
            <a:off x="-1611" y="0"/>
            <a:ext cx="12193611" cy="6877038"/>
          </a:xfrm>
          <a:prstGeom prst="rect">
            <a:avLst/>
          </a:prstGeom>
          <a:solidFill>
            <a:schemeClr val="accent4">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tx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solidFill>
                  <a:schemeClr val="tx1"/>
                </a:solidFill>
              </a:defRPr>
            </a:lvl1pPr>
          </a:lstStyle>
          <a:p>
            <a:fld id="{14463DC0-34DA-4C18-AB00-4938EE730E8F}" type="datetimeFigureOut">
              <a:rPr lang="nb-NO" smtClean="0"/>
              <a:pPr/>
              <a:t>20.04.2026</a:t>
            </a:fld>
            <a:endParaRPr lang="nb-NO" dirty="0"/>
          </a:p>
        </p:txBody>
      </p:sp>
      <p:pic>
        <p:nvPicPr>
          <p:cNvPr id="6" name="Picture 8">
            <a:extLst>
              <a:ext uri="{FF2B5EF4-FFF2-40B4-BE49-F238E27FC236}">
                <a16:creationId xmlns:a16="http://schemas.microsoft.com/office/drawing/2014/main" id="{3D9A300C-7D1F-A76B-CE54-E7AC65B966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1430519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EB75-6BB2-BF7A-5E89-02F5A9D9822D}"/>
              </a:ext>
            </a:extLst>
          </p:cNvPr>
          <p:cNvSpPr>
            <a:spLocks noGrp="1"/>
          </p:cNvSpPr>
          <p:nvPr>
            <p:ph type="title"/>
          </p:nvPr>
        </p:nvSpPr>
        <p:spPr/>
        <p:txBody>
          <a:bodyPr/>
          <a:lstStyle>
            <a:lvl1pPr>
              <a:defRPr>
                <a:solidFill>
                  <a:srgbClr val="3408AC"/>
                </a:solidFill>
              </a:defRPr>
            </a:lvl1pPr>
          </a:lstStyle>
          <a:p>
            <a:r>
              <a:rPr lang="en-US"/>
              <a:t>Click to edit Master title style</a:t>
            </a:r>
            <a:endParaRPr lang="nb-NO" dirty="0"/>
          </a:p>
        </p:txBody>
      </p:sp>
      <p:sp>
        <p:nvSpPr>
          <p:cNvPr id="3" name="Date Placeholder 2">
            <a:extLst>
              <a:ext uri="{FF2B5EF4-FFF2-40B4-BE49-F238E27FC236}">
                <a16:creationId xmlns:a16="http://schemas.microsoft.com/office/drawing/2014/main" id="{9A961B55-1AC3-C8D1-67ED-F35543F2B703}"/>
              </a:ext>
            </a:extLst>
          </p:cNvPr>
          <p:cNvSpPr>
            <a:spLocks noGrp="1"/>
          </p:cNvSpPr>
          <p:nvPr>
            <p:ph type="dt" sz="half" idx="10"/>
          </p:nvPr>
        </p:nvSpPr>
        <p:spPr/>
        <p:txBody>
          <a:bodyPr/>
          <a:lstStyle/>
          <a:p>
            <a:fld id="{14463DC0-34DA-4C18-AB00-4938EE730E8F}" type="datetimeFigureOut">
              <a:rPr lang="nb-NO" smtClean="0"/>
              <a:pPr/>
              <a:t>20.04.2026</a:t>
            </a:fld>
            <a:endParaRPr lang="nb-NO"/>
          </a:p>
        </p:txBody>
      </p:sp>
      <p:sp>
        <p:nvSpPr>
          <p:cNvPr id="4" name="Footer Placeholder 3">
            <a:extLst>
              <a:ext uri="{FF2B5EF4-FFF2-40B4-BE49-F238E27FC236}">
                <a16:creationId xmlns:a16="http://schemas.microsoft.com/office/drawing/2014/main" id="{1B6B3385-DAF2-5DA9-859F-B67AAB918C1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65043F7-63F0-6C6B-8BAE-6C2A26535D92}"/>
              </a:ext>
            </a:extLst>
          </p:cNvPr>
          <p:cNvSpPr>
            <a:spLocks noGrp="1"/>
          </p:cNvSpPr>
          <p:nvPr>
            <p:ph type="sldNum" sz="quarter" idx="12"/>
          </p:nvPr>
        </p:nvSpPr>
        <p:spPr/>
        <p:txBody>
          <a:bodyPr/>
          <a:lstStyle/>
          <a:p>
            <a:fld id="{60DA832A-F266-49F5-91F3-AF36CD6D5010}" type="slidenum">
              <a:rPr lang="nb-NO" smtClean="0"/>
              <a:pPr/>
              <a:t>‹#›</a:t>
            </a:fld>
            <a:endParaRPr lang="nb-NO"/>
          </a:p>
        </p:txBody>
      </p:sp>
    </p:spTree>
    <p:extLst>
      <p:ext uri="{BB962C8B-B14F-4D97-AF65-F5344CB8AC3E}">
        <p14:creationId xmlns:p14="http://schemas.microsoft.com/office/powerpoint/2010/main" val="144277693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4"/>
        </a:solidFill>
        <a:effectLst/>
      </p:bgPr>
    </p:bg>
    <p:spTree>
      <p:nvGrpSpPr>
        <p:cNvPr id="1" name=""/>
        <p:cNvGrpSpPr/>
        <p:nvPr/>
      </p:nvGrpSpPr>
      <p:grpSpPr>
        <a:xfrm>
          <a:off x="0" y="0"/>
          <a:ext cx="0" cy="0"/>
          <a:chOff x="0" y="0"/>
          <a:chExt cx="0" cy="0"/>
        </a:xfrm>
      </p:grpSpPr>
      <p:sp>
        <p:nvSpPr>
          <p:cNvPr id="22" name="Tittel 1">
            <a:extLst>
              <a:ext uri="{FF2B5EF4-FFF2-40B4-BE49-F238E27FC236}">
                <a16:creationId xmlns:a16="http://schemas.microsoft.com/office/drawing/2014/main" id="{A409BA32-F2BE-28A1-183E-68D2B5BB47EB}"/>
              </a:ext>
            </a:extLst>
          </p:cNvPr>
          <p:cNvSpPr>
            <a:spLocks noGrp="1"/>
          </p:cNvSpPr>
          <p:nvPr>
            <p:ph type="title" hasCustomPrompt="1"/>
          </p:nvPr>
        </p:nvSpPr>
        <p:spPr>
          <a:xfrm>
            <a:off x="1841217" y="2653403"/>
            <a:ext cx="7921349" cy="1234933"/>
          </a:xfrm>
        </p:spPr>
        <p:txBody>
          <a:bodyPr anchor="b">
            <a:noAutofit/>
          </a:bodyPr>
          <a:lstStyle>
            <a:lvl1pPr>
              <a:defRPr sz="8800">
                <a:solidFill>
                  <a:schemeClr val="bg1"/>
                </a:solidFill>
              </a:defRPr>
            </a:lvl1pPr>
          </a:lstStyle>
          <a:p>
            <a:r>
              <a:rPr lang="nb-NO" dirty="0"/>
              <a:t>Takk!</a:t>
            </a:r>
          </a:p>
        </p:txBody>
      </p:sp>
      <p:pic>
        <p:nvPicPr>
          <p:cNvPr id="5" name="Picture 8">
            <a:extLst>
              <a:ext uri="{FF2B5EF4-FFF2-40B4-BE49-F238E27FC236}">
                <a16:creationId xmlns:a16="http://schemas.microsoft.com/office/drawing/2014/main" id="{87EB5395-2F1E-A114-EF5F-110A651BBB3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32451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109-22C0-A985-1B28-652C9A8820D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EF3425D8-48C4-FBDC-02C1-BD3C7EB2E718}"/>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4" name="Footer Placeholder 3">
            <a:extLst>
              <a:ext uri="{FF2B5EF4-FFF2-40B4-BE49-F238E27FC236}">
                <a16:creationId xmlns:a16="http://schemas.microsoft.com/office/drawing/2014/main" id="{A40BD575-FA99-9BA0-5E7F-53B139DBB69A}"/>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FB221B4A-6920-2FFB-D19C-376388DF5827}"/>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1258367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10" y="1729790"/>
            <a:ext cx="6956349" cy="1751142"/>
          </a:xfrm>
        </p:spPr>
        <p:txBody>
          <a:bodyPr anchor="b"/>
          <a:lstStyle>
            <a:lvl1pPr algn="l">
              <a:defRPr sz="4401">
                <a:solidFill>
                  <a:schemeClr val="bg1"/>
                </a:solidFill>
              </a:defRPr>
            </a:lvl1pPr>
          </a:lstStyle>
          <a:p>
            <a:r>
              <a:rPr lang="nb-NO" dirty="0"/>
              <a:t>Presentasjonstittel</a:t>
            </a:r>
            <a:endParaRPr lang="en-US" dirty="0"/>
          </a:p>
        </p:txBody>
      </p:sp>
      <p:sp>
        <p:nvSpPr>
          <p:cNvPr id="3" name="Subtitle 2"/>
          <p:cNvSpPr>
            <a:spLocks noGrp="1"/>
          </p:cNvSpPr>
          <p:nvPr>
            <p:ph type="subTitle" idx="1" hasCustomPrompt="1"/>
          </p:nvPr>
        </p:nvSpPr>
        <p:spPr>
          <a:xfrm>
            <a:off x="1037710" y="3732682"/>
            <a:ext cx="5964895" cy="1655762"/>
          </a:xfrm>
        </p:spPr>
        <p:txBody>
          <a:bodyPr/>
          <a:lstStyle>
            <a:lvl1pPr marL="0" indent="0" algn="l">
              <a:buNone/>
              <a:defRPr sz="2501">
                <a:solidFill>
                  <a:srgbClr val="3FEFDD"/>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sp>
        <p:nvSpPr>
          <p:cNvPr id="7" name="Plassholder for dato 6">
            <a:extLst>
              <a:ext uri="{FF2B5EF4-FFF2-40B4-BE49-F238E27FC236}">
                <a16:creationId xmlns:a16="http://schemas.microsoft.com/office/drawing/2014/main" id="{FD22D0D4-5E57-4588-90FF-1A42A3AABEDC}"/>
              </a:ext>
            </a:extLst>
          </p:cNvPr>
          <p:cNvSpPr>
            <a:spLocks noGrp="1"/>
          </p:cNvSpPr>
          <p:nvPr>
            <p:ph type="dt" sz="half" idx="10"/>
          </p:nvPr>
        </p:nvSpPr>
        <p:spPr/>
        <p:txBody>
          <a:bodyPr/>
          <a:lstStyle>
            <a:lvl1pPr>
              <a:defRPr cap="all" spc="130" baseline="0"/>
            </a:lvl1pPr>
          </a:lstStyle>
          <a:p>
            <a:fld id="{13665DBF-9772-4AF9-82E6-46D135327CB2}" type="datetime4">
              <a:rPr lang="nb-NO" smtClean="0"/>
              <a:pPr/>
              <a:t>20. april 2026</a:t>
            </a:fld>
            <a:endParaRPr lang="nb-NO"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576856"/>
            <a:ext cx="4682347" cy="6281144"/>
          </a:xfrm>
          <a:prstGeom prst="rect">
            <a:avLst/>
          </a:prstGeom>
        </p:spPr>
      </p:pic>
      <p:sp>
        <p:nvSpPr>
          <p:cNvPr id="8" name="Subtitle 2"/>
          <p:cNvSpPr txBox="1">
            <a:spLocks/>
          </p:cNvSpPr>
          <p:nvPr userDrawn="1"/>
        </p:nvSpPr>
        <p:spPr>
          <a:xfrm>
            <a:off x="1037710"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3095615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Kapittelskille mørk">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10" y="1729789"/>
            <a:ext cx="6956349" cy="1751143"/>
          </a:xfrm>
        </p:spPr>
        <p:txBody>
          <a:bodyPr anchor="b"/>
          <a:lstStyle>
            <a:lvl1pPr algn="l">
              <a:defRPr sz="4401">
                <a:solidFill>
                  <a:schemeClr val="bg1"/>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10" y="3732682"/>
            <a:ext cx="5964895" cy="1655762"/>
          </a:xfrm>
        </p:spPr>
        <p:txBody>
          <a:bodyPr/>
          <a:lstStyle>
            <a:lvl1pPr marL="0" indent="0" algn="l">
              <a:buNone/>
              <a:defRPr sz="2501">
                <a:solidFill>
                  <a:srgbClr val="30FFA3"/>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5" name="Bilde 4">
            <a:extLst>
              <a:ext uri="{FF2B5EF4-FFF2-40B4-BE49-F238E27FC236}">
                <a16:creationId xmlns:a16="http://schemas.microsoft.com/office/drawing/2014/main" id="{6C9EB822-E864-4129-8632-8D9ED507EA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576856"/>
            <a:ext cx="4682347" cy="6281144"/>
          </a:xfrm>
          <a:prstGeom prst="rect">
            <a:avLst/>
          </a:prstGeom>
        </p:spPr>
      </p:pic>
      <p:sp>
        <p:nvSpPr>
          <p:cNvPr id="7" name="Subtitle 2"/>
          <p:cNvSpPr txBox="1">
            <a:spLocks/>
          </p:cNvSpPr>
          <p:nvPr userDrawn="1"/>
        </p:nvSpPr>
        <p:spPr>
          <a:xfrm>
            <a:off x="1037710"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2496555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Kapittelskille lys">
    <p:bg>
      <p:bgPr>
        <a:solidFill>
          <a:srgbClr val="B9FFF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7710" y="1729789"/>
            <a:ext cx="6956349" cy="1751143"/>
          </a:xfrm>
        </p:spPr>
        <p:txBody>
          <a:bodyPr anchor="b"/>
          <a:lstStyle>
            <a:lvl1pPr algn="l">
              <a:defRPr sz="4401">
                <a:solidFill>
                  <a:srgbClr val="3207AA"/>
                </a:solidFill>
              </a:defRPr>
            </a:lvl1pPr>
          </a:lstStyle>
          <a:p>
            <a:r>
              <a:rPr lang="nb-NO" dirty="0"/>
              <a:t>Mellomsidetittel</a:t>
            </a:r>
            <a:endParaRPr lang="en-US" dirty="0"/>
          </a:p>
        </p:txBody>
      </p:sp>
      <p:sp>
        <p:nvSpPr>
          <p:cNvPr id="3" name="Subtitle 2"/>
          <p:cNvSpPr>
            <a:spLocks noGrp="1"/>
          </p:cNvSpPr>
          <p:nvPr>
            <p:ph type="subTitle" idx="1" hasCustomPrompt="1"/>
          </p:nvPr>
        </p:nvSpPr>
        <p:spPr>
          <a:xfrm>
            <a:off x="1037710" y="3732682"/>
            <a:ext cx="5964895" cy="1655762"/>
          </a:xfrm>
        </p:spPr>
        <p:txBody>
          <a:bodyPr/>
          <a:lstStyle>
            <a:lvl1pPr marL="0" indent="0" algn="l">
              <a:buNone/>
              <a:defRPr sz="2501">
                <a:solidFill>
                  <a:srgbClr val="FF5959"/>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dirty="0"/>
              <a:t>Undertittel</a:t>
            </a:r>
            <a:endParaRPr lang="en-US" dirty="0"/>
          </a:p>
        </p:txBody>
      </p:sp>
      <p:pic>
        <p:nvPicPr>
          <p:cNvPr id="9" name="Bilde 8" descr="Et bilde som inneholder utendørs, himmel, lys, trafikk&#10;&#10;Beskrivelse som er generert med høy visshet">
            <a:extLst>
              <a:ext uri="{FF2B5EF4-FFF2-40B4-BE49-F238E27FC236}">
                <a16:creationId xmlns:a16="http://schemas.microsoft.com/office/drawing/2014/main" id="{0F1C039F-7078-4D3C-B70A-D05B750673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2194013"/>
            <a:ext cx="4682347" cy="4663989"/>
          </a:xfrm>
          <a:prstGeom prst="rect">
            <a:avLst/>
          </a:prstGeom>
        </p:spPr>
      </p:pic>
      <p:sp>
        <p:nvSpPr>
          <p:cNvPr id="6" name="Subtitle 2"/>
          <p:cNvSpPr txBox="1">
            <a:spLocks/>
          </p:cNvSpPr>
          <p:nvPr userDrawn="1"/>
        </p:nvSpPr>
        <p:spPr>
          <a:xfrm>
            <a:off x="1037710"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rgbClr val="3207AA"/>
                </a:solidFill>
                <a:latin typeface="+mn-lt"/>
              </a:rPr>
              <a:t>NORCE</a:t>
            </a:r>
            <a:br>
              <a:rPr lang="nb-NO" sz="1800" b="1" dirty="0">
                <a:solidFill>
                  <a:srgbClr val="3207AA"/>
                </a:solidFill>
                <a:latin typeface="+mn-lt"/>
              </a:rPr>
            </a:br>
            <a:r>
              <a:rPr lang="nb-NO" sz="1800" b="1" dirty="0">
                <a:solidFill>
                  <a:srgbClr val="3207AA"/>
                </a:solidFill>
                <a:latin typeface="+mn-lt"/>
              </a:rPr>
              <a:t>Nasjonalt </a:t>
            </a:r>
            <a:r>
              <a:rPr lang="nb-NO" sz="1800" b="1" baseline="0" dirty="0">
                <a:solidFill>
                  <a:srgbClr val="3207AA"/>
                </a:solidFill>
                <a:latin typeface="+mn-lt"/>
              </a:rPr>
              <a:t>kompetansesenter</a:t>
            </a:r>
            <a:br>
              <a:rPr lang="nb-NO" sz="1800" b="1" baseline="0" dirty="0">
                <a:solidFill>
                  <a:srgbClr val="3207AA"/>
                </a:solidFill>
                <a:latin typeface="+mn-lt"/>
              </a:rPr>
            </a:br>
            <a:r>
              <a:rPr lang="nb-NO" sz="1800" b="1" baseline="0" dirty="0">
                <a:solidFill>
                  <a:srgbClr val="3207AA"/>
                </a:solidFill>
                <a:latin typeface="+mn-lt"/>
              </a:rPr>
              <a:t>for legevaktmedisin</a:t>
            </a:r>
            <a:endParaRPr lang="en-US" sz="1800" b="1" dirty="0">
              <a:solidFill>
                <a:srgbClr val="3207AA"/>
              </a:solidFill>
              <a:latin typeface="+mn-lt"/>
            </a:endParaRPr>
          </a:p>
        </p:txBody>
      </p:sp>
    </p:spTree>
    <p:extLst>
      <p:ext uri="{BB962C8B-B14F-4D97-AF65-F5344CB8AC3E}">
        <p14:creationId xmlns:p14="http://schemas.microsoft.com/office/powerpoint/2010/main" val="4065671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tel og innhold med grafik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398"/>
            <a:ext cx="10116536"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2194013"/>
            <a:ext cx="4682347" cy="4663989"/>
          </a:xfrm>
          <a:prstGeom prst="rect">
            <a:avLst/>
          </a:prstGeom>
        </p:spPr>
      </p:pic>
    </p:spTree>
    <p:extLst>
      <p:ext uri="{BB962C8B-B14F-4D97-AF65-F5344CB8AC3E}">
        <p14:creationId xmlns:p14="http://schemas.microsoft.com/office/powerpoint/2010/main" val="286142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tel og nummerert innhold med grafik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1041535" y="1962377"/>
            <a:ext cx="10116536"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10" name="Bilde 9">
            <a:extLst>
              <a:ext uri="{FF2B5EF4-FFF2-40B4-BE49-F238E27FC236}">
                <a16:creationId xmlns:a16="http://schemas.microsoft.com/office/drawing/2014/main" id="{70923653-BFFE-4B4B-BF0F-EF19BB357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2194013"/>
            <a:ext cx="4682347" cy="4663989"/>
          </a:xfrm>
          <a:prstGeom prst="rect">
            <a:avLst/>
          </a:prstGeom>
        </p:spPr>
      </p:pic>
    </p:spTree>
    <p:extLst>
      <p:ext uri="{BB962C8B-B14F-4D97-AF65-F5344CB8AC3E}">
        <p14:creationId xmlns:p14="http://schemas.microsoft.com/office/powerpoint/2010/main" val="2888567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6" y="1952398"/>
            <a:ext cx="8021803"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607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tel og nummerert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A939BF78-66E1-4089-ACB5-287EA3839ED5}"/>
              </a:ext>
            </a:extLst>
          </p:cNvPr>
          <p:cNvSpPr>
            <a:spLocks noGrp="1"/>
          </p:cNvSpPr>
          <p:nvPr>
            <p:ph idx="1" hasCustomPrompt="1"/>
          </p:nvPr>
        </p:nvSpPr>
        <p:spPr>
          <a:xfrm>
            <a:off x="1041536" y="1962377"/>
            <a:ext cx="8021803"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178346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tellysbilde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A605F03-934B-4846-99CB-E0F79B1FA482}"/>
              </a:ext>
            </a:extLst>
          </p:cNvPr>
          <p:cNvSpPr/>
          <p:nvPr userDrawn="1"/>
        </p:nvSpPr>
        <p:spPr>
          <a:xfrm>
            <a:off x="-1611" y="0"/>
            <a:ext cx="12193611" cy="6858000"/>
          </a:xfrm>
          <a:prstGeom prst="rect">
            <a:avLst/>
          </a:prstGeom>
          <a:solidFill>
            <a:schemeClr val="accent5">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rgbClr val="3408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err="1"/>
              <a:t>Click</a:t>
            </a:r>
            <a:r>
              <a:rPr lang="nb-NO" dirty="0"/>
              <a:t> to </a:t>
            </a:r>
            <a:r>
              <a:rPr lang="nb-NO" dirty="0" err="1"/>
              <a:t>add</a:t>
            </a:r>
            <a:r>
              <a:rPr lang="nb-NO" dirty="0"/>
              <a:t> </a:t>
            </a:r>
            <a:r>
              <a:rPr lang="nb-NO" dirty="0" err="1"/>
              <a:t>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solidFill>
                  <a:srgbClr val="3408AC"/>
                </a:solidFill>
              </a:defRPr>
            </a:lvl1pPr>
          </a:lstStyle>
          <a:p>
            <a:fld id="{14463DC0-34DA-4C18-AB00-4938EE730E8F}" type="datetimeFigureOut">
              <a:rPr lang="nb-NO" smtClean="0"/>
              <a:pPr/>
              <a:t>20.04.2026</a:t>
            </a:fld>
            <a:endParaRPr lang="nb-NO" dirty="0"/>
          </a:p>
        </p:txBody>
      </p:sp>
      <p:pic>
        <p:nvPicPr>
          <p:cNvPr id="5" name="Picture 8">
            <a:extLst>
              <a:ext uri="{FF2B5EF4-FFF2-40B4-BE49-F238E27FC236}">
                <a16:creationId xmlns:a16="http://schemas.microsoft.com/office/drawing/2014/main" id="{E7F408E8-A9CF-F3C8-3D60-4A2C2AAB80F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3706029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47781" y="1824120"/>
            <a:ext cx="4872885"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4" name="Content Placeholder 3"/>
          <p:cNvSpPr>
            <a:spLocks noGrp="1"/>
          </p:cNvSpPr>
          <p:nvPr>
            <p:ph sz="half" idx="2"/>
          </p:nvPr>
        </p:nvSpPr>
        <p:spPr>
          <a:xfrm>
            <a:off x="1047781" y="2414168"/>
            <a:ext cx="4872885" cy="3515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234123" y="1824120"/>
            <a:ext cx="4896883" cy="338593"/>
          </a:xfrm>
        </p:spPr>
        <p:txBody>
          <a:bodyPr wrap="square" anchor="b">
            <a:spAutoFit/>
          </a:bodyPr>
          <a:lstStyle>
            <a:lvl1pPr marL="0" indent="0">
              <a:buNone/>
              <a:defRPr sz="2200" b="1" cap="all" spc="140"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nb-NO" dirty="0"/>
              <a:t>mellomtittel</a:t>
            </a:r>
          </a:p>
        </p:txBody>
      </p:sp>
      <p:sp>
        <p:nvSpPr>
          <p:cNvPr id="6" name="Content Placeholder 5"/>
          <p:cNvSpPr>
            <a:spLocks noGrp="1"/>
          </p:cNvSpPr>
          <p:nvPr>
            <p:ph sz="quarter" idx="4"/>
          </p:nvPr>
        </p:nvSpPr>
        <p:spPr>
          <a:xfrm>
            <a:off x="6234124" y="2414168"/>
            <a:ext cx="4872885" cy="3515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tel 9">
            <a:extLst>
              <a:ext uri="{FF2B5EF4-FFF2-40B4-BE49-F238E27FC236}">
                <a16:creationId xmlns:a16="http://schemas.microsoft.com/office/drawing/2014/main" id="{A8904C28-651F-4264-8734-EBE641E7F9B2}"/>
              </a:ext>
            </a:extLst>
          </p:cNvPr>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178921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400"/>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636650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 innhold og ligg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41535" y="1952400"/>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5303735" y="1756613"/>
            <a:ext cx="5975334" cy="4151952"/>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5186085" y="1644205"/>
            <a:ext cx="5975334" cy="4151952"/>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414740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var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7" y="540266"/>
            <a:ext cx="5170919"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7" y="1952400"/>
            <a:ext cx="5170919"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9" y="838297"/>
            <a:ext cx="4157251" cy="51898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9"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3349744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tel, innhold og stående bilde ka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1536" y="540266"/>
            <a:ext cx="5171231"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6" y="1952400"/>
            <a:ext cx="5171231"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ktangel 3">
            <a:extLst>
              <a:ext uri="{FF2B5EF4-FFF2-40B4-BE49-F238E27FC236}">
                <a16:creationId xmlns:a16="http://schemas.microsoft.com/office/drawing/2014/main" id="{366591B1-68F6-4923-9883-FCA8A803A2FB}"/>
              </a:ext>
            </a:extLst>
          </p:cNvPr>
          <p:cNvSpPr/>
          <p:nvPr userDrawn="1"/>
        </p:nvSpPr>
        <p:spPr>
          <a:xfrm>
            <a:off x="7121819" y="838297"/>
            <a:ext cx="4157251" cy="5189820"/>
          </a:xfrm>
          <a:prstGeom prst="rect">
            <a:avLst/>
          </a:prstGeom>
          <a:solidFill>
            <a:srgbClr val="64F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Plassholder for bilde 5">
            <a:extLst>
              <a:ext uri="{FF2B5EF4-FFF2-40B4-BE49-F238E27FC236}">
                <a16:creationId xmlns:a16="http://schemas.microsoft.com/office/drawing/2014/main" id="{B1F0BDAA-41BA-4525-B867-6E2F0ED8F292}"/>
              </a:ext>
            </a:extLst>
          </p:cNvPr>
          <p:cNvSpPr>
            <a:spLocks noGrp="1"/>
          </p:cNvSpPr>
          <p:nvPr>
            <p:ph type="pic" sz="quarter" idx="10"/>
          </p:nvPr>
        </p:nvSpPr>
        <p:spPr>
          <a:xfrm>
            <a:off x="7004169" y="727317"/>
            <a:ext cx="4157251" cy="5189820"/>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503364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innhold og diagram">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6"/>
            <a:ext cx="3870318"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5" y="1952400"/>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ktangel 4">
            <a:extLst>
              <a:ext uri="{FF2B5EF4-FFF2-40B4-BE49-F238E27FC236}">
                <a16:creationId xmlns:a16="http://schemas.microsoft.com/office/drawing/2014/main" id="{30BDAA54-4E48-41E3-9CF3-34BC873B9687}"/>
              </a:ext>
            </a:extLst>
          </p:cNvPr>
          <p:cNvSpPr/>
          <p:nvPr userDrawn="1"/>
        </p:nvSpPr>
        <p:spPr>
          <a:xfrm>
            <a:off x="5333504" y="0"/>
            <a:ext cx="6858496" cy="6858000"/>
          </a:xfrm>
          <a:prstGeom prst="rect">
            <a:avLst/>
          </a:prstGeom>
          <a:solidFill>
            <a:srgbClr val="E2FF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8" name="Plassholder for diagram 7">
            <a:extLst>
              <a:ext uri="{FF2B5EF4-FFF2-40B4-BE49-F238E27FC236}">
                <a16:creationId xmlns:a16="http://schemas.microsoft.com/office/drawing/2014/main" id="{AB8FEA4C-4F85-4444-9512-8A1D27491CC9}"/>
              </a:ext>
            </a:extLst>
          </p:cNvPr>
          <p:cNvSpPr>
            <a:spLocks noGrp="1"/>
          </p:cNvSpPr>
          <p:nvPr>
            <p:ph type="chart" sz="quarter" idx="10"/>
          </p:nvPr>
        </p:nvSpPr>
        <p:spPr>
          <a:xfrm>
            <a:off x="6096003" y="540608"/>
            <a:ext cx="5320405" cy="5374309"/>
          </a:xfrm>
        </p:spPr>
        <p:txBody>
          <a:bodyPr/>
          <a:lstStyle/>
          <a:p>
            <a:r>
              <a:rPr lang="en-US"/>
              <a:t>Click icon to add chart</a:t>
            </a:r>
            <a:endParaRPr lang="nb-NO"/>
          </a:p>
        </p:txBody>
      </p:sp>
    </p:spTree>
    <p:extLst>
      <p:ext uri="{BB962C8B-B14F-4D97-AF65-F5344CB8AC3E}">
        <p14:creationId xmlns:p14="http://schemas.microsoft.com/office/powerpoint/2010/main" val="4130060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1041535" y="540266"/>
            <a:ext cx="3870318" cy="879577"/>
          </a:xfrm>
        </p:spPr>
        <p:txBody>
          <a:bodyPr/>
          <a:lstStyle/>
          <a:p>
            <a:r>
              <a:rPr lang="en-US"/>
              <a:t>Click to edit Master title style</a:t>
            </a:r>
            <a:endParaRPr lang="en-US" dirty="0"/>
          </a:p>
        </p:txBody>
      </p:sp>
      <p:sp>
        <p:nvSpPr>
          <p:cNvPr id="3" name="Content Placeholder 2"/>
          <p:cNvSpPr>
            <a:spLocks noGrp="1"/>
          </p:cNvSpPr>
          <p:nvPr>
            <p:ph idx="1"/>
          </p:nvPr>
        </p:nvSpPr>
        <p:spPr>
          <a:xfrm>
            <a:off x="1041535" y="1952400"/>
            <a:ext cx="3870318" cy="39623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bilde 3">
            <a:extLst>
              <a:ext uri="{FF2B5EF4-FFF2-40B4-BE49-F238E27FC236}">
                <a16:creationId xmlns:a16="http://schemas.microsoft.com/office/drawing/2014/main" id="{D43551AD-401B-45C0-B760-897789E381A1}"/>
              </a:ext>
            </a:extLst>
          </p:cNvPr>
          <p:cNvSpPr>
            <a:spLocks noGrp="1"/>
          </p:cNvSpPr>
          <p:nvPr>
            <p:ph type="pic" sz="quarter" idx="10"/>
          </p:nvPr>
        </p:nvSpPr>
        <p:spPr>
          <a:xfrm>
            <a:off x="5333504" y="0"/>
            <a:ext cx="6858496" cy="6858000"/>
          </a:xfrm>
          <a:prstGeom prst="rect">
            <a:avLst/>
          </a:prstGeom>
          <a:solidFill>
            <a:schemeClr val="bg1">
              <a:lumMod val="85000"/>
            </a:schemeClr>
          </a:solidFill>
        </p:spPr>
        <p:txBody>
          <a:bodyPr lIns="91440" tIns="45720" rIns="91440" bIns="45720"/>
          <a:lstStyle/>
          <a:p>
            <a:r>
              <a:rPr lang="en-US"/>
              <a:t>Click icon to add picture</a:t>
            </a:r>
            <a:endParaRPr lang="nb-NO"/>
          </a:p>
        </p:txBody>
      </p:sp>
      <p:sp>
        <p:nvSpPr>
          <p:cNvPr id="9" name="Plassholder for tekst 8">
            <a:extLst>
              <a:ext uri="{FF2B5EF4-FFF2-40B4-BE49-F238E27FC236}">
                <a16:creationId xmlns:a16="http://schemas.microsoft.com/office/drawing/2014/main" id="{003C39E7-8484-44A6-8917-006E61D6FC71}"/>
              </a:ext>
            </a:extLst>
          </p:cNvPr>
          <p:cNvSpPr>
            <a:spLocks noGrp="1"/>
          </p:cNvSpPr>
          <p:nvPr>
            <p:ph type="body" sz="quarter" idx="11" hasCustomPrompt="1"/>
          </p:nvPr>
        </p:nvSpPr>
        <p:spPr>
          <a:xfrm>
            <a:off x="9624117" y="576431"/>
            <a:ext cx="1533217" cy="426734"/>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382100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utendørs, vann, himmel, natur&#10;&#10;Beskrivelse som er generert med svært høy visshet">
            <a:extLst>
              <a:ext uri="{FF2B5EF4-FFF2-40B4-BE49-F238E27FC236}">
                <a16:creationId xmlns:a16="http://schemas.microsoft.com/office/drawing/2014/main" id="{2E68BBD8-74C5-4F5B-92A1-9A28800C65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6" y="540266"/>
            <a:ext cx="7008139" cy="879577"/>
          </a:xfrm>
        </p:spPr>
        <p:txBody>
          <a:bodyPr/>
          <a:lstStyle>
            <a:lvl1pPr>
              <a:defRPr>
                <a:solidFill>
                  <a:schemeClr val="bg1"/>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8A7BE5A7-534A-491E-A7B4-C92D1F10D670}"/>
              </a:ext>
            </a:extLst>
          </p:cNvPr>
          <p:cNvSpPr>
            <a:spLocks noGrp="1"/>
          </p:cNvSpPr>
          <p:nvPr>
            <p:ph idx="1"/>
          </p:nvPr>
        </p:nvSpPr>
        <p:spPr>
          <a:xfrm>
            <a:off x="1041535" y="1952398"/>
            <a:ext cx="10115798" cy="3991890"/>
          </a:xfrm>
        </p:spPr>
        <p:txBody>
          <a:bodyPr/>
          <a:lstStyle>
            <a:lvl1pPr marL="279056" indent="-270054">
              <a:buFontTx/>
              <a:buBlip>
                <a:blip r:embed="rId3"/>
              </a:buBlip>
              <a:defRPr>
                <a:solidFill>
                  <a:schemeClr val="bg1"/>
                </a:solidFill>
              </a:defRPr>
            </a:lvl1pPr>
            <a:lvl2pPr marL="540108" indent="-252050">
              <a:buFontTx/>
              <a:buBlip>
                <a:blip r:embed="rId4"/>
              </a:buBlip>
              <a:defRPr>
                <a:solidFill>
                  <a:schemeClr val="bg1"/>
                </a:solidFill>
              </a:defRPr>
            </a:lvl2pPr>
            <a:lvl3pPr marL="837167" indent="-243049">
              <a:buFontTx/>
              <a:buBlip>
                <a:blip r:embed="rId5"/>
              </a:buBlip>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Bilde 7">
            <a:extLst>
              <a:ext uri="{FF2B5EF4-FFF2-40B4-BE49-F238E27FC236}">
                <a16:creationId xmlns:a16="http://schemas.microsoft.com/office/drawing/2014/main" id="{0FAB33A3-D96B-4A0C-A706-82514383F44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24117" y="576431"/>
            <a:ext cx="1533217" cy="426734"/>
          </a:xfrm>
          <a:prstGeom prst="rect">
            <a:avLst/>
          </a:prstGeom>
        </p:spPr>
      </p:pic>
    </p:spTree>
    <p:extLst>
      <p:ext uri="{BB962C8B-B14F-4D97-AF65-F5344CB8AC3E}">
        <p14:creationId xmlns:p14="http://schemas.microsoft.com/office/powerpoint/2010/main" val="3745163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akrunnsbilde mørkt nummerert innho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utendørs, vann, himmel, natur&#10;&#10;Beskrivelse som er generert med svært høy visshet">
            <a:extLst>
              <a:ext uri="{FF2B5EF4-FFF2-40B4-BE49-F238E27FC236}">
                <a16:creationId xmlns:a16="http://schemas.microsoft.com/office/drawing/2014/main" id="{02EE8A0F-B86E-4F1C-B63B-96C9AE2C66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40A2E4-C616-4BB3-8784-1516527E5463}"/>
              </a:ext>
            </a:extLst>
          </p:cNvPr>
          <p:cNvSpPr>
            <a:spLocks noGrp="1"/>
          </p:cNvSpPr>
          <p:nvPr>
            <p:ph type="title"/>
          </p:nvPr>
        </p:nvSpPr>
        <p:spPr>
          <a:xfrm>
            <a:off x="1041536" y="540266"/>
            <a:ext cx="7008139" cy="879577"/>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337033E-B465-47FA-B4A7-D8DBB50C71C5}"/>
              </a:ext>
            </a:extLst>
          </p:cNvPr>
          <p:cNvSpPr>
            <a:spLocks noGrp="1"/>
          </p:cNvSpPr>
          <p:nvPr>
            <p:ph idx="1" hasCustomPrompt="1"/>
          </p:nvPr>
        </p:nvSpPr>
        <p:spPr>
          <a:xfrm>
            <a:off x="1041535" y="1962377"/>
            <a:ext cx="10115798" cy="3981910"/>
          </a:xfrm>
        </p:spPr>
        <p:txBody>
          <a:bodyPr/>
          <a:lstStyle>
            <a:lvl1pPr marL="252050" indent="-288058">
              <a:buSzPct val="100000"/>
              <a:buFont typeface="+mj-lt"/>
              <a:buAutoNum type="arabicPeriod"/>
              <a:defRPr>
                <a:solidFill>
                  <a:schemeClr val="bg1"/>
                </a:solidFill>
              </a:defRPr>
            </a:lvl1pPr>
            <a:lvl2pPr marL="531106" indent="-252050">
              <a:buSzPct val="100000"/>
              <a:buFont typeface="+mj-lt"/>
              <a:buAutoNum type="arabicPeriod"/>
              <a:defRPr>
                <a:solidFill>
                  <a:schemeClr val="bg1"/>
                </a:solidFill>
              </a:defRPr>
            </a:lvl2pPr>
            <a:lvl3pPr marL="864173" indent="-288058">
              <a:buSzPct val="100000"/>
              <a:buFont typeface="+mj-lt"/>
              <a:buAutoNum type="arabicPeriod"/>
              <a:defRPr>
                <a:solidFill>
                  <a:schemeClr val="bg1"/>
                </a:solidFill>
              </a:defRPr>
            </a:lvl3pPr>
            <a:lvl4pPr>
              <a:defRPr>
                <a:solidFill>
                  <a:schemeClr val="bg1"/>
                </a:solidFill>
              </a:defRPr>
            </a:lvl4pPr>
            <a:lvl5pPr>
              <a:defRPr>
                <a:solidFill>
                  <a:schemeClr val="bg1"/>
                </a:solidFill>
              </a:defRPr>
            </a:lvl5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54C6D80-8829-4D0D-8373-A4F8A76D3B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24117" y="576431"/>
            <a:ext cx="1533217" cy="426734"/>
          </a:xfrm>
          <a:prstGeom prst="rect">
            <a:avLst/>
          </a:prstGeom>
        </p:spPr>
      </p:pic>
    </p:spTree>
    <p:extLst>
      <p:ext uri="{BB962C8B-B14F-4D97-AF65-F5344CB8AC3E}">
        <p14:creationId xmlns:p14="http://schemas.microsoft.com/office/powerpoint/2010/main" val="3217986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himmel&#10;&#10;Beskrivelse som er generert med høy visshet">
            <a:extLst>
              <a:ext uri="{FF2B5EF4-FFF2-40B4-BE49-F238E27FC236}">
                <a16:creationId xmlns:a16="http://schemas.microsoft.com/office/drawing/2014/main" id="{F2FBB670-5083-47CC-BC95-2FA8319808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6" y="540266"/>
            <a:ext cx="7008139" cy="879577"/>
          </a:xfr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D2D5103A-E3E7-4190-8F70-7E79C0190073}"/>
              </a:ext>
            </a:extLst>
          </p:cNvPr>
          <p:cNvSpPr>
            <a:spLocks noGrp="1"/>
          </p:cNvSpPr>
          <p:nvPr>
            <p:ph idx="1"/>
          </p:nvPr>
        </p:nvSpPr>
        <p:spPr>
          <a:xfrm>
            <a:off x="1041536" y="1952398"/>
            <a:ext cx="8021803" cy="3991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Bilde 8">
            <a:extLst>
              <a:ext uri="{FF2B5EF4-FFF2-40B4-BE49-F238E27FC236}">
                <a16:creationId xmlns:a16="http://schemas.microsoft.com/office/drawing/2014/main" id="{219F514A-7443-4CE4-A971-D865B79C30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7049" y="1"/>
            <a:ext cx="2594953" cy="1028059"/>
          </a:xfrm>
          <a:prstGeom prst="rect">
            <a:avLst/>
          </a:prstGeom>
        </p:spPr>
      </p:pic>
    </p:spTree>
    <p:extLst>
      <p:ext uri="{BB962C8B-B14F-4D97-AF65-F5344CB8AC3E}">
        <p14:creationId xmlns:p14="http://schemas.microsoft.com/office/powerpoint/2010/main" val="98062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eloverskrift #1">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dirty="0"/>
          </a:p>
        </p:txBody>
      </p:sp>
      <p:pic>
        <p:nvPicPr>
          <p:cNvPr id="7" name="Picture 8">
            <a:extLst>
              <a:ext uri="{FF2B5EF4-FFF2-40B4-BE49-F238E27FC236}">
                <a16:creationId xmlns:a16="http://schemas.microsoft.com/office/drawing/2014/main" id="{42A47AB3-0100-8BAC-2554-2EDDED4373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3170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akrunnsbilde lyst nummerert innhold">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himmel&#10;&#10;Beskrivelse som er generert med høy visshet">
            <a:extLst>
              <a:ext uri="{FF2B5EF4-FFF2-40B4-BE49-F238E27FC236}">
                <a16:creationId xmlns:a16="http://schemas.microsoft.com/office/drawing/2014/main" id="{0AB030F8-FACA-40D4-9356-AA72C8C9F7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87DACE-ABCF-48A0-B47D-799AAF42D5FE}"/>
              </a:ext>
            </a:extLst>
          </p:cNvPr>
          <p:cNvSpPr>
            <a:spLocks noGrp="1"/>
          </p:cNvSpPr>
          <p:nvPr>
            <p:ph type="title"/>
          </p:nvPr>
        </p:nvSpPr>
        <p:spPr>
          <a:xfrm>
            <a:off x="1041536" y="540266"/>
            <a:ext cx="7008139" cy="879577"/>
          </a:xfrm>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12172A-ABC4-4BB3-9809-C1ED9D33E31B}"/>
              </a:ext>
            </a:extLst>
          </p:cNvPr>
          <p:cNvSpPr>
            <a:spLocks noGrp="1"/>
          </p:cNvSpPr>
          <p:nvPr>
            <p:ph idx="1" hasCustomPrompt="1"/>
          </p:nvPr>
        </p:nvSpPr>
        <p:spPr>
          <a:xfrm>
            <a:off x="1041536" y="1962377"/>
            <a:ext cx="8021803" cy="3981910"/>
          </a:xfrm>
        </p:spPr>
        <p:txBody>
          <a:bodyPr/>
          <a:lstStyle>
            <a:lvl1pPr marL="252050" indent="-288058">
              <a:buSzPct val="100000"/>
              <a:buFont typeface="+mj-lt"/>
              <a:buAutoNum type="arabicPeriod"/>
              <a:defRPr/>
            </a:lvl1pPr>
            <a:lvl2pPr marL="531106" indent="-252050">
              <a:buSzPct val="100000"/>
              <a:buFont typeface="+mj-lt"/>
              <a:buAutoNum type="arabicPeriod"/>
              <a:defRPr/>
            </a:lvl2pPr>
            <a:lvl3pPr marL="864173" indent="-288058">
              <a:buSzPct val="100000"/>
              <a:buFont typeface="+mj-lt"/>
              <a:buAutoNum type="arabicPeriod"/>
              <a:defRPr/>
            </a:lvl3pPr>
          </a:lstStyle>
          <a:p>
            <a:pPr lvl="0"/>
            <a:r>
              <a:rPr lang="nb-NO" dirty="0"/>
              <a:t>Nivå 1</a:t>
            </a:r>
          </a:p>
          <a:p>
            <a:pPr lvl="1"/>
            <a:r>
              <a:rPr lang="nb-NO" dirty="0"/>
              <a:t>Nivå 2</a:t>
            </a:r>
          </a:p>
          <a:p>
            <a:pPr lvl="2"/>
            <a:r>
              <a:rPr lang="nb-NO" dirty="0"/>
              <a:t>Nivå 3</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AB82ECAE-7B7F-45AA-A118-5FD971EC6F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7049" y="1"/>
            <a:ext cx="2594953" cy="1028059"/>
          </a:xfrm>
          <a:prstGeom prst="rect">
            <a:avLst/>
          </a:prstGeom>
        </p:spPr>
      </p:pic>
    </p:spTree>
    <p:extLst>
      <p:ext uri="{BB962C8B-B14F-4D97-AF65-F5344CB8AC3E}">
        <p14:creationId xmlns:p14="http://schemas.microsoft.com/office/powerpoint/2010/main" val="174080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vsluttning m/ kontaktinformajon">
    <p:bg>
      <p:bgPr>
        <a:solidFill>
          <a:schemeClr val="accent1"/>
        </a:solidFill>
        <a:effectLst/>
      </p:bgPr>
    </p:bg>
    <p:spTree>
      <p:nvGrpSpPr>
        <p:cNvPr id="1" name=""/>
        <p:cNvGrpSpPr/>
        <p:nvPr/>
      </p:nvGrpSpPr>
      <p:grpSpPr>
        <a:xfrm>
          <a:off x="0" y="0"/>
          <a:ext cx="0" cy="0"/>
          <a:chOff x="0" y="0"/>
          <a:chExt cx="0" cy="0"/>
        </a:xfrm>
      </p:grpSpPr>
      <p:sp>
        <p:nvSpPr>
          <p:cNvPr id="12" name="Plassholder for tekst 10">
            <a:extLst>
              <a:ext uri="{FF2B5EF4-FFF2-40B4-BE49-F238E27FC236}">
                <a16:creationId xmlns:a16="http://schemas.microsoft.com/office/drawing/2014/main" id="{8BAB11D8-3887-454C-B2E6-8ED13149E335}"/>
              </a:ext>
            </a:extLst>
          </p:cNvPr>
          <p:cNvSpPr>
            <a:spLocks noGrp="1"/>
          </p:cNvSpPr>
          <p:nvPr>
            <p:ph type="body" sz="quarter" idx="11" hasCustomPrompt="1"/>
          </p:nvPr>
        </p:nvSpPr>
        <p:spPr>
          <a:xfrm>
            <a:off x="1490857" y="5135925"/>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Web</a:t>
            </a:r>
          </a:p>
        </p:txBody>
      </p:sp>
      <p:sp>
        <p:nvSpPr>
          <p:cNvPr id="13" name="Plassholder for tekst 10">
            <a:extLst>
              <a:ext uri="{FF2B5EF4-FFF2-40B4-BE49-F238E27FC236}">
                <a16:creationId xmlns:a16="http://schemas.microsoft.com/office/drawing/2014/main" id="{76EAC3C8-5321-4FBD-85D5-9E9DA6D0E9C2}"/>
              </a:ext>
            </a:extLst>
          </p:cNvPr>
          <p:cNvSpPr>
            <a:spLocks noGrp="1"/>
          </p:cNvSpPr>
          <p:nvPr>
            <p:ph type="body" sz="quarter" idx="12" hasCustomPrompt="1"/>
          </p:nvPr>
        </p:nvSpPr>
        <p:spPr>
          <a:xfrm>
            <a:off x="1490857" y="5612230"/>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@Handle</a:t>
            </a:r>
          </a:p>
        </p:txBody>
      </p:sp>
      <p:sp>
        <p:nvSpPr>
          <p:cNvPr id="2" name="Title 1"/>
          <p:cNvSpPr>
            <a:spLocks noGrp="1"/>
          </p:cNvSpPr>
          <p:nvPr>
            <p:ph type="ctrTitle"/>
          </p:nvPr>
        </p:nvSpPr>
        <p:spPr>
          <a:xfrm>
            <a:off x="1034567" y="1682496"/>
            <a:ext cx="6956349" cy="1798436"/>
          </a:xfrm>
        </p:spPr>
        <p:txBody>
          <a:bodyPr anchor="b"/>
          <a:lstStyle>
            <a:lvl1pPr algn="l">
              <a:defRPr sz="4401">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37710" y="4116046"/>
            <a:ext cx="5964895" cy="384765"/>
          </a:xfrm>
        </p:spPr>
        <p:txBody>
          <a:bodyPr>
            <a:spAutoFit/>
          </a:bodyPr>
          <a:lstStyle>
            <a:lvl1pPr marL="0" indent="0" algn="l">
              <a:buNone/>
              <a:defRPr sz="2501" b="1" cap="all" spc="220" baseline="0">
                <a:solidFill>
                  <a:srgbClr val="3FEFDD"/>
                </a:solidFill>
                <a:latin typeface="+mn-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a:t>
            </a:r>
            <a:r>
              <a:rPr lang="en-US" dirty="0"/>
              <a:t> </a:t>
            </a:r>
            <a:r>
              <a:rPr lang="nb-NO" noProof="0" dirty="0"/>
              <a:t>etternavn</a:t>
            </a:r>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576856"/>
            <a:ext cx="4682347" cy="6281144"/>
          </a:xfrm>
          <a:prstGeom prst="rect">
            <a:avLst/>
          </a:prstGeom>
        </p:spPr>
      </p:pic>
      <p:pic>
        <p:nvPicPr>
          <p:cNvPr id="5" name="Bilde 4" descr="Et bilde som inneholder vindu&#10;&#10;Beskrivelse som er generert med høy visshet">
            <a:extLst>
              <a:ext uri="{FF2B5EF4-FFF2-40B4-BE49-F238E27FC236}">
                <a16:creationId xmlns:a16="http://schemas.microsoft.com/office/drawing/2014/main" id="{A7C137EE-2FE0-4B7C-8973-2BF93BD39C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4566" y="4699068"/>
            <a:ext cx="332276" cy="1310794"/>
          </a:xfrm>
          <a:prstGeom prst="rect">
            <a:avLst/>
          </a:prstGeom>
        </p:spPr>
      </p:pic>
      <p:sp>
        <p:nvSpPr>
          <p:cNvPr id="11" name="Plassholder for tekst 10">
            <a:extLst>
              <a:ext uri="{FF2B5EF4-FFF2-40B4-BE49-F238E27FC236}">
                <a16:creationId xmlns:a16="http://schemas.microsoft.com/office/drawing/2014/main" id="{0719F7F7-ABD3-43F0-8561-6093104CD981}"/>
              </a:ext>
            </a:extLst>
          </p:cNvPr>
          <p:cNvSpPr>
            <a:spLocks noGrp="1"/>
          </p:cNvSpPr>
          <p:nvPr>
            <p:ph type="body" sz="quarter" idx="10" hasCustomPrompt="1"/>
          </p:nvPr>
        </p:nvSpPr>
        <p:spPr>
          <a:xfrm>
            <a:off x="1490857" y="4663430"/>
            <a:ext cx="5951812" cy="384765"/>
          </a:xfrm>
          <a:prstGeom prst="rect">
            <a:avLst/>
          </a:prstGeom>
        </p:spPr>
        <p:txBody>
          <a:bodyPr lIns="0" tIns="0" rIns="0" bIns="0"/>
          <a:lstStyle>
            <a:lvl1pPr marL="9002" indent="0">
              <a:buNone/>
              <a:defRPr sz="2501">
                <a:solidFill>
                  <a:srgbClr val="64F0DE"/>
                </a:solidFill>
                <a:latin typeface="+mj-lt"/>
              </a:defRPr>
            </a:lvl1pPr>
          </a:lstStyle>
          <a:p>
            <a:pPr lvl="0"/>
            <a:r>
              <a:rPr lang="nb-NO" dirty="0"/>
              <a:t>E-post</a:t>
            </a:r>
          </a:p>
        </p:txBody>
      </p:sp>
      <p:sp>
        <p:nvSpPr>
          <p:cNvPr id="16" name="Subtitle 2"/>
          <p:cNvSpPr txBox="1">
            <a:spLocks/>
          </p:cNvSpPr>
          <p:nvPr userDrawn="1"/>
        </p:nvSpPr>
        <p:spPr>
          <a:xfrm>
            <a:off x="1037710" y="605190"/>
            <a:ext cx="5964895" cy="1124600"/>
          </a:xfrm>
          <a:prstGeom prst="rect">
            <a:avLst/>
          </a:prstGeom>
        </p:spPr>
        <p:txBody>
          <a:bodyPr vert="horz" lIns="0" tIns="0" rIns="0" bIns="0" rtlCol="0">
            <a:noAutofit/>
          </a:bodyPr>
          <a:lstStyle>
            <a:lvl1pPr marL="0" indent="0" algn="l" defTabSz="914446" rtl="0" eaLnBrk="1" latinLnBrk="0" hangingPunct="1">
              <a:lnSpc>
                <a:spcPct val="100000"/>
              </a:lnSpc>
              <a:spcBef>
                <a:spcPts val="1000"/>
              </a:spcBef>
              <a:buSzPct val="100000"/>
              <a:buFontTx/>
              <a:buNone/>
              <a:defRPr sz="2501" kern="1200">
                <a:solidFill>
                  <a:srgbClr val="3FEFDD"/>
                </a:solidFill>
                <a:latin typeface="+mj-lt"/>
                <a:ea typeface="+mn-ea"/>
                <a:cs typeface="+mn-cs"/>
              </a:defRPr>
            </a:lvl1pPr>
            <a:lvl2pPr marL="457223" indent="0" algn="ctr" defTabSz="914446" rtl="0" eaLnBrk="1" latinLnBrk="0" hangingPunct="1">
              <a:lnSpc>
                <a:spcPct val="100000"/>
              </a:lnSpc>
              <a:spcBef>
                <a:spcPts val="1000"/>
              </a:spcBef>
              <a:buSzPct val="100000"/>
              <a:buFontTx/>
              <a:buNone/>
              <a:defRPr sz="2000" kern="1200">
                <a:solidFill>
                  <a:srgbClr val="1CADB2"/>
                </a:solidFill>
                <a:latin typeface="+mn-lt"/>
                <a:ea typeface="+mn-ea"/>
                <a:cs typeface="+mn-cs"/>
              </a:defRPr>
            </a:lvl2pPr>
            <a:lvl3pPr marL="914446" indent="0" algn="ctr" defTabSz="914446" rtl="0" eaLnBrk="1" latinLnBrk="0" hangingPunct="1">
              <a:lnSpc>
                <a:spcPct val="100000"/>
              </a:lnSpc>
              <a:spcBef>
                <a:spcPts val="1000"/>
              </a:spcBef>
              <a:buSzPct val="100000"/>
              <a:buFontTx/>
              <a:buNone/>
              <a:defRPr sz="1800" kern="1200">
                <a:solidFill>
                  <a:srgbClr val="3842E2"/>
                </a:solidFill>
                <a:latin typeface="+mn-lt"/>
                <a:ea typeface="+mn-ea"/>
                <a:cs typeface="+mn-cs"/>
              </a:defRPr>
            </a:lvl3pPr>
            <a:lvl4pPr marL="1371669"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91"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1800" b="1" spc="110" baseline="0" dirty="0">
                <a:solidFill>
                  <a:schemeClr val="bg1"/>
                </a:solidFill>
                <a:latin typeface="+mn-lt"/>
              </a:rPr>
              <a:t>NORCE</a:t>
            </a:r>
            <a:br>
              <a:rPr lang="nb-NO" sz="1800" b="1" dirty="0">
                <a:solidFill>
                  <a:schemeClr val="bg1"/>
                </a:solidFill>
                <a:latin typeface="+mn-lt"/>
              </a:rPr>
            </a:br>
            <a:r>
              <a:rPr lang="nb-NO" sz="1800" b="1" dirty="0">
                <a:solidFill>
                  <a:schemeClr val="bg1"/>
                </a:solidFill>
                <a:latin typeface="+mn-lt"/>
              </a:rPr>
              <a:t>Nasjonalt </a:t>
            </a:r>
            <a:r>
              <a:rPr lang="nb-NO" sz="1800" b="1" baseline="0" dirty="0">
                <a:solidFill>
                  <a:schemeClr val="bg1"/>
                </a:solidFill>
                <a:latin typeface="+mn-lt"/>
              </a:rPr>
              <a:t>kompetansesenter</a:t>
            </a:r>
            <a:br>
              <a:rPr lang="nb-NO" sz="1800" b="1" baseline="0" dirty="0">
                <a:solidFill>
                  <a:schemeClr val="bg1"/>
                </a:solidFill>
                <a:latin typeface="+mn-lt"/>
              </a:rPr>
            </a:br>
            <a:r>
              <a:rPr lang="nb-NO" sz="1800" b="1" baseline="0" dirty="0">
                <a:solidFill>
                  <a:schemeClr val="bg1"/>
                </a:solidFill>
                <a:latin typeface="+mn-lt"/>
              </a:rPr>
              <a:t>for legevaktmedisin</a:t>
            </a:r>
            <a:endParaRPr lang="en-US" sz="1800" b="1" dirty="0">
              <a:solidFill>
                <a:schemeClr val="bg1"/>
              </a:solidFill>
              <a:latin typeface="+mn-lt"/>
            </a:endParaRPr>
          </a:p>
        </p:txBody>
      </p:sp>
    </p:spTree>
    <p:extLst>
      <p:ext uri="{BB962C8B-B14F-4D97-AF65-F5344CB8AC3E}">
        <p14:creationId xmlns:p14="http://schemas.microsoft.com/office/powerpoint/2010/main" val="1665533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vsluttning u/ kontaktinformasj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2226" y="1093332"/>
            <a:ext cx="6956349" cy="2387600"/>
          </a:xfrm>
        </p:spPr>
        <p:txBody>
          <a:bodyPr anchor="b"/>
          <a:lstStyle>
            <a:lvl1pPr algn="l">
              <a:defRPr sz="4401">
                <a:solidFill>
                  <a:schemeClr val="bg1"/>
                </a:solidFill>
              </a:defRPr>
            </a:lvl1pPr>
          </a:lstStyle>
          <a:p>
            <a:r>
              <a:rPr lang="en-US"/>
              <a:t>Click to edit Master title style</a:t>
            </a:r>
            <a:endParaRPr lang="en-US" dirty="0"/>
          </a:p>
        </p:txBody>
      </p:sp>
      <p:pic>
        <p:nvPicPr>
          <p:cNvPr id="9" name="Bilde 8">
            <a:extLst>
              <a:ext uri="{FF2B5EF4-FFF2-40B4-BE49-F238E27FC236}">
                <a16:creationId xmlns:a16="http://schemas.microsoft.com/office/drawing/2014/main" id="{3C5675A5-5C14-489D-9B37-0A1AB1A29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55" y="576856"/>
            <a:ext cx="4682347" cy="6281144"/>
          </a:xfrm>
          <a:prstGeom prst="rect">
            <a:avLst/>
          </a:prstGeom>
        </p:spPr>
      </p:pic>
    </p:spTree>
    <p:extLst>
      <p:ext uri="{BB962C8B-B14F-4D97-AF65-F5344CB8AC3E}">
        <p14:creationId xmlns:p14="http://schemas.microsoft.com/office/powerpoint/2010/main" val="9275492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Kart mørk">
    <p:bg>
      <p:bgPr>
        <a:solidFill>
          <a:schemeClr val="accen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7DA1C4E-E377-4199-ADEE-16A7F1A2D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893" y="256665"/>
            <a:ext cx="4448023"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6"/>
            <a:ext cx="3896868" cy="879577"/>
          </a:xfrm>
        </p:spPr>
        <p:txBody>
          <a:bodyPr/>
          <a:lstStyle>
            <a:lvl1pPr>
              <a:defRPr>
                <a:solidFill>
                  <a:schemeClr val="bg1"/>
                </a:solidFill>
              </a:defRPr>
            </a:lvl1pPr>
          </a:lstStyle>
          <a:p>
            <a:r>
              <a:rPr lang="en-US"/>
              <a:t>Click to edit Master title style</a:t>
            </a:r>
            <a:endParaRPr lang="nb-NO"/>
          </a:p>
        </p:txBody>
      </p:sp>
      <p:pic>
        <p:nvPicPr>
          <p:cNvPr id="7" name="Bilde 6">
            <a:extLst>
              <a:ext uri="{FF2B5EF4-FFF2-40B4-BE49-F238E27FC236}">
                <a16:creationId xmlns:a16="http://schemas.microsoft.com/office/drawing/2014/main" id="{22464FF0-E32B-40F1-BAE6-E569A59E16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9655" y="576856"/>
            <a:ext cx="4682347" cy="6281144"/>
          </a:xfrm>
          <a:prstGeom prst="rect">
            <a:avLst/>
          </a:prstGeom>
        </p:spPr>
      </p:pic>
    </p:spTree>
    <p:extLst>
      <p:ext uri="{BB962C8B-B14F-4D97-AF65-F5344CB8AC3E}">
        <p14:creationId xmlns:p14="http://schemas.microsoft.com/office/powerpoint/2010/main" val="1109484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art lys">
    <p:bg>
      <p:bgPr>
        <a:solidFill>
          <a:schemeClr val="bg1"/>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0676393C-057E-41F6-94E6-3700533BCD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892" y="256664"/>
            <a:ext cx="4447136" cy="6034355"/>
          </a:xfrm>
          <a:prstGeom prst="rect">
            <a:avLst/>
          </a:prstGeom>
        </p:spPr>
      </p:pic>
      <p:sp>
        <p:nvSpPr>
          <p:cNvPr id="2" name="Tittel 1">
            <a:extLst>
              <a:ext uri="{FF2B5EF4-FFF2-40B4-BE49-F238E27FC236}">
                <a16:creationId xmlns:a16="http://schemas.microsoft.com/office/drawing/2014/main" id="{9F0AB618-FC6D-4AB1-8E49-8E5F030506BA}"/>
              </a:ext>
            </a:extLst>
          </p:cNvPr>
          <p:cNvSpPr>
            <a:spLocks noGrp="1"/>
          </p:cNvSpPr>
          <p:nvPr>
            <p:ph type="title"/>
          </p:nvPr>
        </p:nvSpPr>
        <p:spPr>
          <a:xfrm>
            <a:off x="1041535" y="540266"/>
            <a:ext cx="3896868" cy="879577"/>
          </a:xfrm>
        </p:spPr>
        <p:txBody>
          <a:bodyPr/>
          <a:lstStyle>
            <a:lvl1pPr>
              <a:defRPr>
                <a:solidFill>
                  <a:schemeClr val="accent1"/>
                </a:solidFill>
              </a:defRPr>
            </a:lvl1pPr>
          </a:lstStyle>
          <a:p>
            <a:r>
              <a:rPr lang="en-US"/>
              <a:t>Click to edit Master title style</a:t>
            </a:r>
            <a:endParaRPr lang="nb-NO" dirty="0"/>
          </a:p>
        </p:txBody>
      </p:sp>
      <p:pic>
        <p:nvPicPr>
          <p:cNvPr id="12" name="Bilde 11">
            <a:extLst>
              <a:ext uri="{FF2B5EF4-FFF2-40B4-BE49-F238E27FC236}">
                <a16:creationId xmlns:a16="http://schemas.microsoft.com/office/drawing/2014/main" id="{8112B225-76A6-4947-B080-C964669BE0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18400" y="2203206"/>
            <a:ext cx="4673600" cy="4654794"/>
          </a:xfrm>
          <a:prstGeom prst="rect">
            <a:avLst/>
          </a:prstGeom>
        </p:spPr>
      </p:pic>
    </p:spTree>
    <p:extLst>
      <p:ext uri="{BB962C8B-B14F-4D97-AF65-F5344CB8AC3E}">
        <p14:creationId xmlns:p14="http://schemas.microsoft.com/office/powerpoint/2010/main" val="1306617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92568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800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13"/>
          </p:nvPr>
        </p:nvSpPr>
        <p:spPr>
          <a:xfrm>
            <a:off x="5651501" y="-19050"/>
            <a:ext cx="6878251" cy="6886743"/>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22300" y="431800"/>
            <a:ext cx="4762500" cy="1301750"/>
          </a:xfrm>
          <a:prstGeom prst="rect">
            <a:avLst/>
          </a:prstGeom>
        </p:spPr>
        <p:txBody>
          <a:bodyPr/>
          <a:lstStyle/>
          <a:p>
            <a:r>
              <a:t>Title Text</a:t>
            </a:r>
          </a:p>
        </p:txBody>
      </p:sp>
      <p:sp>
        <p:nvSpPr>
          <p:cNvPr id="77" name="Body Level One…"/>
          <p:cNvSpPr txBox="1">
            <a:spLocks noGrp="1"/>
          </p:cNvSpPr>
          <p:nvPr>
            <p:ph type="body" sz="half" idx="1"/>
          </p:nvPr>
        </p:nvSpPr>
        <p:spPr>
          <a:xfrm>
            <a:off x="622300" y="1981200"/>
            <a:ext cx="4762500" cy="4260850"/>
          </a:xfrm>
          <a:prstGeom prst="rect">
            <a:avLst/>
          </a:prstGeom>
        </p:spPr>
        <p:txBody>
          <a:bodyPr/>
          <a:lstStyle>
            <a:lvl1pPr marL="273050" indent="-273050">
              <a:spcBef>
                <a:spcPts val="2250"/>
              </a:spcBef>
              <a:buClr>
                <a:srgbClr val="646464"/>
              </a:buClr>
              <a:defRPr sz="2100"/>
            </a:lvl1pPr>
            <a:lvl2pPr marL="546100" indent="-273050">
              <a:spcBef>
                <a:spcPts val="2250"/>
              </a:spcBef>
              <a:buClr>
                <a:srgbClr val="646464"/>
              </a:buClr>
              <a:defRPr sz="2100"/>
            </a:lvl2pPr>
            <a:lvl3pPr marL="819150" indent="-273050">
              <a:spcBef>
                <a:spcPts val="2250"/>
              </a:spcBef>
              <a:buClr>
                <a:srgbClr val="646464"/>
              </a:buClr>
              <a:defRPr sz="2100"/>
            </a:lvl3pPr>
            <a:lvl4pPr marL="1092200" indent="-273050">
              <a:spcBef>
                <a:spcPts val="2250"/>
              </a:spcBef>
              <a:buClr>
                <a:srgbClr val="646464"/>
              </a:buClr>
              <a:defRPr sz="2100"/>
            </a:lvl4pPr>
            <a:lvl5pPr marL="1365250" indent="-273050">
              <a:spcBef>
                <a:spcPts val="2250"/>
              </a:spcBef>
              <a:buClr>
                <a:srgbClr val="646464"/>
              </a:buClr>
              <a:defRPr sz="21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87965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15950" y="3016250"/>
            <a:ext cx="10953750" cy="1562100"/>
          </a:xfrm>
          <a:prstGeom prst="rect">
            <a:avLst/>
          </a:prstGeom>
        </p:spPr>
        <p:txBody>
          <a:bodyPr/>
          <a:lstStyle>
            <a:lvl1pPr>
              <a:defRPr sz="4300" spc="688"/>
            </a:lvl1pPr>
          </a:lstStyle>
          <a:p>
            <a:r>
              <a:t>Title Text</a:t>
            </a:r>
          </a:p>
        </p:txBody>
      </p:sp>
      <p:sp>
        <p:nvSpPr>
          <p:cNvPr id="12" name="Body Level One…"/>
          <p:cNvSpPr txBox="1">
            <a:spLocks noGrp="1"/>
          </p:cNvSpPr>
          <p:nvPr>
            <p:ph type="body" sz="quarter" idx="1"/>
          </p:nvPr>
        </p:nvSpPr>
        <p:spPr>
          <a:xfrm>
            <a:off x="615950" y="2387600"/>
            <a:ext cx="10953750" cy="622300"/>
          </a:xfrm>
          <a:prstGeom prst="rect">
            <a:avLst/>
          </a:prstGeom>
        </p:spPr>
        <p:txBody>
          <a:bodyPr/>
          <a:lstStyle>
            <a:lvl1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607068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0" y="-793750"/>
            <a:ext cx="12191999" cy="842989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15950" y="704850"/>
            <a:ext cx="10953750" cy="1028700"/>
          </a:xfrm>
          <a:prstGeom prst="rect">
            <a:avLst/>
          </a:prstGeom>
        </p:spPr>
        <p:txBody>
          <a:bodyPr/>
          <a:lstStyle>
            <a:lvl1pPr>
              <a:defRPr sz="4300" spc="688"/>
            </a:lvl1pPr>
          </a:lstStyle>
          <a:p>
            <a:r>
              <a:t>Title Text</a:t>
            </a:r>
          </a:p>
        </p:txBody>
      </p:sp>
      <p:sp>
        <p:nvSpPr>
          <p:cNvPr id="22" name="Body Level One…"/>
          <p:cNvSpPr txBox="1">
            <a:spLocks noGrp="1"/>
          </p:cNvSpPr>
          <p:nvPr>
            <p:ph type="body" sz="quarter" idx="1"/>
          </p:nvPr>
        </p:nvSpPr>
        <p:spPr>
          <a:xfrm>
            <a:off x="615950" y="349250"/>
            <a:ext cx="10953750" cy="355600"/>
          </a:xfrm>
          <a:prstGeom prst="rect">
            <a:avLst/>
          </a:prstGeom>
        </p:spPr>
        <p:txBody>
          <a:bodyPr/>
          <a:lstStyle>
            <a:lvl1pPr marL="0" indent="0">
              <a:spcBef>
                <a:spcPts val="0"/>
              </a:spcBef>
              <a:buSzTx/>
              <a:buNone/>
              <a:defRPr sz="1600" cap="all" spc="256">
                <a:latin typeface="Avenir Book"/>
                <a:ea typeface="Avenir Book"/>
                <a:cs typeface="Avenir Book"/>
                <a:sym typeface="Avenir Book"/>
              </a:defRPr>
            </a:lvl1pPr>
            <a:lvl2pPr marL="0" indent="0">
              <a:spcBef>
                <a:spcPts val="0"/>
              </a:spcBef>
              <a:buSzTx/>
              <a:buNone/>
              <a:defRPr sz="1600" cap="all" spc="256">
                <a:latin typeface="Avenir Book"/>
                <a:ea typeface="Avenir Book"/>
                <a:cs typeface="Avenir Book"/>
                <a:sym typeface="Avenir Book"/>
              </a:defRPr>
            </a:lvl2pPr>
            <a:lvl3pPr marL="0" indent="0">
              <a:spcBef>
                <a:spcPts val="0"/>
              </a:spcBef>
              <a:buSzTx/>
              <a:buNone/>
              <a:defRPr sz="1600" cap="all" spc="256">
                <a:latin typeface="Avenir Book"/>
                <a:ea typeface="Avenir Book"/>
                <a:cs typeface="Avenir Book"/>
                <a:sym typeface="Avenir Book"/>
              </a:defRPr>
            </a:lvl3pPr>
            <a:lvl4pPr marL="0" indent="0">
              <a:spcBef>
                <a:spcPts val="0"/>
              </a:spcBef>
              <a:buSzTx/>
              <a:buNone/>
              <a:defRPr sz="1600" cap="all" spc="256">
                <a:latin typeface="Avenir Book"/>
                <a:ea typeface="Avenir Book"/>
                <a:cs typeface="Avenir Book"/>
                <a:sym typeface="Avenir Book"/>
              </a:defRPr>
            </a:lvl4pPr>
            <a:lvl5pPr marL="0" indent="0">
              <a:spcBef>
                <a:spcPts val="0"/>
              </a:spcBef>
              <a:buSzTx/>
              <a:buNone/>
              <a:defRPr sz="1600" cap="all" spc="256">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471659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Deloverskrift #2">
    <p:bg>
      <p:bgPr>
        <a:solidFill>
          <a:schemeClr val="accent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dirty="0"/>
          </a:p>
        </p:txBody>
      </p:sp>
      <p:pic>
        <p:nvPicPr>
          <p:cNvPr id="7" name="Picture 8">
            <a:extLst>
              <a:ext uri="{FF2B5EF4-FFF2-40B4-BE49-F238E27FC236}">
                <a16:creationId xmlns:a16="http://schemas.microsoft.com/office/drawing/2014/main" id="{396FDAE6-74CC-FE0F-16EA-18BDAFA17C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266442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13"/>
          </p:nvPr>
        </p:nvSpPr>
        <p:spPr>
          <a:xfrm>
            <a:off x="0" y="1340346"/>
            <a:ext cx="12217400" cy="6653931"/>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615950" y="704850"/>
            <a:ext cx="10953750" cy="1028700"/>
          </a:xfrm>
          <a:prstGeom prst="rect">
            <a:avLst/>
          </a:prstGeom>
        </p:spPr>
        <p:txBody>
          <a:bodyPr/>
          <a:lstStyle>
            <a:lvl1pPr>
              <a:defRPr sz="4300" spc="688"/>
            </a:lvl1pPr>
          </a:lstStyle>
          <a:p>
            <a:r>
              <a:t>Title Text</a:t>
            </a:r>
          </a:p>
        </p:txBody>
      </p:sp>
      <p:sp>
        <p:nvSpPr>
          <p:cNvPr id="32" name="Body Level One…"/>
          <p:cNvSpPr txBox="1">
            <a:spLocks noGrp="1"/>
          </p:cNvSpPr>
          <p:nvPr>
            <p:ph type="body" sz="quarter" idx="1"/>
          </p:nvPr>
        </p:nvSpPr>
        <p:spPr>
          <a:xfrm>
            <a:off x="615950" y="349250"/>
            <a:ext cx="10953750" cy="355600"/>
          </a:xfrm>
          <a:prstGeom prst="rect">
            <a:avLst/>
          </a:prstGeom>
        </p:spPr>
        <p:txBody>
          <a:bodyPr/>
          <a:lstStyle>
            <a:lvl1pPr marL="0" indent="0">
              <a:spcBef>
                <a:spcPts val="0"/>
              </a:spcBef>
              <a:buSzTx/>
              <a:buNone/>
              <a:defRPr sz="1600" cap="all" spc="256">
                <a:latin typeface="Avenir Book"/>
                <a:ea typeface="Avenir Book"/>
                <a:cs typeface="Avenir Book"/>
                <a:sym typeface="Avenir Book"/>
              </a:defRPr>
            </a:lvl1pPr>
            <a:lvl2pPr marL="0" indent="0">
              <a:spcBef>
                <a:spcPts val="0"/>
              </a:spcBef>
              <a:buSzTx/>
              <a:buNone/>
              <a:defRPr sz="1600" cap="all" spc="256">
                <a:latin typeface="Avenir Book"/>
                <a:ea typeface="Avenir Book"/>
                <a:cs typeface="Avenir Book"/>
                <a:sym typeface="Avenir Book"/>
              </a:defRPr>
            </a:lvl2pPr>
            <a:lvl3pPr marL="0" indent="0">
              <a:spcBef>
                <a:spcPts val="0"/>
              </a:spcBef>
              <a:buSzTx/>
              <a:buNone/>
              <a:defRPr sz="1600" cap="all" spc="256">
                <a:latin typeface="Avenir Book"/>
                <a:ea typeface="Avenir Book"/>
                <a:cs typeface="Avenir Book"/>
                <a:sym typeface="Avenir Book"/>
              </a:defRPr>
            </a:lvl3pPr>
            <a:lvl4pPr marL="0" indent="0">
              <a:spcBef>
                <a:spcPts val="0"/>
              </a:spcBef>
              <a:buSzTx/>
              <a:buNone/>
              <a:defRPr sz="1600" cap="all" spc="256">
                <a:latin typeface="Avenir Book"/>
                <a:ea typeface="Avenir Book"/>
                <a:cs typeface="Avenir Book"/>
                <a:sym typeface="Avenir Book"/>
              </a:defRPr>
            </a:lvl4pPr>
            <a:lvl5pPr marL="0" indent="0">
              <a:spcBef>
                <a:spcPts val="0"/>
              </a:spcBef>
              <a:buSzTx/>
              <a:buNone/>
              <a:defRPr sz="1600" cap="all" spc="256">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21883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15950" y="2647950"/>
            <a:ext cx="10953750" cy="1562100"/>
          </a:xfrm>
          <a:prstGeom prst="rect">
            <a:avLst/>
          </a:prstGeom>
        </p:spPr>
        <p:txBody>
          <a:bodyPr anchor="ctr"/>
          <a:lstStyle>
            <a:lvl1pPr>
              <a:defRPr sz="4300" spc="688"/>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861011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13"/>
          </p:nvPr>
        </p:nvSpPr>
        <p:spPr>
          <a:xfrm>
            <a:off x="5649615" y="-19050"/>
            <a:ext cx="6878252" cy="6886743"/>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514350" y="3028950"/>
            <a:ext cx="5073650" cy="2095500"/>
          </a:xfrm>
          <a:prstGeom prst="rect">
            <a:avLst/>
          </a:prstGeom>
        </p:spPr>
        <p:txBody>
          <a:bodyPr/>
          <a:lstStyle/>
          <a:p>
            <a:r>
              <a:t>Title Text</a:t>
            </a:r>
          </a:p>
        </p:txBody>
      </p:sp>
      <p:sp>
        <p:nvSpPr>
          <p:cNvPr id="50" name="Body Level One…"/>
          <p:cNvSpPr txBox="1">
            <a:spLocks noGrp="1"/>
          </p:cNvSpPr>
          <p:nvPr>
            <p:ph type="body" sz="quarter" idx="1"/>
          </p:nvPr>
        </p:nvSpPr>
        <p:spPr>
          <a:xfrm>
            <a:off x="514350" y="2406650"/>
            <a:ext cx="5073650" cy="622300"/>
          </a:xfrm>
          <a:prstGeom prst="rect">
            <a:avLst/>
          </a:prstGeom>
        </p:spPr>
        <p:txBody>
          <a:bodyPr/>
          <a:lstStyle>
            <a:lvl1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1pPr>
            <a:lvl2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2pPr>
            <a:lvl3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3pPr>
            <a:lvl4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4pPr>
            <a:lvl5pPr marL="0" indent="0">
              <a:spcBef>
                <a:spcPts val="0"/>
              </a:spcBef>
              <a:buSzTx/>
              <a:buNone/>
              <a:defRPr sz="1600" cap="all" spc="256">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445269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866461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86351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15950" y="1066800"/>
            <a:ext cx="10953750" cy="4724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92836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13"/>
          </p:nvPr>
        </p:nvSpPr>
        <p:spPr>
          <a:xfrm>
            <a:off x="5953751" y="2637637"/>
            <a:ext cx="6350001" cy="4390567"/>
          </a:xfrm>
          <a:prstGeom prst="rect">
            <a:avLst/>
          </a:prstGeom>
        </p:spPr>
        <p:txBody>
          <a:bodyPr lIns="91439" tIns="45719" rIns="91439" bIns="45719" anchor="t">
            <a:noAutofit/>
          </a:bodyPr>
          <a:lstStyle/>
          <a:p>
            <a:endParaRPr/>
          </a:p>
        </p:txBody>
      </p:sp>
      <p:sp>
        <p:nvSpPr>
          <p:cNvPr id="94" name="143918632_1620x1622.jpeg"/>
          <p:cNvSpPr>
            <a:spLocks noGrp="1"/>
          </p:cNvSpPr>
          <p:nvPr>
            <p:ph type="pic" idx="14"/>
          </p:nvPr>
        </p:nvSpPr>
        <p:spPr>
          <a:xfrm>
            <a:off x="6096000" y="-1193800"/>
            <a:ext cx="6096000" cy="6103526"/>
          </a:xfrm>
          <a:prstGeom prst="rect">
            <a:avLst/>
          </a:prstGeom>
        </p:spPr>
        <p:txBody>
          <a:bodyPr lIns="91439" tIns="45719" rIns="91439" bIns="45719" anchor="t">
            <a:noAutofit/>
          </a:bodyPr>
          <a:lstStyle/>
          <a:p>
            <a:endParaRPr/>
          </a:p>
        </p:txBody>
      </p:sp>
      <p:sp>
        <p:nvSpPr>
          <p:cNvPr id="95" name="Image"/>
          <p:cNvSpPr>
            <a:spLocks noGrp="1"/>
          </p:cNvSpPr>
          <p:nvPr>
            <p:ph type="pic" idx="15"/>
          </p:nvPr>
        </p:nvSpPr>
        <p:spPr>
          <a:xfrm>
            <a:off x="-57150" y="-69850"/>
            <a:ext cx="6229350" cy="7004050"/>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260311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13"/>
          </p:nvPr>
        </p:nvSpPr>
        <p:spPr>
          <a:xfrm>
            <a:off x="1187450" y="4486494"/>
            <a:ext cx="9810750" cy="348813"/>
          </a:xfrm>
          <a:prstGeom prst="rect">
            <a:avLst/>
          </a:prstGeom>
        </p:spPr>
        <p:txBody>
          <a:bodyPr>
            <a:spAutoFit/>
          </a:bodyPr>
          <a:lstStyle>
            <a:lvl1pPr marL="0" indent="0" algn="ctr">
              <a:spcBef>
                <a:spcPts val="0"/>
              </a:spcBef>
              <a:buSzTx/>
              <a:buNone/>
              <a:defRPr sz="1600" cap="all" spc="256">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14"/>
          </p:nvPr>
        </p:nvSpPr>
        <p:spPr>
          <a:xfrm>
            <a:off x="1187450" y="2999680"/>
            <a:ext cx="9810750" cy="482601"/>
          </a:xfrm>
          <a:prstGeom prst="rect">
            <a:avLst/>
          </a:prstGeom>
        </p:spPr>
        <p:txBody>
          <a:bodyPr>
            <a:spAutoFit/>
          </a:bodyPr>
          <a:lstStyle>
            <a:lvl1pPr marL="0" indent="0" algn="ctr">
              <a:spcBef>
                <a:spcPts val="0"/>
              </a:spcBef>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35166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13"/>
          </p:nvPr>
        </p:nvSpPr>
        <p:spPr>
          <a:xfrm>
            <a:off x="1187450" y="2082800"/>
            <a:ext cx="9810750" cy="348813"/>
          </a:xfrm>
          <a:prstGeom prst="rect">
            <a:avLst/>
          </a:prstGeom>
        </p:spPr>
        <p:txBody>
          <a:bodyPr anchor="t">
            <a:spAutoFit/>
          </a:bodyPr>
          <a:lstStyle>
            <a:lvl1pPr marL="0" indent="0" algn="ctr">
              <a:spcBef>
                <a:spcPts val="0"/>
              </a:spcBef>
              <a:buSzTx/>
              <a:buNone/>
              <a:defRPr sz="1600" cap="all" spc="256">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14"/>
          </p:nvPr>
        </p:nvSpPr>
        <p:spPr>
          <a:xfrm>
            <a:off x="1187450" y="958850"/>
            <a:ext cx="9810750" cy="482600"/>
          </a:xfrm>
          <a:prstGeom prst="rect">
            <a:avLst/>
          </a:prstGeom>
        </p:spPr>
        <p:txBody>
          <a:bodyPr>
            <a:spAutoFit/>
          </a:bodyPr>
          <a:lstStyle>
            <a:lvl1pPr marL="0" indent="0" algn="ctr">
              <a:spcBef>
                <a:spcPts val="0"/>
              </a:spcBef>
              <a:buSzTx/>
              <a:buNone/>
            </a:lvl1pPr>
          </a:lstStyle>
          <a:p>
            <a:r>
              <a:t>“Type a quote here.” </a:t>
            </a:r>
          </a:p>
        </p:txBody>
      </p:sp>
      <p:sp>
        <p:nvSpPr>
          <p:cNvPr id="114" name="Image"/>
          <p:cNvSpPr>
            <a:spLocks noGrp="1"/>
          </p:cNvSpPr>
          <p:nvPr>
            <p:ph type="pic" idx="15"/>
          </p:nvPr>
        </p:nvSpPr>
        <p:spPr>
          <a:xfrm>
            <a:off x="-38100" y="1975346"/>
            <a:ext cx="12268200" cy="6681598"/>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40560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13"/>
          </p:nvPr>
        </p:nvSpPr>
        <p:spPr>
          <a:xfrm>
            <a:off x="0" y="-793750"/>
            <a:ext cx="12191999" cy="8429896"/>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70400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eloverskrif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rgbClr val="3408AC"/>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rgbClr val="3408A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20.04.2026</a:t>
            </a:fld>
            <a:endParaRPr lang="nb-NO" dirty="0"/>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dirty="0"/>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dirty="0"/>
          </a:p>
        </p:txBody>
      </p:sp>
      <p:pic>
        <p:nvPicPr>
          <p:cNvPr id="7" name="Picture 8">
            <a:extLst>
              <a:ext uri="{FF2B5EF4-FFF2-40B4-BE49-F238E27FC236}">
                <a16:creationId xmlns:a16="http://schemas.microsoft.com/office/drawing/2014/main" id="{AA2FB6B0-5BC9-81DF-7303-88054E87AC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05261" y="843053"/>
            <a:ext cx="4955690" cy="932835"/>
          </a:xfrm>
          <a:prstGeom prst="rect">
            <a:avLst/>
          </a:prstGeom>
        </p:spPr>
      </p:pic>
    </p:spTree>
    <p:extLst>
      <p:ext uri="{BB962C8B-B14F-4D97-AF65-F5344CB8AC3E}">
        <p14:creationId xmlns:p14="http://schemas.microsoft.com/office/powerpoint/2010/main" val="705550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106D0-D5B3-3017-72F3-F0435597C0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34C14E0-CFF7-40F0-53CD-8DA2F4DA9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FCB8470-B1EE-7163-FB85-C1BD2B8AAAD5}"/>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6F38632C-C410-4CE6-688C-BE578474024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813A8BB-2329-D634-8B05-8935F5092DA3}"/>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4675987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0FE1-8455-5C52-5708-A06343CEF13A}"/>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39D40B7-073B-2AF9-D9BB-C4EFFFC42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495896A-C1D4-BE3E-F8E6-83516AD33143}"/>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EDFC7AEE-399A-AB68-EC2B-75A9290A0F6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4E61FB7-3022-7BDC-5715-C6C844A6E256}"/>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7264595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B959-0EFD-187B-712C-9B302F0B74B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CEEF2696-C610-54DF-2311-14D1E31FC050}"/>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6C3F93-DA11-6FD3-34B1-D6ADBFF33DEE}"/>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CE070E05-8460-30B8-1C28-47FCCBAB0CD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0877ED7-56A2-697C-DA4E-78D6B89D0B4B}"/>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40853002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7E46-4E9F-5FBE-27AE-EF5EA4A59A6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8C7753AB-9EF2-BC4A-122E-CA2C10DFA1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E15DDC1-C6D9-FDE6-CA32-DCC385A78E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3A33B339-E7BC-5D13-55EF-2565215FD778}"/>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6" name="Footer Placeholder 5">
            <a:extLst>
              <a:ext uri="{FF2B5EF4-FFF2-40B4-BE49-F238E27FC236}">
                <a16:creationId xmlns:a16="http://schemas.microsoft.com/office/drawing/2014/main" id="{DDCBEDA4-7697-6F5F-C408-8958948ED00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CAF3414-33A2-7D8D-60EF-C4C40A9FD210}"/>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1042654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81E2-2FD1-21E5-4C6E-62BD8CBBD388}"/>
              </a:ext>
            </a:extLst>
          </p:cNvPr>
          <p:cNvSpPr>
            <a:spLocks noGrp="1"/>
          </p:cNvSpPr>
          <p:nvPr>
            <p:ph type="title"/>
          </p:nvPr>
        </p:nvSpPr>
        <p:spPr>
          <a:xfrm>
            <a:off x="839788" y="365126"/>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F2C702BE-A68E-76DA-F8C4-DCC97A26188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FA3CD1-A4F7-708F-62DB-447AF466BFA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676B728D-82AB-6664-5F66-350C1A144F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65F4F-2AB6-328E-AFA5-6F550F409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A4336AD3-3A96-69DC-8053-A5565C6FF60B}"/>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8" name="Footer Placeholder 7">
            <a:extLst>
              <a:ext uri="{FF2B5EF4-FFF2-40B4-BE49-F238E27FC236}">
                <a16:creationId xmlns:a16="http://schemas.microsoft.com/office/drawing/2014/main" id="{257ADF10-4B95-232B-32EE-7CBDCEDE90DC}"/>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78886523-F134-EB37-922A-B1BD22650280}"/>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2330152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109-22C0-A985-1B28-652C9A8820D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EF3425D8-48C4-FBDC-02C1-BD3C7EB2E718}"/>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4" name="Footer Placeholder 3">
            <a:extLst>
              <a:ext uri="{FF2B5EF4-FFF2-40B4-BE49-F238E27FC236}">
                <a16:creationId xmlns:a16="http://schemas.microsoft.com/office/drawing/2014/main" id="{A40BD575-FA99-9BA0-5E7F-53B139DBB69A}"/>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FB221B4A-6920-2FFB-D19C-376388DF5827}"/>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1493270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2C2606-711A-BE45-607C-76F7A5BCF67A}"/>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3" name="Footer Placeholder 2">
            <a:extLst>
              <a:ext uri="{FF2B5EF4-FFF2-40B4-BE49-F238E27FC236}">
                <a16:creationId xmlns:a16="http://schemas.microsoft.com/office/drawing/2014/main" id="{43A0E5E4-71A4-9D0F-9478-C5CE6C2667F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3A35C506-59AB-DEA8-EBEF-A06F3C636F41}"/>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327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5AE6-303E-4CF1-0B29-5F6ADE4B15C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6D76E67A-13EB-76A8-3A6F-3B100514302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9035FA4E-DCF0-A4AB-1731-5A4BDE7964E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FC402-B900-4637-3B84-319C477AE82B}"/>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6" name="Footer Placeholder 5">
            <a:extLst>
              <a:ext uri="{FF2B5EF4-FFF2-40B4-BE49-F238E27FC236}">
                <a16:creationId xmlns:a16="http://schemas.microsoft.com/office/drawing/2014/main" id="{122583D6-2CD5-81A4-0A95-4983E3EB202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78A2ACC5-8BD9-F6B4-4F9A-55BC4F68F3F4}"/>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32706766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EE4B5-C8F6-6C40-ED93-16A1BFE2335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272DC279-CF28-DE76-0E9F-DFF623A8323C}"/>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46699D99-DB0D-C505-18BE-0495ACE22D8F}"/>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D58E9-66BE-B8F3-816D-1FEC4075212A}"/>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6" name="Footer Placeholder 5">
            <a:extLst>
              <a:ext uri="{FF2B5EF4-FFF2-40B4-BE49-F238E27FC236}">
                <a16:creationId xmlns:a16="http://schemas.microsoft.com/office/drawing/2014/main" id="{A8846F37-23F6-0448-277F-17F28F69095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BDDE8F0-CD6A-9FE1-5EDC-457B71BADAFB}"/>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963928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1554-105A-B673-1731-2EA5B6BDB7EB}"/>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E27D3B4-4D01-060B-1898-35CB3A686D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D0875F5-E139-22C5-822F-831067816B23}"/>
              </a:ext>
            </a:extLst>
          </p:cNvPr>
          <p:cNvSpPr>
            <a:spLocks noGrp="1"/>
          </p:cNvSpPr>
          <p:nvPr>
            <p:ph type="dt" sz="half" idx="10"/>
          </p:nvPr>
        </p:nvSpPr>
        <p:spPr/>
        <p:txBody>
          <a:body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25B19DB7-7EAF-2AD6-D446-7443AF042EF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F33A17C-5AE8-08F9-FCEE-4CE8C45388A2}"/>
              </a:ext>
            </a:extLst>
          </p:cNvPr>
          <p:cNvSpPr>
            <a:spLocks noGrp="1"/>
          </p:cNvSpPr>
          <p:nvPr>
            <p:ph type="sldNum" sz="quarter" idx="12"/>
          </p:nvPr>
        </p:nvSpPr>
        <p:spPr/>
        <p:txBody>
          <a:bodyPr/>
          <a:lstStyle/>
          <a:p>
            <a:fld id="{A83980DE-74AA-4B3A-8D48-90E94320C56F}" type="slidenum">
              <a:rPr lang="nb-NO" smtClean="0"/>
              <a:t>‹#›</a:t>
            </a:fld>
            <a:endParaRPr lang="nb-NO"/>
          </a:p>
        </p:txBody>
      </p:sp>
    </p:spTree>
    <p:extLst>
      <p:ext uri="{BB962C8B-B14F-4D97-AF65-F5344CB8AC3E}">
        <p14:creationId xmlns:p14="http://schemas.microsoft.com/office/powerpoint/2010/main" val="10643890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2.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35.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34.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33.png"/><Relationship Id="rId30" Type="http://schemas.openxmlformats.org/officeDocument/2006/relationships/image" Target="../media/image3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3.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4.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5.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345501-5FF1-4664-8242-B4B9932567D9}"/>
              </a:ext>
            </a:extLst>
          </p:cNvPr>
          <p:cNvSpPr>
            <a:spLocks noGrp="1"/>
          </p:cNvSpPr>
          <p:nvPr>
            <p:ph type="title"/>
          </p:nvPr>
        </p:nvSpPr>
        <p:spPr>
          <a:xfrm>
            <a:off x="972000" y="972000"/>
            <a:ext cx="7827246" cy="1215717"/>
          </a:xfrm>
          <a:prstGeom prst="rect">
            <a:avLst/>
          </a:prstGeom>
        </p:spPr>
        <p:txBody>
          <a:bodyPr vert="horz" lIns="91440" tIns="45720" rIns="91440" bIns="45720" rtlCol="0" anchor="t">
            <a:norm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a:extLst>
              <a:ext uri="{FF2B5EF4-FFF2-40B4-BE49-F238E27FC236}">
                <a16:creationId xmlns:a16="http://schemas.microsoft.com/office/drawing/2014/main" id="{7A92274D-BB34-4A1A-95CD-7155CC08E6EB}"/>
              </a:ext>
            </a:extLst>
          </p:cNvPr>
          <p:cNvSpPr>
            <a:spLocks noGrp="1"/>
          </p:cNvSpPr>
          <p:nvPr>
            <p:ph type="body" idx="1"/>
          </p:nvPr>
        </p:nvSpPr>
        <p:spPr>
          <a:xfrm>
            <a:off x="972001" y="2340000"/>
            <a:ext cx="7827247" cy="3530710"/>
          </a:xfrm>
          <a:prstGeom prst="rect">
            <a:avLst/>
          </a:prstGeom>
        </p:spPr>
        <p:txBody>
          <a:bodyPr vert="horz" lIns="91440" tIns="45720" rIns="91440" bIns="45720" rtlCol="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833CCA5-44BF-42D6-904A-4683C279D02D}"/>
              </a:ext>
            </a:extLst>
          </p:cNvPr>
          <p:cNvSpPr>
            <a:spLocks noGrp="1"/>
          </p:cNvSpPr>
          <p:nvPr>
            <p:ph type="dt" sz="half" idx="2"/>
          </p:nvPr>
        </p:nvSpPr>
        <p:spPr>
          <a:xfrm>
            <a:off x="0" y="-217674"/>
            <a:ext cx="2743200" cy="107722"/>
          </a:xfrm>
          <a:prstGeom prst="rect">
            <a:avLst/>
          </a:prstGeom>
        </p:spPr>
        <p:txBody>
          <a:bodyPr vert="horz" lIns="91440" tIns="45720" rIns="91440" bIns="45720" rtlCol="0" anchor="ctr">
            <a:spAutoFit/>
          </a:bodyPr>
          <a:lstStyle>
            <a:lvl1pPr algn="l">
              <a:defRPr sz="100">
                <a:solidFill>
                  <a:schemeClr val="tx1">
                    <a:tint val="75000"/>
                  </a:schemeClr>
                </a:solidFill>
              </a:defRPr>
            </a:lvl1pPr>
          </a:lstStyle>
          <a:p>
            <a:fld id="{14463DC0-34DA-4C18-AB00-4938EE730E8F}" type="datetimeFigureOut">
              <a:rPr lang="nb-NO" smtClean="0"/>
              <a:pPr/>
              <a:t>20.04.2026</a:t>
            </a:fld>
            <a:endParaRPr lang="nb-NO"/>
          </a:p>
        </p:txBody>
      </p:sp>
      <p:sp>
        <p:nvSpPr>
          <p:cNvPr id="5" name="Plassholder for bunntekst 4">
            <a:extLst>
              <a:ext uri="{FF2B5EF4-FFF2-40B4-BE49-F238E27FC236}">
                <a16:creationId xmlns:a16="http://schemas.microsoft.com/office/drawing/2014/main" id="{47D2231B-9E96-4F49-9F1D-40219DAC78BC}"/>
              </a:ext>
            </a:extLst>
          </p:cNvPr>
          <p:cNvSpPr>
            <a:spLocks noGrp="1"/>
          </p:cNvSpPr>
          <p:nvPr>
            <p:ph type="ftr" sz="quarter" idx="3"/>
          </p:nvPr>
        </p:nvSpPr>
        <p:spPr>
          <a:xfrm>
            <a:off x="3200400" y="-217674"/>
            <a:ext cx="4114800" cy="107722"/>
          </a:xfrm>
          <a:prstGeom prst="rect">
            <a:avLst/>
          </a:prstGeom>
        </p:spPr>
        <p:txBody>
          <a:bodyPr vert="horz" lIns="91440" tIns="45720" rIns="91440" bIns="45720" rtlCol="0" anchor="ctr">
            <a:spAutoFit/>
          </a:bodyPr>
          <a:lstStyle>
            <a:lvl1pPr algn="ctr">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99BC76A-F87C-46A6-AD94-542613FB2691}"/>
              </a:ext>
            </a:extLst>
          </p:cNvPr>
          <p:cNvSpPr>
            <a:spLocks noGrp="1"/>
          </p:cNvSpPr>
          <p:nvPr>
            <p:ph type="sldNum" sz="quarter" idx="4"/>
          </p:nvPr>
        </p:nvSpPr>
        <p:spPr>
          <a:xfrm>
            <a:off x="7772400" y="-217674"/>
            <a:ext cx="2743200" cy="107722"/>
          </a:xfrm>
          <a:prstGeom prst="rect">
            <a:avLst/>
          </a:prstGeom>
        </p:spPr>
        <p:txBody>
          <a:bodyPr vert="horz" lIns="91440" tIns="45720" rIns="91440" bIns="45720" rtlCol="0" anchor="ctr">
            <a:spAutoFit/>
          </a:bodyPr>
          <a:lstStyle>
            <a:lvl1pPr algn="r">
              <a:defRPr sz="100">
                <a:solidFill>
                  <a:schemeClr val="tx1">
                    <a:tint val="75000"/>
                  </a:schemeClr>
                </a:solidFill>
              </a:defRPr>
            </a:lvl1pPr>
          </a:lstStyle>
          <a:p>
            <a:fld id="{60DA832A-F266-49F5-91F3-AF36CD6D5010}" type="slidenum">
              <a:rPr lang="nb-NO" smtClean="0"/>
              <a:pPr/>
              <a:t>‹#›</a:t>
            </a:fld>
            <a:endParaRPr lang="nb-NO"/>
          </a:p>
        </p:txBody>
      </p:sp>
    </p:spTree>
    <p:extLst>
      <p:ext uri="{BB962C8B-B14F-4D97-AF65-F5344CB8AC3E}">
        <p14:creationId xmlns:p14="http://schemas.microsoft.com/office/powerpoint/2010/main" val="2016387096"/>
      </p:ext>
    </p:extLst>
  </p:cSld>
  <p:clrMap bg1="lt1" tx1="dk1" bg2="lt2" tx2="dk2" accent1="accent1" accent2="accent2" accent3="accent3" accent4="accent4" accent5="accent5" accent6="accent6" hlink="hlink" folHlink="folHlink"/>
  <p:sldLayoutIdLst>
    <p:sldLayoutId id="2147483662" r:id="rId1"/>
    <p:sldLayoutId id="2147483689" r:id="rId2"/>
    <p:sldLayoutId id="2147483719" r:id="rId3"/>
    <p:sldLayoutId id="2147483685" r:id="rId4"/>
    <p:sldLayoutId id="2147483649" r:id="rId5"/>
    <p:sldLayoutId id="2147483661" r:id="rId6"/>
    <p:sldLayoutId id="2147483691" r:id="rId7"/>
    <p:sldLayoutId id="2147483692" r:id="rId8"/>
    <p:sldLayoutId id="2147483651" r:id="rId9"/>
    <p:sldLayoutId id="2147483702" r:id="rId10"/>
    <p:sldLayoutId id="2147483650" r:id="rId11"/>
    <p:sldLayoutId id="2147483695" r:id="rId12"/>
    <p:sldLayoutId id="2147483703" r:id="rId13"/>
    <p:sldLayoutId id="2147483652" r:id="rId14"/>
    <p:sldLayoutId id="2147483704" r:id="rId15"/>
    <p:sldLayoutId id="2147483696" r:id="rId16"/>
    <p:sldLayoutId id="2147483705" r:id="rId17"/>
    <p:sldLayoutId id="2147483706" r:id="rId18"/>
    <p:sldLayoutId id="2147483660" r:id="rId19"/>
    <p:sldLayoutId id="2147483666" r:id="rId20"/>
    <p:sldLayoutId id="2147483707" r:id="rId21"/>
    <p:sldLayoutId id="2147483693" r:id="rId22"/>
    <p:sldLayoutId id="2147483708" r:id="rId23"/>
    <p:sldLayoutId id="2147483667" r:id="rId24"/>
    <p:sldLayoutId id="2147483709" r:id="rId25"/>
    <p:sldLayoutId id="2147483694" r:id="rId26"/>
    <p:sldLayoutId id="2147483710" r:id="rId27"/>
    <p:sldLayoutId id="2147483668" r:id="rId28"/>
    <p:sldLayoutId id="2147483711" r:id="rId29"/>
    <p:sldLayoutId id="2147483669" r:id="rId30"/>
    <p:sldLayoutId id="2147483712" r:id="rId31"/>
    <p:sldLayoutId id="2147483671" r:id="rId32"/>
    <p:sldLayoutId id="2147483713" r:id="rId33"/>
    <p:sldLayoutId id="2147483672" r:id="rId34"/>
    <p:sldLayoutId id="2147483673" r:id="rId35"/>
    <p:sldLayoutId id="2147483674" r:id="rId36"/>
    <p:sldLayoutId id="2147483714" r:id="rId37"/>
    <p:sldLayoutId id="2147483676" r:id="rId38"/>
    <p:sldLayoutId id="2147483715" r:id="rId39"/>
    <p:sldLayoutId id="2147483675" r:id="rId40"/>
    <p:sldLayoutId id="2147483716" r:id="rId41"/>
    <p:sldLayoutId id="2147483677" r:id="rId42"/>
    <p:sldLayoutId id="2147483717" r:id="rId43"/>
    <p:sldLayoutId id="2147483697" r:id="rId44"/>
    <p:sldLayoutId id="2147483683" r:id="rId45"/>
    <p:sldLayoutId id="2147483718" r:id="rId46"/>
    <p:sldLayoutId id="2147483655" r:id="rId47"/>
    <p:sldLayoutId id="2147483681" r:id="rId48"/>
    <p:sldLayoutId id="2147483682" r:id="rId49"/>
    <p:sldLayoutId id="2147483690" r:id="rId50"/>
    <p:sldLayoutId id="2147483679" r:id="rId51"/>
    <p:sldLayoutId id="2147483783" r:id="rId52"/>
  </p:sldLayoutIdLst>
  <p:txStyles>
    <p:titleStyle>
      <a:lvl1pPr algn="l" defTabSz="914400" rtl="0" eaLnBrk="1" latinLnBrk="0" hangingPunct="1">
        <a:lnSpc>
          <a:spcPct val="90000"/>
        </a:lnSpc>
        <a:spcBef>
          <a:spcPct val="0"/>
        </a:spcBef>
        <a:buNone/>
        <a:defRPr sz="4000" kern="1200">
          <a:solidFill>
            <a:srgbClr val="030354"/>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1536" y="540266"/>
            <a:ext cx="7008139" cy="879577"/>
          </a:xfrm>
          <a:prstGeom prst="rect">
            <a:avLst/>
          </a:prstGeom>
        </p:spPr>
        <p:txBody>
          <a:bodyPr vert="horz" lIns="0" tIns="0" rIns="0" bIns="0" rtlCol="0" anchor="t" anchorCtr="0">
            <a:noAutofit/>
          </a:bodyPr>
          <a:lstStyle/>
          <a:p>
            <a:r>
              <a:rPr lang="nb-NO" noProof="0"/>
              <a:t>Uten grafisk element</a:t>
            </a:r>
          </a:p>
        </p:txBody>
      </p:sp>
      <p:sp>
        <p:nvSpPr>
          <p:cNvPr id="3" name="Text Placeholder 2"/>
          <p:cNvSpPr>
            <a:spLocks noGrp="1"/>
          </p:cNvSpPr>
          <p:nvPr>
            <p:ph type="body" idx="1"/>
          </p:nvPr>
        </p:nvSpPr>
        <p:spPr>
          <a:xfrm>
            <a:off x="1041536" y="1952398"/>
            <a:ext cx="7008139" cy="3991890"/>
          </a:xfrm>
          <a:prstGeom prst="rect">
            <a:avLst/>
          </a:prstGeom>
        </p:spPr>
        <p:txBody>
          <a:bodyPr vert="horz" lIns="0" tIns="0" rIns="0" bIns="0" rtlCol="0">
            <a:noAutofit/>
          </a:bodyPr>
          <a:lstStyle/>
          <a:p>
            <a:pPr lvl="0"/>
            <a:r>
              <a:rPr lang="nb-NO" noProof="0"/>
              <a:t>Nivå 1</a:t>
            </a:r>
          </a:p>
          <a:p>
            <a:pPr lvl="1"/>
            <a:r>
              <a:rPr lang="nb-NO" noProof="0"/>
              <a:t>Nivå 2</a:t>
            </a:r>
          </a:p>
          <a:p>
            <a:pPr lvl="2"/>
            <a:r>
              <a:rPr lang="nb-NO" noProof="0"/>
              <a:t>Niva 3</a:t>
            </a:r>
          </a:p>
        </p:txBody>
      </p:sp>
      <p:sp>
        <p:nvSpPr>
          <p:cNvPr id="4" name="Date Placeholder 3"/>
          <p:cNvSpPr>
            <a:spLocks noGrp="1"/>
          </p:cNvSpPr>
          <p:nvPr>
            <p:ph type="dt" sz="half" idx="2"/>
          </p:nvPr>
        </p:nvSpPr>
        <p:spPr>
          <a:xfrm>
            <a:off x="1043967" y="5678094"/>
            <a:ext cx="2743200" cy="365125"/>
          </a:xfrm>
          <a:prstGeom prst="rect">
            <a:avLst/>
          </a:prstGeom>
        </p:spPr>
        <p:txBody>
          <a:bodyPr vert="horz" lIns="0" tIns="0" rIns="0" bIns="0" rtlCol="0" anchor="ctr"/>
          <a:lstStyle>
            <a:lvl1pPr algn="l">
              <a:defRPr sz="1200" b="1">
                <a:solidFill>
                  <a:schemeClr val="bg1"/>
                </a:solidFill>
              </a:defRPr>
            </a:lvl1pPr>
          </a:lstStyle>
          <a:p>
            <a:fld id="{64A75A68-07A7-4C4C-88FD-CE81732F3D5A}" type="datetime4">
              <a:rPr lang="nb-NO" noProof="0" smtClean="0"/>
              <a:t>20. april 2026</a:t>
            </a:fld>
            <a:endParaRPr lang="nb-NO" noProof="0"/>
          </a:p>
        </p:txBody>
      </p:sp>
      <p:pic>
        <p:nvPicPr>
          <p:cNvPr id="8" name="Bilde 7">
            <a:extLst>
              <a:ext uri="{FF2B5EF4-FFF2-40B4-BE49-F238E27FC236}">
                <a16:creationId xmlns:a16="http://schemas.microsoft.com/office/drawing/2014/main" id="{FE2BF4D0-DB14-4EE7-A510-FD1BA8D16F5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597049" y="1"/>
            <a:ext cx="2594953" cy="1028059"/>
          </a:xfrm>
          <a:prstGeom prst="rect">
            <a:avLst/>
          </a:prstGeom>
        </p:spPr>
      </p:pic>
    </p:spTree>
    <p:extLst>
      <p:ext uri="{BB962C8B-B14F-4D97-AF65-F5344CB8AC3E}">
        <p14:creationId xmlns:p14="http://schemas.microsoft.com/office/powerpoint/2010/main" val="1458481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hf sldNum="0" hdr="0" ftr="0"/>
  <p:txStyles>
    <p:titleStyle>
      <a:lvl1pPr algn="l" defTabSz="914446" rtl="0" eaLnBrk="1" latinLnBrk="0" hangingPunct="1">
        <a:lnSpc>
          <a:spcPct val="90000"/>
        </a:lnSpc>
        <a:spcBef>
          <a:spcPct val="0"/>
        </a:spcBef>
        <a:buNone/>
        <a:defRPr sz="3601" kern="1200">
          <a:solidFill>
            <a:srgbClr val="3842E2"/>
          </a:solidFill>
          <a:latin typeface="+mj-lt"/>
          <a:ea typeface="+mj-ea"/>
          <a:cs typeface="+mj-cs"/>
        </a:defRPr>
      </a:lvl1pPr>
    </p:titleStyle>
    <p:bodyStyle>
      <a:lvl1pPr marL="279056" indent="-270054" algn="l" defTabSz="914446" rtl="0" eaLnBrk="1" latinLnBrk="0" hangingPunct="1">
        <a:lnSpc>
          <a:spcPct val="100000"/>
        </a:lnSpc>
        <a:spcBef>
          <a:spcPts val="1000"/>
        </a:spcBef>
        <a:buSzPct val="100000"/>
        <a:buFontTx/>
        <a:buBlip>
          <a:blip r:embed="rId28"/>
        </a:buBlip>
        <a:defRPr sz="2601" kern="1200">
          <a:solidFill>
            <a:srgbClr val="3207AA"/>
          </a:solidFill>
          <a:latin typeface="+mn-lt"/>
          <a:ea typeface="+mn-ea"/>
          <a:cs typeface="+mn-cs"/>
        </a:defRPr>
      </a:lvl1pPr>
      <a:lvl2pPr marL="540108" indent="-252050" algn="l" defTabSz="914446" rtl="0" eaLnBrk="1" latinLnBrk="0" hangingPunct="1">
        <a:lnSpc>
          <a:spcPct val="100000"/>
        </a:lnSpc>
        <a:spcBef>
          <a:spcPts val="1000"/>
        </a:spcBef>
        <a:buSzPct val="100000"/>
        <a:buFontTx/>
        <a:buBlip>
          <a:blip r:embed="rId29"/>
        </a:buBlip>
        <a:defRPr sz="2250" kern="1200">
          <a:solidFill>
            <a:srgbClr val="1CADB2"/>
          </a:solidFill>
          <a:latin typeface="+mn-lt"/>
          <a:ea typeface="+mn-ea"/>
          <a:cs typeface="+mn-cs"/>
        </a:defRPr>
      </a:lvl2pPr>
      <a:lvl3pPr marL="837167" indent="-243049" algn="l" defTabSz="914446" rtl="0" eaLnBrk="1" latinLnBrk="0" hangingPunct="1">
        <a:lnSpc>
          <a:spcPct val="100000"/>
        </a:lnSpc>
        <a:spcBef>
          <a:spcPts val="1000"/>
        </a:spcBef>
        <a:buSzPct val="100000"/>
        <a:buFontTx/>
        <a:buBlip>
          <a:blip r:embed="rId30"/>
        </a:buBlip>
        <a:defRPr sz="2000" kern="1200">
          <a:solidFill>
            <a:srgbClr val="3842E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15950" y="431800"/>
            <a:ext cx="10953750" cy="10033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15950" y="1422400"/>
            <a:ext cx="10953750" cy="472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5395" y="6511172"/>
            <a:ext cx="285335" cy="287258"/>
          </a:xfrm>
          <a:prstGeom prst="rect">
            <a:avLst/>
          </a:prstGeom>
          <a:ln w="12700">
            <a:miter lim="400000"/>
          </a:ln>
        </p:spPr>
        <p:txBody>
          <a:bodyPr wrap="none" lIns="50800" tIns="50800" rIns="50800" bIns="50800" anchor="ctr">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47157989"/>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med"/>
  <p:txStyles>
    <p:titleStyle>
      <a:lvl1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1pPr>
      <a:lvl2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2pPr>
      <a:lvl3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3pPr>
      <a:lvl4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4pPr>
      <a:lvl5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5pPr>
      <a:lvl6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6pPr>
      <a:lvl7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7pPr>
      <a:lvl8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8pPr>
      <a:lvl9pPr marL="0" marR="0" indent="0" algn="l" defTabSz="412750" rtl="0" latinLnBrk="0">
        <a:lnSpc>
          <a:spcPct val="100000"/>
        </a:lnSpc>
        <a:spcBef>
          <a:spcPts val="0"/>
        </a:spcBef>
        <a:spcAft>
          <a:spcPts val="0"/>
        </a:spcAft>
        <a:buClrTx/>
        <a:buSzTx/>
        <a:buFontTx/>
        <a:buNone/>
        <a:tabLst/>
        <a:defRPr sz="3100" b="0" i="0" u="none" strike="noStrike" cap="all" spc="496" baseline="0">
          <a:solidFill>
            <a:srgbClr val="FFFFFF"/>
          </a:solidFill>
          <a:uFillTx/>
          <a:latin typeface="+mn-lt"/>
          <a:ea typeface="+mn-ea"/>
          <a:cs typeface="+mn-cs"/>
          <a:sym typeface="Avenir Light"/>
        </a:defRPr>
      </a:lvl9pPr>
    </p:titleStyle>
    <p:bodyStyle>
      <a:lvl1pPr marL="31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1pPr>
      <a:lvl2pPr marL="635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2pPr>
      <a:lvl3pPr marL="952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3pPr>
      <a:lvl4pPr marL="1270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4pPr>
      <a:lvl5pPr marL="158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5pPr>
      <a:lvl6pPr marL="1905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6pPr>
      <a:lvl7pPr marL="2222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7pPr>
      <a:lvl8pPr marL="25400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8pPr>
      <a:lvl9pPr marL="2857500" marR="0" indent="-317500" algn="l" defTabSz="412750" latinLnBrk="0">
        <a:lnSpc>
          <a:spcPct val="100000"/>
        </a:lnSpc>
        <a:spcBef>
          <a:spcPts val="2950"/>
        </a:spcBef>
        <a:spcAft>
          <a:spcPts val="0"/>
        </a:spcAft>
        <a:buClrTx/>
        <a:buSzPct val="90000"/>
        <a:buFontTx/>
        <a:buChar char="•"/>
        <a:tabLst/>
        <a:defRPr sz="2500" b="0" i="0" u="none" strike="noStrike" cap="none" spc="0" baseline="0">
          <a:solidFill>
            <a:srgbClr val="FFFFFF"/>
          </a:solidFill>
          <a:uFillTx/>
          <a:latin typeface="+mn-lt"/>
          <a:ea typeface="+mn-ea"/>
          <a:cs typeface="+mn-cs"/>
          <a:sym typeface="Avenir Light"/>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14D297-53A0-E1A2-8EC4-BD5739B1F1C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3F8F6E4-FD70-915B-2634-7B94E6F81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ABCCB41-EC9A-3E6A-54EB-61EB0AF28FD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023C10-868B-44EB-82E5-4A3F5FE26F4B}" type="datetimeFigureOut">
              <a:rPr lang="nb-NO" smtClean="0"/>
              <a:t>20.04.2026</a:t>
            </a:fld>
            <a:endParaRPr lang="nb-NO"/>
          </a:p>
        </p:txBody>
      </p:sp>
      <p:sp>
        <p:nvSpPr>
          <p:cNvPr id="5" name="Footer Placeholder 4">
            <a:extLst>
              <a:ext uri="{FF2B5EF4-FFF2-40B4-BE49-F238E27FC236}">
                <a16:creationId xmlns:a16="http://schemas.microsoft.com/office/drawing/2014/main" id="{6070D554-86E7-4489-134A-82E58B92581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Slide Number Placeholder 5">
            <a:extLst>
              <a:ext uri="{FF2B5EF4-FFF2-40B4-BE49-F238E27FC236}">
                <a16:creationId xmlns:a16="http://schemas.microsoft.com/office/drawing/2014/main" id="{95DBB895-1750-FA82-4855-42941E9BE51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3980DE-74AA-4B3A-8D48-90E94320C56F}" type="slidenum">
              <a:rPr lang="nb-NO" smtClean="0"/>
              <a:t>‹#›</a:t>
            </a:fld>
            <a:endParaRPr lang="nb-NO"/>
          </a:p>
        </p:txBody>
      </p:sp>
    </p:spTree>
    <p:extLst>
      <p:ext uri="{BB962C8B-B14F-4D97-AF65-F5344CB8AC3E}">
        <p14:creationId xmlns:p14="http://schemas.microsoft.com/office/powerpoint/2010/main" val="282062793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4/20/2026</a:t>
            </a:fld>
            <a:endParaRPr lang="en-US"/>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7932433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g"/><Relationship Id="rId7" Type="http://schemas.openxmlformats.org/officeDocument/2006/relationships/image" Target="../media/image102.svg"/><Relationship Id="rId12" Type="http://schemas.openxmlformats.org/officeDocument/2006/relationships/hyperlink" Target="https://link.springer.com/article/10.1186/s13643-024-02580-7" TargetMode="External"/><Relationship Id="rId2" Type="http://schemas.openxmlformats.org/officeDocument/2006/relationships/notesSlide" Target="../notesSlides/notesSlide10.xml"/><Relationship Id="rId1" Type="http://schemas.openxmlformats.org/officeDocument/2006/relationships/slideLayout" Target="../slideLayouts/slideLayout107.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sv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9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epost@norceresearch.no" TargetMode="Externa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9" Type="http://schemas.openxmlformats.org/officeDocument/2006/relationships/image" Target="../media/image88.png"/><Relationship Id="rId21" Type="http://schemas.openxmlformats.org/officeDocument/2006/relationships/image" Target="../media/image70.png"/><Relationship Id="rId34" Type="http://schemas.openxmlformats.org/officeDocument/2006/relationships/image" Target="../media/image83.svg"/><Relationship Id="rId42" Type="http://schemas.openxmlformats.org/officeDocument/2006/relationships/image" Target="../media/image91.svg"/><Relationship Id="rId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65.svg"/><Relationship Id="rId20" Type="http://schemas.openxmlformats.org/officeDocument/2006/relationships/image" Target="../media/image69.svg"/><Relationship Id="rId29" Type="http://schemas.openxmlformats.org/officeDocument/2006/relationships/image" Target="../media/image78.png"/><Relationship Id="rId41" Type="http://schemas.openxmlformats.org/officeDocument/2006/relationships/image" Target="../media/image90.png"/><Relationship Id="rId1" Type="http://schemas.openxmlformats.org/officeDocument/2006/relationships/slideLayout" Target="../slideLayouts/slideLayout47.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32" Type="http://schemas.openxmlformats.org/officeDocument/2006/relationships/image" Target="../media/image81.svg"/><Relationship Id="rId37" Type="http://schemas.openxmlformats.org/officeDocument/2006/relationships/image" Target="../media/image86.png"/><Relationship Id="rId40" Type="http://schemas.openxmlformats.org/officeDocument/2006/relationships/image" Target="../media/image89.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svg"/><Relationship Id="rId36" Type="http://schemas.openxmlformats.org/officeDocument/2006/relationships/image" Target="../media/image85.svg"/><Relationship Id="rId10" Type="http://schemas.openxmlformats.org/officeDocument/2006/relationships/image" Target="../media/image59.sv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 Id="rId27" Type="http://schemas.openxmlformats.org/officeDocument/2006/relationships/image" Target="../media/image76.png"/><Relationship Id="rId30" Type="http://schemas.openxmlformats.org/officeDocument/2006/relationships/image" Target="../media/image79.svg"/><Relationship Id="rId35" Type="http://schemas.openxmlformats.org/officeDocument/2006/relationships/image" Target="../media/image84.png"/><Relationship Id="rId8" Type="http://schemas.openxmlformats.org/officeDocument/2006/relationships/image" Target="../media/image57.svg"/><Relationship Id="rId3" Type="http://schemas.openxmlformats.org/officeDocument/2006/relationships/image" Target="../media/image52.jpe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svg"/></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93.png"/><Relationship Id="rId5" Type="http://schemas.openxmlformats.org/officeDocument/2006/relationships/image" Target="../media/image53.jpe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93.png"/><Relationship Id="rId5" Type="http://schemas.openxmlformats.org/officeDocument/2006/relationships/image" Target="../media/image53.jpe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scup.com/doi/full/10.18261/tfo.9.2.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94.tiff"/></Relationships>
</file>

<file path=ppt/slides/_rels/slide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hyperlink" Target="https://sykepleien.no/forskning/2025/01/sykepleieres-opplevelse-av-vurdere-pasienter-pa-legevaktsentra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5449-B472-F035-DE4E-6CF4FE32FFD2}"/>
              </a:ext>
            </a:extLst>
          </p:cNvPr>
          <p:cNvSpPr>
            <a:spLocks noGrp="1"/>
          </p:cNvSpPr>
          <p:nvPr>
            <p:ph type="ctrTitle"/>
          </p:nvPr>
        </p:nvSpPr>
        <p:spPr>
          <a:xfrm>
            <a:off x="1445882" y="2623147"/>
            <a:ext cx="8917317" cy="805854"/>
          </a:xfrm>
        </p:spPr>
        <p:txBody>
          <a:bodyPr/>
          <a:lstStyle/>
          <a:p>
            <a:r>
              <a:rPr lang="nb-NO" b="1" dirty="0"/>
              <a:t>KI i legevaktsentral</a:t>
            </a:r>
            <a:endParaRPr lang="en-US" dirty="0"/>
          </a:p>
        </p:txBody>
      </p:sp>
      <p:sp>
        <p:nvSpPr>
          <p:cNvPr id="3" name="Subtitle 2">
            <a:extLst>
              <a:ext uri="{FF2B5EF4-FFF2-40B4-BE49-F238E27FC236}">
                <a16:creationId xmlns:a16="http://schemas.microsoft.com/office/drawing/2014/main" id="{0C4875F9-4BC1-C556-ED61-E21CBAD0E70A}"/>
              </a:ext>
            </a:extLst>
          </p:cNvPr>
          <p:cNvSpPr>
            <a:spLocks noGrp="1"/>
          </p:cNvSpPr>
          <p:nvPr>
            <p:ph type="subTitle" idx="1"/>
          </p:nvPr>
        </p:nvSpPr>
        <p:spPr>
          <a:xfrm>
            <a:off x="1445882" y="3489631"/>
            <a:ext cx="7644331" cy="1260157"/>
          </a:xfrm>
        </p:spPr>
        <p:txBody>
          <a:bodyPr/>
          <a:lstStyle/>
          <a:p>
            <a:r>
              <a:rPr lang="nb-NO" sz="2400" b="1" dirty="0"/>
              <a:t>Samarbeid mellom operatører og kunstig intelligens under telefon </a:t>
            </a:r>
            <a:r>
              <a:rPr lang="nb-NO" sz="2400" b="1" dirty="0" err="1"/>
              <a:t>triage</a:t>
            </a:r>
            <a:endParaRPr lang="en-US" sz="2400" dirty="0"/>
          </a:p>
        </p:txBody>
      </p:sp>
      <p:sp>
        <p:nvSpPr>
          <p:cNvPr id="4" name="Subtitle 2">
            <a:extLst>
              <a:ext uri="{FF2B5EF4-FFF2-40B4-BE49-F238E27FC236}">
                <a16:creationId xmlns:a16="http://schemas.microsoft.com/office/drawing/2014/main" id="{0BA4D9BE-1D2E-D573-E1B4-B549CA242B33}"/>
              </a:ext>
            </a:extLst>
          </p:cNvPr>
          <p:cNvSpPr txBox="1">
            <a:spLocks/>
          </p:cNvSpPr>
          <p:nvPr/>
        </p:nvSpPr>
        <p:spPr>
          <a:xfrm>
            <a:off x="1445881" y="5375902"/>
            <a:ext cx="7644331" cy="126015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20000"/>
              </a:lnSpc>
              <a:spcBef>
                <a:spcPts val="1000"/>
              </a:spcBef>
              <a:buFont typeface="Arial" panose="020B0604020202020204" pitchFamily="34" charset="0"/>
              <a:buNone/>
              <a:defRPr sz="2000" kern="1200">
                <a:solidFill>
                  <a:srgbClr val="303030"/>
                </a:solidFill>
                <a:latin typeface="+mn-lt"/>
                <a:ea typeface="+mn-ea"/>
                <a:cs typeface="+mn-cs"/>
              </a:defRPr>
            </a:lvl2pPr>
            <a:lvl3pPr marL="914400" indent="0" algn="ctr"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ctr" defTabSz="914400" rtl="0" eaLnBrk="1" latinLnBrk="0" hangingPunct="1">
              <a:lnSpc>
                <a:spcPct val="120000"/>
              </a:lnSpc>
              <a:spcBef>
                <a:spcPts val="1000"/>
              </a:spcBef>
              <a:buFont typeface="Arial" panose="020B0604020202020204" pitchFamily="34" charset="0"/>
              <a:buNone/>
              <a:defRPr sz="1600" kern="1200">
                <a:solidFill>
                  <a:srgbClr val="303030"/>
                </a:solidFill>
                <a:latin typeface="+mn-lt"/>
                <a:ea typeface="+mn-ea"/>
                <a:cs typeface="+mn-cs"/>
              </a:defRPr>
            </a:lvl4pPr>
            <a:lvl5pPr marL="1828800" indent="0" algn="ctr" defTabSz="914400" rtl="0" eaLnBrk="1" latinLnBrk="0" hangingPunct="1">
              <a:lnSpc>
                <a:spcPct val="120000"/>
              </a:lnSpc>
              <a:spcBef>
                <a:spcPts val="1000"/>
              </a:spcBef>
              <a:buFont typeface="Arial" panose="020B0604020202020204" pitchFamily="34" charset="0"/>
              <a:buNone/>
              <a:defRPr sz="1600" kern="1200">
                <a:solidFill>
                  <a:srgbClr val="30303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Siri-Linn Schmidt Fotland, </a:t>
            </a:r>
            <a:r>
              <a:rPr lang="en-US" sz="2000" dirty="0" err="1"/>
              <a:t>Sykepleier</a:t>
            </a:r>
            <a:r>
              <a:rPr lang="en-US" sz="2000" dirty="0"/>
              <a:t>, </a:t>
            </a:r>
            <a:r>
              <a:rPr lang="en-US" sz="2000" dirty="0" err="1"/>
              <a:t>nestleder</a:t>
            </a:r>
            <a:r>
              <a:rPr lang="en-US" sz="2000" dirty="0"/>
              <a:t> og </a:t>
            </a:r>
            <a:r>
              <a:rPr lang="en-US" sz="2000" dirty="0" err="1"/>
              <a:t>doktorgradskandidat</a:t>
            </a:r>
            <a:r>
              <a:rPr lang="en-US" sz="2000" dirty="0"/>
              <a:t> </a:t>
            </a:r>
            <a:r>
              <a:rPr lang="en-US" sz="2000" dirty="0" err="1"/>
              <a:t>ved</a:t>
            </a:r>
            <a:r>
              <a:rPr lang="en-US" sz="2000" dirty="0"/>
              <a:t> NKLM </a:t>
            </a:r>
          </a:p>
        </p:txBody>
      </p:sp>
      <p:pic>
        <p:nvPicPr>
          <p:cNvPr id="6" name="Picture 5" descr="A black background with white text&#10;&#10;AI-generated content may be incorrect.">
            <a:extLst>
              <a:ext uri="{FF2B5EF4-FFF2-40B4-BE49-F238E27FC236}">
                <a16:creationId xmlns:a16="http://schemas.microsoft.com/office/drawing/2014/main" id="{99DCCFA3-4803-D72A-B092-17F8BF5D1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152" y="949960"/>
            <a:ext cx="2556770" cy="818166"/>
          </a:xfrm>
          <a:prstGeom prst="rect">
            <a:avLst/>
          </a:prstGeom>
        </p:spPr>
      </p:pic>
    </p:spTree>
    <p:extLst>
      <p:ext uri="{BB962C8B-B14F-4D97-AF65-F5344CB8AC3E}">
        <p14:creationId xmlns:p14="http://schemas.microsoft.com/office/powerpoint/2010/main" val="220908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C8F4A1-C5F5-3A79-1ED8-BAD06F0BB9D3}"/>
              </a:ext>
            </a:extLst>
          </p:cNvPr>
          <p:cNvPicPr>
            <a:picLocks noChangeAspect="1"/>
          </p:cNvPicPr>
          <p:nvPr/>
        </p:nvPicPr>
        <p:blipFill>
          <a:blip r:embed="rId3">
            <a:extLst>
              <a:ext uri="{28A0092B-C50C-407E-A947-70E740481C1C}">
                <a14:useLocalDpi xmlns:a14="http://schemas.microsoft.com/office/drawing/2010/main" val="0"/>
              </a:ext>
            </a:extLst>
          </a:blip>
          <a:srcRect t="9" b="9"/>
          <a:stretch/>
        </p:blipFill>
        <p:spPr>
          <a:xfrm>
            <a:off x="2611017" y="3035178"/>
            <a:ext cx="6797387" cy="3822822"/>
          </a:xfrm>
          <a:prstGeom prst="rect">
            <a:avLst/>
          </a:prstGeom>
        </p:spPr>
      </p:pic>
      <p:pic>
        <p:nvPicPr>
          <p:cNvPr id="4" name="Graphic 3" descr="Call center outline">
            <a:extLst>
              <a:ext uri="{FF2B5EF4-FFF2-40B4-BE49-F238E27FC236}">
                <a16:creationId xmlns:a16="http://schemas.microsoft.com/office/drawing/2014/main" id="{205CA4EB-EB83-5967-D79A-43D3F7E58E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2156" y="1621592"/>
            <a:ext cx="1605143" cy="1543989"/>
          </a:xfrm>
          <a:prstGeom prst="rect">
            <a:avLst/>
          </a:prstGeom>
        </p:spPr>
      </p:pic>
      <p:pic>
        <p:nvPicPr>
          <p:cNvPr id="5" name="Graphic 4" descr="Confused person outline">
            <a:extLst>
              <a:ext uri="{FF2B5EF4-FFF2-40B4-BE49-F238E27FC236}">
                <a16:creationId xmlns:a16="http://schemas.microsoft.com/office/drawing/2014/main" id="{60EA6BBA-7E23-2BA8-F641-CE193C7476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9853" y="1657886"/>
            <a:ext cx="1567412" cy="1507695"/>
          </a:xfrm>
          <a:prstGeom prst="rect">
            <a:avLst/>
          </a:prstGeom>
        </p:spPr>
      </p:pic>
      <p:sp>
        <p:nvSpPr>
          <p:cNvPr id="6" name="Arrow: Left-Right 5">
            <a:extLst>
              <a:ext uri="{FF2B5EF4-FFF2-40B4-BE49-F238E27FC236}">
                <a16:creationId xmlns:a16="http://schemas.microsoft.com/office/drawing/2014/main" id="{AA40D16B-7A32-1AE1-DAEE-00B1B7A1A497}"/>
              </a:ext>
            </a:extLst>
          </p:cNvPr>
          <p:cNvSpPr/>
          <p:nvPr/>
        </p:nvSpPr>
        <p:spPr>
          <a:xfrm>
            <a:off x="3702550" y="2049307"/>
            <a:ext cx="4652051" cy="670276"/>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tx1"/>
                </a:solidFill>
                <a:effectLst/>
                <a:uLnTx/>
                <a:uFillTx/>
                <a:latin typeface="Calibri" panose="020F0502020204030204"/>
                <a:ea typeface="+mn-ea"/>
                <a:cs typeface="+mn-cs"/>
              </a:rPr>
              <a:t>Interaksjon</a:t>
            </a: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7" name="Graphic 6" descr="Questions outline">
            <a:extLst>
              <a:ext uri="{FF2B5EF4-FFF2-40B4-BE49-F238E27FC236}">
                <a16:creationId xmlns:a16="http://schemas.microsoft.com/office/drawing/2014/main" id="{D419FE3F-ED69-5C5C-9CD1-A05B9F6C66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22317" y="1474724"/>
            <a:ext cx="755355" cy="726576"/>
          </a:xfrm>
          <a:prstGeom prst="rect">
            <a:avLst/>
          </a:prstGeom>
        </p:spPr>
      </p:pic>
      <p:pic>
        <p:nvPicPr>
          <p:cNvPr id="9" name="Graphic 8" descr="Hospital outline">
            <a:extLst>
              <a:ext uri="{FF2B5EF4-FFF2-40B4-BE49-F238E27FC236}">
                <a16:creationId xmlns:a16="http://schemas.microsoft.com/office/drawing/2014/main" id="{3B5252A4-570E-09C3-BA2A-E139BC263B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05531" y="-135513"/>
            <a:ext cx="1780938" cy="1806888"/>
          </a:xfrm>
          <a:prstGeom prst="rect">
            <a:avLst/>
          </a:prstGeom>
        </p:spPr>
      </p:pic>
      <p:sp>
        <p:nvSpPr>
          <p:cNvPr id="10" name="Rounded Rectangle 3">
            <a:extLst>
              <a:ext uri="{FF2B5EF4-FFF2-40B4-BE49-F238E27FC236}">
                <a16:creationId xmlns:a16="http://schemas.microsoft.com/office/drawing/2014/main" id="{D594D8B9-D225-D2EF-F52E-8E16B65C7EE0}"/>
              </a:ext>
            </a:extLst>
          </p:cNvPr>
          <p:cNvSpPr/>
          <p:nvPr/>
        </p:nvSpPr>
        <p:spPr>
          <a:xfrm>
            <a:off x="4403323" y="6052162"/>
            <a:ext cx="3009531" cy="351032"/>
          </a:xfrm>
          <a:prstGeom prst="roundRect">
            <a:avLst/>
          </a:prstGeom>
          <a:solidFill>
            <a:srgbClr val="0E1940"/>
          </a:solidFill>
          <a:ln>
            <a:solidFill>
              <a:srgbClr val="0E194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b-NO" b="1" dirty="0">
                <a:solidFill>
                  <a:srgbClr val="FFFFFF"/>
                </a:solidFill>
                <a:latin typeface="Segoe UI"/>
              </a:rPr>
              <a:t>Beslutningsstøtteverktøy</a:t>
            </a:r>
          </a:p>
        </p:txBody>
      </p:sp>
      <p:sp>
        <p:nvSpPr>
          <p:cNvPr id="11" name="TextBox 10">
            <a:extLst>
              <a:ext uri="{FF2B5EF4-FFF2-40B4-BE49-F238E27FC236}">
                <a16:creationId xmlns:a16="http://schemas.microsoft.com/office/drawing/2014/main" id="{85ED3865-CB13-9E29-6E99-FE7AD0D464CB}"/>
              </a:ext>
            </a:extLst>
          </p:cNvPr>
          <p:cNvSpPr txBox="1"/>
          <p:nvPr/>
        </p:nvSpPr>
        <p:spPr>
          <a:xfrm>
            <a:off x="241300" y="6470950"/>
            <a:ext cx="5219700" cy="369332"/>
          </a:xfrm>
          <a:prstGeom prst="rect">
            <a:avLst/>
          </a:prstGeom>
          <a:noFill/>
        </p:spPr>
        <p:txBody>
          <a:bodyPr wrap="square" rtlCol="0">
            <a:spAutoFit/>
          </a:bodyPr>
          <a:lstStyle/>
          <a:p>
            <a:r>
              <a:rPr lang="nb-NO" dirty="0"/>
              <a:t>Fotland et al., 2024: </a:t>
            </a:r>
            <a:r>
              <a:rPr lang="nb-NO" dirty="0">
                <a:hlinkClick r:id="rId12"/>
              </a:rPr>
              <a:t>Lenke til artikkelen</a:t>
            </a:r>
            <a:endParaRPr lang="nb-NO" dirty="0"/>
          </a:p>
        </p:txBody>
      </p:sp>
    </p:spTree>
    <p:extLst>
      <p:ext uri="{BB962C8B-B14F-4D97-AF65-F5344CB8AC3E}">
        <p14:creationId xmlns:p14="http://schemas.microsoft.com/office/powerpoint/2010/main" val="16103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38AF1E0-8111-9E6D-C1D2-1467185A40D1}"/>
              </a:ext>
            </a:extLst>
          </p:cNvPr>
          <p:cNvCxnSpPr/>
          <p:nvPr/>
        </p:nvCxnSpPr>
        <p:spPr>
          <a:xfrm flipH="1">
            <a:off x="7239001" y="1874626"/>
            <a:ext cx="1240971" cy="792375"/>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107B3D38-37F0-E401-118A-5FE4D66735DE}"/>
              </a:ext>
            </a:extLst>
          </p:cNvPr>
          <p:cNvCxnSpPr/>
          <p:nvPr/>
        </p:nvCxnSpPr>
        <p:spPr>
          <a:xfrm>
            <a:off x="3113315" y="1905000"/>
            <a:ext cx="947057" cy="76200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pic>
        <p:nvPicPr>
          <p:cNvPr id="5" name="re-aimed.png" descr="re-aimed.png">
            <a:extLst>
              <a:ext uri="{FF2B5EF4-FFF2-40B4-BE49-F238E27FC236}">
                <a16:creationId xmlns:a16="http://schemas.microsoft.com/office/drawing/2014/main" id="{F1FF10E7-54CC-24AB-5740-627756AA71AE}"/>
              </a:ext>
            </a:extLst>
          </p:cNvPr>
          <p:cNvPicPr>
            <a:picLocks noChangeAspect="1"/>
          </p:cNvPicPr>
          <p:nvPr/>
        </p:nvPicPr>
        <p:blipFill>
          <a:blip r:embed="rId3"/>
          <a:stretch>
            <a:fillRect/>
          </a:stretch>
        </p:blipFill>
        <p:spPr>
          <a:xfrm>
            <a:off x="3366835" y="2867145"/>
            <a:ext cx="5113136" cy="960109"/>
          </a:xfrm>
          <a:prstGeom prst="rect">
            <a:avLst/>
          </a:prstGeom>
          <a:ln w="12700">
            <a:miter lim="400000"/>
          </a:ln>
        </p:spPr>
      </p:pic>
      <p:sp>
        <p:nvSpPr>
          <p:cNvPr id="6" name="Oval 5">
            <a:extLst>
              <a:ext uri="{FF2B5EF4-FFF2-40B4-BE49-F238E27FC236}">
                <a16:creationId xmlns:a16="http://schemas.microsoft.com/office/drawing/2014/main" id="{DB3228B9-A0F7-189E-5752-3E6D3C9D173A}"/>
              </a:ext>
            </a:extLst>
          </p:cNvPr>
          <p:cNvSpPr/>
          <p:nvPr/>
        </p:nvSpPr>
        <p:spPr>
          <a:xfrm>
            <a:off x="555171" y="509030"/>
            <a:ext cx="3842657"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medisinskfaglig</a:t>
            </a:r>
          </a:p>
        </p:txBody>
      </p:sp>
      <p:sp>
        <p:nvSpPr>
          <p:cNvPr id="7" name="Oval 6">
            <a:extLst>
              <a:ext uri="{FF2B5EF4-FFF2-40B4-BE49-F238E27FC236}">
                <a16:creationId xmlns:a16="http://schemas.microsoft.com/office/drawing/2014/main" id="{C733A0BC-3480-BA86-5F53-FB74508EA8B5}"/>
              </a:ext>
            </a:extLst>
          </p:cNvPr>
          <p:cNvSpPr/>
          <p:nvPr/>
        </p:nvSpPr>
        <p:spPr>
          <a:xfrm>
            <a:off x="3653732" y="4819773"/>
            <a:ext cx="4539343"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Teknologisk utvikling</a:t>
            </a:r>
          </a:p>
        </p:txBody>
      </p:sp>
      <p:sp>
        <p:nvSpPr>
          <p:cNvPr id="8" name="Oval 7">
            <a:extLst>
              <a:ext uri="{FF2B5EF4-FFF2-40B4-BE49-F238E27FC236}">
                <a16:creationId xmlns:a16="http://schemas.microsoft.com/office/drawing/2014/main" id="{3FC5B688-BD66-A4E9-E87E-C1402290CED1}"/>
              </a:ext>
            </a:extLst>
          </p:cNvPr>
          <p:cNvSpPr/>
          <p:nvPr/>
        </p:nvSpPr>
        <p:spPr>
          <a:xfrm>
            <a:off x="7108372" y="509030"/>
            <a:ext cx="4528459"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Bruker-grensesnitt</a:t>
            </a:r>
          </a:p>
        </p:txBody>
      </p:sp>
      <p:cxnSp>
        <p:nvCxnSpPr>
          <p:cNvPr id="14" name="Straight Connector 13">
            <a:extLst>
              <a:ext uri="{FF2B5EF4-FFF2-40B4-BE49-F238E27FC236}">
                <a16:creationId xmlns:a16="http://schemas.microsoft.com/office/drawing/2014/main" id="{36307DEF-13EE-1D85-A617-7C432CDDFE60}"/>
              </a:ext>
            </a:extLst>
          </p:cNvPr>
          <p:cNvCxnSpPr>
            <a:stCxn id="7" idx="0"/>
            <a:endCxn id="5" idx="2"/>
          </p:cNvCxnSpPr>
          <p:nvPr/>
        </p:nvCxnSpPr>
        <p:spPr>
          <a:xfrm flipH="1" flipV="1">
            <a:off x="5923403" y="3827254"/>
            <a:ext cx="1" cy="992519"/>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9729864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9592-1753-F7FE-F8EB-47E101F82377}"/>
            </a:ext>
          </a:extLst>
        </p:cNvPr>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F0AF54-3CFD-B126-AD0E-14D628DBBBD7}"/>
              </a:ext>
            </a:extLst>
          </p:cNvPr>
          <p:cNvCxnSpPr/>
          <p:nvPr/>
        </p:nvCxnSpPr>
        <p:spPr>
          <a:xfrm flipH="1">
            <a:off x="7239001" y="1874626"/>
            <a:ext cx="1240971" cy="792375"/>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1CFFC420-E138-AF6D-B1AA-576CC6AF643E}"/>
              </a:ext>
            </a:extLst>
          </p:cNvPr>
          <p:cNvCxnSpPr/>
          <p:nvPr/>
        </p:nvCxnSpPr>
        <p:spPr>
          <a:xfrm>
            <a:off x="3113315" y="1905000"/>
            <a:ext cx="947057" cy="76200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6" name="Oval 5">
            <a:extLst>
              <a:ext uri="{FF2B5EF4-FFF2-40B4-BE49-F238E27FC236}">
                <a16:creationId xmlns:a16="http://schemas.microsoft.com/office/drawing/2014/main" id="{2F5872D5-30ED-E2D4-ECD3-AF8DBB4BF9C9}"/>
              </a:ext>
            </a:extLst>
          </p:cNvPr>
          <p:cNvSpPr/>
          <p:nvPr/>
        </p:nvSpPr>
        <p:spPr>
          <a:xfrm>
            <a:off x="555171" y="509030"/>
            <a:ext cx="3842657"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medisinskfaglig</a:t>
            </a:r>
          </a:p>
        </p:txBody>
      </p:sp>
      <p:sp>
        <p:nvSpPr>
          <p:cNvPr id="7" name="Oval 6">
            <a:extLst>
              <a:ext uri="{FF2B5EF4-FFF2-40B4-BE49-F238E27FC236}">
                <a16:creationId xmlns:a16="http://schemas.microsoft.com/office/drawing/2014/main" id="{979542CA-8109-2D5D-7F27-E09AB96066A9}"/>
              </a:ext>
            </a:extLst>
          </p:cNvPr>
          <p:cNvSpPr/>
          <p:nvPr/>
        </p:nvSpPr>
        <p:spPr>
          <a:xfrm>
            <a:off x="3653732" y="4819773"/>
            <a:ext cx="4539343"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Teknologisk utvikling</a:t>
            </a:r>
          </a:p>
        </p:txBody>
      </p:sp>
      <p:sp>
        <p:nvSpPr>
          <p:cNvPr id="8" name="Oval 7">
            <a:extLst>
              <a:ext uri="{FF2B5EF4-FFF2-40B4-BE49-F238E27FC236}">
                <a16:creationId xmlns:a16="http://schemas.microsoft.com/office/drawing/2014/main" id="{63C98F76-649A-BF4E-42FE-511C6B388DD2}"/>
              </a:ext>
            </a:extLst>
          </p:cNvPr>
          <p:cNvSpPr/>
          <p:nvPr/>
        </p:nvSpPr>
        <p:spPr>
          <a:xfrm>
            <a:off x="7108372" y="509030"/>
            <a:ext cx="4528459" cy="1529199"/>
          </a:xfrm>
          <a:prstGeom prst="ellipse">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nb-NO" sz="3200" kern="0" cap="all" spc="512">
                <a:solidFill>
                  <a:srgbClr val="FFFFFF"/>
                </a:solidFill>
                <a:latin typeface="Avenir Medium"/>
                <a:ea typeface="Avenir Medium"/>
                <a:cs typeface="Avenir Medium"/>
                <a:sym typeface="Avenir Medium"/>
              </a:rPr>
              <a:t>Bruker-grensesnitt</a:t>
            </a:r>
          </a:p>
        </p:txBody>
      </p:sp>
      <p:cxnSp>
        <p:nvCxnSpPr>
          <p:cNvPr id="14" name="Straight Connector 13">
            <a:extLst>
              <a:ext uri="{FF2B5EF4-FFF2-40B4-BE49-F238E27FC236}">
                <a16:creationId xmlns:a16="http://schemas.microsoft.com/office/drawing/2014/main" id="{924667AE-5EB0-ADDE-2DDD-D88AF0320326}"/>
              </a:ext>
            </a:extLst>
          </p:cNvPr>
          <p:cNvCxnSpPr>
            <a:cxnSpLocks/>
            <a:stCxn id="7" idx="0"/>
          </p:cNvCxnSpPr>
          <p:nvPr/>
        </p:nvCxnSpPr>
        <p:spPr>
          <a:xfrm flipH="1" flipV="1">
            <a:off x="5923403" y="3827254"/>
            <a:ext cx="1" cy="992519"/>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220B3339-F40E-EF97-9A57-F013767ABDD1}"/>
              </a:ext>
            </a:extLst>
          </p:cNvPr>
          <p:cNvSpPr/>
          <p:nvPr/>
        </p:nvSpPr>
        <p:spPr>
          <a:xfrm>
            <a:off x="2921000" y="2210946"/>
            <a:ext cx="6184900" cy="2072362"/>
          </a:xfrm>
          <a:prstGeom prst="rect">
            <a:avLst/>
          </a:prstGeom>
          <a:ln/>
        </p:spPr>
        <p:style>
          <a:lnRef idx="2">
            <a:schemeClr val="dk1">
              <a:shade val="15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nb-NO" sz="3200" spc="512" dirty="0">
                <a:solidFill>
                  <a:srgbClr val="FFFFFF"/>
                </a:solidFill>
                <a:latin typeface="Avenir Medium"/>
                <a:ea typeface="Avenir Medium"/>
                <a:cs typeface="Avenir Medium"/>
                <a:sym typeface="Avenir Medium"/>
              </a:rPr>
              <a:t>K</a:t>
            </a:r>
            <a:r>
              <a:rPr kumimoji="0" lang="nb-NO" sz="3200" b="0" i="0" u="none" strike="noStrike" spc="512" normalizeH="0" baseline="0" dirty="0">
                <a:ln>
                  <a:noFill/>
                </a:ln>
                <a:solidFill>
                  <a:srgbClr val="FFFFFF"/>
                </a:solidFill>
                <a:effectLst/>
                <a:uFillTx/>
                <a:latin typeface="Avenir Medium"/>
                <a:ea typeface="Avenir Medium"/>
                <a:cs typeface="Avenir Medium"/>
                <a:sym typeface="Avenir Medium"/>
              </a:rPr>
              <a:t>I-basert anbefalingssystem for spørsmål og automatisk dokumentasjon</a:t>
            </a:r>
          </a:p>
        </p:txBody>
      </p:sp>
    </p:spTree>
    <p:extLst>
      <p:ext uri="{BB962C8B-B14F-4D97-AF65-F5344CB8AC3E}">
        <p14:creationId xmlns:p14="http://schemas.microsoft.com/office/powerpoint/2010/main" val="26427218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4C7E6-835E-8C29-BC8A-E704F523B7B3}"/>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23B8306F-D314-552B-CCF8-98D3DC026243}"/>
              </a:ext>
            </a:extLst>
          </p:cNvPr>
          <p:cNvPicPr>
            <a:picLocks noChangeAspect="1"/>
          </p:cNvPicPr>
          <p:nvPr/>
        </p:nvPicPr>
        <p:blipFill>
          <a:blip r:embed="rId2"/>
          <a:stretch>
            <a:fillRect/>
          </a:stretch>
        </p:blipFill>
        <p:spPr>
          <a:xfrm>
            <a:off x="6332200" y="819792"/>
            <a:ext cx="4597950" cy="1574009"/>
          </a:xfrm>
          <a:prstGeom prst="rect">
            <a:avLst/>
          </a:prstGeom>
        </p:spPr>
      </p:pic>
      <p:pic>
        <p:nvPicPr>
          <p:cNvPr id="23" name="Picture 22">
            <a:extLst>
              <a:ext uri="{FF2B5EF4-FFF2-40B4-BE49-F238E27FC236}">
                <a16:creationId xmlns:a16="http://schemas.microsoft.com/office/drawing/2014/main" id="{4B121E4C-9866-3AA7-7832-9809777276A5}"/>
              </a:ext>
            </a:extLst>
          </p:cNvPr>
          <p:cNvPicPr>
            <a:picLocks noChangeAspect="1"/>
          </p:cNvPicPr>
          <p:nvPr/>
        </p:nvPicPr>
        <p:blipFill>
          <a:blip r:embed="rId3"/>
          <a:srcRect r="3703"/>
          <a:stretch/>
        </p:blipFill>
        <p:spPr>
          <a:xfrm>
            <a:off x="696959" y="4017058"/>
            <a:ext cx="4845364" cy="2554908"/>
          </a:xfrm>
          <a:prstGeom prst="rect">
            <a:avLst/>
          </a:prstGeom>
        </p:spPr>
      </p:pic>
      <p:pic>
        <p:nvPicPr>
          <p:cNvPr id="17" name="Picture 16">
            <a:extLst>
              <a:ext uri="{FF2B5EF4-FFF2-40B4-BE49-F238E27FC236}">
                <a16:creationId xmlns:a16="http://schemas.microsoft.com/office/drawing/2014/main" id="{24749ED4-BF1F-A766-51B9-8CB9FB6AD85E}"/>
              </a:ext>
            </a:extLst>
          </p:cNvPr>
          <p:cNvPicPr>
            <a:picLocks noChangeAspect="1"/>
          </p:cNvPicPr>
          <p:nvPr/>
        </p:nvPicPr>
        <p:blipFill>
          <a:blip r:embed="rId4"/>
          <a:srcRect r="5264"/>
          <a:stretch/>
        </p:blipFill>
        <p:spPr>
          <a:xfrm>
            <a:off x="722848" y="774521"/>
            <a:ext cx="4688336" cy="3042330"/>
          </a:xfrm>
          <a:prstGeom prst="rect">
            <a:avLst/>
          </a:prstGeom>
        </p:spPr>
      </p:pic>
      <p:grpSp>
        <p:nvGrpSpPr>
          <p:cNvPr id="2" name="Group 1">
            <a:extLst>
              <a:ext uri="{FF2B5EF4-FFF2-40B4-BE49-F238E27FC236}">
                <a16:creationId xmlns:a16="http://schemas.microsoft.com/office/drawing/2014/main" id="{0C8A0003-F0F0-E056-A59E-8AB4EA56E8A2}"/>
              </a:ext>
            </a:extLst>
          </p:cNvPr>
          <p:cNvGrpSpPr/>
          <p:nvPr/>
        </p:nvGrpSpPr>
        <p:grpSpPr>
          <a:xfrm>
            <a:off x="642838" y="886911"/>
            <a:ext cx="10906324" cy="5648756"/>
            <a:chOff x="1123553" y="1351790"/>
            <a:chExt cx="21812648" cy="11297511"/>
          </a:xfrm>
        </p:grpSpPr>
        <p:sp>
          <p:nvSpPr>
            <p:cNvPr id="9" name="Flowchart: Extract 8">
              <a:extLst>
                <a:ext uri="{FF2B5EF4-FFF2-40B4-BE49-F238E27FC236}">
                  <a16:creationId xmlns:a16="http://schemas.microsoft.com/office/drawing/2014/main" id="{26CAB4A7-A20A-549A-D96C-967D02ABCE1B}"/>
                </a:ext>
              </a:extLst>
            </p:cNvPr>
            <p:cNvSpPr/>
            <p:nvPr/>
          </p:nvSpPr>
          <p:spPr>
            <a:xfrm rot="5400000">
              <a:off x="4115570" y="1357521"/>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0" name="Flowchart: Extract 9">
              <a:extLst>
                <a:ext uri="{FF2B5EF4-FFF2-40B4-BE49-F238E27FC236}">
                  <a16:creationId xmlns:a16="http://schemas.microsoft.com/office/drawing/2014/main" id="{3BD063A9-8424-381C-A499-34692827DCB3}"/>
                </a:ext>
              </a:extLst>
            </p:cNvPr>
            <p:cNvSpPr/>
            <p:nvPr/>
          </p:nvSpPr>
          <p:spPr>
            <a:xfrm rot="16200000">
              <a:off x="1119392" y="1947111"/>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1" name="Flowchart: Extract 10">
              <a:extLst>
                <a:ext uri="{FF2B5EF4-FFF2-40B4-BE49-F238E27FC236}">
                  <a16:creationId xmlns:a16="http://schemas.microsoft.com/office/drawing/2014/main" id="{53B952FC-47CB-EA70-0295-D539F2C2235D}"/>
                </a:ext>
              </a:extLst>
            </p:cNvPr>
            <p:cNvSpPr/>
            <p:nvPr/>
          </p:nvSpPr>
          <p:spPr>
            <a:xfrm rot="16200000">
              <a:off x="1117824" y="337398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2" name="Flowchart: Extract 11">
              <a:extLst>
                <a:ext uri="{FF2B5EF4-FFF2-40B4-BE49-F238E27FC236}">
                  <a16:creationId xmlns:a16="http://schemas.microsoft.com/office/drawing/2014/main" id="{1FE410C9-F3EF-EC16-ABEB-2C6EA3975CC6}"/>
                </a:ext>
              </a:extLst>
            </p:cNvPr>
            <p:cNvSpPr/>
            <p:nvPr/>
          </p:nvSpPr>
          <p:spPr>
            <a:xfrm rot="16200000">
              <a:off x="1117824" y="4100735"/>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3" name="Flowchart: Extract 12">
              <a:extLst>
                <a:ext uri="{FF2B5EF4-FFF2-40B4-BE49-F238E27FC236}">
                  <a16:creationId xmlns:a16="http://schemas.microsoft.com/office/drawing/2014/main" id="{0908F680-41C5-7770-5473-33CCCF8A1083}"/>
                </a:ext>
              </a:extLst>
            </p:cNvPr>
            <p:cNvSpPr/>
            <p:nvPr/>
          </p:nvSpPr>
          <p:spPr>
            <a:xfrm rot="16200000">
              <a:off x="1117824" y="2658087"/>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4" name="Flowchart: Extract 13">
              <a:extLst>
                <a:ext uri="{FF2B5EF4-FFF2-40B4-BE49-F238E27FC236}">
                  <a16:creationId xmlns:a16="http://schemas.microsoft.com/office/drawing/2014/main" id="{98E75C0A-869A-85BE-BB05-85C23E47ED7F}"/>
                </a:ext>
              </a:extLst>
            </p:cNvPr>
            <p:cNvSpPr/>
            <p:nvPr/>
          </p:nvSpPr>
          <p:spPr>
            <a:xfrm rot="16200000">
              <a:off x="1117824" y="626519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5" name="Flowchart: Extract 14">
              <a:extLst>
                <a:ext uri="{FF2B5EF4-FFF2-40B4-BE49-F238E27FC236}">
                  <a16:creationId xmlns:a16="http://schemas.microsoft.com/office/drawing/2014/main" id="{3F50AE25-0FD5-CADB-F89D-D7F4C2F7B3D1}"/>
                </a:ext>
              </a:extLst>
            </p:cNvPr>
            <p:cNvSpPr/>
            <p:nvPr/>
          </p:nvSpPr>
          <p:spPr>
            <a:xfrm rot="16200000">
              <a:off x="1117824" y="5538453"/>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6" name="Flowchart: Extract 15">
              <a:extLst>
                <a:ext uri="{FF2B5EF4-FFF2-40B4-BE49-F238E27FC236}">
                  <a16:creationId xmlns:a16="http://schemas.microsoft.com/office/drawing/2014/main" id="{FED0C419-F6DA-61B7-7556-C43A2FBE450A}"/>
                </a:ext>
              </a:extLst>
            </p:cNvPr>
            <p:cNvSpPr/>
            <p:nvPr/>
          </p:nvSpPr>
          <p:spPr>
            <a:xfrm rot="16200000">
              <a:off x="1140682" y="6985907"/>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8" name="Flowchart: Extract 17">
              <a:extLst>
                <a:ext uri="{FF2B5EF4-FFF2-40B4-BE49-F238E27FC236}">
                  <a16:creationId xmlns:a16="http://schemas.microsoft.com/office/drawing/2014/main" id="{CE85D1D0-BFB8-245E-B03F-632A054579C6}"/>
                </a:ext>
              </a:extLst>
            </p:cNvPr>
            <p:cNvSpPr/>
            <p:nvPr/>
          </p:nvSpPr>
          <p:spPr>
            <a:xfrm rot="5400000" flipV="1">
              <a:off x="3645124" y="1357519"/>
              <a:ext cx="102900" cy="91442"/>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34" name="Rectangle 33">
              <a:extLst>
                <a:ext uri="{FF2B5EF4-FFF2-40B4-BE49-F238E27FC236}">
                  <a16:creationId xmlns:a16="http://schemas.microsoft.com/office/drawing/2014/main" id="{EF6EDA4A-0C9D-0685-44EC-58BC9EB47C46}"/>
                </a:ext>
              </a:extLst>
            </p:cNvPr>
            <p:cNvSpPr/>
            <p:nvPr/>
          </p:nvSpPr>
          <p:spPr>
            <a:xfrm>
              <a:off x="11391624" y="190465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26" name="Rectangle 25">
              <a:extLst>
                <a:ext uri="{FF2B5EF4-FFF2-40B4-BE49-F238E27FC236}">
                  <a16:creationId xmlns:a16="http://schemas.microsoft.com/office/drawing/2014/main" id="{3D0451A8-756B-3E02-2795-DB8542AB5072}"/>
                </a:ext>
              </a:extLst>
            </p:cNvPr>
            <p:cNvSpPr>
              <a:spLocks/>
            </p:cNvSpPr>
            <p:nvPr/>
          </p:nvSpPr>
          <p:spPr>
            <a:xfrm>
              <a:off x="10939632" y="190465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27" name="Rectangle 26">
              <a:extLst>
                <a:ext uri="{FF2B5EF4-FFF2-40B4-BE49-F238E27FC236}">
                  <a16:creationId xmlns:a16="http://schemas.microsoft.com/office/drawing/2014/main" id="{F9A008D1-00C7-2512-0385-2592276085BA}"/>
                </a:ext>
              </a:extLst>
            </p:cNvPr>
            <p:cNvSpPr/>
            <p:nvPr/>
          </p:nvSpPr>
          <p:spPr>
            <a:xfrm>
              <a:off x="10922522" y="254991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44" name="Rectangle 43">
              <a:extLst>
                <a:ext uri="{FF2B5EF4-FFF2-40B4-BE49-F238E27FC236}">
                  <a16:creationId xmlns:a16="http://schemas.microsoft.com/office/drawing/2014/main" id="{1DC7479A-ED04-3AE9-3040-0303F6D070EE}"/>
                </a:ext>
              </a:extLst>
            </p:cNvPr>
            <p:cNvSpPr>
              <a:spLocks/>
            </p:cNvSpPr>
            <p:nvPr/>
          </p:nvSpPr>
          <p:spPr>
            <a:xfrm>
              <a:off x="10932650" y="326457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45" name="Rectangle 44">
              <a:extLst>
                <a:ext uri="{FF2B5EF4-FFF2-40B4-BE49-F238E27FC236}">
                  <a16:creationId xmlns:a16="http://schemas.microsoft.com/office/drawing/2014/main" id="{E6386E96-9DFE-4AAC-209E-AE0C2714D1B7}"/>
                </a:ext>
              </a:extLst>
            </p:cNvPr>
            <p:cNvSpPr/>
            <p:nvPr/>
          </p:nvSpPr>
          <p:spPr>
            <a:xfrm>
              <a:off x="10932650" y="397923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2" name="Rectangle 51">
              <a:extLst>
                <a:ext uri="{FF2B5EF4-FFF2-40B4-BE49-F238E27FC236}">
                  <a16:creationId xmlns:a16="http://schemas.microsoft.com/office/drawing/2014/main" id="{C2C94CB8-49FC-F9A4-D3CD-0529CA3248DC}"/>
                </a:ext>
              </a:extLst>
            </p:cNvPr>
            <p:cNvSpPr>
              <a:spLocks/>
            </p:cNvSpPr>
            <p:nvPr/>
          </p:nvSpPr>
          <p:spPr>
            <a:xfrm>
              <a:off x="10941206" y="470414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3" name="Rectangle 52">
              <a:extLst>
                <a:ext uri="{FF2B5EF4-FFF2-40B4-BE49-F238E27FC236}">
                  <a16:creationId xmlns:a16="http://schemas.microsoft.com/office/drawing/2014/main" id="{4664C8E3-57AC-79C1-90E8-FE8CEFDBA115}"/>
                </a:ext>
              </a:extLst>
            </p:cNvPr>
            <p:cNvSpPr/>
            <p:nvPr/>
          </p:nvSpPr>
          <p:spPr>
            <a:xfrm>
              <a:off x="10932650" y="543783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0" name="Rectangle 49">
              <a:extLst>
                <a:ext uri="{FF2B5EF4-FFF2-40B4-BE49-F238E27FC236}">
                  <a16:creationId xmlns:a16="http://schemas.microsoft.com/office/drawing/2014/main" id="{9C940EB3-104C-9161-84FD-F6D995F9DFE0}"/>
                </a:ext>
              </a:extLst>
            </p:cNvPr>
            <p:cNvSpPr>
              <a:spLocks/>
            </p:cNvSpPr>
            <p:nvPr/>
          </p:nvSpPr>
          <p:spPr>
            <a:xfrm>
              <a:off x="10932650" y="616027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1" name="Rectangle 50">
              <a:extLst>
                <a:ext uri="{FF2B5EF4-FFF2-40B4-BE49-F238E27FC236}">
                  <a16:creationId xmlns:a16="http://schemas.microsoft.com/office/drawing/2014/main" id="{0459449D-9913-82AE-4C07-7FA73BFD1250}"/>
                </a:ext>
              </a:extLst>
            </p:cNvPr>
            <p:cNvSpPr/>
            <p:nvPr/>
          </p:nvSpPr>
          <p:spPr>
            <a:xfrm>
              <a:off x="10932650" y="6887655"/>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4" name="Rectangle 53">
              <a:extLst>
                <a:ext uri="{FF2B5EF4-FFF2-40B4-BE49-F238E27FC236}">
                  <a16:creationId xmlns:a16="http://schemas.microsoft.com/office/drawing/2014/main" id="{8CF2E03D-0A6A-741E-1E0A-BE89771A0659}"/>
                </a:ext>
              </a:extLst>
            </p:cNvPr>
            <p:cNvSpPr/>
            <p:nvPr/>
          </p:nvSpPr>
          <p:spPr>
            <a:xfrm>
              <a:off x="11391624" y="470414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59" name="Rectangle 58">
              <a:extLst>
                <a:ext uri="{FF2B5EF4-FFF2-40B4-BE49-F238E27FC236}">
                  <a16:creationId xmlns:a16="http://schemas.microsoft.com/office/drawing/2014/main" id="{DDB18EB7-FDC4-2BF0-92DE-957B36C7EBF8}"/>
                </a:ext>
              </a:extLst>
            </p:cNvPr>
            <p:cNvSpPr/>
            <p:nvPr/>
          </p:nvSpPr>
          <p:spPr>
            <a:xfrm>
              <a:off x="11391624" y="397923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60" name="Rectangle 59">
              <a:extLst>
                <a:ext uri="{FF2B5EF4-FFF2-40B4-BE49-F238E27FC236}">
                  <a16:creationId xmlns:a16="http://schemas.microsoft.com/office/drawing/2014/main" id="{9481703E-92ED-C553-0ED9-C759642A6858}"/>
                </a:ext>
              </a:extLst>
            </p:cNvPr>
            <p:cNvSpPr/>
            <p:nvPr/>
          </p:nvSpPr>
          <p:spPr>
            <a:xfrm>
              <a:off x="11391624" y="616027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61" name="Rectangle 60">
              <a:extLst>
                <a:ext uri="{FF2B5EF4-FFF2-40B4-BE49-F238E27FC236}">
                  <a16:creationId xmlns:a16="http://schemas.microsoft.com/office/drawing/2014/main" id="{A9F4EDC0-A6E9-1909-FDC1-E99D83FACD43}"/>
                </a:ext>
              </a:extLst>
            </p:cNvPr>
            <p:cNvSpPr/>
            <p:nvPr/>
          </p:nvSpPr>
          <p:spPr>
            <a:xfrm>
              <a:off x="11391624" y="688986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19" name="Half Frame 18">
              <a:extLst>
                <a:ext uri="{FF2B5EF4-FFF2-40B4-BE49-F238E27FC236}">
                  <a16:creationId xmlns:a16="http://schemas.microsoft.com/office/drawing/2014/main" id="{0E7D8B89-AA14-01A2-6A7D-5847065192E8}"/>
                </a:ext>
              </a:extLst>
            </p:cNvPr>
            <p:cNvSpPr/>
            <p:nvPr/>
          </p:nvSpPr>
          <p:spPr>
            <a:xfrm rot="7811608">
              <a:off x="4372795" y="3365232"/>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0" name="Half Frame 19">
              <a:extLst>
                <a:ext uri="{FF2B5EF4-FFF2-40B4-BE49-F238E27FC236}">
                  <a16:creationId xmlns:a16="http://schemas.microsoft.com/office/drawing/2014/main" id="{6B505177-EB1F-1E75-27D6-80BA299EA5BD}"/>
                </a:ext>
              </a:extLst>
            </p:cNvPr>
            <p:cNvSpPr/>
            <p:nvPr/>
          </p:nvSpPr>
          <p:spPr>
            <a:xfrm rot="7811608">
              <a:off x="2662207" y="482858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1" name="Half Frame 20">
              <a:extLst>
                <a:ext uri="{FF2B5EF4-FFF2-40B4-BE49-F238E27FC236}">
                  <a16:creationId xmlns:a16="http://schemas.microsoft.com/office/drawing/2014/main" id="{9E680029-55BD-5E2D-5C3A-8C6F2A3031F3}"/>
                </a:ext>
              </a:extLst>
            </p:cNvPr>
            <p:cNvSpPr/>
            <p:nvPr/>
          </p:nvSpPr>
          <p:spPr>
            <a:xfrm rot="7811608">
              <a:off x="2662211" y="408965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4" name="Half Frame 23">
              <a:extLst>
                <a:ext uri="{FF2B5EF4-FFF2-40B4-BE49-F238E27FC236}">
                  <a16:creationId xmlns:a16="http://schemas.microsoft.com/office/drawing/2014/main" id="{E6BAC999-1EDE-BF09-F894-93350DA382DD}"/>
                </a:ext>
              </a:extLst>
            </p:cNvPr>
            <p:cNvSpPr/>
            <p:nvPr/>
          </p:nvSpPr>
          <p:spPr>
            <a:xfrm rot="7811608">
              <a:off x="4372791" y="2649260"/>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68" name="Half Frame 67">
              <a:extLst>
                <a:ext uri="{FF2B5EF4-FFF2-40B4-BE49-F238E27FC236}">
                  <a16:creationId xmlns:a16="http://schemas.microsoft.com/office/drawing/2014/main" id="{3CDC20C2-EA9F-E4F8-2303-FA8F448B77BC}"/>
                </a:ext>
              </a:extLst>
            </p:cNvPr>
            <p:cNvSpPr/>
            <p:nvPr/>
          </p:nvSpPr>
          <p:spPr>
            <a:xfrm rot="7811608">
              <a:off x="4372791" y="5548784"/>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69" name="Half Frame 68">
              <a:extLst>
                <a:ext uri="{FF2B5EF4-FFF2-40B4-BE49-F238E27FC236}">
                  <a16:creationId xmlns:a16="http://schemas.microsoft.com/office/drawing/2014/main" id="{4BAA63E6-BD6A-273D-F25F-3C479C8D73C9}"/>
                </a:ext>
              </a:extLst>
            </p:cNvPr>
            <p:cNvSpPr/>
            <p:nvPr/>
          </p:nvSpPr>
          <p:spPr>
            <a:xfrm rot="7811608">
              <a:off x="2662207" y="626070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0" name="Half Frame 69">
              <a:extLst>
                <a:ext uri="{FF2B5EF4-FFF2-40B4-BE49-F238E27FC236}">
                  <a16:creationId xmlns:a16="http://schemas.microsoft.com/office/drawing/2014/main" id="{907DB702-DCA0-7143-BBD9-365AF250FBAF}"/>
                </a:ext>
              </a:extLst>
            </p:cNvPr>
            <p:cNvSpPr/>
            <p:nvPr/>
          </p:nvSpPr>
          <p:spPr>
            <a:xfrm rot="7811608">
              <a:off x="4372791" y="697226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1" name="Half Frame 70">
              <a:extLst>
                <a:ext uri="{FF2B5EF4-FFF2-40B4-BE49-F238E27FC236}">
                  <a16:creationId xmlns:a16="http://schemas.microsoft.com/office/drawing/2014/main" id="{AC292297-5EE0-E1B2-B566-9972708DED44}"/>
                </a:ext>
              </a:extLst>
            </p:cNvPr>
            <p:cNvSpPr/>
            <p:nvPr/>
          </p:nvSpPr>
          <p:spPr>
            <a:xfrm rot="7811608">
              <a:off x="4372791" y="9727056"/>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2" name="Half Frame 71">
              <a:extLst>
                <a:ext uri="{FF2B5EF4-FFF2-40B4-BE49-F238E27FC236}">
                  <a16:creationId xmlns:a16="http://schemas.microsoft.com/office/drawing/2014/main" id="{C26E81EA-FE68-D88C-2AF0-0B16FFB61655}"/>
                </a:ext>
              </a:extLst>
            </p:cNvPr>
            <p:cNvSpPr/>
            <p:nvPr/>
          </p:nvSpPr>
          <p:spPr>
            <a:xfrm rot="7811608">
              <a:off x="3416495" y="12496366"/>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3" name="Half Frame 72">
              <a:extLst>
                <a:ext uri="{FF2B5EF4-FFF2-40B4-BE49-F238E27FC236}">
                  <a16:creationId xmlns:a16="http://schemas.microsoft.com/office/drawing/2014/main" id="{5BF14DE4-3B81-B0B1-F071-314C9810FC7B}"/>
                </a:ext>
              </a:extLst>
            </p:cNvPr>
            <p:cNvSpPr/>
            <p:nvPr/>
          </p:nvSpPr>
          <p:spPr>
            <a:xfrm rot="7811608">
              <a:off x="3416499" y="1180534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4" name="Half Frame 73">
              <a:extLst>
                <a:ext uri="{FF2B5EF4-FFF2-40B4-BE49-F238E27FC236}">
                  <a16:creationId xmlns:a16="http://schemas.microsoft.com/office/drawing/2014/main" id="{5EA94FA6-C712-ABA0-1FDC-C9356FA0B41C}"/>
                </a:ext>
              </a:extLst>
            </p:cNvPr>
            <p:cNvSpPr/>
            <p:nvPr/>
          </p:nvSpPr>
          <p:spPr>
            <a:xfrm rot="7811608">
              <a:off x="3416499" y="1111432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5" name="Half Frame 74">
              <a:extLst>
                <a:ext uri="{FF2B5EF4-FFF2-40B4-BE49-F238E27FC236}">
                  <a16:creationId xmlns:a16="http://schemas.microsoft.com/office/drawing/2014/main" id="{DB6C3B82-B90A-4B34-8E49-5CA7EE4FD8F9}"/>
                </a:ext>
              </a:extLst>
            </p:cNvPr>
            <p:cNvSpPr/>
            <p:nvPr/>
          </p:nvSpPr>
          <p:spPr>
            <a:xfrm rot="7811608">
              <a:off x="3416501" y="10422164"/>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6" name="Flowchart: Extract 75">
              <a:extLst>
                <a:ext uri="{FF2B5EF4-FFF2-40B4-BE49-F238E27FC236}">
                  <a16:creationId xmlns:a16="http://schemas.microsoft.com/office/drawing/2014/main" id="{0A832636-5B56-3C0D-E7FF-C230C815617C}"/>
                </a:ext>
              </a:extLst>
            </p:cNvPr>
            <p:cNvSpPr/>
            <p:nvPr/>
          </p:nvSpPr>
          <p:spPr>
            <a:xfrm rot="10800000">
              <a:off x="7105230" y="975212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79" name="Rectangle 78">
              <a:extLst>
                <a:ext uri="{FF2B5EF4-FFF2-40B4-BE49-F238E27FC236}">
                  <a16:creationId xmlns:a16="http://schemas.microsoft.com/office/drawing/2014/main" id="{8307CE11-4996-B77D-DC23-D347B6AA8E35}"/>
                </a:ext>
              </a:extLst>
            </p:cNvPr>
            <p:cNvSpPr>
              <a:spLocks/>
            </p:cNvSpPr>
            <p:nvPr/>
          </p:nvSpPr>
          <p:spPr>
            <a:xfrm>
              <a:off x="10943786" y="1029451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0" name="Rectangle 79">
              <a:extLst>
                <a:ext uri="{FF2B5EF4-FFF2-40B4-BE49-F238E27FC236}">
                  <a16:creationId xmlns:a16="http://schemas.microsoft.com/office/drawing/2014/main" id="{DCCAEA80-B0AF-D797-4F92-F4CE805CE025}"/>
                </a:ext>
              </a:extLst>
            </p:cNvPr>
            <p:cNvSpPr>
              <a:spLocks/>
            </p:cNvSpPr>
            <p:nvPr/>
          </p:nvSpPr>
          <p:spPr>
            <a:xfrm>
              <a:off x="10939632" y="1096869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1" name="Rectangle 80">
              <a:extLst>
                <a:ext uri="{FF2B5EF4-FFF2-40B4-BE49-F238E27FC236}">
                  <a16:creationId xmlns:a16="http://schemas.microsoft.com/office/drawing/2014/main" id="{4B777634-A71C-FB8A-A57C-CD65EA661EF9}"/>
                </a:ext>
              </a:extLst>
            </p:cNvPr>
            <p:cNvSpPr>
              <a:spLocks/>
            </p:cNvSpPr>
            <p:nvPr/>
          </p:nvSpPr>
          <p:spPr>
            <a:xfrm>
              <a:off x="10939632" y="1167729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2" name="Rectangle 81">
              <a:extLst>
                <a:ext uri="{FF2B5EF4-FFF2-40B4-BE49-F238E27FC236}">
                  <a16:creationId xmlns:a16="http://schemas.microsoft.com/office/drawing/2014/main" id="{D1F6BC22-83B8-BF17-101C-3DA262D27C35}"/>
                </a:ext>
              </a:extLst>
            </p:cNvPr>
            <p:cNvSpPr>
              <a:spLocks/>
            </p:cNvSpPr>
            <p:nvPr/>
          </p:nvSpPr>
          <p:spPr>
            <a:xfrm>
              <a:off x="10939632" y="1235073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3" name="Rectangle 82">
              <a:extLst>
                <a:ext uri="{FF2B5EF4-FFF2-40B4-BE49-F238E27FC236}">
                  <a16:creationId xmlns:a16="http://schemas.microsoft.com/office/drawing/2014/main" id="{E2E58B26-E2CA-1190-57AF-95A7ED76D63A}"/>
                </a:ext>
              </a:extLst>
            </p:cNvPr>
            <p:cNvSpPr>
              <a:spLocks/>
            </p:cNvSpPr>
            <p:nvPr/>
          </p:nvSpPr>
          <p:spPr>
            <a:xfrm>
              <a:off x="10939632" y="965387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4" name="Rectangle 83">
              <a:extLst>
                <a:ext uri="{FF2B5EF4-FFF2-40B4-BE49-F238E27FC236}">
                  <a16:creationId xmlns:a16="http://schemas.microsoft.com/office/drawing/2014/main" id="{01DF716E-3DC7-F67C-FCE8-4D0DA9BF9E46}"/>
                </a:ext>
              </a:extLst>
            </p:cNvPr>
            <p:cNvSpPr/>
            <p:nvPr/>
          </p:nvSpPr>
          <p:spPr>
            <a:xfrm>
              <a:off x="11388080" y="965387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85" name="Rectangle 84">
              <a:extLst>
                <a:ext uri="{FF2B5EF4-FFF2-40B4-BE49-F238E27FC236}">
                  <a16:creationId xmlns:a16="http://schemas.microsoft.com/office/drawing/2014/main" id="{E91B05BA-1F4F-9B72-E17A-FF92F7F25177}"/>
                </a:ext>
              </a:extLst>
            </p:cNvPr>
            <p:cNvSpPr/>
            <p:nvPr/>
          </p:nvSpPr>
          <p:spPr>
            <a:xfrm>
              <a:off x="11388080" y="1236136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93" name="Rectangle 92">
              <a:extLst>
                <a:ext uri="{FF2B5EF4-FFF2-40B4-BE49-F238E27FC236}">
                  <a16:creationId xmlns:a16="http://schemas.microsoft.com/office/drawing/2014/main" id="{990FDF35-184A-0058-8230-02AC5BAFB675}"/>
                </a:ext>
              </a:extLst>
            </p:cNvPr>
            <p:cNvSpPr/>
            <p:nvPr/>
          </p:nvSpPr>
          <p:spPr>
            <a:xfrm>
              <a:off x="12354899" y="4794463"/>
              <a:ext cx="10571930" cy="4469198"/>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sp>
          <p:nvSpPr>
            <p:cNvPr id="94" name="Rectangle 93">
              <a:extLst>
                <a:ext uri="{FF2B5EF4-FFF2-40B4-BE49-F238E27FC236}">
                  <a16:creationId xmlns:a16="http://schemas.microsoft.com/office/drawing/2014/main" id="{8E3512D8-39AC-CC45-1124-C4878E8C4A6D}"/>
                </a:ext>
              </a:extLst>
            </p:cNvPr>
            <p:cNvSpPr/>
            <p:nvPr/>
          </p:nvSpPr>
          <p:spPr>
            <a:xfrm>
              <a:off x="12354899" y="9653877"/>
              <a:ext cx="10571930" cy="1996402"/>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sp>
          <p:nvSpPr>
            <p:cNvPr id="92" name="Rectangle 91">
              <a:extLst>
                <a:ext uri="{FF2B5EF4-FFF2-40B4-BE49-F238E27FC236}">
                  <a16:creationId xmlns:a16="http://schemas.microsoft.com/office/drawing/2014/main" id="{C8B5CE3C-AF0C-F759-014D-F7F75A4C6E54}"/>
                </a:ext>
              </a:extLst>
            </p:cNvPr>
            <p:cNvSpPr/>
            <p:nvPr/>
          </p:nvSpPr>
          <p:spPr>
            <a:xfrm>
              <a:off x="12364271" y="1745733"/>
              <a:ext cx="10571930" cy="2670434"/>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grpSp>
      <p:sp>
        <p:nvSpPr>
          <p:cNvPr id="3" name="Rectangle 2">
            <a:extLst>
              <a:ext uri="{FF2B5EF4-FFF2-40B4-BE49-F238E27FC236}">
                <a16:creationId xmlns:a16="http://schemas.microsoft.com/office/drawing/2014/main" id="{7D386980-687E-51B8-95CF-6937FAC841DC}"/>
              </a:ext>
            </a:extLst>
          </p:cNvPr>
          <p:cNvSpPr/>
          <p:nvPr/>
        </p:nvSpPr>
        <p:spPr>
          <a:xfrm>
            <a:off x="4841089" y="120105"/>
            <a:ext cx="1547861" cy="461665"/>
          </a:xfrm>
          <a:prstGeom prst="rect">
            <a:avLst/>
          </a:prstGeom>
          <a:noFill/>
        </p:spPr>
        <p:txBody>
          <a:bodyPr wrap="none" lIns="45720" tIns="22860" rIns="45720" bIns="22860">
            <a:spAutoFit/>
          </a:bodyPr>
          <a:lstStyle/>
          <a:p>
            <a:pPr algn="ctr" defTabSz="412750" hangingPunct="0"/>
            <a:r>
              <a:rPr lang="en-US" sz="2700" kern="0" dirty="0">
                <a:ln w="0"/>
                <a:solidFill>
                  <a:prstClr val="black"/>
                </a:solidFill>
                <a:effectLst>
                  <a:outerShdw blurRad="38100" dist="19050" dir="2700000" algn="tl" rotWithShape="0">
                    <a:prstClr val="black">
                      <a:alpha val="40000"/>
                    </a:prstClr>
                  </a:outerShdw>
                </a:effectLst>
                <a:latin typeface="Aptos" panose="02110004020202020204"/>
                <a:sym typeface="Avenir Light"/>
              </a:rPr>
              <a:t>Prototype</a:t>
            </a:r>
          </a:p>
        </p:txBody>
      </p:sp>
      <p:sp>
        <p:nvSpPr>
          <p:cNvPr id="4" name="Rectangle 3">
            <a:extLst>
              <a:ext uri="{FF2B5EF4-FFF2-40B4-BE49-F238E27FC236}">
                <a16:creationId xmlns:a16="http://schemas.microsoft.com/office/drawing/2014/main" id="{4A4E42E3-4A8A-3C19-15AA-AC01A1906C24}"/>
              </a:ext>
            </a:extLst>
          </p:cNvPr>
          <p:cNvSpPr/>
          <p:nvPr/>
        </p:nvSpPr>
        <p:spPr>
          <a:xfrm>
            <a:off x="351693" y="581770"/>
            <a:ext cx="11605846" cy="615612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412750" hangingPunct="0"/>
            <a:endParaRPr lang="nb-NO" sz="2800" kern="0">
              <a:solidFill>
                <a:prstClr val="black"/>
              </a:solidFill>
              <a:latin typeface="Aptos" panose="02110004020202020204"/>
              <a:sym typeface="Avenir Light"/>
            </a:endParaRPr>
          </a:p>
        </p:txBody>
      </p:sp>
      <p:pic>
        <p:nvPicPr>
          <p:cNvPr id="30" name="Picture 29">
            <a:extLst>
              <a:ext uri="{FF2B5EF4-FFF2-40B4-BE49-F238E27FC236}">
                <a16:creationId xmlns:a16="http://schemas.microsoft.com/office/drawing/2014/main" id="{3E8C8428-D2AD-26FD-C3BE-C7267AE63CF6}"/>
              </a:ext>
            </a:extLst>
          </p:cNvPr>
          <p:cNvPicPr>
            <a:picLocks noChangeAspect="1"/>
          </p:cNvPicPr>
          <p:nvPr/>
        </p:nvPicPr>
        <p:blipFill>
          <a:blip r:embed="rId5"/>
          <a:stretch>
            <a:fillRect/>
          </a:stretch>
        </p:blipFill>
        <p:spPr>
          <a:xfrm>
            <a:off x="6329102" y="2683191"/>
            <a:ext cx="4461086" cy="2091441"/>
          </a:xfrm>
          <a:prstGeom prst="rect">
            <a:avLst/>
          </a:prstGeom>
        </p:spPr>
      </p:pic>
      <p:pic>
        <p:nvPicPr>
          <p:cNvPr id="32" name="Picture 31">
            <a:extLst>
              <a:ext uri="{FF2B5EF4-FFF2-40B4-BE49-F238E27FC236}">
                <a16:creationId xmlns:a16="http://schemas.microsoft.com/office/drawing/2014/main" id="{4E29EE30-4C0F-D5A6-2874-EBB63CAC5343}"/>
              </a:ext>
            </a:extLst>
          </p:cNvPr>
          <p:cNvPicPr>
            <a:picLocks noChangeAspect="1"/>
          </p:cNvPicPr>
          <p:nvPr/>
        </p:nvPicPr>
        <p:blipFill>
          <a:blip r:embed="rId6"/>
          <a:stretch>
            <a:fillRect/>
          </a:stretch>
        </p:blipFill>
        <p:spPr>
          <a:xfrm>
            <a:off x="6388950" y="5160814"/>
            <a:ext cx="2840298" cy="682859"/>
          </a:xfrm>
          <a:prstGeom prst="rect">
            <a:avLst/>
          </a:prstGeom>
        </p:spPr>
      </p:pic>
    </p:spTree>
    <p:extLst>
      <p:ext uri="{BB962C8B-B14F-4D97-AF65-F5344CB8AC3E}">
        <p14:creationId xmlns:p14="http://schemas.microsoft.com/office/powerpoint/2010/main" val="369000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erte bilde">
            <a:extLst>
              <a:ext uri="{FF2B5EF4-FFF2-40B4-BE49-F238E27FC236}">
                <a16:creationId xmlns:a16="http://schemas.microsoft.com/office/drawing/2014/main" id="{F8EFF984-D186-98C7-FFB4-72D7A83F07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7" t="-277" r="15805" b="277"/>
          <a:stretch/>
        </p:blipFill>
        <p:spPr bwMode="auto">
          <a:xfrm>
            <a:off x="5061098" y="1161754"/>
            <a:ext cx="7630274" cy="5710618"/>
          </a:xfrm>
          <a:prstGeom prst="rect">
            <a:avLst/>
          </a:prstGeom>
          <a:solidFill>
            <a:srgbClr val="FFFFFF"/>
          </a:solidFill>
        </p:spPr>
      </p:pic>
      <p:sp>
        <p:nvSpPr>
          <p:cNvPr id="9" name="Title 5">
            <a:extLst>
              <a:ext uri="{FF2B5EF4-FFF2-40B4-BE49-F238E27FC236}">
                <a16:creationId xmlns:a16="http://schemas.microsoft.com/office/drawing/2014/main" id="{6440B422-B119-E502-A8E7-3429C4A9830D}"/>
              </a:ext>
            </a:extLst>
          </p:cNvPr>
          <p:cNvSpPr txBox="1">
            <a:spLocks/>
          </p:cNvSpPr>
          <p:nvPr/>
        </p:nvSpPr>
        <p:spPr>
          <a:xfrm>
            <a:off x="622300" y="431800"/>
            <a:ext cx="4762500" cy="1301750"/>
          </a:xfrm>
          <a:prstGeom prst="rect">
            <a:avLst/>
          </a:prstGeom>
        </p:spPr>
        <p:txBody>
          <a:bodyPr vert="horz" lIns="0" tIns="0" rIns="0" bIns="0" rtlCol="0" anchor="t" anchorCtr="0">
            <a:normAutofit/>
          </a:bodyPr>
          <a:lstStyle>
            <a:lvl1pPr algn="l" defTabSz="1828892" rtl="0" eaLnBrk="1" latinLnBrk="0" hangingPunct="1">
              <a:lnSpc>
                <a:spcPct val="90000"/>
              </a:lnSpc>
              <a:spcBef>
                <a:spcPct val="0"/>
              </a:spcBef>
              <a:buNone/>
              <a:defRPr sz="7202" kern="1200">
                <a:solidFill>
                  <a:srgbClr val="3842E2"/>
                </a:solidFill>
                <a:latin typeface="+mj-lt"/>
                <a:ea typeface="+mj-ea"/>
                <a:cs typeface="+mj-cs"/>
              </a:defRPr>
            </a:lvl1pPr>
          </a:lstStyle>
          <a:p>
            <a:pPr defTabSz="914446">
              <a:spcAft>
                <a:spcPts val="300"/>
              </a:spcAft>
              <a:defRPr/>
            </a:pPr>
            <a:r>
              <a:rPr lang="en-US" sz="3601" dirty="0" err="1">
                <a:latin typeface="Calibri Light"/>
                <a:sym typeface="Avenir Light"/>
              </a:rPr>
              <a:t>Simuleringen</a:t>
            </a:r>
            <a:endParaRPr lang="en-US" sz="3601" dirty="0">
              <a:latin typeface="Calibri Light"/>
              <a:sym typeface="Avenir Light"/>
            </a:endParaRPr>
          </a:p>
        </p:txBody>
      </p:sp>
      <p:sp>
        <p:nvSpPr>
          <p:cNvPr id="6" name="Content Placeholder 2">
            <a:extLst>
              <a:ext uri="{FF2B5EF4-FFF2-40B4-BE49-F238E27FC236}">
                <a16:creationId xmlns:a16="http://schemas.microsoft.com/office/drawing/2014/main" id="{494802D8-5985-4A3E-9CD0-D940480EC2E6}"/>
              </a:ext>
            </a:extLst>
          </p:cNvPr>
          <p:cNvSpPr txBox="1">
            <a:spLocks/>
          </p:cNvSpPr>
          <p:nvPr/>
        </p:nvSpPr>
        <p:spPr>
          <a:xfrm>
            <a:off x="622300" y="1981200"/>
            <a:ext cx="4204882" cy="4260850"/>
          </a:xfrm>
          <a:prstGeom prst="rect">
            <a:avLst/>
          </a:prstGeom>
        </p:spPr>
        <p:txBody>
          <a:bodyPr vert="horz" lIns="0" tIns="0" rIns="0" bIns="0" rtlCol="0">
            <a:normAutofit/>
          </a:bodyPr>
          <a:lstStyle>
            <a:lvl1pPr marL="558112" indent="-540108" algn="l" defTabSz="1828892" rtl="0" eaLnBrk="1" latinLnBrk="0" hangingPunct="1">
              <a:lnSpc>
                <a:spcPct val="100000"/>
              </a:lnSpc>
              <a:spcBef>
                <a:spcPts val="2000"/>
              </a:spcBef>
              <a:buSzPct val="100000"/>
              <a:buFontTx/>
              <a:buBlip>
                <a:blip r:embed="rId4"/>
              </a:buBlip>
              <a:defRPr sz="5202" kern="1200">
                <a:solidFill>
                  <a:srgbClr val="3207AA"/>
                </a:solidFill>
                <a:latin typeface="+mn-lt"/>
                <a:ea typeface="+mn-ea"/>
                <a:cs typeface="+mn-cs"/>
              </a:defRPr>
            </a:lvl1pPr>
            <a:lvl2pPr marL="1080216" indent="-504100" algn="l" defTabSz="1828892" rtl="0" eaLnBrk="1" latinLnBrk="0" hangingPunct="1">
              <a:lnSpc>
                <a:spcPct val="100000"/>
              </a:lnSpc>
              <a:spcBef>
                <a:spcPts val="2000"/>
              </a:spcBef>
              <a:buSzPct val="100000"/>
              <a:buFontTx/>
              <a:buBlip>
                <a:blip r:embed="rId5"/>
              </a:buBlip>
              <a:defRPr sz="4500" kern="1200">
                <a:solidFill>
                  <a:srgbClr val="1CADB2"/>
                </a:solidFill>
                <a:latin typeface="+mn-lt"/>
                <a:ea typeface="+mn-ea"/>
                <a:cs typeface="+mn-cs"/>
              </a:defRPr>
            </a:lvl2pPr>
            <a:lvl3pPr marL="1674334" indent="-486098" algn="l" defTabSz="1828892" rtl="0" eaLnBrk="1" latinLnBrk="0" hangingPunct="1">
              <a:lnSpc>
                <a:spcPct val="100000"/>
              </a:lnSpc>
              <a:spcBef>
                <a:spcPts val="2000"/>
              </a:spcBef>
              <a:buSzPct val="100000"/>
              <a:buFontTx/>
              <a:buBlip>
                <a:blip r:embed="rId6"/>
              </a:buBlip>
              <a:defRPr sz="4000" kern="1200">
                <a:solidFill>
                  <a:srgbClr val="3842E2"/>
                </a:solidFill>
                <a:latin typeface="+mn-lt"/>
                <a:ea typeface="+mn-ea"/>
                <a:cs typeface="+mn-cs"/>
              </a:defRPr>
            </a:lvl3pPr>
            <a:lvl4pPr marL="3200560"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5006"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452"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896"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342"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788" indent="-457222" algn="l" defTabSz="1828892"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73050" indent="-273050" defTabSz="914446">
              <a:spcBef>
                <a:spcPts val="2250"/>
              </a:spcBef>
              <a:buClr>
                <a:srgbClr val="646464"/>
              </a:buClr>
              <a:defRPr/>
            </a:pPr>
            <a:r>
              <a:rPr lang="en-US" sz="2700" dirty="0">
                <a:latin typeface="Calibri"/>
                <a:sym typeface="Avenir Light"/>
              </a:rPr>
              <a:t>5 </a:t>
            </a:r>
            <a:r>
              <a:rPr lang="nb-NO" sz="2700" dirty="0">
                <a:latin typeface="Calibri"/>
                <a:sym typeface="Avenir Light"/>
              </a:rPr>
              <a:t>simulerte</a:t>
            </a:r>
            <a:r>
              <a:rPr lang="en-US" sz="2700" dirty="0">
                <a:latin typeface="Calibri"/>
                <a:sym typeface="Avenir Light"/>
              </a:rPr>
              <a:t> </a:t>
            </a:r>
            <a:r>
              <a:rPr lang="nb-NO" sz="2700" dirty="0">
                <a:latin typeface="Calibri"/>
                <a:sym typeface="Avenir Light"/>
              </a:rPr>
              <a:t>innringere</a:t>
            </a:r>
          </a:p>
          <a:p>
            <a:pPr marL="273050" indent="-273050" defTabSz="914446">
              <a:spcBef>
                <a:spcPts val="2250"/>
              </a:spcBef>
              <a:buClr>
                <a:srgbClr val="646464"/>
              </a:buClr>
              <a:defRPr/>
            </a:pPr>
            <a:r>
              <a:rPr lang="en-US" sz="2700" dirty="0">
                <a:latin typeface="Calibri"/>
                <a:sym typeface="Avenir Light"/>
              </a:rPr>
              <a:t>15 </a:t>
            </a:r>
            <a:r>
              <a:rPr lang="en-US" sz="2700" dirty="0" err="1">
                <a:latin typeface="Calibri"/>
                <a:sym typeface="Avenir Light"/>
              </a:rPr>
              <a:t>medisinsk</a:t>
            </a:r>
            <a:r>
              <a:rPr lang="en-US" sz="2700" dirty="0">
                <a:latin typeface="Calibri"/>
                <a:sym typeface="Avenir Light"/>
              </a:rPr>
              <a:t> case</a:t>
            </a:r>
          </a:p>
          <a:p>
            <a:pPr marL="273050" indent="-273050" defTabSz="914446">
              <a:spcBef>
                <a:spcPts val="2250"/>
              </a:spcBef>
              <a:buClr>
                <a:srgbClr val="646464"/>
              </a:buClr>
              <a:defRPr/>
            </a:pPr>
            <a:r>
              <a:rPr lang="en-US" sz="2700" dirty="0">
                <a:latin typeface="Calibri"/>
                <a:sym typeface="Avenir Light"/>
              </a:rPr>
              <a:t>22 </a:t>
            </a:r>
            <a:r>
              <a:rPr lang="en-US" sz="2700" dirty="0" err="1">
                <a:latin typeface="Calibri"/>
                <a:sym typeface="Avenir Light"/>
              </a:rPr>
              <a:t>sykepleiere</a:t>
            </a:r>
            <a:r>
              <a:rPr lang="en-US" sz="2700" dirty="0">
                <a:latin typeface="Calibri"/>
                <a:sym typeface="Avenir Light"/>
              </a:rPr>
              <a:t> fra 5 </a:t>
            </a:r>
            <a:r>
              <a:rPr lang="en-US" sz="2700" dirty="0" err="1">
                <a:latin typeface="Calibri"/>
                <a:sym typeface="Avenir Light"/>
              </a:rPr>
              <a:t>legevaktsentraler</a:t>
            </a:r>
            <a:endParaRPr lang="en-US" sz="2700" dirty="0">
              <a:latin typeface="Calibri"/>
              <a:sym typeface="Avenir Light"/>
            </a:endParaRPr>
          </a:p>
          <a:p>
            <a:pPr marL="279056" indent="-270054" defTabSz="914446">
              <a:spcBef>
                <a:spcPts val="1000"/>
              </a:spcBef>
              <a:defRPr/>
            </a:pPr>
            <a:r>
              <a:rPr lang="nb-NO" sz="2700" dirty="0">
                <a:latin typeface="Calibri"/>
                <a:sym typeface="Avenir Light"/>
              </a:rPr>
              <a:t>I deres vanlige arbeidsmiljø</a:t>
            </a:r>
          </a:p>
          <a:p>
            <a:pPr marL="279056" indent="-270054" defTabSz="914446">
              <a:spcBef>
                <a:spcPts val="1000"/>
              </a:spcBef>
              <a:defRPr/>
            </a:pPr>
            <a:r>
              <a:rPr lang="nb-NO" sz="2700" dirty="0">
                <a:latin typeface="Calibri"/>
                <a:sym typeface="Avenir Light"/>
              </a:rPr>
              <a:t>5 mnd. mellom testene</a:t>
            </a:r>
          </a:p>
          <a:p>
            <a:pPr marL="279056" indent="-270054" defTabSz="914446">
              <a:spcBef>
                <a:spcPts val="1000"/>
              </a:spcBef>
              <a:defRPr/>
            </a:pPr>
            <a:r>
              <a:rPr lang="nb-NO" sz="2700" dirty="0">
                <a:latin typeface="Calibri"/>
                <a:sym typeface="Avenir Light"/>
              </a:rPr>
              <a:t>I post-testen brukte de prototypen</a:t>
            </a:r>
            <a:endParaRPr lang="en-US" sz="2700" dirty="0">
              <a:latin typeface="Calibri"/>
              <a:sym typeface="Avenir Light"/>
            </a:endParaRPr>
          </a:p>
          <a:p>
            <a:pPr marL="273050" indent="-273050" defTabSz="914446">
              <a:spcBef>
                <a:spcPts val="2250"/>
              </a:spcBef>
              <a:buClr>
                <a:srgbClr val="646464"/>
              </a:buClr>
              <a:defRPr/>
            </a:pPr>
            <a:endParaRPr lang="en-US" sz="2100" dirty="0">
              <a:latin typeface="Calibri"/>
              <a:sym typeface="Avenir Light"/>
            </a:endParaRPr>
          </a:p>
        </p:txBody>
      </p:sp>
    </p:spTree>
    <p:extLst>
      <p:ext uri="{BB962C8B-B14F-4D97-AF65-F5344CB8AC3E}">
        <p14:creationId xmlns:p14="http://schemas.microsoft.com/office/powerpoint/2010/main" val="26175024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4731-D63D-4E80-0D30-E2E1D7486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66B7C-C1DE-CD78-3EDB-C6425AFCF9C2}"/>
              </a:ext>
            </a:extLst>
          </p:cNvPr>
          <p:cNvSpPr>
            <a:spLocks noGrp="1"/>
          </p:cNvSpPr>
          <p:nvPr>
            <p:ph type="title"/>
          </p:nvPr>
        </p:nvSpPr>
        <p:spPr>
          <a:xfrm>
            <a:off x="330869" y="379431"/>
            <a:ext cx="10624176" cy="1215717"/>
          </a:xfrm>
        </p:spPr>
        <p:txBody>
          <a:bodyPr/>
          <a:lstStyle/>
          <a:p>
            <a:r>
              <a:rPr lang="nb-NO" dirty="0"/>
              <a:t>Resultat</a:t>
            </a:r>
          </a:p>
        </p:txBody>
      </p:sp>
      <p:sp>
        <p:nvSpPr>
          <p:cNvPr id="5" name="Content Placeholder 4">
            <a:extLst>
              <a:ext uri="{FF2B5EF4-FFF2-40B4-BE49-F238E27FC236}">
                <a16:creationId xmlns:a16="http://schemas.microsoft.com/office/drawing/2014/main" id="{6791FC85-6724-BAF7-2798-FDF8E7DD0F71}"/>
              </a:ext>
            </a:extLst>
          </p:cNvPr>
          <p:cNvSpPr>
            <a:spLocks noGrp="1"/>
          </p:cNvSpPr>
          <p:nvPr>
            <p:ph idx="1"/>
          </p:nvPr>
        </p:nvSpPr>
        <p:spPr>
          <a:xfrm>
            <a:off x="6248400" y="1806600"/>
            <a:ext cx="5657346" cy="4295436"/>
          </a:xfrm>
        </p:spPr>
        <p:txBody>
          <a:bodyPr/>
          <a:lstStyle/>
          <a:p>
            <a:pPr marL="342900" indent="-342900">
              <a:buFont typeface="Arial" panose="020B0604020202020204" pitchFamily="34" charset="0"/>
              <a:buChar char="•"/>
            </a:pPr>
            <a:r>
              <a:rPr lang="nb-NO" sz="2400" dirty="0"/>
              <a:t>Medisinsk kvalitet i samtalene økte signifikant</a:t>
            </a:r>
          </a:p>
          <a:p>
            <a:pPr marL="342900" indent="-342900">
              <a:buFont typeface="Arial" panose="020B0604020202020204" pitchFamily="34" charset="0"/>
              <a:buChar char="•"/>
            </a:pPr>
            <a:r>
              <a:rPr lang="nb-NO" sz="2400" dirty="0"/>
              <a:t>Kommunikasjonskvaliteten ble ikke påvirket</a:t>
            </a:r>
          </a:p>
          <a:p>
            <a:pPr marL="342900" indent="-342900">
              <a:buFont typeface="Arial" panose="020B0604020202020204" pitchFamily="34" charset="0"/>
              <a:buChar char="•"/>
            </a:pPr>
            <a:r>
              <a:rPr lang="nb-NO" sz="2400" dirty="0"/>
              <a:t>Operatøren spurte i mindre grad om pasientens lokalisasjon og om innringer hadde forstått avgjørelsen og rådene som var gitt. </a:t>
            </a:r>
          </a:p>
        </p:txBody>
      </p:sp>
      <p:pic>
        <p:nvPicPr>
          <p:cNvPr id="6" name="Picture Placeholder 5" descr="A person wearing a headset and looking at several computer monitors&#10;&#10;Description automatically generated">
            <a:extLst>
              <a:ext uri="{FF2B5EF4-FFF2-40B4-BE49-F238E27FC236}">
                <a16:creationId xmlns:a16="http://schemas.microsoft.com/office/drawing/2014/main" id="{0A8EA7B7-2337-1B87-9CA7-9EABB3D86BEE}"/>
              </a:ext>
            </a:extLst>
          </p:cNvPr>
          <p:cNvPicPr>
            <a:picLocks noChangeAspect="1"/>
          </p:cNvPicPr>
          <p:nvPr/>
        </p:nvPicPr>
        <p:blipFill rotWithShape="1">
          <a:blip r:embed="rId3">
            <a:extLst>
              <a:ext uri="{28A0092B-C50C-407E-A947-70E740481C1C}">
                <a14:useLocalDpi xmlns:a14="http://schemas.microsoft.com/office/drawing/2010/main" val="0"/>
              </a:ext>
            </a:extLst>
          </a:blip>
          <a:srcRect t="29608" r="50561" b="2078"/>
          <a:stretch/>
        </p:blipFill>
        <p:spPr>
          <a:xfrm>
            <a:off x="0" y="1324901"/>
            <a:ext cx="5029200" cy="6858000"/>
          </a:xfrm>
          <a:prstGeom prst="rect">
            <a:avLst/>
          </a:prstGeom>
          <a:noFill/>
        </p:spPr>
      </p:pic>
    </p:spTree>
    <p:extLst>
      <p:ext uri="{BB962C8B-B14F-4D97-AF65-F5344CB8AC3E}">
        <p14:creationId xmlns:p14="http://schemas.microsoft.com/office/powerpoint/2010/main" val="147494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88F1-7DC5-C821-5F44-129FFAF2F20D}"/>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3C451B5F-356F-8886-6E14-3FB696A1C9AE}"/>
              </a:ext>
            </a:extLst>
          </p:cNvPr>
          <p:cNvPicPr>
            <a:picLocks noChangeAspect="1"/>
          </p:cNvPicPr>
          <p:nvPr/>
        </p:nvPicPr>
        <p:blipFill>
          <a:blip r:embed="rId3"/>
          <a:stretch>
            <a:fillRect/>
          </a:stretch>
        </p:blipFill>
        <p:spPr>
          <a:xfrm>
            <a:off x="6332200" y="819792"/>
            <a:ext cx="4597950" cy="1574009"/>
          </a:xfrm>
          <a:prstGeom prst="rect">
            <a:avLst/>
          </a:prstGeom>
        </p:spPr>
      </p:pic>
      <p:pic>
        <p:nvPicPr>
          <p:cNvPr id="23" name="Picture 22">
            <a:extLst>
              <a:ext uri="{FF2B5EF4-FFF2-40B4-BE49-F238E27FC236}">
                <a16:creationId xmlns:a16="http://schemas.microsoft.com/office/drawing/2014/main" id="{B4E45C06-B243-0006-8FB2-BB0B2F075289}"/>
              </a:ext>
            </a:extLst>
          </p:cNvPr>
          <p:cNvPicPr>
            <a:picLocks noChangeAspect="1"/>
          </p:cNvPicPr>
          <p:nvPr/>
        </p:nvPicPr>
        <p:blipFill>
          <a:blip r:embed="rId4"/>
          <a:srcRect r="3703"/>
          <a:stretch/>
        </p:blipFill>
        <p:spPr>
          <a:xfrm>
            <a:off x="696959" y="4017058"/>
            <a:ext cx="4845364" cy="2554908"/>
          </a:xfrm>
          <a:prstGeom prst="rect">
            <a:avLst/>
          </a:prstGeom>
        </p:spPr>
      </p:pic>
      <p:pic>
        <p:nvPicPr>
          <p:cNvPr id="17" name="Picture 16">
            <a:extLst>
              <a:ext uri="{FF2B5EF4-FFF2-40B4-BE49-F238E27FC236}">
                <a16:creationId xmlns:a16="http://schemas.microsoft.com/office/drawing/2014/main" id="{413D13BE-9E98-8595-7831-B903BDAB28EC}"/>
              </a:ext>
            </a:extLst>
          </p:cNvPr>
          <p:cNvPicPr>
            <a:picLocks noChangeAspect="1"/>
          </p:cNvPicPr>
          <p:nvPr/>
        </p:nvPicPr>
        <p:blipFill>
          <a:blip r:embed="rId5"/>
          <a:srcRect r="5264"/>
          <a:stretch/>
        </p:blipFill>
        <p:spPr>
          <a:xfrm>
            <a:off x="722848" y="774521"/>
            <a:ext cx="4688336" cy="3042330"/>
          </a:xfrm>
          <a:prstGeom prst="rect">
            <a:avLst/>
          </a:prstGeom>
        </p:spPr>
      </p:pic>
      <p:grpSp>
        <p:nvGrpSpPr>
          <p:cNvPr id="2" name="Group 1">
            <a:extLst>
              <a:ext uri="{FF2B5EF4-FFF2-40B4-BE49-F238E27FC236}">
                <a16:creationId xmlns:a16="http://schemas.microsoft.com/office/drawing/2014/main" id="{128D1420-3AF3-22B2-DDEA-4C60C93641A1}"/>
              </a:ext>
            </a:extLst>
          </p:cNvPr>
          <p:cNvGrpSpPr/>
          <p:nvPr/>
        </p:nvGrpSpPr>
        <p:grpSpPr>
          <a:xfrm>
            <a:off x="642838" y="886911"/>
            <a:ext cx="10906324" cy="5648756"/>
            <a:chOff x="1123553" y="1351790"/>
            <a:chExt cx="21812648" cy="11297511"/>
          </a:xfrm>
        </p:grpSpPr>
        <p:sp>
          <p:nvSpPr>
            <p:cNvPr id="9" name="Flowchart: Extract 8">
              <a:extLst>
                <a:ext uri="{FF2B5EF4-FFF2-40B4-BE49-F238E27FC236}">
                  <a16:creationId xmlns:a16="http://schemas.microsoft.com/office/drawing/2014/main" id="{85B3BC21-4CF5-6212-88B5-5EA828949BE2}"/>
                </a:ext>
              </a:extLst>
            </p:cNvPr>
            <p:cNvSpPr/>
            <p:nvPr/>
          </p:nvSpPr>
          <p:spPr>
            <a:xfrm rot="5400000">
              <a:off x="4115570" y="1357521"/>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0" name="Flowchart: Extract 9">
              <a:extLst>
                <a:ext uri="{FF2B5EF4-FFF2-40B4-BE49-F238E27FC236}">
                  <a16:creationId xmlns:a16="http://schemas.microsoft.com/office/drawing/2014/main" id="{17C45C67-523A-5ED7-833E-306D3EFB70AD}"/>
                </a:ext>
              </a:extLst>
            </p:cNvPr>
            <p:cNvSpPr/>
            <p:nvPr/>
          </p:nvSpPr>
          <p:spPr>
            <a:xfrm rot="16200000">
              <a:off x="1119392" y="1947111"/>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1" name="Flowchart: Extract 10">
              <a:extLst>
                <a:ext uri="{FF2B5EF4-FFF2-40B4-BE49-F238E27FC236}">
                  <a16:creationId xmlns:a16="http://schemas.microsoft.com/office/drawing/2014/main" id="{EB17DD23-586B-BF19-B7B6-D23CFE06B93D}"/>
                </a:ext>
              </a:extLst>
            </p:cNvPr>
            <p:cNvSpPr/>
            <p:nvPr/>
          </p:nvSpPr>
          <p:spPr>
            <a:xfrm rot="16200000">
              <a:off x="1117824" y="337398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2" name="Flowchart: Extract 11">
              <a:extLst>
                <a:ext uri="{FF2B5EF4-FFF2-40B4-BE49-F238E27FC236}">
                  <a16:creationId xmlns:a16="http://schemas.microsoft.com/office/drawing/2014/main" id="{1D0C7B3B-A535-6DDA-C699-5D2A8307B240}"/>
                </a:ext>
              </a:extLst>
            </p:cNvPr>
            <p:cNvSpPr/>
            <p:nvPr/>
          </p:nvSpPr>
          <p:spPr>
            <a:xfrm rot="16200000">
              <a:off x="1117824" y="4100735"/>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3" name="Flowchart: Extract 12">
              <a:extLst>
                <a:ext uri="{FF2B5EF4-FFF2-40B4-BE49-F238E27FC236}">
                  <a16:creationId xmlns:a16="http://schemas.microsoft.com/office/drawing/2014/main" id="{989C422D-DE56-9DDE-A34A-036ADAD89BDA}"/>
                </a:ext>
              </a:extLst>
            </p:cNvPr>
            <p:cNvSpPr/>
            <p:nvPr/>
          </p:nvSpPr>
          <p:spPr>
            <a:xfrm rot="16200000">
              <a:off x="1117824" y="2658087"/>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4" name="Flowchart: Extract 13">
              <a:extLst>
                <a:ext uri="{FF2B5EF4-FFF2-40B4-BE49-F238E27FC236}">
                  <a16:creationId xmlns:a16="http://schemas.microsoft.com/office/drawing/2014/main" id="{3FE29F3C-5879-6B44-331C-FCCD8B7F3AB2}"/>
                </a:ext>
              </a:extLst>
            </p:cNvPr>
            <p:cNvSpPr/>
            <p:nvPr/>
          </p:nvSpPr>
          <p:spPr>
            <a:xfrm rot="16200000">
              <a:off x="1117824" y="626519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5" name="Flowchart: Extract 14">
              <a:extLst>
                <a:ext uri="{FF2B5EF4-FFF2-40B4-BE49-F238E27FC236}">
                  <a16:creationId xmlns:a16="http://schemas.microsoft.com/office/drawing/2014/main" id="{6E0762C3-6859-F74E-C316-B16C6C7A7E0F}"/>
                </a:ext>
              </a:extLst>
            </p:cNvPr>
            <p:cNvSpPr/>
            <p:nvPr/>
          </p:nvSpPr>
          <p:spPr>
            <a:xfrm rot="16200000">
              <a:off x="1117824" y="5538453"/>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6" name="Flowchart: Extract 15">
              <a:extLst>
                <a:ext uri="{FF2B5EF4-FFF2-40B4-BE49-F238E27FC236}">
                  <a16:creationId xmlns:a16="http://schemas.microsoft.com/office/drawing/2014/main" id="{0C0F3F6C-2EC0-E053-85E8-028CF3509102}"/>
                </a:ext>
              </a:extLst>
            </p:cNvPr>
            <p:cNvSpPr/>
            <p:nvPr/>
          </p:nvSpPr>
          <p:spPr>
            <a:xfrm rot="16200000">
              <a:off x="1140682" y="6985907"/>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18" name="Flowchart: Extract 17">
              <a:extLst>
                <a:ext uri="{FF2B5EF4-FFF2-40B4-BE49-F238E27FC236}">
                  <a16:creationId xmlns:a16="http://schemas.microsoft.com/office/drawing/2014/main" id="{466B4710-9A94-6879-74E6-D61C3282045C}"/>
                </a:ext>
              </a:extLst>
            </p:cNvPr>
            <p:cNvSpPr/>
            <p:nvPr/>
          </p:nvSpPr>
          <p:spPr>
            <a:xfrm rot="5400000" flipV="1">
              <a:off x="3645124" y="1357519"/>
              <a:ext cx="102900" cy="91442"/>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34" name="Rectangle 33">
              <a:extLst>
                <a:ext uri="{FF2B5EF4-FFF2-40B4-BE49-F238E27FC236}">
                  <a16:creationId xmlns:a16="http://schemas.microsoft.com/office/drawing/2014/main" id="{86F3EF53-E184-378E-4AAD-A5AD236F7C92}"/>
                </a:ext>
              </a:extLst>
            </p:cNvPr>
            <p:cNvSpPr/>
            <p:nvPr/>
          </p:nvSpPr>
          <p:spPr>
            <a:xfrm>
              <a:off x="11391624" y="190465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26" name="Rectangle 25">
              <a:extLst>
                <a:ext uri="{FF2B5EF4-FFF2-40B4-BE49-F238E27FC236}">
                  <a16:creationId xmlns:a16="http://schemas.microsoft.com/office/drawing/2014/main" id="{4C693A74-EADB-9BFB-B5B3-173464B3529C}"/>
                </a:ext>
              </a:extLst>
            </p:cNvPr>
            <p:cNvSpPr>
              <a:spLocks/>
            </p:cNvSpPr>
            <p:nvPr/>
          </p:nvSpPr>
          <p:spPr>
            <a:xfrm>
              <a:off x="10939632" y="190465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27" name="Rectangle 26">
              <a:extLst>
                <a:ext uri="{FF2B5EF4-FFF2-40B4-BE49-F238E27FC236}">
                  <a16:creationId xmlns:a16="http://schemas.microsoft.com/office/drawing/2014/main" id="{D8AE64DD-851C-C6C6-AF30-410791216AF0}"/>
                </a:ext>
              </a:extLst>
            </p:cNvPr>
            <p:cNvSpPr/>
            <p:nvPr/>
          </p:nvSpPr>
          <p:spPr>
            <a:xfrm>
              <a:off x="10922522" y="254991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44" name="Rectangle 43">
              <a:extLst>
                <a:ext uri="{FF2B5EF4-FFF2-40B4-BE49-F238E27FC236}">
                  <a16:creationId xmlns:a16="http://schemas.microsoft.com/office/drawing/2014/main" id="{D86EA7D3-2890-4254-424D-70E4F936D07E}"/>
                </a:ext>
              </a:extLst>
            </p:cNvPr>
            <p:cNvSpPr>
              <a:spLocks/>
            </p:cNvSpPr>
            <p:nvPr/>
          </p:nvSpPr>
          <p:spPr>
            <a:xfrm>
              <a:off x="10932650" y="326457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45" name="Rectangle 44">
              <a:extLst>
                <a:ext uri="{FF2B5EF4-FFF2-40B4-BE49-F238E27FC236}">
                  <a16:creationId xmlns:a16="http://schemas.microsoft.com/office/drawing/2014/main" id="{5EFD1AE0-9D32-F038-3CC3-E3DAC527D3F0}"/>
                </a:ext>
              </a:extLst>
            </p:cNvPr>
            <p:cNvSpPr/>
            <p:nvPr/>
          </p:nvSpPr>
          <p:spPr>
            <a:xfrm>
              <a:off x="10932650" y="3979239"/>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2" name="Rectangle 51">
              <a:extLst>
                <a:ext uri="{FF2B5EF4-FFF2-40B4-BE49-F238E27FC236}">
                  <a16:creationId xmlns:a16="http://schemas.microsoft.com/office/drawing/2014/main" id="{0C164859-59B2-5D86-A54C-468F29C18E7D}"/>
                </a:ext>
              </a:extLst>
            </p:cNvPr>
            <p:cNvSpPr>
              <a:spLocks/>
            </p:cNvSpPr>
            <p:nvPr/>
          </p:nvSpPr>
          <p:spPr>
            <a:xfrm>
              <a:off x="10941206" y="470414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3" name="Rectangle 52">
              <a:extLst>
                <a:ext uri="{FF2B5EF4-FFF2-40B4-BE49-F238E27FC236}">
                  <a16:creationId xmlns:a16="http://schemas.microsoft.com/office/drawing/2014/main" id="{75F3BB4C-FCC9-03F1-9426-E1744E2AC042}"/>
                </a:ext>
              </a:extLst>
            </p:cNvPr>
            <p:cNvSpPr/>
            <p:nvPr/>
          </p:nvSpPr>
          <p:spPr>
            <a:xfrm>
              <a:off x="10932650" y="543783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0" name="Rectangle 49">
              <a:extLst>
                <a:ext uri="{FF2B5EF4-FFF2-40B4-BE49-F238E27FC236}">
                  <a16:creationId xmlns:a16="http://schemas.microsoft.com/office/drawing/2014/main" id="{B6901890-D10A-0A80-80C4-644BCD52E077}"/>
                </a:ext>
              </a:extLst>
            </p:cNvPr>
            <p:cNvSpPr>
              <a:spLocks/>
            </p:cNvSpPr>
            <p:nvPr/>
          </p:nvSpPr>
          <p:spPr>
            <a:xfrm>
              <a:off x="10932650" y="616027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1" name="Rectangle 50">
              <a:extLst>
                <a:ext uri="{FF2B5EF4-FFF2-40B4-BE49-F238E27FC236}">
                  <a16:creationId xmlns:a16="http://schemas.microsoft.com/office/drawing/2014/main" id="{46E1112A-269E-C6B9-B96F-E397AC7D8C10}"/>
                </a:ext>
              </a:extLst>
            </p:cNvPr>
            <p:cNvSpPr/>
            <p:nvPr/>
          </p:nvSpPr>
          <p:spPr>
            <a:xfrm>
              <a:off x="10932650" y="6887655"/>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54" name="Rectangle 53">
              <a:extLst>
                <a:ext uri="{FF2B5EF4-FFF2-40B4-BE49-F238E27FC236}">
                  <a16:creationId xmlns:a16="http://schemas.microsoft.com/office/drawing/2014/main" id="{8A5BA37B-9F43-76EE-59B5-3FB7C5A51F15}"/>
                </a:ext>
              </a:extLst>
            </p:cNvPr>
            <p:cNvSpPr/>
            <p:nvPr/>
          </p:nvSpPr>
          <p:spPr>
            <a:xfrm>
              <a:off x="11391624" y="470414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59" name="Rectangle 58">
              <a:extLst>
                <a:ext uri="{FF2B5EF4-FFF2-40B4-BE49-F238E27FC236}">
                  <a16:creationId xmlns:a16="http://schemas.microsoft.com/office/drawing/2014/main" id="{C89FC246-049C-D8D1-79A0-C418E68DC361}"/>
                </a:ext>
              </a:extLst>
            </p:cNvPr>
            <p:cNvSpPr/>
            <p:nvPr/>
          </p:nvSpPr>
          <p:spPr>
            <a:xfrm>
              <a:off x="11391624" y="397923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60" name="Rectangle 59">
              <a:extLst>
                <a:ext uri="{FF2B5EF4-FFF2-40B4-BE49-F238E27FC236}">
                  <a16:creationId xmlns:a16="http://schemas.microsoft.com/office/drawing/2014/main" id="{2EA476CD-D09F-8A14-4377-24065E37CF4F}"/>
                </a:ext>
              </a:extLst>
            </p:cNvPr>
            <p:cNvSpPr/>
            <p:nvPr/>
          </p:nvSpPr>
          <p:spPr>
            <a:xfrm>
              <a:off x="11391624" y="616027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61" name="Rectangle 60">
              <a:extLst>
                <a:ext uri="{FF2B5EF4-FFF2-40B4-BE49-F238E27FC236}">
                  <a16:creationId xmlns:a16="http://schemas.microsoft.com/office/drawing/2014/main" id="{91204DA2-49DA-C104-C405-96E292469B6B}"/>
                </a:ext>
              </a:extLst>
            </p:cNvPr>
            <p:cNvSpPr/>
            <p:nvPr/>
          </p:nvSpPr>
          <p:spPr>
            <a:xfrm>
              <a:off x="11391624" y="688986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19" name="Half Frame 18">
              <a:extLst>
                <a:ext uri="{FF2B5EF4-FFF2-40B4-BE49-F238E27FC236}">
                  <a16:creationId xmlns:a16="http://schemas.microsoft.com/office/drawing/2014/main" id="{9481202A-2E10-3472-A9D5-9FACFFCED49F}"/>
                </a:ext>
              </a:extLst>
            </p:cNvPr>
            <p:cNvSpPr/>
            <p:nvPr/>
          </p:nvSpPr>
          <p:spPr>
            <a:xfrm rot="7811608">
              <a:off x="4372795" y="3365232"/>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0" name="Half Frame 19">
              <a:extLst>
                <a:ext uri="{FF2B5EF4-FFF2-40B4-BE49-F238E27FC236}">
                  <a16:creationId xmlns:a16="http://schemas.microsoft.com/office/drawing/2014/main" id="{90E274D2-B1B8-78AB-2775-22513C49A35A}"/>
                </a:ext>
              </a:extLst>
            </p:cNvPr>
            <p:cNvSpPr/>
            <p:nvPr/>
          </p:nvSpPr>
          <p:spPr>
            <a:xfrm rot="7811608">
              <a:off x="2662207" y="482858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1" name="Half Frame 20">
              <a:extLst>
                <a:ext uri="{FF2B5EF4-FFF2-40B4-BE49-F238E27FC236}">
                  <a16:creationId xmlns:a16="http://schemas.microsoft.com/office/drawing/2014/main" id="{0C1FF935-8B6E-5186-07D5-71978CF5F34A}"/>
                </a:ext>
              </a:extLst>
            </p:cNvPr>
            <p:cNvSpPr/>
            <p:nvPr/>
          </p:nvSpPr>
          <p:spPr>
            <a:xfrm rot="7811608">
              <a:off x="2662211" y="408965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24" name="Half Frame 23">
              <a:extLst>
                <a:ext uri="{FF2B5EF4-FFF2-40B4-BE49-F238E27FC236}">
                  <a16:creationId xmlns:a16="http://schemas.microsoft.com/office/drawing/2014/main" id="{ACBC6CF1-74EE-6B4B-8BE7-C6B327C15C9E}"/>
                </a:ext>
              </a:extLst>
            </p:cNvPr>
            <p:cNvSpPr/>
            <p:nvPr/>
          </p:nvSpPr>
          <p:spPr>
            <a:xfrm rot="7811608">
              <a:off x="4372791" y="2649260"/>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68" name="Half Frame 67">
              <a:extLst>
                <a:ext uri="{FF2B5EF4-FFF2-40B4-BE49-F238E27FC236}">
                  <a16:creationId xmlns:a16="http://schemas.microsoft.com/office/drawing/2014/main" id="{1334397C-8A19-0D00-A0A6-38CF7B6664EC}"/>
                </a:ext>
              </a:extLst>
            </p:cNvPr>
            <p:cNvSpPr/>
            <p:nvPr/>
          </p:nvSpPr>
          <p:spPr>
            <a:xfrm rot="7811608">
              <a:off x="4372791" y="5548784"/>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69" name="Half Frame 68">
              <a:extLst>
                <a:ext uri="{FF2B5EF4-FFF2-40B4-BE49-F238E27FC236}">
                  <a16:creationId xmlns:a16="http://schemas.microsoft.com/office/drawing/2014/main" id="{54BACE1A-430F-D558-B9FA-68530F3E146D}"/>
                </a:ext>
              </a:extLst>
            </p:cNvPr>
            <p:cNvSpPr/>
            <p:nvPr/>
          </p:nvSpPr>
          <p:spPr>
            <a:xfrm rot="7811608">
              <a:off x="2662207" y="626070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0" name="Half Frame 69">
              <a:extLst>
                <a:ext uri="{FF2B5EF4-FFF2-40B4-BE49-F238E27FC236}">
                  <a16:creationId xmlns:a16="http://schemas.microsoft.com/office/drawing/2014/main" id="{AE903BA3-6E59-DC52-FE4A-BD12536D2317}"/>
                </a:ext>
              </a:extLst>
            </p:cNvPr>
            <p:cNvSpPr/>
            <p:nvPr/>
          </p:nvSpPr>
          <p:spPr>
            <a:xfrm rot="7811608">
              <a:off x="4372791" y="697226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1" name="Half Frame 70">
              <a:extLst>
                <a:ext uri="{FF2B5EF4-FFF2-40B4-BE49-F238E27FC236}">
                  <a16:creationId xmlns:a16="http://schemas.microsoft.com/office/drawing/2014/main" id="{DA4AC4C4-B110-B276-D619-7024CEF00852}"/>
                </a:ext>
              </a:extLst>
            </p:cNvPr>
            <p:cNvSpPr/>
            <p:nvPr/>
          </p:nvSpPr>
          <p:spPr>
            <a:xfrm rot="7811608">
              <a:off x="4372791" y="9727056"/>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2" name="Half Frame 71">
              <a:extLst>
                <a:ext uri="{FF2B5EF4-FFF2-40B4-BE49-F238E27FC236}">
                  <a16:creationId xmlns:a16="http://schemas.microsoft.com/office/drawing/2014/main" id="{AAA01D28-7392-69D7-AA95-4B1ED3BC8F89}"/>
                </a:ext>
              </a:extLst>
            </p:cNvPr>
            <p:cNvSpPr/>
            <p:nvPr/>
          </p:nvSpPr>
          <p:spPr>
            <a:xfrm rot="7811608">
              <a:off x="3416495" y="12496366"/>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3" name="Half Frame 72">
              <a:extLst>
                <a:ext uri="{FF2B5EF4-FFF2-40B4-BE49-F238E27FC236}">
                  <a16:creationId xmlns:a16="http://schemas.microsoft.com/office/drawing/2014/main" id="{364DF576-DC85-6DAE-371E-9352D8E24FB4}"/>
                </a:ext>
              </a:extLst>
            </p:cNvPr>
            <p:cNvSpPr/>
            <p:nvPr/>
          </p:nvSpPr>
          <p:spPr>
            <a:xfrm rot="7811608">
              <a:off x="3416499" y="1180534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4" name="Half Frame 73">
              <a:extLst>
                <a:ext uri="{FF2B5EF4-FFF2-40B4-BE49-F238E27FC236}">
                  <a16:creationId xmlns:a16="http://schemas.microsoft.com/office/drawing/2014/main" id="{EC50513D-973A-57F6-935B-BB7BDB601624}"/>
                </a:ext>
              </a:extLst>
            </p:cNvPr>
            <p:cNvSpPr/>
            <p:nvPr/>
          </p:nvSpPr>
          <p:spPr>
            <a:xfrm rot="7811608">
              <a:off x="3416499" y="11114328"/>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5" name="Half Frame 74">
              <a:extLst>
                <a:ext uri="{FF2B5EF4-FFF2-40B4-BE49-F238E27FC236}">
                  <a16:creationId xmlns:a16="http://schemas.microsoft.com/office/drawing/2014/main" id="{EBC175D4-324B-221E-5E3C-0E59D39E49F8}"/>
                </a:ext>
              </a:extLst>
            </p:cNvPr>
            <p:cNvSpPr/>
            <p:nvPr/>
          </p:nvSpPr>
          <p:spPr>
            <a:xfrm rot="7811608">
              <a:off x="3416501" y="10422164"/>
              <a:ext cx="127910" cy="113588"/>
            </a:xfrm>
            <a:prstGeom prst="halfFrame">
              <a:avLst>
                <a:gd name="adj1" fmla="val 0"/>
                <a:gd name="adj2" fmla="val 132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black"/>
                </a:solidFill>
                <a:latin typeface="Aptos" panose="02110004020202020204"/>
                <a:sym typeface="Avenir Light"/>
              </a:endParaRPr>
            </a:p>
          </p:txBody>
        </p:sp>
        <p:sp>
          <p:nvSpPr>
            <p:cNvPr id="76" name="Flowchart: Extract 75">
              <a:extLst>
                <a:ext uri="{FF2B5EF4-FFF2-40B4-BE49-F238E27FC236}">
                  <a16:creationId xmlns:a16="http://schemas.microsoft.com/office/drawing/2014/main" id="{F639B610-62C2-8385-EC30-23CE82262D2B}"/>
                </a:ext>
              </a:extLst>
            </p:cNvPr>
            <p:cNvSpPr/>
            <p:nvPr/>
          </p:nvSpPr>
          <p:spPr>
            <a:xfrm rot="10800000">
              <a:off x="7105230" y="9752129"/>
              <a:ext cx="102896" cy="91438"/>
            </a:xfrm>
            <a:prstGeom prst="flowChartExtra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prstClr val="white"/>
                </a:solidFill>
                <a:latin typeface="Aptos" panose="02110004020202020204"/>
                <a:sym typeface="Avenir Light"/>
              </a:endParaRPr>
            </a:p>
          </p:txBody>
        </p:sp>
        <p:sp>
          <p:nvSpPr>
            <p:cNvPr id="79" name="Rectangle 78">
              <a:extLst>
                <a:ext uri="{FF2B5EF4-FFF2-40B4-BE49-F238E27FC236}">
                  <a16:creationId xmlns:a16="http://schemas.microsoft.com/office/drawing/2014/main" id="{6598F956-5B11-6F9B-E5FF-EAF34FF42CD6}"/>
                </a:ext>
              </a:extLst>
            </p:cNvPr>
            <p:cNvSpPr>
              <a:spLocks/>
            </p:cNvSpPr>
            <p:nvPr/>
          </p:nvSpPr>
          <p:spPr>
            <a:xfrm>
              <a:off x="10943786" y="1029451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0" name="Rectangle 79">
              <a:extLst>
                <a:ext uri="{FF2B5EF4-FFF2-40B4-BE49-F238E27FC236}">
                  <a16:creationId xmlns:a16="http://schemas.microsoft.com/office/drawing/2014/main" id="{BD6D6A31-8EAA-0B27-77B8-9740F269BB42}"/>
                </a:ext>
              </a:extLst>
            </p:cNvPr>
            <p:cNvSpPr>
              <a:spLocks/>
            </p:cNvSpPr>
            <p:nvPr/>
          </p:nvSpPr>
          <p:spPr>
            <a:xfrm>
              <a:off x="10939632" y="1096869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1" name="Rectangle 80">
              <a:extLst>
                <a:ext uri="{FF2B5EF4-FFF2-40B4-BE49-F238E27FC236}">
                  <a16:creationId xmlns:a16="http://schemas.microsoft.com/office/drawing/2014/main" id="{CCD1D830-8B7E-7C47-0BCA-D7714CF1021E}"/>
                </a:ext>
              </a:extLst>
            </p:cNvPr>
            <p:cNvSpPr>
              <a:spLocks/>
            </p:cNvSpPr>
            <p:nvPr/>
          </p:nvSpPr>
          <p:spPr>
            <a:xfrm>
              <a:off x="10939632" y="1167729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2" name="Rectangle 81">
              <a:extLst>
                <a:ext uri="{FF2B5EF4-FFF2-40B4-BE49-F238E27FC236}">
                  <a16:creationId xmlns:a16="http://schemas.microsoft.com/office/drawing/2014/main" id="{DEE8D450-0C07-9A9D-A26B-7C017283E1A7}"/>
                </a:ext>
              </a:extLst>
            </p:cNvPr>
            <p:cNvSpPr>
              <a:spLocks/>
            </p:cNvSpPr>
            <p:nvPr/>
          </p:nvSpPr>
          <p:spPr>
            <a:xfrm>
              <a:off x="10939632" y="12350731"/>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3" name="Rectangle 82">
              <a:extLst>
                <a:ext uri="{FF2B5EF4-FFF2-40B4-BE49-F238E27FC236}">
                  <a16:creationId xmlns:a16="http://schemas.microsoft.com/office/drawing/2014/main" id="{098641DF-8164-BE08-0866-2828DF579444}"/>
                </a:ext>
              </a:extLst>
            </p:cNvPr>
            <p:cNvSpPr>
              <a:spLocks/>
            </p:cNvSpPr>
            <p:nvPr/>
          </p:nvSpPr>
          <p:spPr>
            <a:xfrm>
              <a:off x="10939632" y="965387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a:t>
              </a:r>
            </a:p>
          </p:txBody>
        </p:sp>
        <p:sp>
          <p:nvSpPr>
            <p:cNvPr id="84" name="Rectangle 83">
              <a:extLst>
                <a:ext uri="{FF2B5EF4-FFF2-40B4-BE49-F238E27FC236}">
                  <a16:creationId xmlns:a16="http://schemas.microsoft.com/office/drawing/2014/main" id="{8EC939D0-F6F8-FDD9-CBB8-FBFE826030F5}"/>
                </a:ext>
              </a:extLst>
            </p:cNvPr>
            <p:cNvSpPr/>
            <p:nvPr/>
          </p:nvSpPr>
          <p:spPr>
            <a:xfrm>
              <a:off x="11388080" y="9653877"/>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85" name="Rectangle 84">
              <a:extLst>
                <a:ext uri="{FF2B5EF4-FFF2-40B4-BE49-F238E27FC236}">
                  <a16:creationId xmlns:a16="http://schemas.microsoft.com/office/drawing/2014/main" id="{8FD35C9E-1074-87DA-1B30-2794CB0E3733}"/>
                </a:ext>
              </a:extLst>
            </p:cNvPr>
            <p:cNvSpPr/>
            <p:nvPr/>
          </p:nvSpPr>
          <p:spPr>
            <a:xfrm>
              <a:off x="11388080" y="12361363"/>
              <a:ext cx="290788" cy="28793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nb-NO" sz="1200" b="1" dirty="0">
                  <a:solidFill>
                    <a:prstClr val="black"/>
                  </a:solidFill>
                  <a:latin typeface="Aptos" panose="02110004020202020204"/>
                  <a:sym typeface="Avenir Light"/>
                </a:rPr>
                <a:t>- </a:t>
              </a:r>
            </a:p>
          </p:txBody>
        </p:sp>
        <p:sp>
          <p:nvSpPr>
            <p:cNvPr id="93" name="Rectangle 92">
              <a:extLst>
                <a:ext uri="{FF2B5EF4-FFF2-40B4-BE49-F238E27FC236}">
                  <a16:creationId xmlns:a16="http://schemas.microsoft.com/office/drawing/2014/main" id="{99DE7BE8-E8B8-34E4-8D1B-4BF04BF75259}"/>
                </a:ext>
              </a:extLst>
            </p:cNvPr>
            <p:cNvSpPr/>
            <p:nvPr/>
          </p:nvSpPr>
          <p:spPr>
            <a:xfrm>
              <a:off x="12354899" y="4794463"/>
              <a:ext cx="10571930" cy="4469198"/>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sp>
          <p:nvSpPr>
            <p:cNvPr id="94" name="Rectangle 93">
              <a:extLst>
                <a:ext uri="{FF2B5EF4-FFF2-40B4-BE49-F238E27FC236}">
                  <a16:creationId xmlns:a16="http://schemas.microsoft.com/office/drawing/2014/main" id="{438E0949-CC0C-E164-340A-CD5E590F5BFD}"/>
                </a:ext>
              </a:extLst>
            </p:cNvPr>
            <p:cNvSpPr/>
            <p:nvPr/>
          </p:nvSpPr>
          <p:spPr>
            <a:xfrm>
              <a:off x="12354899" y="9653877"/>
              <a:ext cx="10571930" cy="1996402"/>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sp>
          <p:nvSpPr>
            <p:cNvPr id="92" name="Rectangle 91">
              <a:extLst>
                <a:ext uri="{FF2B5EF4-FFF2-40B4-BE49-F238E27FC236}">
                  <a16:creationId xmlns:a16="http://schemas.microsoft.com/office/drawing/2014/main" id="{F51B81BF-3B02-1630-F0D9-021D7A378F5F}"/>
                </a:ext>
              </a:extLst>
            </p:cNvPr>
            <p:cNvSpPr/>
            <p:nvPr/>
          </p:nvSpPr>
          <p:spPr>
            <a:xfrm>
              <a:off x="12364271" y="1745733"/>
              <a:ext cx="10571930" cy="2670434"/>
            </a:xfrm>
            <a:prstGeom prst="rect">
              <a:avLst/>
            </a:prstGeom>
            <a:noFill/>
            <a:ln w="9525">
              <a:solidFill>
                <a:schemeClr val="bg1">
                  <a:lumMod val="8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nb-NO">
                <a:solidFill>
                  <a:prstClr val="black"/>
                </a:solidFill>
                <a:latin typeface="Aptos" panose="02110004020202020204"/>
                <a:sym typeface="Avenir Light"/>
              </a:endParaRPr>
            </a:p>
          </p:txBody>
        </p:sp>
      </p:grpSp>
      <p:sp>
        <p:nvSpPr>
          <p:cNvPr id="3" name="Rectangle 2">
            <a:extLst>
              <a:ext uri="{FF2B5EF4-FFF2-40B4-BE49-F238E27FC236}">
                <a16:creationId xmlns:a16="http://schemas.microsoft.com/office/drawing/2014/main" id="{AECB9000-7979-93AE-F783-D2D468035604}"/>
              </a:ext>
            </a:extLst>
          </p:cNvPr>
          <p:cNvSpPr/>
          <p:nvPr/>
        </p:nvSpPr>
        <p:spPr>
          <a:xfrm>
            <a:off x="4841089" y="120105"/>
            <a:ext cx="1547861" cy="461665"/>
          </a:xfrm>
          <a:prstGeom prst="rect">
            <a:avLst/>
          </a:prstGeom>
          <a:noFill/>
        </p:spPr>
        <p:txBody>
          <a:bodyPr wrap="none" lIns="45720" tIns="22860" rIns="45720" bIns="22860">
            <a:spAutoFit/>
          </a:bodyPr>
          <a:lstStyle/>
          <a:p>
            <a:pPr algn="ctr" defTabSz="412750" hangingPunct="0"/>
            <a:r>
              <a:rPr lang="en-US" sz="2700" kern="0" dirty="0">
                <a:ln w="0"/>
                <a:solidFill>
                  <a:prstClr val="black"/>
                </a:solidFill>
                <a:effectLst>
                  <a:outerShdw blurRad="38100" dist="19050" dir="2700000" algn="tl" rotWithShape="0">
                    <a:prstClr val="black">
                      <a:alpha val="40000"/>
                    </a:prstClr>
                  </a:outerShdw>
                </a:effectLst>
                <a:latin typeface="Aptos" panose="02110004020202020204"/>
                <a:sym typeface="Avenir Light"/>
              </a:rPr>
              <a:t>Prototype</a:t>
            </a:r>
          </a:p>
        </p:txBody>
      </p:sp>
      <p:sp>
        <p:nvSpPr>
          <p:cNvPr id="4" name="Rectangle 3">
            <a:extLst>
              <a:ext uri="{FF2B5EF4-FFF2-40B4-BE49-F238E27FC236}">
                <a16:creationId xmlns:a16="http://schemas.microsoft.com/office/drawing/2014/main" id="{A558D0E5-A6BB-1C47-FCD3-B8DFF1DDE498}"/>
              </a:ext>
            </a:extLst>
          </p:cNvPr>
          <p:cNvSpPr/>
          <p:nvPr/>
        </p:nvSpPr>
        <p:spPr>
          <a:xfrm>
            <a:off x="351693" y="581770"/>
            <a:ext cx="11605846" cy="615612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412750" hangingPunct="0"/>
            <a:endParaRPr lang="nb-NO" sz="2800" kern="0">
              <a:solidFill>
                <a:prstClr val="black"/>
              </a:solidFill>
              <a:latin typeface="Aptos" panose="02110004020202020204"/>
              <a:sym typeface="Avenir Light"/>
            </a:endParaRPr>
          </a:p>
        </p:txBody>
      </p:sp>
      <p:pic>
        <p:nvPicPr>
          <p:cNvPr id="30" name="Picture 29">
            <a:extLst>
              <a:ext uri="{FF2B5EF4-FFF2-40B4-BE49-F238E27FC236}">
                <a16:creationId xmlns:a16="http://schemas.microsoft.com/office/drawing/2014/main" id="{6CC9B0A9-635E-52C3-91E2-374A0A09B2F7}"/>
              </a:ext>
            </a:extLst>
          </p:cNvPr>
          <p:cNvPicPr>
            <a:picLocks noChangeAspect="1"/>
          </p:cNvPicPr>
          <p:nvPr/>
        </p:nvPicPr>
        <p:blipFill>
          <a:blip r:embed="rId6"/>
          <a:stretch>
            <a:fillRect/>
          </a:stretch>
        </p:blipFill>
        <p:spPr>
          <a:xfrm>
            <a:off x="6329102" y="2683191"/>
            <a:ext cx="4461086" cy="2091441"/>
          </a:xfrm>
          <a:prstGeom prst="rect">
            <a:avLst/>
          </a:prstGeom>
        </p:spPr>
      </p:pic>
      <p:pic>
        <p:nvPicPr>
          <p:cNvPr id="32" name="Picture 31">
            <a:extLst>
              <a:ext uri="{FF2B5EF4-FFF2-40B4-BE49-F238E27FC236}">
                <a16:creationId xmlns:a16="http://schemas.microsoft.com/office/drawing/2014/main" id="{345F66B6-F2F5-62EF-4B57-65C7928CB492}"/>
              </a:ext>
            </a:extLst>
          </p:cNvPr>
          <p:cNvPicPr>
            <a:picLocks noChangeAspect="1"/>
          </p:cNvPicPr>
          <p:nvPr/>
        </p:nvPicPr>
        <p:blipFill>
          <a:blip r:embed="rId7"/>
          <a:stretch>
            <a:fillRect/>
          </a:stretch>
        </p:blipFill>
        <p:spPr>
          <a:xfrm>
            <a:off x="6388950" y="5160814"/>
            <a:ext cx="2840298" cy="682859"/>
          </a:xfrm>
          <a:prstGeom prst="rect">
            <a:avLst/>
          </a:prstGeom>
        </p:spPr>
      </p:pic>
    </p:spTree>
    <p:extLst>
      <p:ext uri="{BB962C8B-B14F-4D97-AF65-F5344CB8AC3E}">
        <p14:creationId xmlns:p14="http://schemas.microsoft.com/office/powerpoint/2010/main" val="913544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11C46-0326-3CB1-0D35-5F6B57DDD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D0060-FFB2-D58D-7708-2ABFA736BA72}"/>
              </a:ext>
            </a:extLst>
          </p:cNvPr>
          <p:cNvSpPr>
            <a:spLocks noGrp="1"/>
          </p:cNvSpPr>
          <p:nvPr>
            <p:ph type="title"/>
          </p:nvPr>
        </p:nvSpPr>
        <p:spPr>
          <a:xfrm>
            <a:off x="330869" y="379431"/>
            <a:ext cx="6641431" cy="1215717"/>
          </a:xfrm>
        </p:spPr>
        <p:txBody>
          <a:bodyPr/>
          <a:lstStyle/>
          <a:p>
            <a:r>
              <a:rPr lang="nb-NO" dirty="0"/>
              <a:t>Samarbeid mellom operatør og KI</a:t>
            </a:r>
          </a:p>
        </p:txBody>
      </p:sp>
      <p:pic>
        <p:nvPicPr>
          <p:cNvPr id="4" name="Content Placeholder 3" descr="A book with pictures of people&#10;&#10;AI-generated content may be incorrect.">
            <a:extLst>
              <a:ext uri="{FF2B5EF4-FFF2-40B4-BE49-F238E27FC236}">
                <a16:creationId xmlns:a16="http://schemas.microsoft.com/office/drawing/2014/main" id="{78F1BA43-9D72-E9BC-36F2-2F970191C5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3990"/>
          <a:stretch/>
        </p:blipFill>
        <p:spPr>
          <a:xfrm rot="5400000">
            <a:off x="6352117" y="1018117"/>
            <a:ext cx="6790266" cy="4889500"/>
          </a:xfrm>
        </p:spPr>
      </p:pic>
      <p:sp>
        <p:nvSpPr>
          <p:cNvPr id="7" name="TextBox 6">
            <a:extLst>
              <a:ext uri="{FF2B5EF4-FFF2-40B4-BE49-F238E27FC236}">
                <a16:creationId xmlns:a16="http://schemas.microsoft.com/office/drawing/2014/main" id="{AFFD6A09-A4D3-8646-37C0-5FB696A67526}"/>
              </a:ext>
            </a:extLst>
          </p:cNvPr>
          <p:cNvSpPr txBox="1"/>
          <p:nvPr/>
        </p:nvSpPr>
        <p:spPr>
          <a:xfrm>
            <a:off x="228600" y="6273800"/>
            <a:ext cx="6883400" cy="369332"/>
          </a:xfrm>
          <a:prstGeom prst="rect">
            <a:avLst/>
          </a:prstGeom>
          <a:noFill/>
        </p:spPr>
        <p:txBody>
          <a:bodyPr wrap="square" rtlCol="0">
            <a:spAutoFit/>
          </a:bodyPr>
          <a:lstStyle/>
          <a:p>
            <a:r>
              <a:rPr lang="nb-NO" dirty="0"/>
              <a:t>Fra boken «Kunstig intelligens redder liv» av </a:t>
            </a:r>
            <a:r>
              <a:rPr lang="nb-NO" dirty="0" err="1"/>
              <a:t>Ishita</a:t>
            </a:r>
            <a:r>
              <a:rPr lang="nb-NO" dirty="0"/>
              <a:t> </a:t>
            </a:r>
            <a:r>
              <a:rPr lang="nb-NO" dirty="0" err="1"/>
              <a:t>Barua</a:t>
            </a:r>
            <a:endParaRPr lang="nb-NO" dirty="0"/>
          </a:p>
        </p:txBody>
      </p:sp>
    </p:spTree>
    <p:extLst>
      <p:ext uri="{BB962C8B-B14F-4D97-AF65-F5344CB8AC3E}">
        <p14:creationId xmlns:p14="http://schemas.microsoft.com/office/powerpoint/2010/main" val="27549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77FF-BF06-962D-6697-3CC02996E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35CDB-40BA-8F0A-C2D2-3A5F41CBBCC7}"/>
              </a:ext>
            </a:extLst>
          </p:cNvPr>
          <p:cNvSpPr>
            <a:spLocks noGrp="1"/>
          </p:cNvSpPr>
          <p:nvPr>
            <p:ph type="title"/>
          </p:nvPr>
        </p:nvSpPr>
        <p:spPr>
          <a:xfrm>
            <a:off x="330869" y="379431"/>
            <a:ext cx="10624176" cy="1215717"/>
          </a:xfrm>
        </p:spPr>
        <p:txBody>
          <a:bodyPr/>
          <a:lstStyle/>
          <a:p>
            <a:r>
              <a:rPr lang="nb-NO" dirty="0"/>
              <a:t>Samarbeid mellom operatør og KI</a:t>
            </a:r>
          </a:p>
        </p:txBody>
      </p:sp>
      <p:sp>
        <p:nvSpPr>
          <p:cNvPr id="5" name="Content Placeholder 4">
            <a:extLst>
              <a:ext uri="{FF2B5EF4-FFF2-40B4-BE49-F238E27FC236}">
                <a16:creationId xmlns:a16="http://schemas.microsoft.com/office/drawing/2014/main" id="{C0790589-C2FD-994E-143F-AA53DF56C4FD}"/>
              </a:ext>
            </a:extLst>
          </p:cNvPr>
          <p:cNvSpPr>
            <a:spLocks noGrp="1"/>
          </p:cNvSpPr>
          <p:nvPr>
            <p:ph idx="1"/>
          </p:nvPr>
        </p:nvSpPr>
        <p:spPr/>
        <p:txBody>
          <a:bodyPr/>
          <a:lstStyle/>
          <a:p>
            <a:endParaRPr lang="nb-NO"/>
          </a:p>
        </p:txBody>
      </p:sp>
      <p:pic>
        <p:nvPicPr>
          <p:cNvPr id="6" name="Picture Placeholder 5" descr="A person wearing a headset and looking at several computer monitors&#10;&#10;Description automatically generated">
            <a:extLst>
              <a:ext uri="{FF2B5EF4-FFF2-40B4-BE49-F238E27FC236}">
                <a16:creationId xmlns:a16="http://schemas.microsoft.com/office/drawing/2014/main" id="{60C19D30-3ED6-0873-E626-5D077EBD9007}"/>
              </a:ext>
            </a:extLst>
          </p:cNvPr>
          <p:cNvPicPr>
            <a:picLocks noChangeAspect="1"/>
          </p:cNvPicPr>
          <p:nvPr/>
        </p:nvPicPr>
        <p:blipFill rotWithShape="1">
          <a:blip r:embed="rId3">
            <a:extLst>
              <a:ext uri="{28A0092B-C50C-407E-A947-70E740481C1C}">
                <a14:useLocalDpi xmlns:a14="http://schemas.microsoft.com/office/drawing/2010/main" val="0"/>
              </a:ext>
            </a:extLst>
          </a:blip>
          <a:srcRect t="29608" r="124" b="2078"/>
          <a:stretch/>
        </p:blipFill>
        <p:spPr>
          <a:xfrm>
            <a:off x="0" y="1337601"/>
            <a:ext cx="10026316" cy="6858000"/>
          </a:xfrm>
          <a:prstGeom prst="rect">
            <a:avLst/>
          </a:prstGeom>
          <a:noFill/>
        </p:spPr>
      </p:pic>
      <p:pic>
        <p:nvPicPr>
          <p:cNvPr id="8" name="Picture 7" descr="A robot with a face">
            <a:extLst>
              <a:ext uri="{FF2B5EF4-FFF2-40B4-BE49-F238E27FC236}">
                <a16:creationId xmlns:a16="http://schemas.microsoft.com/office/drawing/2014/main" id="{879F4D4F-F93D-9C20-74FB-27F76365DBB8}"/>
              </a:ext>
            </a:extLst>
          </p:cNvPr>
          <p:cNvPicPr>
            <a:picLocks noChangeAspect="1"/>
          </p:cNvPicPr>
          <p:nvPr/>
        </p:nvPicPr>
        <p:blipFill rotWithShape="1">
          <a:blip r:embed="rId4">
            <a:extLst>
              <a:ext uri="{28A0092B-C50C-407E-A947-70E740481C1C}">
                <a14:useLocalDpi xmlns:a14="http://schemas.microsoft.com/office/drawing/2010/main" val="0"/>
              </a:ext>
            </a:extLst>
          </a:blip>
          <a:srcRect l="45762" t="-4"/>
          <a:stretch/>
        </p:blipFill>
        <p:spPr>
          <a:xfrm>
            <a:off x="7747769" y="1324901"/>
            <a:ext cx="4557093" cy="6253158"/>
          </a:xfrm>
          <a:prstGeom prst="rect">
            <a:avLst/>
          </a:prstGeom>
          <a:effectLst>
            <a:innerShdw blurRad="63500" dist="50800">
              <a:prstClr val="black">
                <a:alpha val="50000"/>
              </a:prstClr>
            </a:innerShdw>
            <a:softEdge rad="31750"/>
          </a:effectLst>
        </p:spPr>
      </p:pic>
    </p:spTree>
    <p:extLst>
      <p:ext uri="{BB962C8B-B14F-4D97-AF65-F5344CB8AC3E}">
        <p14:creationId xmlns:p14="http://schemas.microsoft.com/office/powerpoint/2010/main" val="66154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D5BC6F-8EF3-B349-AB60-D1409A9041FE}"/>
              </a:ext>
            </a:extLst>
          </p:cNvPr>
          <p:cNvSpPr txBox="1">
            <a:spLocks/>
          </p:cNvSpPr>
          <p:nvPr/>
        </p:nvSpPr>
        <p:spPr>
          <a:xfrm>
            <a:off x="4457887" y="5766670"/>
            <a:ext cx="1938351" cy="31393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600" dirty="0">
                <a:solidFill>
                  <a:schemeClr val="bg1"/>
                </a:solidFill>
                <a:latin typeface="Arial" panose="020B0604020202020204" pitchFamily="34" charset="0"/>
                <a:cs typeface="Arial" panose="020B0604020202020204" pitchFamily="34" charset="0"/>
              </a:rPr>
              <a:t>legevaktmedisin.no</a:t>
            </a:r>
          </a:p>
        </p:txBody>
      </p:sp>
      <p:sp>
        <p:nvSpPr>
          <p:cNvPr id="3" name="Tittel 1">
            <a:extLst>
              <a:ext uri="{FF2B5EF4-FFF2-40B4-BE49-F238E27FC236}">
                <a16:creationId xmlns:a16="http://schemas.microsoft.com/office/drawing/2014/main" id="{69027F35-BCA4-7D43-B1A2-2F32C2300DA8}"/>
              </a:ext>
            </a:extLst>
          </p:cNvPr>
          <p:cNvSpPr txBox="1">
            <a:spLocks/>
          </p:cNvSpPr>
          <p:nvPr/>
        </p:nvSpPr>
        <p:spPr>
          <a:xfrm>
            <a:off x="999275" y="5428206"/>
            <a:ext cx="2473754" cy="656077"/>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nb-NO" sz="1600" dirty="0">
                <a:solidFill>
                  <a:schemeClr val="bg1"/>
                </a:solidFill>
                <a:latin typeface="Arial" panose="020B0604020202020204" pitchFamily="34" charset="0"/>
                <a:cs typeface="Arial" panose="020B0604020202020204" pitchFamily="34" charset="0"/>
              </a:rPr>
              <a:t>Siri-Linn Schmidt Fotland</a:t>
            </a:r>
          </a:p>
          <a:p>
            <a:pPr algn="l">
              <a:lnSpc>
                <a:spcPct val="120000"/>
              </a:lnSpc>
            </a:pPr>
            <a:r>
              <a:rPr lang="nb-NO" sz="1600" dirty="0">
                <a:solidFill>
                  <a:srgbClr val="F2E5EE"/>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sifo@norceresearch.no</a:t>
            </a:r>
            <a:endParaRPr lang="nb-NO" sz="1600" dirty="0">
              <a:solidFill>
                <a:srgbClr val="F2E5EE"/>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2F443F9-EC9E-7F54-0048-502D5B63793E}"/>
              </a:ext>
            </a:extLst>
          </p:cNvPr>
          <p:cNvSpPr>
            <a:spLocks noGrp="1"/>
          </p:cNvSpPr>
          <p:nvPr>
            <p:ph type="title"/>
          </p:nvPr>
        </p:nvSpPr>
        <p:spPr>
          <a:xfrm>
            <a:off x="1841217" y="2653403"/>
            <a:ext cx="7921349" cy="1234933"/>
          </a:xfrm>
        </p:spPr>
        <p:txBody>
          <a:bodyPr/>
          <a:lstStyle/>
          <a:p>
            <a:r>
              <a:rPr lang="nb-NO" dirty="0"/>
              <a:t>Takk for meg!</a:t>
            </a:r>
          </a:p>
        </p:txBody>
      </p:sp>
      <p:pic>
        <p:nvPicPr>
          <p:cNvPr id="5" name="Picture 4" descr="A black background with white text&#10;&#10;AI-generated content may be incorrect.">
            <a:extLst>
              <a:ext uri="{FF2B5EF4-FFF2-40B4-BE49-F238E27FC236}">
                <a16:creationId xmlns:a16="http://schemas.microsoft.com/office/drawing/2014/main" id="{0F6790AA-C958-C0F6-E0DD-09AD19919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152" y="949960"/>
            <a:ext cx="2556770" cy="818166"/>
          </a:xfrm>
          <a:prstGeom prst="rect">
            <a:avLst/>
          </a:prstGeom>
        </p:spPr>
      </p:pic>
    </p:spTree>
    <p:extLst>
      <p:ext uri="{BB962C8B-B14F-4D97-AF65-F5344CB8AC3E}">
        <p14:creationId xmlns:p14="http://schemas.microsoft.com/office/powerpoint/2010/main" val="62464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3CFF-4421-47EF-CA9D-97FDE1877BB7}"/>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A1208D1C-C19F-8871-0F04-9B7DF5D140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3923" y="0"/>
            <a:ext cx="5898078" cy="6858000"/>
          </a:xfrm>
          <a:prstGeom prst="rect">
            <a:avLst/>
          </a:prstGeom>
        </p:spPr>
      </p:pic>
      <p:cxnSp>
        <p:nvCxnSpPr>
          <p:cNvPr id="3" name="Rett linje 2">
            <a:extLst>
              <a:ext uri="{FF2B5EF4-FFF2-40B4-BE49-F238E27FC236}">
                <a16:creationId xmlns:a16="http://schemas.microsoft.com/office/drawing/2014/main" id="{1BB57348-8C73-B315-AF34-AFC3AA7605F6}"/>
              </a:ext>
            </a:extLst>
          </p:cNvPr>
          <p:cNvCxnSpPr/>
          <p:nvPr/>
        </p:nvCxnSpPr>
        <p:spPr>
          <a:xfrm>
            <a:off x="6293922"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Bilde 7">
            <a:extLst>
              <a:ext uri="{FF2B5EF4-FFF2-40B4-BE49-F238E27FC236}">
                <a16:creationId xmlns:a16="http://schemas.microsoft.com/office/drawing/2014/main" id="{EC16CA62-866C-1BD6-6CA1-4B39F69812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87258" y="0"/>
            <a:ext cx="4499332" cy="1280122"/>
          </a:xfrm>
          <a:prstGeom prst="rect">
            <a:avLst/>
          </a:prstGeom>
        </p:spPr>
      </p:pic>
      <p:grpSp>
        <p:nvGrpSpPr>
          <p:cNvPr id="79" name="Group 78">
            <a:extLst>
              <a:ext uri="{FF2B5EF4-FFF2-40B4-BE49-F238E27FC236}">
                <a16:creationId xmlns:a16="http://schemas.microsoft.com/office/drawing/2014/main" id="{C896D2A9-083A-BA46-8E1E-A2E6505BE5F6}"/>
              </a:ext>
            </a:extLst>
          </p:cNvPr>
          <p:cNvGrpSpPr/>
          <p:nvPr/>
        </p:nvGrpSpPr>
        <p:grpSpPr>
          <a:xfrm>
            <a:off x="821463" y="374697"/>
            <a:ext cx="4551698" cy="5829653"/>
            <a:chOff x="821463" y="374697"/>
            <a:chExt cx="4551698" cy="5829653"/>
          </a:xfrm>
        </p:grpSpPr>
        <p:pic>
          <p:nvPicPr>
            <p:cNvPr id="11" name="Graphic 10">
              <a:extLst>
                <a:ext uri="{FF2B5EF4-FFF2-40B4-BE49-F238E27FC236}">
                  <a16:creationId xmlns:a16="http://schemas.microsoft.com/office/drawing/2014/main" id="{2DC47492-8D00-548D-3202-1A4E9C8CC0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44976">
              <a:off x="1049537" y="830995"/>
              <a:ext cx="4169473" cy="4722878"/>
            </a:xfrm>
            <a:prstGeom prst="rect">
              <a:avLst/>
            </a:prstGeom>
          </p:spPr>
        </p:pic>
        <p:pic>
          <p:nvPicPr>
            <p:cNvPr id="23" name="Graphic 22" descr="Family with boy outline">
              <a:extLst>
                <a:ext uri="{FF2B5EF4-FFF2-40B4-BE49-F238E27FC236}">
                  <a16:creationId xmlns:a16="http://schemas.microsoft.com/office/drawing/2014/main" id="{6745CED2-204B-9FF3-31C2-098273C8C7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4535" y="3175034"/>
              <a:ext cx="507931" cy="507931"/>
            </a:xfrm>
            <a:prstGeom prst="rect">
              <a:avLst/>
            </a:prstGeom>
          </p:spPr>
        </p:pic>
        <p:pic>
          <p:nvPicPr>
            <p:cNvPr id="25" name="Graphic 24" descr="Family with girl outline">
              <a:extLst>
                <a:ext uri="{FF2B5EF4-FFF2-40B4-BE49-F238E27FC236}">
                  <a16:creationId xmlns:a16="http://schemas.microsoft.com/office/drawing/2014/main" id="{655B4709-2587-E169-FBE2-E62EC42FB2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99213" y="2108977"/>
              <a:ext cx="507932" cy="507932"/>
            </a:xfrm>
            <a:prstGeom prst="rect">
              <a:avLst/>
            </a:prstGeom>
          </p:spPr>
        </p:pic>
        <p:pic>
          <p:nvPicPr>
            <p:cNvPr id="29" name="Graphic 28" descr="Man outline">
              <a:extLst>
                <a:ext uri="{FF2B5EF4-FFF2-40B4-BE49-F238E27FC236}">
                  <a16:creationId xmlns:a16="http://schemas.microsoft.com/office/drawing/2014/main" id="{C741E95F-C6FC-B3CB-6F51-606E418201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19868" y="5661939"/>
              <a:ext cx="535370" cy="535370"/>
            </a:xfrm>
            <a:prstGeom prst="rect">
              <a:avLst/>
            </a:prstGeom>
          </p:spPr>
        </p:pic>
        <p:pic>
          <p:nvPicPr>
            <p:cNvPr id="31" name="Graphic 30" descr="Woman with baby outline">
              <a:extLst>
                <a:ext uri="{FF2B5EF4-FFF2-40B4-BE49-F238E27FC236}">
                  <a16:creationId xmlns:a16="http://schemas.microsoft.com/office/drawing/2014/main" id="{843028BE-61EF-53F2-3BE0-0508F1815B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14990" y="5696418"/>
              <a:ext cx="507932" cy="507932"/>
            </a:xfrm>
            <a:prstGeom prst="rect">
              <a:avLst/>
            </a:prstGeom>
          </p:spPr>
        </p:pic>
        <p:pic>
          <p:nvPicPr>
            <p:cNvPr id="33" name="Graphic 32" descr="Woman with kid outline">
              <a:extLst>
                <a:ext uri="{FF2B5EF4-FFF2-40B4-BE49-F238E27FC236}">
                  <a16:creationId xmlns:a16="http://schemas.microsoft.com/office/drawing/2014/main" id="{F657E207-1135-B8B2-73A8-39FF1CC0F88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0992" y="3977493"/>
              <a:ext cx="507931" cy="507931"/>
            </a:xfrm>
            <a:prstGeom prst="rect">
              <a:avLst/>
            </a:prstGeom>
          </p:spPr>
        </p:pic>
        <p:pic>
          <p:nvPicPr>
            <p:cNvPr id="35" name="Graphic 34" descr="Woman with cane outline">
              <a:extLst>
                <a:ext uri="{FF2B5EF4-FFF2-40B4-BE49-F238E27FC236}">
                  <a16:creationId xmlns:a16="http://schemas.microsoft.com/office/drawing/2014/main" id="{1837690C-FA17-FF1B-8B3A-E301236CEE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25052" y="1721069"/>
              <a:ext cx="507931" cy="507931"/>
            </a:xfrm>
            <a:prstGeom prst="rect">
              <a:avLst/>
            </a:prstGeom>
          </p:spPr>
        </p:pic>
        <p:pic>
          <p:nvPicPr>
            <p:cNvPr id="37" name="Graphic 36" descr="Person in wheelchair outline">
              <a:extLst>
                <a:ext uri="{FF2B5EF4-FFF2-40B4-BE49-F238E27FC236}">
                  <a16:creationId xmlns:a16="http://schemas.microsoft.com/office/drawing/2014/main" id="{C6E14841-234B-E089-A75A-73D70717F9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32091" y="374697"/>
              <a:ext cx="507931" cy="507931"/>
            </a:xfrm>
            <a:prstGeom prst="rect">
              <a:avLst/>
            </a:prstGeom>
          </p:spPr>
        </p:pic>
        <p:pic>
          <p:nvPicPr>
            <p:cNvPr id="39" name="Graphic 38" descr="Man with cane outline">
              <a:extLst>
                <a:ext uri="{FF2B5EF4-FFF2-40B4-BE49-F238E27FC236}">
                  <a16:creationId xmlns:a16="http://schemas.microsoft.com/office/drawing/2014/main" id="{00635526-C7EC-31DC-BF9B-05E52851E4F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75014" y="3281503"/>
              <a:ext cx="507931" cy="507931"/>
            </a:xfrm>
            <a:prstGeom prst="rect">
              <a:avLst/>
            </a:prstGeom>
          </p:spPr>
        </p:pic>
        <p:pic>
          <p:nvPicPr>
            <p:cNvPr id="41" name="Graphic 40" descr="Pregnant lady outline">
              <a:extLst>
                <a:ext uri="{FF2B5EF4-FFF2-40B4-BE49-F238E27FC236}">
                  <a16:creationId xmlns:a16="http://schemas.microsoft.com/office/drawing/2014/main" id="{FA71B211-F5ED-3FF6-4F3E-04620792D7E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96079" y="4634926"/>
              <a:ext cx="535369" cy="535369"/>
            </a:xfrm>
            <a:prstGeom prst="rect">
              <a:avLst/>
            </a:prstGeom>
          </p:spPr>
        </p:pic>
        <p:pic>
          <p:nvPicPr>
            <p:cNvPr id="46" name="Graphic 45" descr="Pregnant lady outline">
              <a:extLst>
                <a:ext uri="{FF2B5EF4-FFF2-40B4-BE49-F238E27FC236}">
                  <a16:creationId xmlns:a16="http://schemas.microsoft.com/office/drawing/2014/main" id="{6591A54F-7547-62BC-E203-CC0EAB58EE9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61756" y="3639615"/>
              <a:ext cx="535369" cy="535369"/>
            </a:xfrm>
            <a:prstGeom prst="rect">
              <a:avLst/>
            </a:prstGeom>
          </p:spPr>
        </p:pic>
        <p:pic>
          <p:nvPicPr>
            <p:cNvPr id="47" name="Graphic 46" descr="Pregnant lady outline">
              <a:extLst>
                <a:ext uri="{FF2B5EF4-FFF2-40B4-BE49-F238E27FC236}">
                  <a16:creationId xmlns:a16="http://schemas.microsoft.com/office/drawing/2014/main" id="{048DAA8C-600A-7203-EDCE-D9DC2BA1813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26645" y="5350376"/>
              <a:ext cx="535369" cy="535369"/>
            </a:xfrm>
            <a:prstGeom prst="rect">
              <a:avLst/>
            </a:prstGeom>
          </p:spPr>
        </p:pic>
        <p:pic>
          <p:nvPicPr>
            <p:cNvPr id="48" name="Graphic 47" descr="Pregnant lady outline">
              <a:extLst>
                <a:ext uri="{FF2B5EF4-FFF2-40B4-BE49-F238E27FC236}">
                  <a16:creationId xmlns:a16="http://schemas.microsoft.com/office/drawing/2014/main" id="{E9AD0F5B-CB3A-E169-8C11-31A8AB55847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86881" y="3631319"/>
              <a:ext cx="535369" cy="535369"/>
            </a:xfrm>
            <a:prstGeom prst="rect">
              <a:avLst/>
            </a:prstGeom>
          </p:spPr>
        </p:pic>
        <p:pic>
          <p:nvPicPr>
            <p:cNvPr id="49" name="Graphic 48" descr="Pregnant lady outline">
              <a:extLst>
                <a:ext uri="{FF2B5EF4-FFF2-40B4-BE49-F238E27FC236}">
                  <a16:creationId xmlns:a16="http://schemas.microsoft.com/office/drawing/2014/main" id="{B3D036AB-41A5-905D-E46A-E9D949A5516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933626" y="939351"/>
              <a:ext cx="535369" cy="535369"/>
            </a:xfrm>
            <a:prstGeom prst="rect">
              <a:avLst/>
            </a:prstGeom>
          </p:spPr>
        </p:pic>
        <p:pic>
          <p:nvPicPr>
            <p:cNvPr id="54" name="Graphic 53" descr="Man with cane outline">
              <a:extLst>
                <a:ext uri="{FF2B5EF4-FFF2-40B4-BE49-F238E27FC236}">
                  <a16:creationId xmlns:a16="http://schemas.microsoft.com/office/drawing/2014/main" id="{D1122DD5-5455-C085-644E-99843B1BAE3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671434" y="4228323"/>
              <a:ext cx="507931" cy="507931"/>
            </a:xfrm>
            <a:prstGeom prst="rect">
              <a:avLst/>
            </a:prstGeom>
          </p:spPr>
        </p:pic>
        <p:pic>
          <p:nvPicPr>
            <p:cNvPr id="55" name="Graphic 54" descr="Man with cane outline">
              <a:extLst>
                <a:ext uri="{FF2B5EF4-FFF2-40B4-BE49-F238E27FC236}">
                  <a16:creationId xmlns:a16="http://schemas.microsoft.com/office/drawing/2014/main" id="{DB6A9DD4-6DE9-592D-6A58-098BB270E8D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97423" y="5313044"/>
              <a:ext cx="507931" cy="507931"/>
            </a:xfrm>
            <a:prstGeom prst="rect">
              <a:avLst/>
            </a:prstGeom>
          </p:spPr>
        </p:pic>
        <p:pic>
          <p:nvPicPr>
            <p:cNvPr id="56" name="Graphic 55" descr="Man with cane outline">
              <a:extLst>
                <a:ext uri="{FF2B5EF4-FFF2-40B4-BE49-F238E27FC236}">
                  <a16:creationId xmlns:a16="http://schemas.microsoft.com/office/drawing/2014/main" id="{895018D0-D467-C967-9000-4978F429225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954371" y="1108587"/>
              <a:ext cx="507931" cy="507931"/>
            </a:xfrm>
            <a:prstGeom prst="rect">
              <a:avLst/>
            </a:prstGeom>
          </p:spPr>
        </p:pic>
        <p:pic>
          <p:nvPicPr>
            <p:cNvPr id="57" name="Graphic 56" descr="Man with cane outline">
              <a:extLst>
                <a:ext uri="{FF2B5EF4-FFF2-40B4-BE49-F238E27FC236}">
                  <a16:creationId xmlns:a16="http://schemas.microsoft.com/office/drawing/2014/main" id="{9AC7F065-2C9E-F9B6-D2D6-5A5DDDF1738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36911" y="3813957"/>
              <a:ext cx="507931" cy="507931"/>
            </a:xfrm>
            <a:prstGeom prst="rect">
              <a:avLst/>
            </a:prstGeom>
          </p:spPr>
        </p:pic>
        <p:pic>
          <p:nvPicPr>
            <p:cNvPr id="58" name="Graphic 57" descr="Person in wheelchair outline">
              <a:extLst>
                <a:ext uri="{FF2B5EF4-FFF2-40B4-BE49-F238E27FC236}">
                  <a16:creationId xmlns:a16="http://schemas.microsoft.com/office/drawing/2014/main" id="{D6B492E4-E815-B325-844E-2D23F1E8E7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44155" y="2057899"/>
              <a:ext cx="507931" cy="507931"/>
            </a:xfrm>
            <a:prstGeom prst="rect">
              <a:avLst/>
            </a:prstGeom>
          </p:spPr>
        </p:pic>
        <p:pic>
          <p:nvPicPr>
            <p:cNvPr id="59" name="Graphic 58" descr="Person in wheelchair outline">
              <a:extLst>
                <a:ext uri="{FF2B5EF4-FFF2-40B4-BE49-F238E27FC236}">
                  <a16:creationId xmlns:a16="http://schemas.microsoft.com/office/drawing/2014/main" id="{50F8BA8A-6221-D558-DB2D-1F187EEAB0F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96371" y="4631848"/>
              <a:ext cx="507931" cy="507931"/>
            </a:xfrm>
            <a:prstGeom prst="rect">
              <a:avLst/>
            </a:prstGeom>
          </p:spPr>
        </p:pic>
        <p:pic>
          <p:nvPicPr>
            <p:cNvPr id="60" name="Graphic 59" descr="Woman with cane outline">
              <a:extLst>
                <a:ext uri="{FF2B5EF4-FFF2-40B4-BE49-F238E27FC236}">
                  <a16:creationId xmlns:a16="http://schemas.microsoft.com/office/drawing/2014/main" id="{038F3367-2CD7-F6B5-57C1-4CC23E044D5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140570" y="2600695"/>
              <a:ext cx="507931" cy="507931"/>
            </a:xfrm>
            <a:prstGeom prst="rect">
              <a:avLst/>
            </a:prstGeom>
          </p:spPr>
        </p:pic>
        <p:pic>
          <p:nvPicPr>
            <p:cNvPr id="61" name="Graphic 60" descr="Woman with cane outline">
              <a:extLst>
                <a:ext uri="{FF2B5EF4-FFF2-40B4-BE49-F238E27FC236}">
                  <a16:creationId xmlns:a16="http://schemas.microsoft.com/office/drawing/2014/main" id="{48C4B478-58E2-B86B-343A-73E68AE92F1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21463" y="4522500"/>
              <a:ext cx="507931" cy="507931"/>
            </a:xfrm>
            <a:prstGeom prst="rect">
              <a:avLst/>
            </a:prstGeom>
          </p:spPr>
        </p:pic>
        <p:pic>
          <p:nvPicPr>
            <p:cNvPr id="62" name="Graphic 61" descr="Woman with cane outline">
              <a:extLst>
                <a:ext uri="{FF2B5EF4-FFF2-40B4-BE49-F238E27FC236}">
                  <a16:creationId xmlns:a16="http://schemas.microsoft.com/office/drawing/2014/main" id="{0F40E654-16ED-735D-D152-864B00AFB2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62743" y="1423218"/>
              <a:ext cx="507931" cy="507931"/>
            </a:xfrm>
            <a:prstGeom prst="rect">
              <a:avLst/>
            </a:prstGeom>
          </p:spPr>
        </p:pic>
        <p:pic>
          <p:nvPicPr>
            <p:cNvPr id="63" name="Graphic 62" descr="Woman with kid outline">
              <a:extLst>
                <a:ext uri="{FF2B5EF4-FFF2-40B4-BE49-F238E27FC236}">
                  <a16:creationId xmlns:a16="http://schemas.microsoft.com/office/drawing/2014/main" id="{4AB53798-B6D3-183C-10B5-CDAFF6B6A9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66606" y="1584614"/>
              <a:ext cx="507931" cy="507931"/>
            </a:xfrm>
            <a:prstGeom prst="rect">
              <a:avLst/>
            </a:prstGeom>
          </p:spPr>
        </p:pic>
        <p:pic>
          <p:nvPicPr>
            <p:cNvPr id="64" name="Graphic 63" descr="Woman with kid outline">
              <a:extLst>
                <a:ext uri="{FF2B5EF4-FFF2-40B4-BE49-F238E27FC236}">
                  <a16:creationId xmlns:a16="http://schemas.microsoft.com/office/drawing/2014/main" id="{E7077189-1C6C-98B4-E445-80BEA2C3C54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40491" y="4940061"/>
              <a:ext cx="507931" cy="507931"/>
            </a:xfrm>
            <a:prstGeom prst="rect">
              <a:avLst/>
            </a:prstGeom>
          </p:spPr>
        </p:pic>
        <p:pic>
          <p:nvPicPr>
            <p:cNvPr id="65" name="Graphic 64" descr="Woman with kid outline">
              <a:extLst>
                <a:ext uri="{FF2B5EF4-FFF2-40B4-BE49-F238E27FC236}">
                  <a16:creationId xmlns:a16="http://schemas.microsoft.com/office/drawing/2014/main" id="{7A24AA85-FF89-CE04-CEED-A060AD38A0F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410615" y="4135468"/>
              <a:ext cx="507931" cy="507931"/>
            </a:xfrm>
            <a:prstGeom prst="rect">
              <a:avLst/>
            </a:prstGeom>
          </p:spPr>
        </p:pic>
        <p:pic>
          <p:nvPicPr>
            <p:cNvPr id="66" name="Graphic 65" descr="Woman with baby outline">
              <a:extLst>
                <a:ext uri="{FF2B5EF4-FFF2-40B4-BE49-F238E27FC236}">
                  <a16:creationId xmlns:a16="http://schemas.microsoft.com/office/drawing/2014/main" id="{B43AB925-53F7-4931-E1D0-6AF63ABB20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11576" y="1108587"/>
              <a:ext cx="507932" cy="507932"/>
            </a:xfrm>
            <a:prstGeom prst="rect">
              <a:avLst/>
            </a:prstGeom>
          </p:spPr>
        </p:pic>
        <p:pic>
          <p:nvPicPr>
            <p:cNvPr id="67" name="Graphic 66" descr="Woman with baby outline">
              <a:extLst>
                <a:ext uri="{FF2B5EF4-FFF2-40B4-BE49-F238E27FC236}">
                  <a16:creationId xmlns:a16="http://schemas.microsoft.com/office/drawing/2014/main" id="{23DCA56C-3768-8174-4ABB-CF5ACC1257A2}"/>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754412" y="4439040"/>
              <a:ext cx="507932" cy="507932"/>
            </a:xfrm>
            <a:prstGeom prst="rect">
              <a:avLst/>
            </a:prstGeom>
          </p:spPr>
        </p:pic>
        <p:pic>
          <p:nvPicPr>
            <p:cNvPr id="68" name="Graphic 67" descr="Woman with baby outline">
              <a:extLst>
                <a:ext uri="{FF2B5EF4-FFF2-40B4-BE49-F238E27FC236}">
                  <a16:creationId xmlns:a16="http://schemas.microsoft.com/office/drawing/2014/main" id="{5EAD4C7D-FD4F-B652-3C30-54B6F9F3115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137899" y="3507214"/>
              <a:ext cx="507932" cy="507932"/>
            </a:xfrm>
            <a:prstGeom prst="rect">
              <a:avLst/>
            </a:prstGeom>
          </p:spPr>
        </p:pic>
        <p:pic>
          <p:nvPicPr>
            <p:cNvPr id="69" name="Graphic 68" descr="Man outline">
              <a:extLst>
                <a:ext uri="{FF2B5EF4-FFF2-40B4-BE49-F238E27FC236}">
                  <a16:creationId xmlns:a16="http://schemas.microsoft.com/office/drawing/2014/main" id="{77F770F3-2F47-E3AC-E30E-85EF3B1824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97703" y="1463368"/>
              <a:ext cx="535370" cy="535370"/>
            </a:xfrm>
            <a:prstGeom prst="rect">
              <a:avLst/>
            </a:prstGeom>
          </p:spPr>
        </p:pic>
        <p:pic>
          <p:nvPicPr>
            <p:cNvPr id="70" name="Graphic 69" descr="Man outline">
              <a:extLst>
                <a:ext uri="{FF2B5EF4-FFF2-40B4-BE49-F238E27FC236}">
                  <a16:creationId xmlns:a16="http://schemas.microsoft.com/office/drawing/2014/main" id="{5DEBE846-862D-FD4C-6BC5-B287B43124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95058" y="2540126"/>
              <a:ext cx="535370" cy="535370"/>
            </a:xfrm>
            <a:prstGeom prst="rect">
              <a:avLst/>
            </a:prstGeom>
          </p:spPr>
        </p:pic>
        <p:pic>
          <p:nvPicPr>
            <p:cNvPr id="71" name="Graphic 70" descr="Man outline">
              <a:extLst>
                <a:ext uri="{FF2B5EF4-FFF2-40B4-BE49-F238E27FC236}">
                  <a16:creationId xmlns:a16="http://schemas.microsoft.com/office/drawing/2014/main" id="{1E16DB18-DB22-86AA-C0B6-B91E5B1425B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479108" y="2807811"/>
              <a:ext cx="535370" cy="535370"/>
            </a:xfrm>
            <a:prstGeom prst="rect">
              <a:avLst/>
            </a:prstGeom>
          </p:spPr>
        </p:pic>
        <p:pic>
          <p:nvPicPr>
            <p:cNvPr id="72" name="Graphic 71" descr="Family with girl outline">
              <a:extLst>
                <a:ext uri="{FF2B5EF4-FFF2-40B4-BE49-F238E27FC236}">
                  <a16:creationId xmlns:a16="http://schemas.microsoft.com/office/drawing/2014/main" id="{6D67DAF0-4249-FB40-5CA9-2F187D04FE0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23039" y="4152486"/>
              <a:ext cx="507932" cy="507932"/>
            </a:xfrm>
            <a:prstGeom prst="rect">
              <a:avLst/>
            </a:prstGeom>
          </p:spPr>
        </p:pic>
        <p:pic>
          <p:nvPicPr>
            <p:cNvPr id="73" name="Graphic 72" descr="Family with girl outline">
              <a:extLst>
                <a:ext uri="{FF2B5EF4-FFF2-40B4-BE49-F238E27FC236}">
                  <a16:creationId xmlns:a16="http://schemas.microsoft.com/office/drawing/2014/main" id="{25615C6A-67CA-480F-2BF1-A7F9C53845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5229" y="499123"/>
              <a:ext cx="507932" cy="507932"/>
            </a:xfrm>
            <a:prstGeom prst="rect">
              <a:avLst/>
            </a:prstGeom>
          </p:spPr>
        </p:pic>
        <p:pic>
          <p:nvPicPr>
            <p:cNvPr id="74" name="Graphic 73" descr="Family with girl outline">
              <a:extLst>
                <a:ext uri="{FF2B5EF4-FFF2-40B4-BE49-F238E27FC236}">
                  <a16:creationId xmlns:a16="http://schemas.microsoft.com/office/drawing/2014/main" id="{9FE2E7B5-4510-D92A-3FBB-7BC1198AA59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580357" y="4979560"/>
              <a:ext cx="507932" cy="507932"/>
            </a:xfrm>
            <a:prstGeom prst="rect">
              <a:avLst/>
            </a:prstGeom>
          </p:spPr>
        </p:pic>
        <p:pic>
          <p:nvPicPr>
            <p:cNvPr id="76" name="Graphic 75" descr="Family with boy outline">
              <a:extLst>
                <a:ext uri="{FF2B5EF4-FFF2-40B4-BE49-F238E27FC236}">
                  <a16:creationId xmlns:a16="http://schemas.microsoft.com/office/drawing/2014/main" id="{4D585BE3-AA63-B842-EF6E-01ABF9E25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9798" y="3462811"/>
              <a:ext cx="507931" cy="507931"/>
            </a:xfrm>
            <a:prstGeom prst="rect">
              <a:avLst/>
            </a:prstGeom>
          </p:spPr>
        </p:pic>
        <p:pic>
          <p:nvPicPr>
            <p:cNvPr id="77" name="Graphic 76" descr="Family with boy outline">
              <a:extLst>
                <a:ext uri="{FF2B5EF4-FFF2-40B4-BE49-F238E27FC236}">
                  <a16:creationId xmlns:a16="http://schemas.microsoft.com/office/drawing/2014/main" id="{76883D9A-1CE6-05EF-C928-E21666CC461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548147" y="1136469"/>
              <a:ext cx="507931" cy="507931"/>
            </a:xfrm>
            <a:prstGeom prst="rect">
              <a:avLst/>
            </a:prstGeom>
          </p:spPr>
        </p:pic>
        <p:pic>
          <p:nvPicPr>
            <p:cNvPr id="78" name="Graphic 77" descr="Family with boy outline">
              <a:extLst>
                <a:ext uri="{FF2B5EF4-FFF2-40B4-BE49-F238E27FC236}">
                  <a16:creationId xmlns:a16="http://schemas.microsoft.com/office/drawing/2014/main" id="{4A080D58-919B-2D34-CC8B-D9E9213C3E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4323" y="2886427"/>
              <a:ext cx="507931" cy="507931"/>
            </a:xfrm>
            <a:prstGeom prst="rect">
              <a:avLst/>
            </a:prstGeom>
          </p:spPr>
        </p:pic>
      </p:grpSp>
    </p:spTree>
    <p:extLst>
      <p:ext uri="{BB962C8B-B14F-4D97-AF65-F5344CB8AC3E}">
        <p14:creationId xmlns:p14="http://schemas.microsoft.com/office/powerpoint/2010/main" val="28764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3923" y="0"/>
            <a:ext cx="5898078" cy="6858000"/>
          </a:xfrm>
          <a:prstGeom prst="rect">
            <a:avLst/>
          </a:prstGeom>
        </p:spPr>
      </p:pic>
      <p:cxnSp>
        <p:nvCxnSpPr>
          <p:cNvPr id="3" name="Rett linje 2"/>
          <p:cNvCxnSpPr/>
          <p:nvPr/>
        </p:nvCxnSpPr>
        <p:spPr>
          <a:xfrm>
            <a:off x="6293922"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331" y="0"/>
            <a:ext cx="2826246" cy="6858000"/>
          </a:xfrm>
          <a:prstGeom prst="rect">
            <a:avLst/>
          </a:prstGeom>
        </p:spPr>
      </p:pic>
      <p:pic>
        <p:nvPicPr>
          <p:cNvPr id="8" name="Bild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87258" y="0"/>
            <a:ext cx="4499332" cy="1280122"/>
          </a:xfrm>
          <a:prstGeom prst="rect">
            <a:avLst/>
          </a:prstGeom>
        </p:spPr>
      </p:pic>
      <p:sp>
        <p:nvSpPr>
          <p:cNvPr id="5" name="Bildeforklaring formet som en sky 4"/>
          <p:cNvSpPr/>
          <p:nvPr/>
        </p:nvSpPr>
        <p:spPr>
          <a:xfrm>
            <a:off x="4813503" y="65883"/>
            <a:ext cx="4884718" cy="2731325"/>
          </a:xfrm>
          <a:prstGeom prst="cloudCallout">
            <a:avLst>
              <a:gd name="adj1" fmla="val 37028"/>
              <a:gd name="adj2" fmla="val 51630"/>
            </a:avLst>
          </a:prstGeom>
          <a:solidFill>
            <a:schemeClr val="accent5">
              <a:lumMod val="20000"/>
              <a:lumOff val="80000"/>
            </a:schemeClr>
          </a:solidFill>
          <a:ln w="19050">
            <a:solidFill>
              <a:srgbClr val="3207AA"/>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12750" hangingPunct="0">
              <a:defRPr/>
            </a:pPr>
            <a:endParaRPr lang="en-US" sz="5600" kern="0">
              <a:solidFill>
                <a:srgbClr val="000000"/>
              </a:solidFill>
              <a:latin typeface="Avenir Light"/>
              <a:sym typeface="Avenir Light"/>
            </a:endParaRPr>
          </a:p>
        </p:txBody>
      </p:sp>
      <p:pic>
        <p:nvPicPr>
          <p:cNvPr id="9" name="Bild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5914" y="327228"/>
            <a:ext cx="943985" cy="2290618"/>
          </a:xfrm>
          <a:prstGeom prst="rect">
            <a:avLst/>
          </a:prstGeom>
        </p:spPr>
      </p:pic>
    </p:spTree>
    <p:extLst>
      <p:ext uri="{BB962C8B-B14F-4D97-AF65-F5344CB8AC3E}">
        <p14:creationId xmlns:p14="http://schemas.microsoft.com/office/powerpoint/2010/main" val="33552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D9FF2FF-C7EA-EC15-01ED-AF0E74E0AA84}"/>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44B70F0B-CC79-A75F-7756-067EBD236F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3923" y="0"/>
            <a:ext cx="5898078" cy="6858000"/>
          </a:xfrm>
          <a:prstGeom prst="rect">
            <a:avLst/>
          </a:prstGeom>
        </p:spPr>
      </p:pic>
      <p:cxnSp>
        <p:nvCxnSpPr>
          <p:cNvPr id="3" name="Rett linje 2">
            <a:extLst>
              <a:ext uri="{FF2B5EF4-FFF2-40B4-BE49-F238E27FC236}">
                <a16:creationId xmlns:a16="http://schemas.microsoft.com/office/drawing/2014/main" id="{6B71C6E9-20B5-3B46-3FB3-0A26961AD315}"/>
              </a:ext>
            </a:extLst>
          </p:cNvPr>
          <p:cNvCxnSpPr/>
          <p:nvPr/>
        </p:nvCxnSpPr>
        <p:spPr>
          <a:xfrm>
            <a:off x="6293922"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Bilde 5">
            <a:extLst>
              <a:ext uri="{FF2B5EF4-FFF2-40B4-BE49-F238E27FC236}">
                <a16:creationId xmlns:a16="http://schemas.microsoft.com/office/drawing/2014/main" id="{10ADD8D9-0F83-AED9-EB5A-30EB6FCDFE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331" y="0"/>
            <a:ext cx="2826246" cy="6858000"/>
          </a:xfrm>
          <a:prstGeom prst="rect">
            <a:avLst/>
          </a:prstGeom>
        </p:spPr>
      </p:pic>
      <p:pic>
        <p:nvPicPr>
          <p:cNvPr id="8" name="Bilde 7">
            <a:extLst>
              <a:ext uri="{FF2B5EF4-FFF2-40B4-BE49-F238E27FC236}">
                <a16:creationId xmlns:a16="http://schemas.microsoft.com/office/drawing/2014/main" id="{97821AB6-2232-A063-A12E-FA7E4AFC0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87258" y="0"/>
            <a:ext cx="4499332" cy="1280122"/>
          </a:xfrm>
          <a:prstGeom prst="rect">
            <a:avLst/>
          </a:prstGeom>
        </p:spPr>
      </p:pic>
      <p:sp>
        <p:nvSpPr>
          <p:cNvPr id="5" name="Bildeforklaring formet som en sky 4">
            <a:extLst>
              <a:ext uri="{FF2B5EF4-FFF2-40B4-BE49-F238E27FC236}">
                <a16:creationId xmlns:a16="http://schemas.microsoft.com/office/drawing/2014/main" id="{FD68FD35-6913-ACFD-2A7D-758F1FBB4293}"/>
              </a:ext>
            </a:extLst>
          </p:cNvPr>
          <p:cNvSpPr/>
          <p:nvPr/>
        </p:nvSpPr>
        <p:spPr>
          <a:xfrm>
            <a:off x="4813503" y="65883"/>
            <a:ext cx="4884718" cy="2731325"/>
          </a:xfrm>
          <a:prstGeom prst="cloudCallout">
            <a:avLst>
              <a:gd name="adj1" fmla="val 37028"/>
              <a:gd name="adj2" fmla="val 51630"/>
            </a:avLst>
          </a:prstGeom>
          <a:solidFill>
            <a:schemeClr val="accent5">
              <a:lumMod val="20000"/>
              <a:lumOff val="80000"/>
            </a:schemeClr>
          </a:solidFill>
          <a:ln w="19050">
            <a:solidFill>
              <a:srgbClr val="3207AA"/>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12750" hangingPunct="0">
              <a:defRPr/>
            </a:pPr>
            <a:endParaRPr lang="en-US" sz="5600" kern="0">
              <a:solidFill>
                <a:srgbClr val="000000"/>
              </a:solidFill>
              <a:latin typeface="Avenir Light"/>
              <a:sym typeface="Avenir Light"/>
            </a:endParaRPr>
          </a:p>
        </p:txBody>
      </p:sp>
      <p:pic>
        <p:nvPicPr>
          <p:cNvPr id="9" name="Bilde 8">
            <a:extLst>
              <a:ext uri="{FF2B5EF4-FFF2-40B4-BE49-F238E27FC236}">
                <a16:creationId xmlns:a16="http://schemas.microsoft.com/office/drawing/2014/main" id="{D9FD4B92-2C3E-E3A7-F6F9-073D475EB9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5914" y="327228"/>
            <a:ext cx="943985" cy="2290618"/>
          </a:xfrm>
          <a:prstGeom prst="rect">
            <a:avLst/>
          </a:prstGeom>
        </p:spPr>
      </p:pic>
      <p:sp>
        <p:nvSpPr>
          <p:cNvPr id="2" name="Rectangle 1">
            <a:extLst>
              <a:ext uri="{FF2B5EF4-FFF2-40B4-BE49-F238E27FC236}">
                <a16:creationId xmlns:a16="http://schemas.microsoft.com/office/drawing/2014/main" id="{FCBF4DE1-9F43-B731-E4A2-E905D8AD0E56}"/>
              </a:ext>
            </a:extLst>
          </p:cNvPr>
          <p:cNvSpPr/>
          <p:nvPr/>
        </p:nvSpPr>
        <p:spPr>
          <a:xfrm>
            <a:off x="0" y="0"/>
            <a:ext cx="12192000" cy="6858000"/>
          </a:xfrm>
          <a:prstGeom prst="rect">
            <a:avLst/>
          </a:prstGeom>
          <a:solidFill>
            <a:schemeClr val="accent5">
              <a:lumMod val="20000"/>
              <a:lumOff val="80000"/>
              <a:alpha val="8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909F974B-B1D9-7FA8-81BA-6AE9838974D6}"/>
              </a:ext>
            </a:extLst>
          </p:cNvPr>
          <p:cNvSpPr/>
          <p:nvPr/>
        </p:nvSpPr>
        <p:spPr>
          <a:xfrm>
            <a:off x="2848303" y="3111062"/>
            <a:ext cx="6963388" cy="8408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le 1">
            <a:extLst>
              <a:ext uri="{FF2B5EF4-FFF2-40B4-BE49-F238E27FC236}">
                <a16:creationId xmlns:a16="http://schemas.microsoft.com/office/drawing/2014/main" id="{5E2B6B12-49EF-099B-635D-ECFBADBC9703}"/>
              </a:ext>
            </a:extLst>
          </p:cNvPr>
          <p:cNvSpPr txBox="1">
            <a:spLocks/>
          </p:cNvSpPr>
          <p:nvPr/>
        </p:nvSpPr>
        <p:spPr>
          <a:xfrm>
            <a:off x="2380300" y="3200193"/>
            <a:ext cx="7827246" cy="646331"/>
          </a:xfrm>
          <a:prstGeom prst="rect">
            <a:avLst/>
          </a:prstGeom>
          <a:ln cmpd="dbl">
            <a:solidFill>
              <a:schemeClr val="accent1">
                <a:shade val="15000"/>
              </a:schemeClr>
            </a:solidFill>
          </a:ln>
          <a:effectLst>
            <a:softEdge rad="76200"/>
          </a:effectLst>
        </p:spPr>
        <p:txBody>
          <a:bodyPr anchor="ctr" anchorCtr="1">
            <a:spAutoFit/>
          </a:bodyPr>
          <a:lstStyle>
            <a:lvl1pPr algn="l" defTabSz="914400" rtl="0" eaLnBrk="1" latinLnBrk="0" hangingPunct="1">
              <a:lnSpc>
                <a:spcPct val="90000"/>
              </a:lnSpc>
              <a:spcBef>
                <a:spcPct val="0"/>
              </a:spcBef>
              <a:buNone/>
              <a:defRPr sz="4000" kern="1200">
                <a:solidFill>
                  <a:srgbClr val="030354"/>
                </a:solidFill>
                <a:latin typeface="+mj-lt"/>
                <a:ea typeface="+mj-ea"/>
                <a:cs typeface="+mj-cs"/>
              </a:defRPr>
            </a:lvl1pPr>
          </a:lstStyle>
          <a:p>
            <a:r>
              <a:rPr lang="nb-NO" dirty="0"/>
              <a:t>Knowledge-intensive prosess</a:t>
            </a:r>
          </a:p>
        </p:txBody>
      </p:sp>
    </p:spTree>
    <p:extLst>
      <p:ext uri="{BB962C8B-B14F-4D97-AF65-F5344CB8AC3E}">
        <p14:creationId xmlns:p14="http://schemas.microsoft.com/office/powerpoint/2010/main" val="8577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A17A85-2AF4-0806-91AF-E994E817C1C8}"/>
              </a:ext>
            </a:extLst>
          </p:cNvPr>
          <p:cNvSpPr>
            <a:spLocks noGrp="1"/>
          </p:cNvSpPr>
          <p:nvPr>
            <p:ph type="title"/>
          </p:nvPr>
        </p:nvSpPr>
        <p:spPr>
          <a:xfrm>
            <a:off x="972000" y="972000"/>
            <a:ext cx="7827246" cy="1215717"/>
          </a:xfrm>
        </p:spPr>
        <p:txBody>
          <a:bodyPr anchor="t">
            <a:normAutofit/>
          </a:bodyPr>
          <a:lstStyle/>
          <a:p>
            <a:r>
              <a:rPr lang="nb-NO" dirty="0"/>
              <a:t>Beslutningsstøtteverktøy</a:t>
            </a:r>
          </a:p>
        </p:txBody>
      </p:sp>
      <p:pic>
        <p:nvPicPr>
          <p:cNvPr id="7" name="Image" descr="Image">
            <a:extLst>
              <a:ext uri="{FF2B5EF4-FFF2-40B4-BE49-F238E27FC236}">
                <a16:creationId xmlns:a16="http://schemas.microsoft.com/office/drawing/2014/main" id="{DC9D32A9-638C-833C-45D7-CFE2F746A989}"/>
              </a:ext>
            </a:extLst>
          </p:cNvPr>
          <p:cNvPicPr>
            <a:picLocks noChangeAspect="1"/>
          </p:cNvPicPr>
          <p:nvPr/>
        </p:nvPicPr>
        <p:blipFill>
          <a:blip r:embed="rId3" cstate="email">
            <a:extLst>
              <a:ext uri="{28A0092B-C50C-407E-A947-70E740481C1C}">
                <a14:useLocalDpi xmlns:a14="http://schemas.microsoft.com/office/drawing/2010/main"/>
              </a:ext>
            </a:extLst>
          </a:blip>
          <a:srcRect l="322" r="1034"/>
          <a:stretch/>
        </p:blipFill>
        <p:spPr>
          <a:xfrm>
            <a:off x="3272129" y="1854646"/>
            <a:ext cx="8919871" cy="5086350"/>
          </a:xfrm>
          <a:prstGeom prst="rect">
            <a:avLst/>
          </a:prstGeom>
          <a:noFill/>
          <a:ln w="12700">
            <a:miter lim="400000"/>
          </a:ln>
        </p:spPr>
      </p:pic>
      <p:sp>
        <p:nvSpPr>
          <p:cNvPr id="3" name="Content Placeholder 2">
            <a:extLst>
              <a:ext uri="{FF2B5EF4-FFF2-40B4-BE49-F238E27FC236}">
                <a16:creationId xmlns:a16="http://schemas.microsoft.com/office/drawing/2014/main" id="{8B30E0E8-64BC-A08E-DC27-5E53F7296E86}"/>
              </a:ext>
            </a:extLst>
          </p:cNvPr>
          <p:cNvSpPr>
            <a:spLocks noGrp="1"/>
          </p:cNvSpPr>
          <p:nvPr>
            <p:ph idx="1"/>
          </p:nvPr>
        </p:nvSpPr>
        <p:spPr>
          <a:xfrm>
            <a:off x="972001" y="2283634"/>
            <a:ext cx="4746811" cy="3530710"/>
          </a:xfrm>
        </p:spPr>
        <p:txBody>
          <a:bodyPr>
            <a:normAutofit/>
          </a:bodyPr>
          <a:lstStyle/>
          <a:p>
            <a:r>
              <a:rPr lang="nb-NO" dirty="0"/>
              <a:t>.</a:t>
            </a:r>
          </a:p>
        </p:txBody>
      </p:sp>
      <p:sp>
        <p:nvSpPr>
          <p:cNvPr id="8" name="Plassholder for innhold 10">
            <a:extLst>
              <a:ext uri="{FF2B5EF4-FFF2-40B4-BE49-F238E27FC236}">
                <a16:creationId xmlns:a16="http://schemas.microsoft.com/office/drawing/2014/main" id="{FA51F100-32D7-36CF-D895-D705C670D8B1}"/>
              </a:ext>
            </a:extLst>
          </p:cNvPr>
          <p:cNvSpPr txBox="1">
            <a:spLocks/>
          </p:cNvSpPr>
          <p:nvPr/>
        </p:nvSpPr>
        <p:spPr>
          <a:xfrm>
            <a:off x="720001" y="3305255"/>
            <a:ext cx="3120480" cy="218513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b-NO" sz="2000" dirty="0"/>
              <a:t>Manchester </a:t>
            </a:r>
            <a:r>
              <a:rPr lang="nb-NO" sz="2000" dirty="0" err="1"/>
              <a:t>Triage</a:t>
            </a:r>
            <a:r>
              <a:rPr lang="nb-NO" sz="2000" dirty="0"/>
              <a:t> System</a:t>
            </a:r>
          </a:p>
          <a:p>
            <a:pPr marL="285750" indent="-285750">
              <a:buFont typeface="Arial" panose="020B0604020202020204" pitchFamily="34" charset="0"/>
              <a:buChar char="•"/>
            </a:pPr>
            <a:r>
              <a:rPr lang="nb-NO" sz="2000" dirty="0"/>
              <a:t>Norsk Indeks for Medisinsk Nødhjelp</a:t>
            </a:r>
          </a:p>
          <a:p>
            <a:pPr marL="285750" indent="-285750">
              <a:buFont typeface="Arial" panose="020B0604020202020204" pitchFamily="34" charset="0"/>
              <a:buChar char="•"/>
            </a:pPr>
            <a:r>
              <a:rPr lang="nb-NO" sz="2000" dirty="0"/>
              <a:t>Legevaktindeks</a:t>
            </a:r>
          </a:p>
        </p:txBody>
      </p:sp>
    </p:spTree>
    <p:extLst>
      <p:ext uri="{BB962C8B-B14F-4D97-AF65-F5344CB8AC3E}">
        <p14:creationId xmlns:p14="http://schemas.microsoft.com/office/powerpoint/2010/main" val="104995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4CBCA-E62C-D341-3AF7-AF12FDDBD8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90C7A7-9D7F-7C67-402D-4834748A3C7F}"/>
              </a:ext>
            </a:extLst>
          </p:cNvPr>
          <p:cNvSpPr>
            <a:spLocks noGrp="1"/>
          </p:cNvSpPr>
          <p:nvPr>
            <p:ph type="title"/>
          </p:nvPr>
        </p:nvSpPr>
        <p:spPr>
          <a:xfrm>
            <a:off x="972000" y="972000"/>
            <a:ext cx="7827246" cy="1215717"/>
          </a:xfrm>
        </p:spPr>
        <p:txBody>
          <a:bodyPr anchor="t">
            <a:normAutofit/>
          </a:bodyPr>
          <a:lstStyle/>
          <a:p>
            <a:r>
              <a:rPr lang="nb-NO" dirty="0"/>
              <a:t>Beslutningsstøtteverktøy</a:t>
            </a:r>
          </a:p>
        </p:txBody>
      </p:sp>
      <p:pic>
        <p:nvPicPr>
          <p:cNvPr id="2" name="Content Placeholder 5">
            <a:extLst>
              <a:ext uri="{FF2B5EF4-FFF2-40B4-BE49-F238E27FC236}">
                <a16:creationId xmlns:a16="http://schemas.microsoft.com/office/drawing/2014/main" id="{4B7A4000-4D2E-744F-740D-38EE44E04D32}"/>
              </a:ext>
            </a:extLst>
          </p:cNvPr>
          <p:cNvPicPr>
            <a:picLocks noChangeAspect="1"/>
          </p:cNvPicPr>
          <p:nvPr/>
        </p:nvPicPr>
        <p:blipFill>
          <a:blip r:embed="rId3"/>
          <a:stretch>
            <a:fillRect/>
          </a:stretch>
        </p:blipFill>
        <p:spPr>
          <a:xfrm>
            <a:off x="735925" y="1887026"/>
            <a:ext cx="10484074" cy="3826685"/>
          </a:xfrm>
          <a:prstGeom prst="rect">
            <a:avLst/>
          </a:prstGeom>
          <a:noFill/>
        </p:spPr>
      </p:pic>
      <p:sp>
        <p:nvSpPr>
          <p:cNvPr id="3" name="Content Placeholder 2">
            <a:extLst>
              <a:ext uri="{FF2B5EF4-FFF2-40B4-BE49-F238E27FC236}">
                <a16:creationId xmlns:a16="http://schemas.microsoft.com/office/drawing/2014/main" id="{7344048D-C6D8-BEEF-D7F2-F227E5382178}"/>
              </a:ext>
            </a:extLst>
          </p:cNvPr>
          <p:cNvSpPr>
            <a:spLocks noGrp="1"/>
          </p:cNvSpPr>
          <p:nvPr>
            <p:ph idx="1"/>
          </p:nvPr>
        </p:nvSpPr>
        <p:spPr>
          <a:xfrm>
            <a:off x="972001" y="2283634"/>
            <a:ext cx="4746811" cy="3530710"/>
          </a:xfrm>
        </p:spPr>
        <p:txBody>
          <a:bodyPr>
            <a:normAutofit/>
          </a:bodyPr>
          <a:lstStyle/>
          <a:p>
            <a:r>
              <a:rPr lang="nb-NO" dirty="0"/>
              <a:t>.</a:t>
            </a:r>
          </a:p>
        </p:txBody>
      </p:sp>
      <p:sp>
        <p:nvSpPr>
          <p:cNvPr id="4" name="TextBox 3">
            <a:extLst>
              <a:ext uri="{FF2B5EF4-FFF2-40B4-BE49-F238E27FC236}">
                <a16:creationId xmlns:a16="http://schemas.microsoft.com/office/drawing/2014/main" id="{2DF14A12-171F-121F-0F44-962F7B59C695}"/>
              </a:ext>
            </a:extLst>
          </p:cNvPr>
          <p:cNvSpPr txBox="1"/>
          <p:nvPr/>
        </p:nvSpPr>
        <p:spPr>
          <a:xfrm>
            <a:off x="241300" y="6482834"/>
            <a:ext cx="11950700" cy="369332"/>
          </a:xfrm>
          <a:prstGeom prst="rect">
            <a:avLst/>
          </a:prstGeom>
          <a:noFill/>
        </p:spPr>
        <p:txBody>
          <a:bodyPr wrap="square" rtlCol="0">
            <a:spAutoFit/>
          </a:bodyPr>
          <a:lstStyle/>
          <a:p>
            <a:r>
              <a:rPr lang="nb-NO" dirty="0"/>
              <a:t>Johansen et al., 2023: </a:t>
            </a:r>
            <a:r>
              <a:rPr lang="nb-NO" dirty="0">
                <a:hlinkClick r:id="rId4"/>
              </a:rPr>
              <a:t>Lenke til artikkelen</a:t>
            </a:r>
            <a:endParaRPr lang="nb-NO" dirty="0"/>
          </a:p>
        </p:txBody>
      </p:sp>
    </p:spTree>
    <p:extLst>
      <p:ext uri="{BB962C8B-B14F-4D97-AF65-F5344CB8AC3E}">
        <p14:creationId xmlns:p14="http://schemas.microsoft.com/office/powerpoint/2010/main" val="42583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64F5-A37D-48AA-BCA7-E96719F30DEC}"/>
              </a:ext>
            </a:extLst>
          </p:cNvPr>
          <p:cNvSpPr>
            <a:spLocks noGrp="1"/>
          </p:cNvSpPr>
          <p:nvPr>
            <p:ph type="title"/>
          </p:nvPr>
        </p:nvSpPr>
        <p:spPr>
          <a:xfrm>
            <a:off x="330869" y="379431"/>
            <a:ext cx="8804078" cy="1215717"/>
          </a:xfrm>
        </p:spPr>
        <p:txBody>
          <a:bodyPr/>
          <a:lstStyle/>
          <a:p>
            <a:r>
              <a:rPr lang="nb-NO" dirty="0"/>
              <a:t>Samarbeid mellom operatør og BSV</a:t>
            </a:r>
          </a:p>
        </p:txBody>
      </p:sp>
      <p:sp>
        <p:nvSpPr>
          <p:cNvPr id="5" name="Content Placeholder 4">
            <a:extLst>
              <a:ext uri="{FF2B5EF4-FFF2-40B4-BE49-F238E27FC236}">
                <a16:creationId xmlns:a16="http://schemas.microsoft.com/office/drawing/2014/main" id="{6E85ED5F-732D-3295-5A60-8FEABCCCBDA5}"/>
              </a:ext>
            </a:extLst>
          </p:cNvPr>
          <p:cNvSpPr>
            <a:spLocks noGrp="1"/>
          </p:cNvSpPr>
          <p:nvPr>
            <p:ph idx="1"/>
          </p:nvPr>
        </p:nvSpPr>
        <p:spPr/>
        <p:txBody>
          <a:bodyPr/>
          <a:lstStyle/>
          <a:p>
            <a:endParaRPr lang="nb-NO"/>
          </a:p>
        </p:txBody>
      </p:sp>
      <p:pic>
        <p:nvPicPr>
          <p:cNvPr id="6" name="Picture Placeholder 5" descr="A person wearing a headset and looking at several computer monitors&#10;&#10;Description automatically generated">
            <a:extLst>
              <a:ext uri="{FF2B5EF4-FFF2-40B4-BE49-F238E27FC236}">
                <a16:creationId xmlns:a16="http://schemas.microsoft.com/office/drawing/2014/main" id="{D3EC8A90-B03E-4F0E-7E48-6096007BCF01}"/>
              </a:ext>
            </a:extLst>
          </p:cNvPr>
          <p:cNvPicPr>
            <a:picLocks noChangeAspect="1"/>
          </p:cNvPicPr>
          <p:nvPr/>
        </p:nvPicPr>
        <p:blipFill rotWithShape="1">
          <a:blip r:embed="rId3">
            <a:extLst>
              <a:ext uri="{28A0092B-C50C-407E-A947-70E740481C1C}">
                <a14:useLocalDpi xmlns:a14="http://schemas.microsoft.com/office/drawing/2010/main" val="0"/>
              </a:ext>
            </a:extLst>
          </a:blip>
          <a:srcRect t="29608" r="124" b="2078"/>
          <a:stretch/>
        </p:blipFill>
        <p:spPr>
          <a:xfrm>
            <a:off x="0" y="1324901"/>
            <a:ext cx="10026316" cy="6858000"/>
          </a:xfrm>
          <a:prstGeom prst="rect">
            <a:avLst/>
          </a:prstGeom>
          <a:noFill/>
        </p:spPr>
      </p:pic>
      <p:pic>
        <p:nvPicPr>
          <p:cNvPr id="9" name="Image" descr="Image">
            <a:extLst>
              <a:ext uri="{FF2B5EF4-FFF2-40B4-BE49-F238E27FC236}">
                <a16:creationId xmlns:a16="http://schemas.microsoft.com/office/drawing/2014/main" id="{AE908CF7-AFF8-2BD9-DFA9-D0CA377B3A10}"/>
              </a:ext>
            </a:extLst>
          </p:cNvPr>
          <p:cNvPicPr>
            <a:picLocks noChangeAspect="1"/>
          </p:cNvPicPr>
          <p:nvPr/>
        </p:nvPicPr>
        <p:blipFill>
          <a:blip r:embed="rId4" cstate="email">
            <a:extLst>
              <a:ext uri="{28A0092B-C50C-407E-A947-70E740481C1C}">
                <a14:useLocalDpi xmlns:a14="http://schemas.microsoft.com/office/drawing/2010/main"/>
              </a:ext>
            </a:extLst>
          </a:blip>
          <a:srcRect l="322" r="1034"/>
          <a:stretch/>
        </p:blipFill>
        <p:spPr>
          <a:xfrm>
            <a:off x="5806009" y="1324900"/>
            <a:ext cx="8919871" cy="5533099"/>
          </a:xfrm>
          <a:prstGeom prst="rect">
            <a:avLst/>
          </a:prstGeom>
          <a:noFill/>
          <a:ln w="12700">
            <a:miter lim="400000"/>
          </a:ln>
        </p:spPr>
      </p:pic>
    </p:spTree>
    <p:extLst>
      <p:ext uri="{BB962C8B-B14F-4D97-AF65-F5344CB8AC3E}">
        <p14:creationId xmlns:p14="http://schemas.microsoft.com/office/powerpoint/2010/main" val="234522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96DF-A087-8538-612A-31B7E0059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4D22C-CF24-6BBF-38A9-A73D99E0FDFC}"/>
              </a:ext>
            </a:extLst>
          </p:cNvPr>
          <p:cNvSpPr>
            <a:spLocks noGrp="1"/>
          </p:cNvSpPr>
          <p:nvPr>
            <p:ph type="title"/>
          </p:nvPr>
        </p:nvSpPr>
        <p:spPr>
          <a:xfrm>
            <a:off x="330869" y="379431"/>
            <a:ext cx="10624176" cy="1215717"/>
          </a:xfrm>
        </p:spPr>
        <p:txBody>
          <a:bodyPr/>
          <a:lstStyle/>
          <a:p>
            <a:r>
              <a:rPr lang="nb-NO" dirty="0"/>
              <a:t>Samarbeid mellom operatør og KI</a:t>
            </a:r>
          </a:p>
        </p:txBody>
      </p:sp>
      <p:sp>
        <p:nvSpPr>
          <p:cNvPr id="5" name="Content Placeholder 4">
            <a:extLst>
              <a:ext uri="{FF2B5EF4-FFF2-40B4-BE49-F238E27FC236}">
                <a16:creationId xmlns:a16="http://schemas.microsoft.com/office/drawing/2014/main" id="{FD7C8E24-F02C-A5E4-DCEF-EAF9BA53DD4C}"/>
              </a:ext>
            </a:extLst>
          </p:cNvPr>
          <p:cNvSpPr>
            <a:spLocks noGrp="1"/>
          </p:cNvSpPr>
          <p:nvPr>
            <p:ph idx="1"/>
          </p:nvPr>
        </p:nvSpPr>
        <p:spPr/>
        <p:txBody>
          <a:bodyPr/>
          <a:lstStyle/>
          <a:p>
            <a:endParaRPr lang="nb-NO"/>
          </a:p>
        </p:txBody>
      </p:sp>
      <p:pic>
        <p:nvPicPr>
          <p:cNvPr id="6" name="Picture Placeholder 5" descr="A person wearing a headset and looking at several computer monitors&#10;&#10;Description automatically generated">
            <a:extLst>
              <a:ext uri="{FF2B5EF4-FFF2-40B4-BE49-F238E27FC236}">
                <a16:creationId xmlns:a16="http://schemas.microsoft.com/office/drawing/2014/main" id="{19F8063D-3939-0EE4-6364-6382DB727AB4}"/>
              </a:ext>
            </a:extLst>
          </p:cNvPr>
          <p:cNvPicPr>
            <a:picLocks noChangeAspect="1"/>
          </p:cNvPicPr>
          <p:nvPr/>
        </p:nvPicPr>
        <p:blipFill rotWithShape="1">
          <a:blip r:embed="rId3">
            <a:extLst>
              <a:ext uri="{28A0092B-C50C-407E-A947-70E740481C1C}">
                <a14:useLocalDpi xmlns:a14="http://schemas.microsoft.com/office/drawing/2010/main" val="0"/>
              </a:ext>
            </a:extLst>
          </a:blip>
          <a:srcRect t="29608" r="124" b="2078"/>
          <a:stretch/>
        </p:blipFill>
        <p:spPr>
          <a:xfrm>
            <a:off x="0" y="1337601"/>
            <a:ext cx="10026316" cy="6858000"/>
          </a:xfrm>
          <a:prstGeom prst="rect">
            <a:avLst/>
          </a:prstGeom>
          <a:noFill/>
        </p:spPr>
      </p:pic>
      <p:pic>
        <p:nvPicPr>
          <p:cNvPr id="8" name="Picture 7" descr="A robot with a face">
            <a:extLst>
              <a:ext uri="{FF2B5EF4-FFF2-40B4-BE49-F238E27FC236}">
                <a16:creationId xmlns:a16="http://schemas.microsoft.com/office/drawing/2014/main" id="{5509FA92-C5D7-C18D-535F-7588CE485E80}"/>
              </a:ext>
            </a:extLst>
          </p:cNvPr>
          <p:cNvPicPr>
            <a:picLocks noChangeAspect="1"/>
          </p:cNvPicPr>
          <p:nvPr/>
        </p:nvPicPr>
        <p:blipFill rotWithShape="1">
          <a:blip r:embed="rId4">
            <a:extLst>
              <a:ext uri="{28A0092B-C50C-407E-A947-70E740481C1C}">
                <a14:useLocalDpi xmlns:a14="http://schemas.microsoft.com/office/drawing/2010/main" val="0"/>
              </a:ext>
            </a:extLst>
          </a:blip>
          <a:srcRect l="45762" t="-4"/>
          <a:stretch/>
        </p:blipFill>
        <p:spPr>
          <a:xfrm>
            <a:off x="7747769" y="1312201"/>
            <a:ext cx="4557093" cy="6253158"/>
          </a:xfrm>
          <a:prstGeom prst="rect">
            <a:avLst/>
          </a:prstGeom>
          <a:effectLst>
            <a:innerShdw blurRad="63500" dist="50800">
              <a:prstClr val="black">
                <a:alpha val="50000"/>
              </a:prstClr>
            </a:innerShdw>
            <a:softEdge rad="31750"/>
          </a:effectLst>
        </p:spPr>
      </p:pic>
    </p:spTree>
    <p:extLst>
      <p:ext uri="{BB962C8B-B14F-4D97-AF65-F5344CB8AC3E}">
        <p14:creationId xmlns:p14="http://schemas.microsoft.com/office/powerpoint/2010/main" val="162078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BE19-A7E1-A12D-D7AA-992FBFA015DC}"/>
              </a:ext>
            </a:extLst>
          </p:cNvPr>
          <p:cNvSpPr>
            <a:spLocks noGrp="1"/>
          </p:cNvSpPr>
          <p:nvPr>
            <p:ph type="title"/>
          </p:nvPr>
        </p:nvSpPr>
        <p:spPr/>
        <p:txBody>
          <a:bodyPr/>
          <a:lstStyle/>
          <a:p>
            <a:endParaRPr lang="nb-NO"/>
          </a:p>
        </p:txBody>
      </p:sp>
      <p:pic>
        <p:nvPicPr>
          <p:cNvPr id="4" name="Picture 3" descr="A diagram of a company&#10;&#10;AI-generated content may be incorrect.">
            <a:extLst>
              <a:ext uri="{FF2B5EF4-FFF2-40B4-BE49-F238E27FC236}">
                <a16:creationId xmlns:a16="http://schemas.microsoft.com/office/drawing/2014/main" id="{DB926F9F-8E58-8265-3434-5E55B5881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111341"/>
            <a:ext cx="12192000" cy="6858000"/>
          </a:xfrm>
          <a:prstGeom prst="rect">
            <a:avLst/>
          </a:prstGeom>
        </p:spPr>
      </p:pic>
      <p:sp>
        <p:nvSpPr>
          <p:cNvPr id="5" name="TextBox 4">
            <a:extLst>
              <a:ext uri="{FF2B5EF4-FFF2-40B4-BE49-F238E27FC236}">
                <a16:creationId xmlns:a16="http://schemas.microsoft.com/office/drawing/2014/main" id="{E27F3E38-FF7B-4E14-3929-6320AC6EA103}"/>
              </a:ext>
            </a:extLst>
          </p:cNvPr>
          <p:cNvSpPr txBox="1"/>
          <p:nvPr/>
        </p:nvSpPr>
        <p:spPr>
          <a:xfrm>
            <a:off x="241300" y="6482834"/>
            <a:ext cx="11950700" cy="369332"/>
          </a:xfrm>
          <a:prstGeom prst="rect">
            <a:avLst/>
          </a:prstGeom>
          <a:noFill/>
        </p:spPr>
        <p:txBody>
          <a:bodyPr wrap="square" rtlCol="0">
            <a:spAutoFit/>
          </a:bodyPr>
          <a:lstStyle/>
          <a:p>
            <a:r>
              <a:rPr lang="nb-NO" dirty="0"/>
              <a:t>Lindberg &amp; Fotland, 2025: </a:t>
            </a:r>
            <a:r>
              <a:rPr lang="nb-NO" dirty="0">
                <a:hlinkClick r:id="rId4"/>
              </a:rPr>
              <a:t>Lenke til artikkelen</a:t>
            </a:r>
            <a:endParaRPr lang="nb-NO" dirty="0"/>
          </a:p>
        </p:txBody>
      </p:sp>
    </p:spTree>
    <p:extLst>
      <p:ext uri="{BB962C8B-B14F-4D97-AF65-F5344CB8AC3E}">
        <p14:creationId xmlns:p14="http://schemas.microsoft.com/office/powerpoint/2010/main" val="3123771821"/>
      </p:ext>
    </p:extLst>
  </p:cSld>
  <p:clrMapOvr>
    <a:masterClrMapping/>
  </p:clrMapOvr>
</p:sld>
</file>

<file path=ppt/theme/theme1.xml><?xml version="1.0" encoding="utf-8"?>
<a:theme xmlns:a="http://schemas.openxmlformats.org/drawingml/2006/main" name="Office-tema">
  <a:themeElements>
    <a:clrScheme name="RKBU Vest">
      <a:dk1>
        <a:srgbClr val="000000"/>
      </a:dk1>
      <a:lt1>
        <a:srgbClr val="FFFFFF"/>
      </a:lt1>
      <a:dk2>
        <a:srgbClr val="0E1940"/>
      </a:dk2>
      <a:lt2>
        <a:srgbClr val="F9F2E5"/>
      </a:lt2>
      <a:accent1>
        <a:srgbClr val="820057"/>
      </a:accent1>
      <a:accent2>
        <a:srgbClr val="3408AC"/>
      </a:accent2>
      <a:accent3>
        <a:srgbClr val="E6CCDD"/>
      </a:accent3>
      <a:accent4>
        <a:srgbClr val="007075"/>
      </a:accent4>
      <a:accent5>
        <a:srgbClr val="80B7BA"/>
      </a:accent5>
      <a:accent6>
        <a:srgbClr val="F9F2E5"/>
      </a:accent6>
      <a:hlink>
        <a:srgbClr val="0563C1"/>
      </a:hlink>
      <a:folHlink>
        <a:srgbClr val="954F7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KLM_powerpoint_mal_NO" id="{57E2C1EB-82B2-7F4F-A428-16E0D806BDD4}" vid="{BCDD25E2-BA56-A947-9664-B26824D5337F}"/>
    </a:ext>
  </a:extLst>
</a:theme>
</file>

<file path=ppt/theme/theme2.xml><?xml version="1.0" encoding="utf-8"?>
<a:theme xmlns:a="http://schemas.openxmlformats.org/drawingml/2006/main" name="1_Office-tema">
  <a:themeElements>
    <a:clrScheme name="NORCE">
      <a:dk1>
        <a:sysClr val="windowText" lastClr="000000"/>
      </a:dk1>
      <a:lt1>
        <a:sysClr val="window" lastClr="FFFFFF"/>
      </a:lt1>
      <a:dk2>
        <a:srgbClr val="44546A"/>
      </a:dk2>
      <a:lt2>
        <a:srgbClr val="E7E6E6"/>
      </a:lt2>
      <a:accent1>
        <a:srgbClr val="360DAF"/>
      </a:accent1>
      <a:accent2>
        <a:srgbClr val="5FFF95"/>
      </a:accent2>
      <a:accent3>
        <a:srgbClr val="40ADA5"/>
      </a:accent3>
      <a:accent4>
        <a:srgbClr val="FCDBD5"/>
      </a:accent4>
      <a:accent5>
        <a:srgbClr val="060456"/>
      </a:accent5>
      <a:accent6>
        <a:srgbClr val="F55755"/>
      </a:accent6>
      <a:hlink>
        <a:srgbClr val="0563C1"/>
      </a:hlink>
      <a:folHlink>
        <a:srgbClr val="954F72"/>
      </a:folHlink>
    </a:clrScheme>
    <a:fontScheme name="NORCE">
      <a:majorFont>
        <a:latin typeface="Calibri Light"/>
        <a:ea typeface=""/>
        <a:cs typeface=""/>
      </a:majorFont>
      <a:minorFont>
        <a:latin typeface="Calibr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B78D173C-8A88-EF46-88A7-811CE95F0BA6}" vid="{64F43B30-7752-F542-B883-4C7465D7A553}"/>
    </a:ext>
  </a:extLst>
</a:theme>
</file>

<file path=ppt/theme/theme3.xml><?xml version="1.0" encoding="utf-8"?>
<a:theme xmlns:a="http://schemas.openxmlformats.org/drawingml/2006/main" name="1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503299385A29438D2D4AC92168184E" ma:contentTypeVersion="4" ma:contentTypeDescription="Create a new document." ma:contentTypeScope="" ma:versionID="e982d9e67f5a13e27aa0d5817b9866bd">
  <xsd:schema xmlns:xsd="http://www.w3.org/2001/XMLSchema" xmlns:xs="http://www.w3.org/2001/XMLSchema" xmlns:p="http://schemas.microsoft.com/office/2006/metadata/properties" xmlns:ns2="7e89865d-ee9c-4658-86a7-b35e15b9c9ca" targetNamespace="http://schemas.microsoft.com/office/2006/metadata/properties" ma:root="true" ma:fieldsID="aa94de997b2d1a97e9f5b10030797468" ns2:_="">
    <xsd:import namespace="7e89865d-ee9c-4658-86a7-b35e15b9c9c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9865d-ee9c-4658-86a7-b35e15b9c9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FADECF-ECB1-489B-AA2B-142562EB1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9865d-ee9c-4658-86a7-b35e15b9c9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F502B4-E362-4B31-9263-462443387A9C}">
  <ds:schemaRef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5A4B70E7-E9FD-47A1-AE5F-20AAAD07A7EF}">
  <ds:schemaRefs>
    <ds:schemaRef ds:uri="http://schemas.microsoft.com/sharepoint/v3/contenttype/forms"/>
  </ds:schemaRefs>
</ds:datastoreItem>
</file>

<file path=docMetadata/LabelInfo.xml><?xml version="1.0" encoding="utf-8"?>
<clbl:labelList xmlns:clbl="http://schemas.microsoft.com/office/2020/mipLabelMetadata">
  <clbl:label id="{fa80f2c8-b5cb-477e-9006-26fee960afe9}" enabled="1" method="Privileged" siteId="{70a6eba4-9671-45d2-b83e-432e06502242}" removed="0"/>
</clbl:labelList>
</file>

<file path=docProps/app.xml><?xml version="1.0" encoding="utf-8"?>
<Properties xmlns="http://schemas.openxmlformats.org/officeDocument/2006/extended-properties" xmlns:vt="http://schemas.openxmlformats.org/officeDocument/2006/docPropsVTypes">
  <Template>NKLM_powerpoint_mal_NO</Template>
  <TotalTime>8656</TotalTime>
  <Words>1223</Words>
  <Application>Microsoft Office PowerPoint</Application>
  <PresentationFormat>Widescreen</PresentationFormat>
  <Paragraphs>113</Paragraphs>
  <Slides>19</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Aptos</vt:lpstr>
      <vt:lpstr>Aptos Display</vt:lpstr>
      <vt:lpstr>Arial</vt:lpstr>
      <vt:lpstr>Avenir Book</vt:lpstr>
      <vt:lpstr>Avenir Light</vt:lpstr>
      <vt:lpstr>Avenir Medium</vt:lpstr>
      <vt:lpstr>Calibri</vt:lpstr>
      <vt:lpstr>Calibri Light</vt:lpstr>
      <vt:lpstr>Segoe UI</vt:lpstr>
      <vt:lpstr>Office-tema</vt:lpstr>
      <vt:lpstr>1_Office-tema</vt:lpstr>
      <vt:lpstr>1_New_Template1</vt:lpstr>
      <vt:lpstr>Office Theme</vt:lpstr>
      <vt:lpstr>1_Office Theme</vt:lpstr>
      <vt:lpstr>KI i legevaktsentral</vt:lpstr>
      <vt:lpstr>PowerPoint Presentation</vt:lpstr>
      <vt:lpstr>PowerPoint Presentation</vt:lpstr>
      <vt:lpstr>PowerPoint Presentation</vt:lpstr>
      <vt:lpstr>Beslutningsstøtteverktøy</vt:lpstr>
      <vt:lpstr>Beslutningsstøtteverktøy</vt:lpstr>
      <vt:lpstr>Samarbeid mellom operatør og BSV</vt:lpstr>
      <vt:lpstr>Samarbeid mellom operatør og KI</vt:lpstr>
      <vt:lpstr>PowerPoint Presentation</vt:lpstr>
      <vt:lpstr>PowerPoint Presentation</vt:lpstr>
      <vt:lpstr>PowerPoint Presentation</vt:lpstr>
      <vt:lpstr>PowerPoint Presentation</vt:lpstr>
      <vt:lpstr>PowerPoint Presentation</vt:lpstr>
      <vt:lpstr>PowerPoint Presentation</vt:lpstr>
      <vt:lpstr>Resultat</vt:lpstr>
      <vt:lpstr>PowerPoint Presentation</vt:lpstr>
      <vt:lpstr>Samarbeid mellom operatør og KI</vt:lpstr>
      <vt:lpstr>Samarbeid mellom operatør og KI</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Siri-Linn Schmidt Fotland</dc:creator>
  <cp:lastModifiedBy>Siri-Linn Schmidt Fotland</cp:lastModifiedBy>
  <cp:revision>1</cp:revision>
  <dcterms:created xsi:type="dcterms:W3CDTF">2025-11-14T09:22:35Z</dcterms:created>
  <dcterms:modified xsi:type="dcterms:W3CDTF">2026-04-20T13:34:32Z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0x0101005C503299385A29438D2D4AC92168184E</vt:lpwstr>
  </property>
  <property fmtid="{D5CDD505-2E9C-101B-9397-08002B2CF9AE}" pid="3" name="MediaServiceImageTags">
    <vt:lpwstr/>
  </property>
</Properties>
</file>