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1" r:id="rId4"/>
  </p:sldMasterIdLst>
  <p:notesMasterIdLst>
    <p:notesMasterId r:id="rId29"/>
  </p:notesMasterIdLst>
  <p:sldIdLst>
    <p:sldId id="7882" r:id="rId5"/>
    <p:sldId id="7800" r:id="rId6"/>
    <p:sldId id="7809" r:id="rId7"/>
    <p:sldId id="287" r:id="rId8"/>
    <p:sldId id="7881" r:id="rId9"/>
    <p:sldId id="7803" r:id="rId10"/>
    <p:sldId id="7883" r:id="rId11"/>
    <p:sldId id="7832" r:id="rId12"/>
    <p:sldId id="7880" r:id="rId13"/>
    <p:sldId id="7835" r:id="rId14"/>
    <p:sldId id="7841" r:id="rId15"/>
    <p:sldId id="7836" r:id="rId16"/>
    <p:sldId id="7842" r:id="rId17"/>
    <p:sldId id="7839" r:id="rId18"/>
    <p:sldId id="7843" r:id="rId19"/>
    <p:sldId id="7844" r:id="rId20"/>
    <p:sldId id="7845" r:id="rId21"/>
    <p:sldId id="7846" r:id="rId22"/>
    <p:sldId id="7847" r:id="rId23"/>
    <p:sldId id="7848" r:id="rId24"/>
    <p:sldId id="7849" r:id="rId25"/>
    <p:sldId id="7828" r:id="rId26"/>
    <p:sldId id="268" r:id="rId27"/>
    <p:sldId id="7868" r:id="rId28"/>
  </p:sldIdLst>
  <p:sldSz cx="12192000" cy="6858000"/>
  <p:notesSz cx="6858000" cy="9144000"/>
  <p:embeddedFontLst>
    <p:embeddedFont>
      <p:font typeface="Cambria Math" panose="02040503050406030204" pitchFamily="18" charset="0"/>
      <p:regular r:id="rId30"/>
    </p:embeddedFont>
    <p:embeddedFont>
      <p:font typeface="ITC Clearface" panose="020B0604020202020204" charset="0"/>
      <p:regular r:id="rId31"/>
      <p:italic r:id="rId32"/>
    </p:embeddedFont>
  </p:embeddedFontLst>
  <p:defaultTextStyle>
    <a:defPPr>
      <a:defRPr lang="nb-NO"/>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2570614-A566-4566-B85A-29EBFEEC34F7}">
          <p14:sldIdLst>
            <p14:sldId id="7882"/>
            <p14:sldId id="7800"/>
            <p14:sldId id="7809"/>
            <p14:sldId id="287"/>
            <p14:sldId id="7881"/>
            <p14:sldId id="7803"/>
            <p14:sldId id="7883"/>
            <p14:sldId id="7832"/>
            <p14:sldId id="7880"/>
            <p14:sldId id="7835"/>
            <p14:sldId id="7841"/>
            <p14:sldId id="7836"/>
            <p14:sldId id="7842"/>
            <p14:sldId id="7839"/>
            <p14:sldId id="7843"/>
            <p14:sldId id="7844"/>
            <p14:sldId id="7845"/>
            <p14:sldId id="7846"/>
            <p14:sldId id="7847"/>
            <p14:sldId id="7848"/>
            <p14:sldId id="7849"/>
            <p14:sldId id="7828"/>
            <p14:sldId id="268"/>
            <p14:sldId id="78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9FF"/>
    <a:srgbClr val="FF6202"/>
    <a:srgbClr val="D4EC8E"/>
    <a:srgbClr val="FFCCED"/>
    <a:srgbClr val="FFF5EE"/>
    <a:srgbClr val="CDB9FC"/>
    <a:srgbClr val="FFD9B1"/>
    <a:srgbClr val="7800F0"/>
    <a:srgbClr val="2F0B63"/>
    <a:srgbClr val="CFF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70847" autoAdjust="0"/>
  </p:normalViewPr>
  <p:slideViewPr>
    <p:cSldViewPr snapToGrid="0">
      <p:cViewPr varScale="1">
        <p:scale>
          <a:sx n="67" d="100"/>
          <a:sy n="67" d="100"/>
        </p:scale>
        <p:origin x="461" y="67"/>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06044-8E09-4435-BC89-F0F27DA49C0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nb-NO"/>
        </a:p>
      </dgm:t>
    </dgm:pt>
    <dgm:pt modelId="{B9B64F85-DFCE-4124-8572-FCF1B6AE7B54}">
      <dgm:prSet phldrT="[Tekst]"/>
      <dgm:spPr/>
      <dgm:t>
        <a:bodyPr/>
        <a:lstStyle/>
        <a:p>
          <a:r>
            <a:rPr lang="nb-NO" dirty="0"/>
            <a:t>Design</a:t>
          </a:r>
        </a:p>
      </dgm:t>
    </dgm:pt>
    <dgm:pt modelId="{4DEEC864-5E9D-4078-8D67-D3252CDDAF23}" type="parTrans" cxnId="{A9D460BD-AEDD-4EAE-9482-E8FB5308E2C5}">
      <dgm:prSet/>
      <dgm:spPr/>
      <dgm:t>
        <a:bodyPr/>
        <a:lstStyle/>
        <a:p>
          <a:endParaRPr lang="nb-NO"/>
        </a:p>
      </dgm:t>
    </dgm:pt>
    <dgm:pt modelId="{BEC28F31-C2EA-4420-A611-F3A82351F3F9}" type="sibTrans" cxnId="{A9D460BD-AEDD-4EAE-9482-E8FB5308E2C5}">
      <dgm:prSet/>
      <dgm:spPr/>
      <dgm:t>
        <a:bodyPr/>
        <a:lstStyle/>
        <a:p>
          <a:endParaRPr lang="nb-NO"/>
        </a:p>
      </dgm:t>
    </dgm:pt>
    <dgm:pt modelId="{34D1A603-18C8-4970-B98B-9A15483767D1}">
      <dgm:prSet phldrT="[Tekst]"/>
      <dgm:spPr/>
      <dgm:t>
        <a:bodyPr/>
        <a:lstStyle/>
        <a:p>
          <a:r>
            <a:rPr lang="nb-NO" dirty="0"/>
            <a:t>Datainnsamling</a:t>
          </a:r>
        </a:p>
      </dgm:t>
    </dgm:pt>
    <dgm:pt modelId="{1BB34D14-F6FA-48D4-9513-756B3CD1AD2A}" type="parTrans" cxnId="{5A9645CB-497E-4B4E-AE0E-DEC2F6480906}">
      <dgm:prSet/>
      <dgm:spPr/>
      <dgm:t>
        <a:bodyPr/>
        <a:lstStyle/>
        <a:p>
          <a:endParaRPr lang="nb-NO"/>
        </a:p>
      </dgm:t>
    </dgm:pt>
    <dgm:pt modelId="{96BDF2EA-C8E3-4B2A-904E-95B707AE0BE2}" type="sibTrans" cxnId="{5A9645CB-497E-4B4E-AE0E-DEC2F6480906}">
      <dgm:prSet/>
      <dgm:spPr/>
      <dgm:t>
        <a:bodyPr/>
        <a:lstStyle/>
        <a:p>
          <a:endParaRPr lang="nb-NO"/>
        </a:p>
      </dgm:t>
    </dgm:pt>
    <dgm:pt modelId="{33ECD1A4-5373-4A4D-BE91-9CEE957FCE4E}">
      <dgm:prSet phldrT="[Tekst]"/>
      <dgm:spPr/>
      <dgm:t>
        <a:bodyPr/>
        <a:lstStyle/>
        <a:p>
          <a:r>
            <a:rPr lang="nb-NO" dirty="0"/>
            <a:t>Analyse</a:t>
          </a:r>
        </a:p>
      </dgm:t>
    </dgm:pt>
    <dgm:pt modelId="{8CC042C2-E3BF-4CD2-A3BA-017A5AAA6125}" type="parTrans" cxnId="{1221C0B7-8876-4C4A-8D3F-4B611977FD0A}">
      <dgm:prSet/>
      <dgm:spPr/>
      <dgm:t>
        <a:bodyPr/>
        <a:lstStyle/>
        <a:p>
          <a:endParaRPr lang="nb-NO"/>
        </a:p>
      </dgm:t>
    </dgm:pt>
    <dgm:pt modelId="{F5D046B9-A1DF-4F9C-A450-9B2312782777}" type="sibTrans" cxnId="{1221C0B7-8876-4C4A-8D3F-4B611977FD0A}">
      <dgm:prSet/>
      <dgm:spPr/>
      <dgm:t>
        <a:bodyPr/>
        <a:lstStyle/>
        <a:p>
          <a:endParaRPr lang="nb-NO"/>
        </a:p>
      </dgm:t>
    </dgm:pt>
    <dgm:pt modelId="{2C55DDBF-614E-4E56-AE8F-0EFB731AD994}">
      <dgm:prSet phldrT="[Tekst]"/>
      <dgm:spPr/>
      <dgm:t>
        <a:bodyPr/>
        <a:lstStyle/>
        <a:p>
          <a:r>
            <a:rPr lang="nb-NO" dirty="0"/>
            <a:t>Kvalitativt eksplorerende studiedesign</a:t>
          </a:r>
        </a:p>
      </dgm:t>
    </dgm:pt>
    <dgm:pt modelId="{DAA55401-E8BE-467A-8B88-E2AA2A8D6A6F}" type="parTrans" cxnId="{ABC021B1-585C-46F6-B416-A9A94FF98B80}">
      <dgm:prSet/>
      <dgm:spPr/>
      <dgm:t>
        <a:bodyPr/>
        <a:lstStyle/>
        <a:p>
          <a:endParaRPr lang="nb-NO"/>
        </a:p>
      </dgm:t>
    </dgm:pt>
    <dgm:pt modelId="{6F1C40BE-6D12-4FC6-85F7-5CE99D206DBF}" type="sibTrans" cxnId="{ABC021B1-585C-46F6-B416-A9A94FF98B80}">
      <dgm:prSet/>
      <dgm:spPr/>
      <dgm:t>
        <a:bodyPr/>
        <a:lstStyle/>
        <a:p>
          <a:endParaRPr lang="nb-NO"/>
        </a:p>
      </dgm:t>
    </dgm:pt>
    <dgm:pt modelId="{9D030370-E88A-490E-BEFB-772B39DB9436}">
      <dgm:prSet phldrT="[Tekst]"/>
      <dgm:spPr/>
      <dgm:t>
        <a:bodyPr/>
        <a:lstStyle/>
        <a:p>
          <a:r>
            <a:rPr lang="nb-NO" dirty="0"/>
            <a:t>12 fokusgruppeintervjuer med ledere og helsepersonell i ulike roller</a:t>
          </a:r>
        </a:p>
      </dgm:t>
    </dgm:pt>
    <dgm:pt modelId="{12060CE2-4FBF-43A3-B537-D5538DEFAB79}" type="parTrans" cxnId="{763762F9-0C18-4329-8A26-0718E19E317F}">
      <dgm:prSet/>
      <dgm:spPr/>
      <dgm:t>
        <a:bodyPr/>
        <a:lstStyle/>
        <a:p>
          <a:endParaRPr lang="nb-NO"/>
        </a:p>
      </dgm:t>
    </dgm:pt>
    <dgm:pt modelId="{0B0B1A8A-D767-4AEC-90FB-95EB054CEFC3}" type="sibTrans" cxnId="{763762F9-0C18-4329-8A26-0718E19E317F}">
      <dgm:prSet/>
      <dgm:spPr/>
      <dgm:t>
        <a:bodyPr/>
        <a:lstStyle/>
        <a:p>
          <a:endParaRPr lang="nb-NO"/>
        </a:p>
      </dgm:t>
    </dgm:pt>
    <dgm:pt modelId="{F59D2A4E-8B7E-4320-9999-5F40ED280AB4}">
      <dgm:prSet phldrT="[Tekst]"/>
      <dgm:spPr/>
      <dgm:t>
        <a:bodyPr/>
        <a:lstStyle/>
        <a:p>
          <a:pPr>
            <a:buFont typeface="Arial" panose="020B0604020202020204" pitchFamily="34" charset="0"/>
            <a:buChar char="•"/>
          </a:pPr>
          <a:r>
            <a:rPr lang="nb-NO" dirty="0"/>
            <a:t>Samskapende prosess; analyseworkshop og tematisk syntese</a:t>
          </a:r>
        </a:p>
      </dgm:t>
    </dgm:pt>
    <dgm:pt modelId="{F267BBAA-58CC-4753-9C89-BE3E8D892D71}" type="parTrans" cxnId="{C63F34E4-2FFC-4C08-97B8-C684B2FA2B95}">
      <dgm:prSet/>
      <dgm:spPr/>
      <dgm:t>
        <a:bodyPr/>
        <a:lstStyle/>
        <a:p>
          <a:endParaRPr lang="nb-NO"/>
        </a:p>
      </dgm:t>
    </dgm:pt>
    <dgm:pt modelId="{C152FD5A-C0F5-4B9A-AD2B-FEF21AC73323}" type="sibTrans" cxnId="{C63F34E4-2FFC-4C08-97B8-C684B2FA2B95}">
      <dgm:prSet/>
      <dgm:spPr/>
      <dgm:t>
        <a:bodyPr/>
        <a:lstStyle/>
        <a:p>
          <a:endParaRPr lang="nb-NO"/>
        </a:p>
      </dgm:t>
    </dgm:pt>
    <dgm:pt modelId="{DB7FAEF7-659C-441D-A19D-9F128C1531EE}">
      <dgm:prSet phldrT="[Tekst]"/>
      <dgm:spPr/>
      <dgm:t>
        <a:bodyPr/>
        <a:lstStyle/>
        <a:p>
          <a:pPr>
            <a:buFont typeface="Arial" panose="020B0604020202020204" pitchFamily="34" charset="0"/>
            <a:buChar char="•"/>
          </a:pPr>
          <a:r>
            <a:rPr lang="nb-NO" dirty="0"/>
            <a:t>Etikk og personvern</a:t>
          </a:r>
        </a:p>
      </dgm:t>
    </dgm:pt>
    <dgm:pt modelId="{1E4087F3-8377-43FC-995C-E4D673B92AFE}" type="parTrans" cxnId="{27A88BD8-88E3-48D7-A8E1-FC60779BE7BC}">
      <dgm:prSet/>
      <dgm:spPr/>
      <dgm:t>
        <a:bodyPr/>
        <a:lstStyle/>
        <a:p>
          <a:endParaRPr lang="nb-NO"/>
        </a:p>
      </dgm:t>
    </dgm:pt>
    <dgm:pt modelId="{807162B4-5E45-4B2D-B7EA-5138DA0EB139}" type="sibTrans" cxnId="{27A88BD8-88E3-48D7-A8E1-FC60779BE7BC}">
      <dgm:prSet/>
      <dgm:spPr/>
      <dgm:t>
        <a:bodyPr/>
        <a:lstStyle/>
        <a:p>
          <a:endParaRPr lang="nb-NO"/>
        </a:p>
      </dgm:t>
    </dgm:pt>
    <dgm:pt modelId="{D1189B74-10FF-40FE-849A-1DB3A1D44B12}">
      <dgm:prSet phldrT="[Tekst]"/>
      <dgm:spPr/>
      <dgm:t>
        <a:bodyPr/>
        <a:lstStyle/>
        <a:p>
          <a:r>
            <a:rPr lang="nb-NO" dirty="0"/>
            <a:t>Forskningsetiske prinsipper er fulgt. Studien er godkjent av Sikt og vurdert av personvernombud i Drammen, Lier og Asker kommune</a:t>
          </a:r>
        </a:p>
      </dgm:t>
    </dgm:pt>
    <dgm:pt modelId="{79BC57D9-C52C-40B6-A06D-2126BCF8C35C}" type="parTrans" cxnId="{FC019BAB-90C2-4572-A5B1-002D58CCBD22}">
      <dgm:prSet/>
      <dgm:spPr/>
      <dgm:t>
        <a:bodyPr/>
        <a:lstStyle/>
        <a:p>
          <a:endParaRPr lang="nb-NO"/>
        </a:p>
      </dgm:t>
    </dgm:pt>
    <dgm:pt modelId="{25911AE5-699F-4D80-BA9C-C60BB1DF8151}" type="sibTrans" cxnId="{FC019BAB-90C2-4572-A5B1-002D58CCBD22}">
      <dgm:prSet/>
      <dgm:spPr/>
      <dgm:t>
        <a:bodyPr/>
        <a:lstStyle/>
        <a:p>
          <a:endParaRPr lang="nb-NO"/>
        </a:p>
      </dgm:t>
    </dgm:pt>
    <dgm:pt modelId="{5D4EA3AF-C39C-4D54-BBCE-028AA4D2B949}" type="pres">
      <dgm:prSet presAssocID="{CB606044-8E09-4435-BC89-F0F27DA49C07}" presName="linear" presStyleCnt="0">
        <dgm:presLayoutVars>
          <dgm:dir/>
          <dgm:animLvl val="lvl"/>
          <dgm:resizeHandles val="exact"/>
        </dgm:presLayoutVars>
      </dgm:prSet>
      <dgm:spPr/>
    </dgm:pt>
    <dgm:pt modelId="{F5C35EC6-B966-4A51-850E-2948CD39F9E5}" type="pres">
      <dgm:prSet presAssocID="{B9B64F85-DFCE-4124-8572-FCF1B6AE7B54}" presName="parentLin" presStyleCnt="0"/>
      <dgm:spPr/>
    </dgm:pt>
    <dgm:pt modelId="{3F1A51FB-FFBB-45F8-B459-A7DABD0A95A6}" type="pres">
      <dgm:prSet presAssocID="{B9B64F85-DFCE-4124-8572-FCF1B6AE7B54}" presName="parentLeftMargin" presStyleLbl="node1" presStyleIdx="0" presStyleCnt="4"/>
      <dgm:spPr/>
    </dgm:pt>
    <dgm:pt modelId="{AD0BB86C-5133-4753-8BCC-B3F0BD39D027}" type="pres">
      <dgm:prSet presAssocID="{B9B64F85-DFCE-4124-8572-FCF1B6AE7B54}" presName="parentText" presStyleLbl="node1" presStyleIdx="0" presStyleCnt="4">
        <dgm:presLayoutVars>
          <dgm:chMax val="0"/>
          <dgm:bulletEnabled val="1"/>
        </dgm:presLayoutVars>
      </dgm:prSet>
      <dgm:spPr/>
    </dgm:pt>
    <dgm:pt modelId="{BB332F77-87B7-402C-9C66-8B3E55E805FA}" type="pres">
      <dgm:prSet presAssocID="{B9B64F85-DFCE-4124-8572-FCF1B6AE7B54}" presName="negativeSpace" presStyleCnt="0"/>
      <dgm:spPr/>
    </dgm:pt>
    <dgm:pt modelId="{C854D4B8-47EA-4220-B28A-84EBB88FF217}" type="pres">
      <dgm:prSet presAssocID="{B9B64F85-DFCE-4124-8572-FCF1B6AE7B54}" presName="childText" presStyleLbl="conFgAcc1" presStyleIdx="0" presStyleCnt="4">
        <dgm:presLayoutVars>
          <dgm:bulletEnabled val="1"/>
        </dgm:presLayoutVars>
      </dgm:prSet>
      <dgm:spPr/>
    </dgm:pt>
    <dgm:pt modelId="{35AD541F-EDBD-4907-ADD4-3B47E49E0E12}" type="pres">
      <dgm:prSet presAssocID="{BEC28F31-C2EA-4420-A611-F3A82351F3F9}" presName="spaceBetweenRectangles" presStyleCnt="0"/>
      <dgm:spPr/>
    </dgm:pt>
    <dgm:pt modelId="{0A3B8E2A-D3CC-4B53-ADFC-705381637981}" type="pres">
      <dgm:prSet presAssocID="{34D1A603-18C8-4970-B98B-9A15483767D1}" presName="parentLin" presStyleCnt="0"/>
      <dgm:spPr/>
    </dgm:pt>
    <dgm:pt modelId="{84404383-3C8C-4F76-93CB-B22A09B77B10}" type="pres">
      <dgm:prSet presAssocID="{34D1A603-18C8-4970-B98B-9A15483767D1}" presName="parentLeftMargin" presStyleLbl="node1" presStyleIdx="0" presStyleCnt="4"/>
      <dgm:spPr/>
    </dgm:pt>
    <dgm:pt modelId="{30285F41-C56D-4806-B7A9-6734BF580FF3}" type="pres">
      <dgm:prSet presAssocID="{34D1A603-18C8-4970-B98B-9A15483767D1}" presName="parentText" presStyleLbl="node1" presStyleIdx="1" presStyleCnt="4">
        <dgm:presLayoutVars>
          <dgm:chMax val="0"/>
          <dgm:bulletEnabled val="1"/>
        </dgm:presLayoutVars>
      </dgm:prSet>
      <dgm:spPr/>
    </dgm:pt>
    <dgm:pt modelId="{1F356C24-1553-4BF1-8668-8B5EC496D385}" type="pres">
      <dgm:prSet presAssocID="{34D1A603-18C8-4970-B98B-9A15483767D1}" presName="negativeSpace" presStyleCnt="0"/>
      <dgm:spPr/>
    </dgm:pt>
    <dgm:pt modelId="{86D025C9-DA13-45E9-BFF4-AE4FBF5DA23D}" type="pres">
      <dgm:prSet presAssocID="{34D1A603-18C8-4970-B98B-9A15483767D1}" presName="childText" presStyleLbl="conFgAcc1" presStyleIdx="1" presStyleCnt="4">
        <dgm:presLayoutVars>
          <dgm:bulletEnabled val="1"/>
        </dgm:presLayoutVars>
      </dgm:prSet>
      <dgm:spPr/>
    </dgm:pt>
    <dgm:pt modelId="{0D31A469-1788-47C4-8F66-352803820260}" type="pres">
      <dgm:prSet presAssocID="{96BDF2EA-C8E3-4B2A-904E-95B707AE0BE2}" presName="spaceBetweenRectangles" presStyleCnt="0"/>
      <dgm:spPr/>
    </dgm:pt>
    <dgm:pt modelId="{1F39DB6E-1DE8-4362-BBE4-0EE0A558CA44}" type="pres">
      <dgm:prSet presAssocID="{33ECD1A4-5373-4A4D-BE91-9CEE957FCE4E}" presName="parentLin" presStyleCnt="0"/>
      <dgm:spPr/>
    </dgm:pt>
    <dgm:pt modelId="{5687E08F-5B26-4780-84D4-38D9E2C52659}" type="pres">
      <dgm:prSet presAssocID="{33ECD1A4-5373-4A4D-BE91-9CEE957FCE4E}" presName="parentLeftMargin" presStyleLbl="node1" presStyleIdx="1" presStyleCnt="4"/>
      <dgm:spPr/>
    </dgm:pt>
    <dgm:pt modelId="{8B083F12-6204-4FF9-967C-C5C7277B95C2}" type="pres">
      <dgm:prSet presAssocID="{33ECD1A4-5373-4A4D-BE91-9CEE957FCE4E}" presName="parentText" presStyleLbl="node1" presStyleIdx="2" presStyleCnt="4">
        <dgm:presLayoutVars>
          <dgm:chMax val="0"/>
          <dgm:bulletEnabled val="1"/>
        </dgm:presLayoutVars>
      </dgm:prSet>
      <dgm:spPr/>
    </dgm:pt>
    <dgm:pt modelId="{8B53155B-8419-4935-AA12-EABC4FDAED42}" type="pres">
      <dgm:prSet presAssocID="{33ECD1A4-5373-4A4D-BE91-9CEE957FCE4E}" presName="negativeSpace" presStyleCnt="0"/>
      <dgm:spPr/>
    </dgm:pt>
    <dgm:pt modelId="{EB19FD8F-9540-45F6-A638-AB2E1A310A40}" type="pres">
      <dgm:prSet presAssocID="{33ECD1A4-5373-4A4D-BE91-9CEE957FCE4E}" presName="childText" presStyleLbl="conFgAcc1" presStyleIdx="2" presStyleCnt="4">
        <dgm:presLayoutVars>
          <dgm:bulletEnabled val="1"/>
        </dgm:presLayoutVars>
      </dgm:prSet>
      <dgm:spPr/>
    </dgm:pt>
    <dgm:pt modelId="{D61C5140-5A55-40BC-9B56-C868E2772113}" type="pres">
      <dgm:prSet presAssocID="{F5D046B9-A1DF-4F9C-A450-9B2312782777}" presName="spaceBetweenRectangles" presStyleCnt="0"/>
      <dgm:spPr/>
    </dgm:pt>
    <dgm:pt modelId="{A748132E-FF85-495C-BF9E-FEEFEF0AA3F3}" type="pres">
      <dgm:prSet presAssocID="{DB7FAEF7-659C-441D-A19D-9F128C1531EE}" presName="parentLin" presStyleCnt="0"/>
      <dgm:spPr/>
    </dgm:pt>
    <dgm:pt modelId="{9125FE19-AD57-47A4-B2D4-0CC3AFAEEBDD}" type="pres">
      <dgm:prSet presAssocID="{DB7FAEF7-659C-441D-A19D-9F128C1531EE}" presName="parentLeftMargin" presStyleLbl="node1" presStyleIdx="2" presStyleCnt="4"/>
      <dgm:spPr/>
    </dgm:pt>
    <dgm:pt modelId="{51A8A40B-B095-42E9-A426-2EDAFF27F3C7}" type="pres">
      <dgm:prSet presAssocID="{DB7FAEF7-659C-441D-A19D-9F128C1531EE}" presName="parentText" presStyleLbl="node1" presStyleIdx="3" presStyleCnt="4">
        <dgm:presLayoutVars>
          <dgm:chMax val="0"/>
          <dgm:bulletEnabled val="1"/>
        </dgm:presLayoutVars>
      </dgm:prSet>
      <dgm:spPr/>
    </dgm:pt>
    <dgm:pt modelId="{67AEE17D-515E-4992-A936-83F603FC470A}" type="pres">
      <dgm:prSet presAssocID="{DB7FAEF7-659C-441D-A19D-9F128C1531EE}" presName="negativeSpace" presStyleCnt="0"/>
      <dgm:spPr/>
    </dgm:pt>
    <dgm:pt modelId="{1CB67913-5363-4B43-BB93-E3622A97B280}" type="pres">
      <dgm:prSet presAssocID="{DB7FAEF7-659C-441D-A19D-9F128C1531EE}" presName="childText" presStyleLbl="conFgAcc1" presStyleIdx="3" presStyleCnt="4">
        <dgm:presLayoutVars>
          <dgm:bulletEnabled val="1"/>
        </dgm:presLayoutVars>
      </dgm:prSet>
      <dgm:spPr/>
    </dgm:pt>
  </dgm:ptLst>
  <dgm:cxnLst>
    <dgm:cxn modelId="{828A9E00-75DB-4DF8-99C6-DBDEF8231101}" type="presOf" srcId="{33ECD1A4-5373-4A4D-BE91-9CEE957FCE4E}" destId="{5687E08F-5B26-4780-84D4-38D9E2C52659}" srcOrd="0" destOrd="0" presId="urn:microsoft.com/office/officeart/2005/8/layout/list1"/>
    <dgm:cxn modelId="{1F14D100-0B67-4B96-9BD0-D5BCFAB81A2C}" type="presOf" srcId="{9D030370-E88A-490E-BEFB-772B39DB9436}" destId="{86D025C9-DA13-45E9-BFF4-AE4FBF5DA23D}" srcOrd="0" destOrd="0" presId="urn:microsoft.com/office/officeart/2005/8/layout/list1"/>
    <dgm:cxn modelId="{E2A4740D-D5A8-4BE1-929C-18CFCDF1DAD0}" type="presOf" srcId="{B9B64F85-DFCE-4124-8572-FCF1B6AE7B54}" destId="{3F1A51FB-FFBB-45F8-B459-A7DABD0A95A6}" srcOrd="0" destOrd="0" presId="urn:microsoft.com/office/officeart/2005/8/layout/list1"/>
    <dgm:cxn modelId="{8290EC40-0947-44FC-A3CB-DEDCF00400C2}" type="presOf" srcId="{33ECD1A4-5373-4A4D-BE91-9CEE957FCE4E}" destId="{8B083F12-6204-4FF9-967C-C5C7277B95C2}" srcOrd="1" destOrd="0" presId="urn:microsoft.com/office/officeart/2005/8/layout/list1"/>
    <dgm:cxn modelId="{27845B63-2248-4F6A-8EED-C02069322FA1}" type="presOf" srcId="{B9B64F85-DFCE-4124-8572-FCF1B6AE7B54}" destId="{AD0BB86C-5133-4753-8BCC-B3F0BD39D027}" srcOrd="1" destOrd="0" presId="urn:microsoft.com/office/officeart/2005/8/layout/list1"/>
    <dgm:cxn modelId="{354E536F-7DFB-4A9E-BAB7-5ADF7730D37D}" type="presOf" srcId="{34D1A603-18C8-4970-B98B-9A15483767D1}" destId="{30285F41-C56D-4806-B7A9-6734BF580FF3}" srcOrd="1" destOrd="0" presId="urn:microsoft.com/office/officeart/2005/8/layout/list1"/>
    <dgm:cxn modelId="{A635A275-9039-40B0-B890-00CF40C77846}" type="presOf" srcId="{2C55DDBF-614E-4E56-AE8F-0EFB731AD994}" destId="{C854D4B8-47EA-4220-B28A-84EBB88FF217}" srcOrd="0" destOrd="0" presId="urn:microsoft.com/office/officeart/2005/8/layout/list1"/>
    <dgm:cxn modelId="{B037FB7B-EA5B-4F7C-973D-AC5B7DB86318}" type="presOf" srcId="{DB7FAEF7-659C-441D-A19D-9F128C1531EE}" destId="{51A8A40B-B095-42E9-A426-2EDAFF27F3C7}" srcOrd="1" destOrd="0" presId="urn:microsoft.com/office/officeart/2005/8/layout/list1"/>
    <dgm:cxn modelId="{FC019BAB-90C2-4572-A5B1-002D58CCBD22}" srcId="{DB7FAEF7-659C-441D-A19D-9F128C1531EE}" destId="{D1189B74-10FF-40FE-849A-1DB3A1D44B12}" srcOrd="0" destOrd="0" parTransId="{79BC57D9-C52C-40B6-A06D-2126BCF8C35C}" sibTransId="{25911AE5-699F-4D80-BA9C-C60BB1DF8151}"/>
    <dgm:cxn modelId="{6FAE63AD-ACD2-4B37-B156-59EE5352831A}" type="presOf" srcId="{CB606044-8E09-4435-BC89-F0F27DA49C07}" destId="{5D4EA3AF-C39C-4D54-BBCE-028AA4D2B949}" srcOrd="0" destOrd="0" presId="urn:microsoft.com/office/officeart/2005/8/layout/list1"/>
    <dgm:cxn modelId="{ABC021B1-585C-46F6-B416-A9A94FF98B80}" srcId="{B9B64F85-DFCE-4124-8572-FCF1B6AE7B54}" destId="{2C55DDBF-614E-4E56-AE8F-0EFB731AD994}" srcOrd="0" destOrd="0" parTransId="{DAA55401-E8BE-467A-8B88-E2AA2A8D6A6F}" sibTransId="{6F1C40BE-6D12-4FC6-85F7-5CE99D206DBF}"/>
    <dgm:cxn modelId="{1221C0B7-8876-4C4A-8D3F-4B611977FD0A}" srcId="{CB606044-8E09-4435-BC89-F0F27DA49C07}" destId="{33ECD1A4-5373-4A4D-BE91-9CEE957FCE4E}" srcOrd="2" destOrd="0" parTransId="{8CC042C2-E3BF-4CD2-A3BA-017A5AAA6125}" sibTransId="{F5D046B9-A1DF-4F9C-A450-9B2312782777}"/>
    <dgm:cxn modelId="{A9D460BD-AEDD-4EAE-9482-E8FB5308E2C5}" srcId="{CB606044-8E09-4435-BC89-F0F27DA49C07}" destId="{B9B64F85-DFCE-4124-8572-FCF1B6AE7B54}" srcOrd="0" destOrd="0" parTransId="{4DEEC864-5E9D-4078-8D67-D3252CDDAF23}" sibTransId="{BEC28F31-C2EA-4420-A611-F3A82351F3F9}"/>
    <dgm:cxn modelId="{5A9645CB-497E-4B4E-AE0E-DEC2F6480906}" srcId="{CB606044-8E09-4435-BC89-F0F27DA49C07}" destId="{34D1A603-18C8-4970-B98B-9A15483767D1}" srcOrd="1" destOrd="0" parTransId="{1BB34D14-F6FA-48D4-9513-756B3CD1AD2A}" sibTransId="{96BDF2EA-C8E3-4B2A-904E-95B707AE0BE2}"/>
    <dgm:cxn modelId="{CC5B6BD5-D2F8-4E61-BF7E-E97EE0F27412}" type="presOf" srcId="{F59D2A4E-8B7E-4320-9999-5F40ED280AB4}" destId="{EB19FD8F-9540-45F6-A638-AB2E1A310A40}" srcOrd="0" destOrd="0" presId="urn:microsoft.com/office/officeart/2005/8/layout/list1"/>
    <dgm:cxn modelId="{27A88BD8-88E3-48D7-A8E1-FC60779BE7BC}" srcId="{CB606044-8E09-4435-BC89-F0F27DA49C07}" destId="{DB7FAEF7-659C-441D-A19D-9F128C1531EE}" srcOrd="3" destOrd="0" parTransId="{1E4087F3-8377-43FC-995C-E4D673B92AFE}" sibTransId="{807162B4-5E45-4B2D-B7EA-5138DA0EB139}"/>
    <dgm:cxn modelId="{CBD43CDE-31EB-4F1A-A949-15C1B0D4A287}" type="presOf" srcId="{D1189B74-10FF-40FE-849A-1DB3A1D44B12}" destId="{1CB67913-5363-4B43-BB93-E3622A97B280}" srcOrd="0" destOrd="0" presId="urn:microsoft.com/office/officeart/2005/8/layout/list1"/>
    <dgm:cxn modelId="{C63F34E4-2FFC-4C08-97B8-C684B2FA2B95}" srcId="{33ECD1A4-5373-4A4D-BE91-9CEE957FCE4E}" destId="{F59D2A4E-8B7E-4320-9999-5F40ED280AB4}" srcOrd="0" destOrd="0" parTransId="{F267BBAA-58CC-4753-9C89-BE3E8D892D71}" sibTransId="{C152FD5A-C0F5-4B9A-AD2B-FEF21AC73323}"/>
    <dgm:cxn modelId="{509A33EC-B872-4780-A7DB-32AB37E35E13}" type="presOf" srcId="{DB7FAEF7-659C-441D-A19D-9F128C1531EE}" destId="{9125FE19-AD57-47A4-B2D4-0CC3AFAEEBDD}" srcOrd="0" destOrd="0" presId="urn:microsoft.com/office/officeart/2005/8/layout/list1"/>
    <dgm:cxn modelId="{49F7EAEE-2122-4DF1-ABB9-6B51A8554AC6}" type="presOf" srcId="{34D1A603-18C8-4970-B98B-9A15483767D1}" destId="{84404383-3C8C-4F76-93CB-B22A09B77B10}" srcOrd="0" destOrd="0" presId="urn:microsoft.com/office/officeart/2005/8/layout/list1"/>
    <dgm:cxn modelId="{763762F9-0C18-4329-8A26-0718E19E317F}" srcId="{34D1A603-18C8-4970-B98B-9A15483767D1}" destId="{9D030370-E88A-490E-BEFB-772B39DB9436}" srcOrd="0" destOrd="0" parTransId="{12060CE2-4FBF-43A3-B537-D5538DEFAB79}" sibTransId="{0B0B1A8A-D767-4AEC-90FB-95EB054CEFC3}"/>
    <dgm:cxn modelId="{B194318B-4A71-40DD-9621-4E81ED4EF005}" type="presParOf" srcId="{5D4EA3AF-C39C-4D54-BBCE-028AA4D2B949}" destId="{F5C35EC6-B966-4A51-850E-2948CD39F9E5}" srcOrd="0" destOrd="0" presId="urn:microsoft.com/office/officeart/2005/8/layout/list1"/>
    <dgm:cxn modelId="{7B9E0121-D91C-41AE-9E33-720955E281CE}" type="presParOf" srcId="{F5C35EC6-B966-4A51-850E-2948CD39F9E5}" destId="{3F1A51FB-FFBB-45F8-B459-A7DABD0A95A6}" srcOrd="0" destOrd="0" presId="urn:microsoft.com/office/officeart/2005/8/layout/list1"/>
    <dgm:cxn modelId="{CC33B4F9-5D5A-4DD5-9775-3F3E4CBCD5D9}" type="presParOf" srcId="{F5C35EC6-B966-4A51-850E-2948CD39F9E5}" destId="{AD0BB86C-5133-4753-8BCC-B3F0BD39D027}" srcOrd="1" destOrd="0" presId="urn:microsoft.com/office/officeart/2005/8/layout/list1"/>
    <dgm:cxn modelId="{06DC408D-A6F2-425B-9FE5-000902CF12C5}" type="presParOf" srcId="{5D4EA3AF-C39C-4D54-BBCE-028AA4D2B949}" destId="{BB332F77-87B7-402C-9C66-8B3E55E805FA}" srcOrd="1" destOrd="0" presId="urn:microsoft.com/office/officeart/2005/8/layout/list1"/>
    <dgm:cxn modelId="{E31A4308-FC9C-47FA-A9F1-0AC4595587C9}" type="presParOf" srcId="{5D4EA3AF-C39C-4D54-BBCE-028AA4D2B949}" destId="{C854D4B8-47EA-4220-B28A-84EBB88FF217}" srcOrd="2" destOrd="0" presId="urn:microsoft.com/office/officeart/2005/8/layout/list1"/>
    <dgm:cxn modelId="{1369403B-B244-4E9A-BA82-4905A0684B4C}" type="presParOf" srcId="{5D4EA3AF-C39C-4D54-BBCE-028AA4D2B949}" destId="{35AD541F-EDBD-4907-ADD4-3B47E49E0E12}" srcOrd="3" destOrd="0" presId="urn:microsoft.com/office/officeart/2005/8/layout/list1"/>
    <dgm:cxn modelId="{84DF203C-08B6-4B5A-BFAE-B293C9879E98}" type="presParOf" srcId="{5D4EA3AF-C39C-4D54-BBCE-028AA4D2B949}" destId="{0A3B8E2A-D3CC-4B53-ADFC-705381637981}" srcOrd="4" destOrd="0" presId="urn:microsoft.com/office/officeart/2005/8/layout/list1"/>
    <dgm:cxn modelId="{2A6ADDE6-06D3-4A2F-9E56-09D8C03B7B9F}" type="presParOf" srcId="{0A3B8E2A-D3CC-4B53-ADFC-705381637981}" destId="{84404383-3C8C-4F76-93CB-B22A09B77B10}" srcOrd="0" destOrd="0" presId="urn:microsoft.com/office/officeart/2005/8/layout/list1"/>
    <dgm:cxn modelId="{AF3CA982-2646-477B-A0BF-C8F85A20C8F8}" type="presParOf" srcId="{0A3B8E2A-D3CC-4B53-ADFC-705381637981}" destId="{30285F41-C56D-4806-B7A9-6734BF580FF3}" srcOrd="1" destOrd="0" presId="urn:microsoft.com/office/officeart/2005/8/layout/list1"/>
    <dgm:cxn modelId="{B732BE61-9F72-4DF4-930F-795DB57DCB52}" type="presParOf" srcId="{5D4EA3AF-C39C-4D54-BBCE-028AA4D2B949}" destId="{1F356C24-1553-4BF1-8668-8B5EC496D385}" srcOrd="5" destOrd="0" presId="urn:microsoft.com/office/officeart/2005/8/layout/list1"/>
    <dgm:cxn modelId="{99FBB4CF-0380-4ADB-A828-0D49D4907A09}" type="presParOf" srcId="{5D4EA3AF-C39C-4D54-BBCE-028AA4D2B949}" destId="{86D025C9-DA13-45E9-BFF4-AE4FBF5DA23D}" srcOrd="6" destOrd="0" presId="urn:microsoft.com/office/officeart/2005/8/layout/list1"/>
    <dgm:cxn modelId="{A494B6FE-1269-4732-88DC-9B1A8566453E}" type="presParOf" srcId="{5D4EA3AF-C39C-4D54-BBCE-028AA4D2B949}" destId="{0D31A469-1788-47C4-8F66-352803820260}" srcOrd="7" destOrd="0" presId="urn:microsoft.com/office/officeart/2005/8/layout/list1"/>
    <dgm:cxn modelId="{2848ACDE-1D7E-4ADD-BEC0-DA9C4A2FA1A0}" type="presParOf" srcId="{5D4EA3AF-C39C-4D54-BBCE-028AA4D2B949}" destId="{1F39DB6E-1DE8-4362-BBE4-0EE0A558CA44}" srcOrd="8" destOrd="0" presId="urn:microsoft.com/office/officeart/2005/8/layout/list1"/>
    <dgm:cxn modelId="{89C952C0-D27D-4965-A334-6F5A5643B73A}" type="presParOf" srcId="{1F39DB6E-1DE8-4362-BBE4-0EE0A558CA44}" destId="{5687E08F-5B26-4780-84D4-38D9E2C52659}" srcOrd="0" destOrd="0" presId="urn:microsoft.com/office/officeart/2005/8/layout/list1"/>
    <dgm:cxn modelId="{DFDFD8D7-1165-4C16-BDAA-5AD80537D81B}" type="presParOf" srcId="{1F39DB6E-1DE8-4362-BBE4-0EE0A558CA44}" destId="{8B083F12-6204-4FF9-967C-C5C7277B95C2}" srcOrd="1" destOrd="0" presId="urn:microsoft.com/office/officeart/2005/8/layout/list1"/>
    <dgm:cxn modelId="{1BF27781-45D8-42E2-BB59-652553F0F7E2}" type="presParOf" srcId="{5D4EA3AF-C39C-4D54-BBCE-028AA4D2B949}" destId="{8B53155B-8419-4935-AA12-EABC4FDAED42}" srcOrd="9" destOrd="0" presId="urn:microsoft.com/office/officeart/2005/8/layout/list1"/>
    <dgm:cxn modelId="{95926491-109E-42DE-8C07-2229333F7D0C}" type="presParOf" srcId="{5D4EA3AF-C39C-4D54-BBCE-028AA4D2B949}" destId="{EB19FD8F-9540-45F6-A638-AB2E1A310A40}" srcOrd="10" destOrd="0" presId="urn:microsoft.com/office/officeart/2005/8/layout/list1"/>
    <dgm:cxn modelId="{F43859F6-8210-4E69-AD69-AE926805B6D1}" type="presParOf" srcId="{5D4EA3AF-C39C-4D54-BBCE-028AA4D2B949}" destId="{D61C5140-5A55-40BC-9B56-C868E2772113}" srcOrd="11" destOrd="0" presId="urn:microsoft.com/office/officeart/2005/8/layout/list1"/>
    <dgm:cxn modelId="{24C87675-53B5-45E7-87C1-A3A7B5EF34B0}" type="presParOf" srcId="{5D4EA3AF-C39C-4D54-BBCE-028AA4D2B949}" destId="{A748132E-FF85-495C-BF9E-FEEFEF0AA3F3}" srcOrd="12" destOrd="0" presId="urn:microsoft.com/office/officeart/2005/8/layout/list1"/>
    <dgm:cxn modelId="{118E14C4-4FB0-4A01-945D-93723F83545B}" type="presParOf" srcId="{A748132E-FF85-495C-BF9E-FEEFEF0AA3F3}" destId="{9125FE19-AD57-47A4-B2D4-0CC3AFAEEBDD}" srcOrd="0" destOrd="0" presId="urn:microsoft.com/office/officeart/2005/8/layout/list1"/>
    <dgm:cxn modelId="{77917E27-F996-4BAB-B511-C8B0D46FAC25}" type="presParOf" srcId="{A748132E-FF85-495C-BF9E-FEEFEF0AA3F3}" destId="{51A8A40B-B095-42E9-A426-2EDAFF27F3C7}" srcOrd="1" destOrd="0" presId="urn:microsoft.com/office/officeart/2005/8/layout/list1"/>
    <dgm:cxn modelId="{9792E465-23E0-4651-B9F2-656A32FF87D8}" type="presParOf" srcId="{5D4EA3AF-C39C-4D54-BBCE-028AA4D2B949}" destId="{67AEE17D-515E-4992-A936-83F603FC470A}" srcOrd="13" destOrd="0" presId="urn:microsoft.com/office/officeart/2005/8/layout/list1"/>
    <dgm:cxn modelId="{F3EB60C6-38A4-457B-A691-6A81F2800F17}" type="presParOf" srcId="{5D4EA3AF-C39C-4D54-BBCE-028AA4D2B949}" destId="{1CB67913-5363-4B43-BB93-E3622A97B28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CACEDA-C7EB-4949-AFCB-74E443E8CA76}"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nb-NO"/>
        </a:p>
      </dgm:t>
    </dgm:pt>
    <dgm:pt modelId="{C40592FF-B421-4D6B-9372-3D425621BF32}">
      <dgm:prSet phldrT="[Tekst]" custT="1"/>
      <dgm:spPr/>
      <dgm:t>
        <a:bodyPr/>
        <a:lstStyle/>
        <a:p>
          <a:r>
            <a:rPr lang="nb-NO" sz="2800" dirty="0"/>
            <a:t>3 Utvalg</a:t>
          </a:r>
        </a:p>
      </dgm:t>
    </dgm:pt>
    <dgm:pt modelId="{536A0D65-3005-41EC-8EDA-6AF4CEE789F6}" type="parTrans" cxnId="{3DDBE1CF-7CAD-4FD8-AA52-A3D993E6E4FA}">
      <dgm:prSet/>
      <dgm:spPr/>
      <dgm:t>
        <a:bodyPr/>
        <a:lstStyle/>
        <a:p>
          <a:endParaRPr lang="nb-NO"/>
        </a:p>
      </dgm:t>
    </dgm:pt>
    <dgm:pt modelId="{C2DAF601-AA70-4362-B915-24DCEC977EF0}" type="sibTrans" cxnId="{3DDBE1CF-7CAD-4FD8-AA52-A3D993E6E4FA}">
      <dgm:prSet/>
      <dgm:spPr/>
      <dgm:t>
        <a:bodyPr/>
        <a:lstStyle/>
        <a:p>
          <a:endParaRPr lang="nb-NO"/>
        </a:p>
      </dgm:t>
    </dgm:pt>
    <dgm:pt modelId="{F06CDFCF-CC1A-4568-971F-FD702858A7DE}">
      <dgm:prSet phldrT="[Tekst]"/>
      <dgm:spPr/>
      <dgm:t>
        <a:bodyPr/>
        <a:lstStyle/>
        <a:p>
          <a:r>
            <a:rPr lang="nb-NO" dirty="0"/>
            <a:t>Virksomhetsledere, seksjonsledere, assisterende seksjonsledere og avdelingsledere</a:t>
          </a:r>
        </a:p>
      </dgm:t>
    </dgm:pt>
    <dgm:pt modelId="{689D2786-A396-4ADE-A8AE-90DA8CAEB43F}" type="parTrans" cxnId="{6E4DF271-6DDD-4E07-A474-80FBF7255FAE}">
      <dgm:prSet/>
      <dgm:spPr/>
      <dgm:t>
        <a:bodyPr/>
        <a:lstStyle/>
        <a:p>
          <a:endParaRPr lang="nb-NO"/>
        </a:p>
      </dgm:t>
    </dgm:pt>
    <dgm:pt modelId="{5AC243A7-3A7F-4818-94F8-F3A4C14C0EEC}" type="sibTrans" cxnId="{6E4DF271-6DDD-4E07-A474-80FBF7255FAE}">
      <dgm:prSet/>
      <dgm:spPr/>
      <dgm:t>
        <a:bodyPr/>
        <a:lstStyle/>
        <a:p>
          <a:endParaRPr lang="nb-NO"/>
        </a:p>
      </dgm:t>
    </dgm:pt>
    <dgm:pt modelId="{B748C9D6-85F3-4C16-8F1B-7D70E47C4C2F}">
      <dgm:prSet phldrT="[Tekst]"/>
      <dgm:spPr/>
      <dgm:t>
        <a:bodyPr/>
        <a:lstStyle/>
        <a:p>
          <a:r>
            <a:rPr lang="nb-NO" dirty="0"/>
            <a:t>Digitale agenter, velferdsteknologi- </a:t>
          </a:r>
          <a:br>
            <a:rPr lang="nb-NO" dirty="0"/>
          </a:br>
          <a:r>
            <a:rPr lang="nb-NO" dirty="0"/>
            <a:t>konsulenter, rådgivere </a:t>
          </a:r>
          <a:br>
            <a:rPr lang="nb-NO" dirty="0"/>
          </a:br>
          <a:r>
            <a:rPr lang="nb-NO" dirty="0"/>
            <a:t>og implementeringsansvarlige</a:t>
          </a:r>
        </a:p>
      </dgm:t>
    </dgm:pt>
    <dgm:pt modelId="{339C6DB1-99D2-42D9-A584-D8CD7D4C0EF5}" type="parTrans" cxnId="{EF21CBB9-D2E7-4625-BAC4-49D6C38AD38C}">
      <dgm:prSet/>
      <dgm:spPr/>
      <dgm:t>
        <a:bodyPr/>
        <a:lstStyle/>
        <a:p>
          <a:endParaRPr lang="nb-NO"/>
        </a:p>
      </dgm:t>
    </dgm:pt>
    <dgm:pt modelId="{26BA2A74-7938-43E8-8288-8B8DD8EC76EA}" type="sibTrans" cxnId="{EF21CBB9-D2E7-4625-BAC4-49D6C38AD38C}">
      <dgm:prSet/>
      <dgm:spPr/>
      <dgm:t>
        <a:bodyPr/>
        <a:lstStyle/>
        <a:p>
          <a:endParaRPr lang="nb-NO"/>
        </a:p>
      </dgm:t>
    </dgm:pt>
    <dgm:pt modelId="{B60F82CE-69F6-46E0-BE6D-0B9A157101E9}">
      <dgm:prSet phldrT="[Tekst]"/>
      <dgm:spPr/>
      <dgm:t>
        <a:bodyPr/>
        <a:lstStyle/>
        <a:p>
          <a:r>
            <a:rPr lang="nb-NO" dirty="0"/>
            <a:t>Sykepleiere, hjelpepleiere, fysioterapeuter, helsesykepleiere, avdelingsledere, implementeringsansvarlige, rådgivere, teamkoordinatorer, fagkoordinatorer og fagsykepleiere</a:t>
          </a:r>
        </a:p>
      </dgm:t>
    </dgm:pt>
    <dgm:pt modelId="{0A7A13C1-1E7D-41D0-B07B-212B04510E0A}" type="parTrans" cxnId="{69356210-BFDF-403B-824B-606640C8F34D}">
      <dgm:prSet/>
      <dgm:spPr/>
      <dgm:t>
        <a:bodyPr/>
        <a:lstStyle/>
        <a:p>
          <a:endParaRPr lang="nb-NO"/>
        </a:p>
      </dgm:t>
    </dgm:pt>
    <dgm:pt modelId="{070592D1-23EA-4F6E-B4EF-690488B986CB}" type="sibTrans" cxnId="{69356210-BFDF-403B-824B-606640C8F34D}">
      <dgm:prSet/>
      <dgm:spPr/>
      <dgm:t>
        <a:bodyPr/>
        <a:lstStyle/>
        <a:p>
          <a:endParaRPr lang="nb-NO"/>
        </a:p>
      </dgm:t>
    </dgm:pt>
    <dgm:pt modelId="{E85611B1-C0E0-49D3-98E1-2BAF96B8CCA5}" type="pres">
      <dgm:prSet presAssocID="{D2CACEDA-C7EB-4949-AFCB-74E443E8CA76}" presName="Name0" presStyleCnt="0">
        <dgm:presLayoutVars>
          <dgm:chPref val="1"/>
          <dgm:dir/>
          <dgm:animOne val="branch"/>
          <dgm:animLvl val="lvl"/>
          <dgm:resizeHandles val="exact"/>
        </dgm:presLayoutVars>
      </dgm:prSet>
      <dgm:spPr/>
    </dgm:pt>
    <dgm:pt modelId="{1FF7D98B-9029-4442-954A-6089B279A9AD}" type="pres">
      <dgm:prSet presAssocID="{C40592FF-B421-4D6B-9372-3D425621BF32}" presName="root1" presStyleCnt="0"/>
      <dgm:spPr/>
    </dgm:pt>
    <dgm:pt modelId="{B698F08E-642D-480E-B064-2DD27FE35CB8}" type="pres">
      <dgm:prSet presAssocID="{C40592FF-B421-4D6B-9372-3D425621BF32}" presName="LevelOneTextNode" presStyleLbl="node0" presStyleIdx="0" presStyleCnt="1" custScaleX="54755">
        <dgm:presLayoutVars>
          <dgm:chPref val="3"/>
        </dgm:presLayoutVars>
      </dgm:prSet>
      <dgm:spPr/>
    </dgm:pt>
    <dgm:pt modelId="{0879C8EB-4EC2-4A17-8CC8-DDC23CF524B9}" type="pres">
      <dgm:prSet presAssocID="{C40592FF-B421-4D6B-9372-3D425621BF32}" presName="level2hierChild" presStyleCnt="0"/>
      <dgm:spPr/>
    </dgm:pt>
    <dgm:pt modelId="{A50E1FE2-36B7-45B2-8FD1-09705FD567DB}" type="pres">
      <dgm:prSet presAssocID="{689D2786-A396-4ADE-A8AE-90DA8CAEB43F}" presName="conn2-1" presStyleLbl="parChTrans1D2" presStyleIdx="0" presStyleCnt="3"/>
      <dgm:spPr/>
    </dgm:pt>
    <dgm:pt modelId="{4674EFAE-C1D2-441D-8FA3-15399E73F173}" type="pres">
      <dgm:prSet presAssocID="{689D2786-A396-4ADE-A8AE-90DA8CAEB43F}" presName="connTx" presStyleLbl="parChTrans1D2" presStyleIdx="0" presStyleCnt="3"/>
      <dgm:spPr/>
    </dgm:pt>
    <dgm:pt modelId="{F0D77BA3-2791-488D-B72F-249BA85E6D01}" type="pres">
      <dgm:prSet presAssocID="{F06CDFCF-CC1A-4568-971F-FD702858A7DE}" presName="root2" presStyleCnt="0"/>
      <dgm:spPr/>
    </dgm:pt>
    <dgm:pt modelId="{93C468D7-3BAF-4744-BE31-8FFDE61D5E95}" type="pres">
      <dgm:prSet presAssocID="{F06CDFCF-CC1A-4568-971F-FD702858A7DE}" presName="LevelTwoTextNode" presStyleLbl="node2" presStyleIdx="0" presStyleCnt="3" custScaleY="134180">
        <dgm:presLayoutVars>
          <dgm:chPref val="3"/>
        </dgm:presLayoutVars>
      </dgm:prSet>
      <dgm:spPr/>
    </dgm:pt>
    <dgm:pt modelId="{07EB7682-5E16-4D77-8979-293EE0E4AA67}" type="pres">
      <dgm:prSet presAssocID="{F06CDFCF-CC1A-4568-971F-FD702858A7DE}" presName="level3hierChild" presStyleCnt="0"/>
      <dgm:spPr/>
    </dgm:pt>
    <dgm:pt modelId="{EA2B24B4-6F6B-4263-B999-323DB708E18D}" type="pres">
      <dgm:prSet presAssocID="{339C6DB1-99D2-42D9-A584-D8CD7D4C0EF5}" presName="conn2-1" presStyleLbl="parChTrans1D2" presStyleIdx="1" presStyleCnt="3"/>
      <dgm:spPr/>
    </dgm:pt>
    <dgm:pt modelId="{288954AB-E26C-46F7-B6E7-6B4C512EE478}" type="pres">
      <dgm:prSet presAssocID="{339C6DB1-99D2-42D9-A584-D8CD7D4C0EF5}" presName="connTx" presStyleLbl="parChTrans1D2" presStyleIdx="1" presStyleCnt="3"/>
      <dgm:spPr/>
    </dgm:pt>
    <dgm:pt modelId="{3DCC11C9-2B19-49EC-B804-4BA71844D926}" type="pres">
      <dgm:prSet presAssocID="{B748C9D6-85F3-4C16-8F1B-7D70E47C4C2F}" presName="root2" presStyleCnt="0"/>
      <dgm:spPr/>
    </dgm:pt>
    <dgm:pt modelId="{2D8A46A7-4B9A-4FF3-8F62-C1A9EE322531}" type="pres">
      <dgm:prSet presAssocID="{B748C9D6-85F3-4C16-8F1B-7D70E47C4C2F}" presName="LevelTwoTextNode" presStyleLbl="node2" presStyleIdx="1" presStyleCnt="3" custScaleY="134180">
        <dgm:presLayoutVars>
          <dgm:chPref val="3"/>
        </dgm:presLayoutVars>
      </dgm:prSet>
      <dgm:spPr/>
    </dgm:pt>
    <dgm:pt modelId="{672E4D40-D285-4CAD-B27C-0D85CCD622C1}" type="pres">
      <dgm:prSet presAssocID="{B748C9D6-85F3-4C16-8F1B-7D70E47C4C2F}" presName="level3hierChild" presStyleCnt="0"/>
      <dgm:spPr/>
    </dgm:pt>
    <dgm:pt modelId="{B28F2E17-183A-4EDB-B30A-77CD0CF9A675}" type="pres">
      <dgm:prSet presAssocID="{0A7A13C1-1E7D-41D0-B07B-212B04510E0A}" presName="conn2-1" presStyleLbl="parChTrans1D2" presStyleIdx="2" presStyleCnt="3"/>
      <dgm:spPr/>
    </dgm:pt>
    <dgm:pt modelId="{9D03B72C-1980-4739-B6AD-12E1B07A87BA}" type="pres">
      <dgm:prSet presAssocID="{0A7A13C1-1E7D-41D0-B07B-212B04510E0A}" presName="connTx" presStyleLbl="parChTrans1D2" presStyleIdx="2" presStyleCnt="3"/>
      <dgm:spPr/>
    </dgm:pt>
    <dgm:pt modelId="{3785C177-68ED-4F1D-BDA7-6E7074BA3737}" type="pres">
      <dgm:prSet presAssocID="{B60F82CE-69F6-46E0-BE6D-0B9A157101E9}" presName="root2" presStyleCnt="0"/>
      <dgm:spPr/>
    </dgm:pt>
    <dgm:pt modelId="{84C15810-908A-43AB-B62C-8C31DC194DB5}" type="pres">
      <dgm:prSet presAssocID="{B60F82CE-69F6-46E0-BE6D-0B9A157101E9}" presName="LevelTwoTextNode" presStyleLbl="node2" presStyleIdx="2" presStyleCnt="3" custScaleY="134180">
        <dgm:presLayoutVars>
          <dgm:chPref val="3"/>
        </dgm:presLayoutVars>
      </dgm:prSet>
      <dgm:spPr/>
    </dgm:pt>
    <dgm:pt modelId="{7F65C8D2-1E66-49C0-BF99-DE6BD6EF36A4}" type="pres">
      <dgm:prSet presAssocID="{B60F82CE-69F6-46E0-BE6D-0B9A157101E9}" presName="level3hierChild" presStyleCnt="0"/>
      <dgm:spPr/>
    </dgm:pt>
  </dgm:ptLst>
  <dgm:cxnLst>
    <dgm:cxn modelId="{10987002-22DD-41E6-BAB5-B649017F0F1B}" type="presOf" srcId="{689D2786-A396-4ADE-A8AE-90DA8CAEB43F}" destId="{A50E1FE2-36B7-45B2-8FD1-09705FD567DB}" srcOrd="0" destOrd="0" presId="urn:microsoft.com/office/officeart/2008/layout/HorizontalMultiLevelHierarchy"/>
    <dgm:cxn modelId="{69356210-BFDF-403B-824B-606640C8F34D}" srcId="{C40592FF-B421-4D6B-9372-3D425621BF32}" destId="{B60F82CE-69F6-46E0-BE6D-0B9A157101E9}" srcOrd="2" destOrd="0" parTransId="{0A7A13C1-1E7D-41D0-B07B-212B04510E0A}" sibTransId="{070592D1-23EA-4F6E-B4EF-690488B986CB}"/>
    <dgm:cxn modelId="{FD1FE22B-CB3B-47EE-B527-951C628AB1CF}" type="presOf" srcId="{B748C9D6-85F3-4C16-8F1B-7D70E47C4C2F}" destId="{2D8A46A7-4B9A-4FF3-8F62-C1A9EE322531}" srcOrd="0" destOrd="0" presId="urn:microsoft.com/office/officeart/2008/layout/HorizontalMultiLevelHierarchy"/>
    <dgm:cxn modelId="{13E15A3E-3E57-45B3-926E-CFCF17E46A22}" type="presOf" srcId="{0A7A13C1-1E7D-41D0-B07B-212B04510E0A}" destId="{B28F2E17-183A-4EDB-B30A-77CD0CF9A675}" srcOrd="0" destOrd="0" presId="urn:microsoft.com/office/officeart/2008/layout/HorizontalMultiLevelHierarchy"/>
    <dgm:cxn modelId="{1380016F-7E08-4740-9049-7435D80745E8}" type="presOf" srcId="{B60F82CE-69F6-46E0-BE6D-0B9A157101E9}" destId="{84C15810-908A-43AB-B62C-8C31DC194DB5}" srcOrd="0" destOrd="0" presId="urn:microsoft.com/office/officeart/2008/layout/HorizontalMultiLevelHierarchy"/>
    <dgm:cxn modelId="{B4761071-FFF0-4DF9-B9CA-3647FCADF62F}" type="presOf" srcId="{339C6DB1-99D2-42D9-A584-D8CD7D4C0EF5}" destId="{288954AB-E26C-46F7-B6E7-6B4C512EE478}" srcOrd="1" destOrd="0" presId="urn:microsoft.com/office/officeart/2008/layout/HorizontalMultiLevelHierarchy"/>
    <dgm:cxn modelId="{6E4DF271-6DDD-4E07-A474-80FBF7255FAE}" srcId="{C40592FF-B421-4D6B-9372-3D425621BF32}" destId="{F06CDFCF-CC1A-4568-971F-FD702858A7DE}" srcOrd="0" destOrd="0" parTransId="{689D2786-A396-4ADE-A8AE-90DA8CAEB43F}" sibTransId="{5AC243A7-3A7F-4818-94F8-F3A4C14C0EEC}"/>
    <dgm:cxn modelId="{C40D847C-C5EA-4676-923A-BE036E161072}" type="presOf" srcId="{C40592FF-B421-4D6B-9372-3D425621BF32}" destId="{B698F08E-642D-480E-B064-2DD27FE35CB8}" srcOrd="0" destOrd="0" presId="urn:microsoft.com/office/officeart/2008/layout/HorizontalMultiLevelHierarchy"/>
    <dgm:cxn modelId="{9B81C8B8-679C-43C2-AE5F-439E0DFEDD7B}" type="presOf" srcId="{689D2786-A396-4ADE-A8AE-90DA8CAEB43F}" destId="{4674EFAE-C1D2-441D-8FA3-15399E73F173}" srcOrd="1" destOrd="0" presId="urn:microsoft.com/office/officeart/2008/layout/HorizontalMultiLevelHierarchy"/>
    <dgm:cxn modelId="{EF21CBB9-D2E7-4625-BAC4-49D6C38AD38C}" srcId="{C40592FF-B421-4D6B-9372-3D425621BF32}" destId="{B748C9D6-85F3-4C16-8F1B-7D70E47C4C2F}" srcOrd="1" destOrd="0" parTransId="{339C6DB1-99D2-42D9-A584-D8CD7D4C0EF5}" sibTransId="{26BA2A74-7938-43E8-8288-8B8DD8EC76EA}"/>
    <dgm:cxn modelId="{9E777ACB-400B-45CB-8A43-1B1BD6742855}" type="presOf" srcId="{0A7A13C1-1E7D-41D0-B07B-212B04510E0A}" destId="{9D03B72C-1980-4739-B6AD-12E1B07A87BA}" srcOrd="1" destOrd="0" presId="urn:microsoft.com/office/officeart/2008/layout/HorizontalMultiLevelHierarchy"/>
    <dgm:cxn modelId="{3DDBE1CF-7CAD-4FD8-AA52-A3D993E6E4FA}" srcId="{D2CACEDA-C7EB-4949-AFCB-74E443E8CA76}" destId="{C40592FF-B421-4D6B-9372-3D425621BF32}" srcOrd="0" destOrd="0" parTransId="{536A0D65-3005-41EC-8EDA-6AF4CEE789F6}" sibTransId="{C2DAF601-AA70-4362-B915-24DCEC977EF0}"/>
    <dgm:cxn modelId="{A98681D6-6163-403A-8C2B-9DBFCD3C8266}" type="presOf" srcId="{339C6DB1-99D2-42D9-A584-D8CD7D4C0EF5}" destId="{EA2B24B4-6F6B-4263-B999-323DB708E18D}" srcOrd="0" destOrd="0" presId="urn:microsoft.com/office/officeart/2008/layout/HorizontalMultiLevelHierarchy"/>
    <dgm:cxn modelId="{AA13EEE3-3EAA-4E20-84DC-DFBBE2179779}" type="presOf" srcId="{D2CACEDA-C7EB-4949-AFCB-74E443E8CA76}" destId="{E85611B1-C0E0-49D3-98E1-2BAF96B8CCA5}" srcOrd="0" destOrd="0" presId="urn:microsoft.com/office/officeart/2008/layout/HorizontalMultiLevelHierarchy"/>
    <dgm:cxn modelId="{1E2469F5-BF2F-4B89-82DD-016ABECB0C95}" type="presOf" srcId="{F06CDFCF-CC1A-4568-971F-FD702858A7DE}" destId="{93C468D7-3BAF-4744-BE31-8FFDE61D5E95}" srcOrd="0" destOrd="0" presId="urn:microsoft.com/office/officeart/2008/layout/HorizontalMultiLevelHierarchy"/>
    <dgm:cxn modelId="{EB65772F-D310-4924-A7FA-E3206EA7C81D}" type="presParOf" srcId="{E85611B1-C0E0-49D3-98E1-2BAF96B8CCA5}" destId="{1FF7D98B-9029-4442-954A-6089B279A9AD}" srcOrd="0" destOrd="0" presId="urn:microsoft.com/office/officeart/2008/layout/HorizontalMultiLevelHierarchy"/>
    <dgm:cxn modelId="{5EF9367E-4B56-4178-813D-8424A083082A}" type="presParOf" srcId="{1FF7D98B-9029-4442-954A-6089B279A9AD}" destId="{B698F08E-642D-480E-B064-2DD27FE35CB8}" srcOrd="0" destOrd="0" presId="urn:microsoft.com/office/officeart/2008/layout/HorizontalMultiLevelHierarchy"/>
    <dgm:cxn modelId="{ACB5C23B-F139-4F51-B869-998844A2A9C7}" type="presParOf" srcId="{1FF7D98B-9029-4442-954A-6089B279A9AD}" destId="{0879C8EB-4EC2-4A17-8CC8-DDC23CF524B9}" srcOrd="1" destOrd="0" presId="urn:microsoft.com/office/officeart/2008/layout/HorizontalMultiLevelHierarchy"/>
    <dgm:cxn modelId="{7D65483D-B502-4AD2-8EFC-BDFE531C5DFF}" type="presParOf" srcId="{0879C8EB-4EC2-4A17-8CC8-DDC23CF524B9}" destId="{A50E1FE2-36B7-45B2-8FD1-09705FD567DB}" srcOrd="0" destOrd="0" presId="urn:microsoft.com/office/officeart/2008/layout/HorizontalMultiLevelHierarchy"/>
    <dgm:cxn modelId="{24D518CB-01F2-4243-93A8-23F501112F6C}" type="presParOf" srcId="{A50E1FE2-36B7-45B2-8FD1-09705FD567DB}" destId="{4674EFAE-C1D2-441D-8FA3-15399E73F173}" srcOrd="0" destOrd="0" presId="urn:microsoft.com/office/officeart/2008/layout/HorizontalMultiLevelHierarchy"/>
    <dgm:cxn modelId="{C25F1919-C1A0-412C-8F06-E64AE537EC27}" type="presParOf" srcId="{0879C8EB-4EC2-4A17-8CC8-DDC23CF524B9}" destId="{F0D77BA3-2791-488D-B72F-249BA85E6D01}" srcOrd="1" destOrd="0" presId="urn:microsoft.com/office/officeart/2008/layout/HorizontalMultiLevelHierarchy"/>
    <dgm:cxn modelId="{C0D75B05-9CA0-41E6-9E8F-D9477845077E}" type="presParOf" srcId="{F0D77BA3-2791-488D-B72F-249BA85E6D01}" destId="{93C468D7-3BAF-4744-BE31-8FFDE61D5E95}" srcOrd="0" destOrd="0" presId="urn:microsoft.com/office/officeart/2008/layout/HorizontalMultiLevelHierarchy"/>
    <dgm:cxn modelId="{79AB6DCE-6C9F-4C42-8218-2EA2E498797F}" type="presParOf" srcId="{F0D77BA3-2791-488D-B72F-249BA85E6D01}" destId="{07EB7682-5E16-4D77-8979-293EE0E4AA67}" srcOrd="1" destOrd="0" presId="urn:microsoft.com/office/officeart/2008/layout/HorizontalMultiLevelHierarchy"/>
    <dgm:cxn modelId="{E2EDAB08-A80D-4055-BE7C-26D078C5B11C}" type="presParOf" srcId="{0879C8EB-4EC2-4A17-8CC8-DDC23CF524B9}" destId="{EA2B24B4-6F6B-4263-B999-323DB708E18D}" srcOrd="2" destOrd="0" presId="urn:microsoft.com/office/officeart/2008/layout/HorizontalMultiLevelHierarchy"/>
    <dgm:cxn modelId="{6CEBFAED-77F1-4951-9206-8926C25934C1}" type="presParOf" srcId="{EA2B24B4-6F6B-4263-B999-323DB708E18D}" destId="{288954AB-E26C-46F7-B6E7-6B4C512EE478}" srcOrd="0" destOrd="0" presId="urn:microsoft.com/office/officeart/2008/layout/HorizontalMultiLevelHierarchy"/>
    <dgm:cxn modelId="{A41B905C-C5D3-4B2D-BC1C-3D4A7FB57656}" type="presParOf" srcId="{0879C8EB-4EC2-4A17-8CC8-DDC23CF524B9}" destId="{3DCC11C9-2B19-49EC-B804-4BA71844D926}" srcOrd="3" destOrd="0" presId="urn:microsoft.com/office/officeart/2008/layout/HorizontalMultiLevelHierarchy"/>
    <dgm:cxn modelId="{0CB91BCA-7DEF-4556-A9E9-2B486691BBCE}" type="presParOf" srcId="{3DCC11C9-2B19-49EC-B804-4BA71844D926}" destId="{2D8A46A7-4B9A-4FF3-8F62-C1A9EE322531}" srcOrd="0" destOrd="0" presId="urn:microsoft.com/office/officeart/2008/layout/HorizontalMultiLevelHierarchy"/>
    <dgm:cxn modelId="{086F3E98-1087-4DA0-AA29-B21C44036506}" type="presParOf" srcId="{3DCC11C9-2B19-49EC-B804-4BA71844D926}" destId="{672E4D40-D285-4CAD-B27C-0D85CCD622C1}" srcOrd="1" destOrd="0" presId="urn:microsoft.com/office/officeart/2008/layout/HorizontalMultiLevelHierarchy"/>
    <dgm:cxn modelId="{C311A513-D07C-4C59-8F96-6F89DF10EA7F}" type="presParOf" srcId="{0879C8EB-4EC2-4A17-8CC8-DDC23CF524B9}" destId="{B28F2E17-183A-4EDB-B30A-77CD0CF9A675}" srcOrd="4" destOrd="0" presId="urn:microsoft.com/office/officeart/2008/layout/HorizontalMultiLevelHierarchy"/>
    <dgm:cxn modelId="{E309E37E-D66F-430F-A84D-6E99E68DF647}" type="presParOf" srcId="{B28F2E17-183A-4EDB-B30A-77CD0CF9A675}" destId="{9D03B72C-1980-4739-B6AD-12E1B07A87BA}" srcOrd="0" destOrd="0" presId="urn:microsoft.com/office/officeart/2008/layout/HorizontalMultiLevelHierarchy"/>
    <dgm:cxn modelId="{59734525-6094-4170-8A00-E161E5866ABA}" type="presParOf" srcId="{0879C8EB-4EC2-4A17-8CC8-DDC23CF524B9}" destId="{3785C177-68ED-4F1D-BDA7-6E7074BA3737}" srcOrd="5" destOrd="0" presId="urn:microsoft.com/office/officeart/2008/layout/HorizontalMultiLevelHierarchy"/>
    <dgm:cxn modelId="{4BAB1ED8-DF3A-4263-A316-FB9647EEF330}" type="presParOf" srcId="{3785C177-68ED-4F1D-BDA7-6E7074BA3737}" destId="{84C15810-908A-43AB-B62C-8C31DC194DB5}" srcOrd="0" destOrd="0" presId="urn:microsoft.com/office/officeart/2008/layout/HorizontalMultiLevelHierarchy"/>
    <dgm:cxn modelId="{863EC3BC-7A88-4023-A49B-842CD46BD857}" type="presParOf" srcId="{3785C177-68ED-4F1D-BDA7-6E7074BA3737}" destId="{7F65C8D2-1E66-49C0-BF99-DE6BD6EF36A4}"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4D4B8-47EA-4220-B28A-84EBB88FF217}">
      <dsp:nvSpPr>
        <dsp:cNvPr id="0" name=""/>
        <dsp:cNvSpPr/>
      </dsp:nvSpPr>
      <dsp:spPr>
        <a:xfrm>
          <a:off x="0" y="289349"/>
          <a:ext cx="8128000" cy="70953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54076" rIns="630823" bIns="120904" numCol="1" spcCol="1270" anchor="t" anchorCtr="0">
          <a:noAutofit/>
        </a:bodyPr>
        <a:lstStyle/>
        <a:p>
          <a:pPr marL="171450" lvl="1" indent="-171450" algn="l" defTabSz="755650">
            <a:lnSpc>
              <a:spcPct val="90000"/>
            </a:lnSpc>
            <a:spcBef>
              <a:spcPct val="0"/>
            </a:spcBef>
            <a:spcAft>
              <a:spcPct val="15000"/>
            </a:spcAft>
            <a:buChar char="•"/>
          </a:pPr>
          <a:r>
            <a:rPr lang="nb-NO" sz="1700" kern="1200" dirty="0"/>
            <a:t>Kvalitativt eksplorerende studiedesign</a:t>
          </a:r>
        </a:p>
      </dsp:txBody>
      <dsp:txXfrm>
        <a:off x="0" y="289349"/>
        <a:ext cx="8128000" cy="709537"/>
      </dsp:txXfrm>
    </dsp:sp>
    <dsp:sp modelId="{AD0BB86C-5133-4753-8BCC-B3F0BD39D027}">
      <dsp:nvSpPr>
        <dsp:cNvPr id="0" name=""/>
        <dsp:cNvSpPr/>
      </dsp:nvSpPr>
      <dsp:spPr>
        <a:xfrm>
          <a:off x="406400" y="38429"/>
          <a:ext cx="568960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nb-NO" sz="1700" kern="1200" dirty="0"/>
            <a:t>Design</a:t>
          </a:r>
        </a:p>
      </dsp:txBody>
      <dsp:txXfrm>
        <a:off x="430898" y="62927"/>
        <a:ext cx="5640604" cy="452844"/>
      </dsp:txXfrm>
    </dsp:sp>
    <dsp:sp modelId="{86D025C9-DA13-45E9-BFF4-AE4FBF5DA23D}">
      <dsp:nvSpPr>
        <dsp:cNvPr id="0" name=""/>
        <dsp:cNvSpPr/>
      </dsp:nvSpPr>
      <dsp:spPr>
        <a:xfrm>
          <a:off x="0" y="1341607"/>
          <a:ext cx="8128000" cy="709537"/>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54076" rIns="630823" bIns="120904" numCol="1" spcCol="1270" anchor="t" anchorCtr="0">
          <a:noAutofit/>
        </a:bodyPr>
        <a:lstStyle/>
        <a:p>
          <a:pPr marL="171450" lvl="1" indent="-171450" algn="l" defTabSz="755650">
            <a:lnSpc>
              <a:spcPct val="90000"/>
            </a:lnSpc>
            <a:spcBef>
              <a:spcPct val="0"/>
            </a:spcBef>
            <a:spcAft>
              <a:spcPct val="15000"/>
            </a:spcAft>
            <a:buChar char="•"/>
          </a:pPr>
          <a:r>
            <a:rPr lang="nb-NO" sz="1700" kern="1200" dirty="0"/>
            <a:t>12 fokusgruppeintervjuer med ledere og helsepersonell i ulike roller</a:t>
          </a:r>
        </a:p>
      </dsp:txBody>
      <dsp:txXfrm>
        <a:off x="0" y="1341607"/>
        <a:ext cx="8128000" cy="709537"/>
      </dsp:txXfrm>
    </dsp:sp>
    <dsp:sp modelId="{30285F41-C56D-4806-B7A9-6734BF580FF3}">
      <dsp:nvSpPr>
        <dsp:cNvPr id="0" name=""/>
        <dsp:cNvSpPr/>
      </dsp:nvSpPr>
      <dsp:spPr>
        <a:xfrm>
          <a:off x="406400" y="1090687"/>
          <a:ext cx="568960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nb-NO" sz="1700" kern="1200" dirty="0"/>
            <a:t>Datainnsamling</a:t>
          </a:r>
        </a:p>
      </dsp:txBody>
      <dsp:txXfrm>
        <a:off x="430898" y="1115185"/>
        <a:ext cx="5640604" cy="452844"/>
      </dsp:txXfrm>
    </dsp:sp>
    <dsp:sp modelId="{EB19FD8F-9540-45F6-A638-AB2E1A310A40}">
      <dsp:nvSpPr>
        <dsp:cNvPr id="0" name=""/>
        <dsp:cNvSpPr/>
      </dsp:nvSpPr>
      <dsp:spPr>
        <a:xfrm>
          <a:off x="0" y="2393864"/>
          <a:ext cx="8128000" cy="709537"/>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54076" rIns="630823"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nb-NO" sz="1700" kern="1200" dirty="0"/>
            <a:t>Samskapende prosess; analyseworkshop og tematisk syntese</a:t>
          </a:r>
        </a:p>
      </dsp:txBody>
      <dsp:txXfrm>
        <a:off x="0" y="2393864"/>
        <a:ext cx="8128000" cy="709537"/>
      </dsp:txXfrm>
    </dsp:sp>
    <dsp:sp modelId="{8B083F12-6204-4FF9-967C-C5C7277B95C2}">
      <dsp:nvSpPr>
        <dsp:cNvPr id="0" name=""/>
        <dsp:cNvSpPr/>
      </dsp:nvSpPr>
      <dsp:spPr>
        <a:xfrm>
          <a:off x="406400" y="2142944"/>
          <a:ext cx="568960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nb-NO" sz="1700" kern="1200" dirty="0"/>
            <a:t>Analyse</a:t>
          </a:r>
        </a:p>
      </dsp:txBody>
      <dsp:txXfrm>
        <a:off x="430898" y="2167442"/>
        <a:ext cx="5640604" cy="452844"/>
      </dsp:txXfrm>
    </dsp:sp>
    <dsp:sp modelId="{1CB67913-5363-4B43-BB93-E3622A97B280}">
      <dsp:nvSpPr>
        <dsp:cNvPr id="0" name=""/>
        <dsp:cNvSpPr/>
      </dsp:nvSpPr>
      <dsp:spPr>
        <a:xfrm>
          <a:off x="0" y="3446122"/>
          <a:ext cx="8128000" cy="9371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54076" rIns="630823" bIns="120904" numCol="1" spcCol="1270" anchor="t" anchorCtr="0">
          <a:noAutofit/>
        </a:bodyPr>
        <a:lstStyle/>
        <a:p>
          <a:pPr marL="171450" lvl="1" indent="-171450" algn="l" defTabSz="755650">
            <a:lnSpc>
              <a:spcPct val="90000"/>
            </a:lnSpc>
            <a:spcBef>
              <a:spcPct val="0"/>
            </a:spcBef>
            <a:spcAft>
              <a:spcPct val="15000"/>
            </a:spcAft>
            <a:buChar char="•"/>
          </a:pPr>
          <a:r>
            <a:rPr lang="nb-NO" sz="1700" kern="1200" dirty="0"/>
            <a:t>Forskningsetiske prinsipper er fulgt. Studien er godkjent av Sikt og vurdert av personvernombud i Drammen, Lier og Asker kommune</a:t>
          </a:r>
        </a:p>
      </dsp:txBody>
      <dsp:txXfrm>
        <a:off x="0" y="3446122"/>
        <a:ext cx="8128000" cy="937125"/>
      </dsp:txXfrm>
    </dsp:sp>
    <dsp:sp modelId="{51A8A40B-B095-42E9-A426-2EDAFF27F3C7}">
      <dsp:nvSpPr>
        <dsp:cNvPr id="0" name=""/>
        <dsp:cNvSpPr/>
      </dsp:nvSpPr>
      <dsp:spPr>
        <a:xfrm>
          <a:off x="406400" y="3195202"/>
          <a:ext cx="568960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Font typeface="Arial" panose="020B0604020202020204" pitchFamily="34" charset="0"/>
            <a:buNone/>
          </a:pPr>
          <a:r>
            <a:rPr lang="nb-NO" sz="1700" kern="1200" dirty="0"/>
            <a:t>Etikk og personvern</a:t>
          </a:r>
        </a:p>
      </dsp:txBody>
      <dsp:txXfrm>
        <a:off x="430898" y="3219700"/>
        <a:ext cx="564060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F2E17-183A-4EDB-B30A-77CD0CF9A675}">
      <dsp:nvSpPr>
        <dsp:cNvPr id="0" name=""/>
        <dsp:cNvSpPr/>
      </dsp:nvSpPr>
      <dsp:spPr>
        <a:xfrm>
          <a:off x="1288614" y="2222970"/>
          <a:ext cx="554141" cy="1344638"/>
        </a:xfrm>
        <a:custGeom>
          <a:avLst/>
          <a:gdLst/>
          <a:ahLst/>
          <a:cxnLst/>
          <a:rect l="0" t="0" r="0" b="0"/>
          <a:pathLst>
            <a:path>
              <a:moveTo>
                <a:pt x="0" y="0"/>
              </a:moveTo>
              <a:lnTo>
                <a:pt x="277070" y="0"/>
              </a:lnTo>
              <a:lnTo>
                <a:pt x="277070" y="1344638"/>
              </a:lnTo>
              <a:lnTo>
                <a:pt x="554141" y="134463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1529326" y="2858930"/>
        <a:ext cx="72717" cy="72717"/>
      </dsp:txXfrm>
    </dsp:sp>
    <dsp:sp modelId="{EA2B24B4-6F6B-4263-B999-323DB708E18D}">
      <dsp:nvSpPr>
        <dsp:cNvPr id="0" name=""/>
        <dsp:cNvSpPr/>
      </dsp:nvSpPr>
      <dsp:spPr>
        <a:xfrm>
          <a:off x="1288614" y="2177250"/>
          <a:ext cx="554141" cy="91440"/>
        </a:xfrm>
        <a:custGeom>
          <a:avLst/>
          <a:gdLst/>
          <a:ahLst/>
          <a:cxnLst/>
          <a:rect l="0" t="0" r="0" b="0"/>
          <a:pathLst>
            <a:path>
              <a:moveTo>
                <a:pt x="0" y="45720"/>
              </a:moveTo>
              <a:lnTo>
                <a:pt x="554141"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1551832" y="2209116"/>
        <a:ext cx="27707" cy="27707"/>
      </dsp:txXfrm>
    </dsp:sp>
    <dsp:sp modelId="{A50E1FE2-36B7-45B2-8FD1-09705FD567DB}">
      <dsp:nvSpPr>
        <dsp:cNvPr id="0" name=""/>
        <dsp:cNvSpPr/>
      </dsp:nvSpPr>
      <dsp:spPr>
        <a:xfrm>
          <a:off x="1288614" y="878331"/>
          <a:ext cx="554141" cy="1344638"/>
        </a:xfrm>
        <a:custGeom>
          <a:avLst/>
          <a:gdLst/>
          <a:ahLst/>
          <a:cxnLst/>
          <a:rect l="0" t="0" r="0" b="0"/>
          <a:pathLst>
            <a:path>
              <a:moveTo>
                <a:pt x="0" y="1344638"/>
              </a:moveTo>
              <a:lnTo>
                <a:pt x="277070" y="1344638"/>
              </a:lnTo>
              <a:lnTo>
                <a:pt x="277070" y="0"/>
              </a:lnTo>
              <a:lnTo>
                <a:pt x="55414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1529326" y="1514291"/>
        <a:ext cx="72717" cy="72717"/>
      </dsp:txXfrm>
    </dsp:sp>
    <dsp:sp modelId="{B698F08E-642D-480E-B064-2DD27FE35CB8}">
      <dsp:nvSpPr>
        <dsp:cNvPr id="0" name=""/>
        <dsp:cNvSpPr/>
      </dsp:nvSpPr>
      <dsp:spPr>
        <a:xfrm rot="16200000">
          <a:off x="-1165620" y="1991704"/>
          <a:ext cx="4445940" cy="4625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b-NO" sz="2800" kern="1200" dirty="0"/>
            <a:t>3 Utvalg</a:t>
          </a:r>
        </a:p>
      </dsp:txBody>
      <dsp:txXfrm>
        <a:off x="-1165620" y="1991704"/>
        <a:ext cx="4445940" cy="462531"/>
      </dsp:txXfrm>
    </dsp:sp>
    <dsp:sp modelId="{93C468D7-3BAF-4744-BE31-8FFDE61D5E95}">
      <dsp:nvSpPr>
        <dsp:cNvPr id="0" name=""/>
        <dsp:cNvSpPr/>
      </dsp:nvSpPr>
      <dsp:spPr>
        <a:xfrm>
          <a:off x="1842756" y="311602"/>
          <a:ext cx="2770709" cy="11334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b-NO" sz="1300" kern="1200" dirty="0"/>
            <a:t>Virksomhetsledere, seksjonsledere, assisterende seksjonsledere og avdelingsledere</a:t>
          </a:r>
        </a:p>
      </dsp:txBody>
      <dsp:txXfrm>
        <a:off x="1842756" y="311602"/>
        <a:ext cx="2770709" cy="1133456"/>
      </dsp:txXfrm>
    </dsp:sp>
    <dsp:sp modelId="{2D8A46A7-4B9A-4FF3-8F62-C1A9EE322531}">
      <dsp:nvSpPr>
        <dsp:cNvPr id="0" name=""/>
        <dsp:cNvSpPr/>
      </dsp:nvSpPr>
      <dsp:spPr>
        <a:xfrm>
          <a:off x="1842756" y="1656241"/>
          <a:ext cx="2770709" cy="11334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b-NO" sz="1300" kern="1200" dirty="0"/>
            <a:t>Digitale agenter, velferdsteknologi- </a:t>
          </a:r>
          <a:br>
            <a:rPr lang="nb-NO" sz="1300" kern="1200" dirty="0"/>
          </a:br>
          <a:r>
            <a:rPr lang="nb-NO" sz="1300" kern="1200" dirty="0"/>
            <a:t>konsulenter, rådgivere </a:t>
          </a:r>
          <a:br>
            <a:rPr lang="nb-NO" sz="1300" kern="1200" dirty="0"/>
          </a:br>
          <a:r>
            <a:rPr lang="nb-NO" sz="1300" kern="1200" dirty="0"/>
            <a:t>og implementeringsansvarlige</a:t>
          </a:r>
        </a:p>
      </dsp:txBody>
      <dsp:txXfrm>
        <a:off x="1842756" y="1656241"/>
        <a:ext cx="2770709" cy="1133456"/>
      </dsp:txXfrm>
    </dsp:sp>
    <dsp:sp modelId="{84C15810-908A-43AB-B62C-8C31DC194DB5}">
      <dsp:nvSpPr>
        <dsp:cNvPr id="0" name=""/>
        <dsp:cNvSpPr/>
      </dsp:nvSpPr>
      <dsp:spPr>
        <a:xfrm>
          <a:off x="1842756" y="3000880"/>
          <a:ext cx="2770709" cy="11334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b-NO" sz="1300" kern="1200" dirty="0"/>
            <a:t>Sykepleiere, hjelpepleiere, fysioterapeuter, helsesykepleiere, avdelingsledere, implementeringsansvarlige, rådgivere, teamkoordinatorer, fagkoordinatorer og fagsykepleiere</a:t>
          </a:r>
        </a:p>
      </dsp:txBody>
      <dsp:txXfrm>
        <a:off x="1842756" y="3000880"/>
        <a:ext cx="2770709" cy="113345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7AEB6-7A8C-4926-A358-B9D327F70D28}" type="datetimeFigureOut">
              <a:rPr lang="nb-NO" smtClean="0"/>
              <a:t>20.04.2026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0E16C-C56A-455D-9FF0-F63B1E55572D}" type="slidenum">
              <a:rPr lang="nb-NO" smtClean="0"/>
              <a:t>‹#›</a:t>
            </a:fld>
            <a:endParaRPr lang="nb-NO"/>
          </a:p>
        </p:txBody>
      </p:sp>
    </p:spTree>
    <p:extLst>
      <p:ext uri="{BB962C8B-B14F-4D97-AF65-F5344CB8AC3E}">
        <p14:creationId xmlns:p14="http://schemas.microsoft.com/office/powerpoint/2010/main" val="2963371608"/>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7"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3"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7"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(Tilpasse iht. introduksjonen som er gitt)</a:t>
            </a:r>
          </a:p>
          <a:p>
            <a:r>
              <a:rPr lang="nb-NO" dirty="0"/>
              <a:t>Hei alle sammen- jeg heter Espen Andreas Brembo, har bakgrunn som sykepleier og er ansatt som førsteamanuensis ved Senter for helse og teknologi ved USN. Der er jeg også programansvarlig for vårt masterprogram helsetjenesteinnovasjon og teknologianvendelse. Studien som jeg er veldig takknemlig for at jeg får anledning til å presentere for dere i dag er tilknyttet </a:t>
            </a:r>
            <a:r>
              <a:rPr lang="nb-NO" dirty="0" err="1"/>
              <a:t>HelseHub</a:t>
            </a:r>
            <a:r>
              <a:rPr lang="nb-NO" dirty="0"/>
              <a:t>, som er et av flere prosjekter jeg jobber med innenfor tematikken digital helsekompetanse.</a:t>
            </a:r>
          </a:p>
        </p:txBody>
      </p:sp>
      <p:sp>
        <p:nvSpPr>
          <p:cNvPr id="4" name="Plassholder for lysbildenummer 3"/>
          <p:cNvSpPr>
            <a:spLocks noGrp="1"/>
          </p:cNvSpPr>
          <p:nvPr>
            <p:ph type="sldNum" sz="quarter" idx="5"/>
          </p:nvPr>
        </p:nvSpPr>
        <p:spPr/>
        <p:txBody>
          <a:bodyPr/>
          <a:lstStyle/>
          <a:p>
            <a:fld id="{F890E16C-C56A-455D-9FF0-F63B1E55572D}" type="slidenum">
              <a:rPr lang="nb-NO" smtClean="0"/>
              <a:t>1</a:t>
            </a:fld>
            <a:endParaRPr lang="nb-NO"/>
          </a:p>
        </p:txBody>
      </p:sp>
    </p:spTree>
    <p:extLst>
      <p:ext uri="{BB962C8B-B14F-4D97-AF65-F5344CB8AC3E}">
        <p14:creationId xmlns:p14="http://schemas.microsoft.com/office/powerpoint/2010/main" val="208089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hva kjennetegner digital helsekompetanse i primærhelsetjenesten?</a:t>
            </a:r>
          </a:p>
          <a:p>
            <a:r>
              <a:rPr lang="nb-NO" dirty="0"/>
              <a:t>Kompetansen forstås av deltakerne som et sammensatt begrep som favner både grunnleggende digitale ferdigheter (som bruk av e-post, pasientjournal og e-læring) og mer avansert kompetanse knyttet til kritisk vurdering, implementering og bruk av velferdsteknologi. Den inkluderer også evne til å veilede brukere og pårørende, forstå juridiske og etiske rammer, og å anvende teknologi på en trygg og faglig forsvarlig måte. De uttrykker at digital helsekompetanse ikke bare handler om teknisk ferdigheter, men om holdninger, trygghet og forståelse for teknologiens rolle i tjenestene – som denne deltakeren setter ord på </a:t>
            </a:r>
            <a:r>
              <a:rPr lang="nb-NO" b="1" dirty="0"/>
              <a:t>[neste slide]</a:t>
            </a:r>
          </a:p>
        </p:txBody>
      </p:sp>
      <p:sp>
        <p:nvSpPr>
          <p:cNvPr id="4" name="Plassholder for lysbildenummer 3"/>
          <p:cNvSpPr>
            <a:spLocks noGrp="1"/>
          </p:cNvSpPr>
          <p:nvPr>
            <p:ph type="sldNum" sz="quarter" idx="5"/>
          </p:nvPr>
        </p:nvSpPr>
        <p:spPr/>
        <p:txBody>
          <a:bodyPr/>
          <a:lstStyle/>
          <a:p>
            <a:fld id="{F890E16C-C56A-455D-9FF0-F63B1E55572D}" type="slidenum">
              <a:rPr lang="nb-NO" smtClean="0"/>
              <a:t>10</a:t>
            </a:fld>
            <a:endParaRPr lang="nb-NO"/>
          </a:p>
        </p:txBody>
      </p:sp>
    </p:spTree>
    <p:extLst>
      <p:ext uri="{BB962C8B-B14F-4D97-AF65-F5344CB8AC3E}">
        <p14:creationId xmlns:p14="http://schemas.microsoft.com/office/powerpoint/2010/main" val="343793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Neste spørsmål vi var opptatt av å utforske var «Hvilke muligheter og utfordringer kan identifiseres på individ- og systemnivå for videreutvikling av digital helsekompetanse. På individnivå gir digital kompetanse ansatte økt trygghet, mestring og evne til å jobbe mer effektivt. Samtidig er det store variasjoner i ferdighetsnivå, og det nevnes blant annet eksempler om at de enkeltes forutsetninger kan knyttes til alder, og fag- og </a:t>
            </a:r>
            <a:r>
              <a:rPr lang="nb-NO" dirty="0" err="1"/>
              <a:t>profesjonstilhøringhet</a:t>
            </a:r>
            <a:r>
              <a:rPr lang="nb-NO" dirty="0"/>
              <a:t>. På systemnivå er utfordringene knyttet til fragmenterte og lite integrerte systemer, manglende standardisering, og begrenset kapasitet til opplæring og støtte. Ressursmangel og tidspress gjør det krevende å sikre kontinuerlig kompetanseutvikling og oppfølging, noe neste utsagn illustrerer </a:t>
            </a:r>
            <a:r>
              <a:rPr lang="nb-NO" b="1" dirty="0"/>
              <a:t>[neste slide]</a:t>
            </a:r>
          </a:p>
        </p:txBody>
      </p:sp>
      <p:sp>
        <p:nvSpPr>
          <p:cNvPr id="4" name="Plassholder for lysbildenummer 3"/>
          <p:cNvSpPr>
            <a:spLocks noGrp="1"/>
          </p:cNvSpPr>
          <p:nvPr>
            <p:ph type="sldNum" sz="quarter" idx="5"/>
          </p:nvPr>
        </p:nvSpPr>
        <p:spPr/>
        <p:txBody>
          <a:bodyPr/>
          <a:lstStyle/>
          <a:p>
            <a:fld id="{F890E16C-C56A-455D-9FF0-F63B1E55572D}" type="slidenum">
              <a:rPr lang="nb-NO" smtClean="0"/>
              <a:t>12</a:t>
            </a:fld>
            <a:endParaRPr lang="nb-NO"/>
          </a:p>
        </p:txBody>
      </p:sp>
    </p:spTree>
    <p:extLst>
      <p:ext uri="{BB962C8B-B14F-4D97-AF65-F5344CB8AC3E}">
        <p14:creationId xmlns:p14="http://schemas.microsoft.com/office/powerpoint/2010/main" val="307407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skal så til for opplevelse av mestring og trygghet ved anvendelse av teknologiske løsninger i arbeidshverdagen? Deltakerne vektla at mestring forutsetter praktisk erfaring, kontinuerlig opplæring og støtte fra kolleger og digitale agenter som er tilgjengelige. Når de ansatte forstår nytteverdien av teknologien og får tid og rom til å lære den, øker både trygghet og motivasjon. Det ble også fremhevet at de teknologiske løsningene må være pålitelige og brukervennlige for å skape tillit. Deres erfaringer med opplæringstiltak, viser at gruppebaserte opplegg, med refleksjon og praktisk trening, oppleves som langt mer effektivt for det reelle læringsutbyttet enn individuell e-læring. </a:t>
            </a:r>
            <a:r>
              <a:rPr lang="nb-NO" b="1" dirty="0"/>
              <a:t>neste slide]</a:t>
            </a:r>
          </a:p>
        </p:txBody>
      </p:sp>
      <p:sp>
        <p:nvSpPr>
          <p:cNvPr id="4" name="Plassholder for lysbildenummer 3"/>
          <p:cNvSpPr>
            <a:spLocks noGrp="1"/>
          </p:cNvSpPr>
          <p:nvPr>
            <p:ph type="sldNum" sz="quarter" idx="5"/>
          </p:nvPr>
        </p:nvSpPr>
        <p:spPr/>
        <p:txBody>
          <a:bodyPr/>
          <a:lstStyle/>
          <a:p>
            <a:fld id="{F890E16C-C56A-455D-9FF0-F63B1E55572D}" type="slidenum">
              <a:rPr lang="nb-NO" smtClean="0"/>
              <a:t>14</a:t>
            </a:fld>
            <a:endParaRPr lang="nb-NO"/>
          </a:p>
        </p:txBody>
      </p:sp>
    </p:spTree>
    <p:extLst>
      <p:ext uri="{BB962C8B-B14F-4D97-AF65-F5344CB8AC3E}">
        <p14:creationId xmlns:p14="http://schemas.microsoft.com/office/powerpoint/2010/main" val="863006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Flere uttrykte at manglende tillitt til løsningene var et hinder for å realisere nytte og gevinster for både tjenestene, bruker og pårørende – og som dette utsagnet illustrerer - at endring av vaner, rutiner og arbeidsprosesser er en utfordring i denne sammenheng. </a:t>
            </a:r>
          </a:p>
        </p:txBody>
      </p:sp>
      <p:sp>
        <p:nvSpPr>
          <p:cNvPr id="4" name="Plassholder for lysbildenummer 3"/>
          <p:cNvSpPr>
            <a:spLocks noGrp="1"/>
          </p:cNvSpPr>
          <p:nvPr>
            <p:ph type="sldNum" sz="quarter" idx="5"/>
          </p:nvPr>
        </p:nvSpPr>
        <p:spPr/>
        <p:txBody>
          <a:bodyPr/>
          <a:lstStyle/>
          <a:p>
            <a:fld id="{F890E16C-C56A-455D-9FF0-F63B1E55572D}" type="slidenum">
              <a:rPr lang="nb-NO" smtClean="0"/>
              <a:t>15</a:t>
            </a:fld>
            <a:endParaRPr lang="nb-NO"/>
          </a:p>
        </p:txBody>
      </p:sp>
    </p:spTree>
    <p:extLst>
      <p:ext uri="{BB962C8B-B14F-4D97-AF65-F5344CB8AC3E}">
        <p14:creationId xmlns:p14="http://schemas.microsoft.com/office/powerpoint/2010/main" val="120018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Hvilken betydning har ledere i innovasjons- og digitaliseringsprosesser var det fjerde spørsmålet vi var opptatt av. Ledere spiller en avgjørende rolle som pådrivere, kulturbærere og oversettere av strategiske mål til praktisk handling. De må være tett på tjenestene, forstå behovene og motivere ansatte til å delta i utviklingsarbeid. Ledere som selv er nysgjerrige og fremoverlente, bidrar ifølge deltakerne, til å skape en kultur for læring og innovasjon. Samtidig etterlyses bedre støtte til ledere i form av struktur, løsninger for effektiv datatilgang, samt tilstrekkelige ressurser som har kompetansen som trengs for å følge opp implementering og kompetanseutvikling på en systematisk måte.</a:t>
            </a:r>
          </a:p>
        </p:txBody>
      </p:sp>
      <p:sp>
        <p:nvSpPr>
          <p:cNvPr id="4" name="Plassholder for lysbildenummer 3"/>
          <p:cNvSpPr>
            <a:spLocks noGrp="1"/>
          </p:cNvSpPr>
          <p:nvPr>
            <p:ph type="sldNum" sz="quarter" idx="5"/>
          </p:nvPr>
        </p:nvSpPr>
        <p:spPr/>
        <p:txBody>
          <a:bodyPr/>
          <a:lstStyle/>
          <a:p>
            <a:fld id="{F890E16C-C56A-455D-9FF0-F63B1E55572D}" type="slidenum">
              <a:rPr lang="nb-NO" smtClean="0"/>
              <a:t>16</a:t>
            </a:fld>
            <a:endParaRPr lang="nb-NO"/>
          </a:p>
        </p:txBody>
      </p:sp>
    </p:spTree>
    <p:extLst>
      <p:ext uri="{BB962C8B-B14F-4D97-AF65-F5344CB8AC3E}">
        <p14:creationId xmlns:p14="http://schemas.microsoft.com/office/powerpoint/2010/main" val="3865767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Relatert til dette uttrykte deltakere i rollen som digital agenter, velferdsteknologikonsulenter eller implementeringsansvarlige at behovene er så store at kapasiteten ikke strekker til, og mener ledelsen trenger bedre innsikt i hvor ressurskrevende gjennomføring av prosjekter kan være.</a:t>
            </a:r>
          </a:p>
        </p:txBody>
      </p:sp>
      <p:sp>
        <p:nvSpPr>
          <p:cNvPr id="4" name="Plassholder for lysbildenummer 3"/>
          <p:cNvSpPr>
            <a:spLocks noGrp="1"/>
          </p:cNvSpPr>
          <p:nvPr>
            <p:ph type="sldNum" sz="quarter" idx="5"/>
          </p:nvPr>
        </p:nvSpPr>
        <p:spPr/>
        <p:txBody>
          <a:bodyPr/>
          <a:lstStyle/>
          <a:p>
            <a:fld id="{F890E16C-C56A-455D-9FF0-F63B1E55572D}" type="slidenum">
              <a:rPr lang="nb-NO" smtClean="0"/>
              <a:t>17</a:t>
            </a:fld>
            <a:endParaRPr lang="nb-NO"/>
          </a:p>
        </p:txBody>
      </p:sp>
    </p:spTree>
    <p:extLst>
      <p:ext uri="{BB962C8B-B14F-4D97-AF65-F5344CB8AC3E}">
        <p14:creationId xmlns:p14="http://schemas.microsoft.com/office/powerpoint/2010/main" val="11190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femte spørsmålet omhandler hvordan muligheter for medvirkning erfares. Medvirkning skjer i varierende grad og ofte ustrukturert. Ansatte ønsker å bli hørt, men opplever at beslutninger om teknologi ofte tas på overordnet nivå uten tilstrekkelig involvering. Digitale agenter og superbrukere fungerer som viktige bindeledd mellom systemnivå og praksisfeltet, men har ofte for store ansvarsområder. Frivillighet og motivasjon trekkes frem som viktige drivkrefter for medvirkning, og lokale suksesshistorier bidrar til å spre entusiasme og praksis. </a:t>
            </a:r>
          </a:p>
        </p:txBody>
      </p:sp>
      <p:sp>
        <p:nvSpPr>
          <p:cNvPr id="4" name="Plassholder for lysbildenummer 3"/>
          <p:cNvSpPr>
            <a:spLocks noGrp="1"/>
          </p:cNvSpPr>
          <p:nvPr>
            <p:ph type="sldNum" sz="quarter" idx="5"/>
          </p:nvPr>
        </p:nvSpPr>
        <p:spPr/>
        <p:txBody>
          <a:bodyPr/>
          <a:lstStyle/>
          <a:p>
            <a:fld id="{F890E16C-C56A-455D-9FF0-F63B1E55572D}" type="slidenum">
              <a:rPr lang="nb-NO" smtClean="0"/>
              <a:t>18</a:t>
            </a:fld>
            <a:endParaRPr lang="nb-NO"/>
          </a:p>
        </p:txBody>
      </p:sp>
    </p:spTree>
    <p:extLst>
      <p:ext uri="{BB962C8B-B14F-4D97-AF65-F5344CB8AC3E}">
        <p14:creationId xmlns:p14="http://schemas.microsoft.com/office/powerpoint/2010/main" val="205376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57FC2-7843-C99F-496B-8981B56E0DC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907D93D-CD08-F49C-4A5B-AE8105C7F92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26DBAE0-F545-5A86-22B0-7A19D98240AF}"/>
              </a:ext>
            </a:extLst>
          </p:cNvPr>
          <p:cNvSpPr>
            <a:spLocks noGrp="1"/>
          </p:cNvSpPr>
          <p:nvPr>
            <p:ph type="body" idx="1"/>
          </p:nvPr>
        </p:nvSpPr>
        <p:spPr/>
        <p:txBody>
          <a:bodyPr/>
          <a:lstStyle/>
          <a:p>
            <a:r>
              <a:rPr lang="nb-NO" dirty="0"/>
              <a:t>Ledere var opptatt av å skape en kultur hvor alle kunne komme med forbedringsforslag, være nysgjerrige og bidra med </a:t>
            </a:r>
            <a:r>
              <a:rPr lang="nb-NO" dirty="0" err="1"/>
              <a:t>ideér</a:t>
            </a:r>
            <a:r>
              <a:rPr lang="nb-NO" dirty="0"/>
              <a:t>. </a:t>
            </a:r>
          </a:p>
        </p:txBody>
      </p:sp>
      <p:sp>
        <p:nvSpPr>
          <p:cNvPr id="4" name="Plassholder for lysbildenummer 3">
            <a:extLst>
              <a:ext uri="{FF2B5EF4-FFF2-40B4-BE49-F238E27FC236}">
                <a16:creationId xmlns:a16="http://schemas.microsoft.com/office/drawing/2014/main" id="{6655E7A1-FCAE-F8B2-D15E-F0F5F059E6E7}"/>
              </a:ext>
            </a:extLst>
          </p:cNvPr>
          <p:cNvSpPr>
            <a:spLocks noGrp="1"/>
          </p:cNvSpPr>
          <p:nvPr>
            <p:ph type="sldNum" sz="quarter" idx="5"/>
          </p:nvPr>
        </p:nvSpPr>
        <p:spPr/>
        <p:txBody>
          <a:bodyPr/>
          <a:lstStyle/>
          <a:p>
            <a:fld id="{F890E16C-C56A-455D-9FF0-F63B1E55572D}" type="slidenum">
              <a:rPr lang="nb-NO" smtClean="0"/>
              <a:t>19</a:t>
            </a:fld>
            <a:endParaRPr lang="nb-NO"/>
          </a:p>
        </p:txBody>
      </p:sp>
    </p:spTree>
    <p:extLst>
      <p:ext uri="{BB962C8B-B14F-4D97-AF65-F5344CB8AC3E}">
        <p14:creationId xmlns:p14="http://schemas.microsoft.com/office/powerpoint/2010/main" val="548977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Arial" panose="020B0604020202020204" pitchFamily="34" charset="0"/>
                <a:ea typeface="Arial" panose="020B0604020202020204" pitchFamily="34" charset="0"/>
                <a:cs typeface="Times New Roman" panose="02020603050405020304" pitchFamily="18" charset="0"/>
              </a:rPr>
              <a:t>Styrket digital helsekompetanse bidrar til å oppnå gevinster på flere nivåer når teknologier implementeres og tas i bruk på hensiktsmessig måter: økt pasientsikkerhet, bedre ressursutnyttelse, høyere kvalitet i tjenestene og økt selvstendighet for brukere. Det bidrar også til økt mestring og trygghet for ansatte. Når teknologien er godt implementert og kompetansen er på plass, kan tjenestene levere mer bærekraftige, trygge og brukertilpassede løsninger. Samtidig understrekes det at gevinstene først realiseres når teknologien er godt integrert i tjenestene, og når ansatte har fått nødvendig opplæring og støtte.</a:t>
            </a:r>
            <a:endParaRPr lang="nb-NO" dirty="0"/>
          </a:p>
        </p:txBody>
      </p:sp>
      <p:sp>
        <p:nvSpPr>
          <p:cNvPr id="4" name="Plassholder for lysbildenummer 3"/>
          <p:cNvSpPr>
            <a:spLocks noGrp="1"/>
          </p:cNvSpPr>
          <p:nvPr>
            <p:ph type="sldNum" sz="quarter" idx="5"/>
          </p:nvPr>
        </p:nvSpPr>
        <p:spPr/>
        <p:txBody>
          <a:bodyPr/>
          <a:lstStyle/>
          <a:p>
            <a:fld id="{F890E16C-C56A-455D-9FF0-F63B1E55572D}" type="slidenum">
              <a:rPr lang="nb-NO" smtClean="0"/>
              <a:t>20</a:t>
            </a:fld>
            <a:endParaRPr lang="nb-NO"/>
          </a:p>
        </p:txBody>
      </p:sp>
    </p:spTree>
    <p:extLst>
      <p:ext uri="{BB962C8B-B14F-4D97-AF65-F5344CB8AC3E}">
        <p14:creationId xmlns:p14="http://schemas.microsoft.com/office/powerpoint/2010/main" val="2972434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D8AA1-B75A-8E6A-2C04-52FE03BC643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364AC85-8C3B-81B4-5025-1210676B6E3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57E68AC-9D7B-CF42-1AB7-D481C06304A3}"/>
              </a:ext>
            </a:extLst>
          </p:cNvPr>
          <p:cNvSpPr>
            <a:spLocks noGrp="1"/>
          </p:cNvSpPr>
          <p:nvPr>
            <p:ph type="body" idx="1"/>
          </p:nvPr>
        </p:nvSpPr>
        <p:spPr/>
        <p:txBody>
          <a:bodyPr/>
          <a:lstStyle/>
          <a:p>
            <a:r>
              <a:rPr lang="nb-NO" dirty="0"/>
              <a:t>Deltakerne hadde flere historier som vitner om positive gevinster ved bruk av digitale løsninger.</a:t>
            </a:r>
          </a:p>
        </p:txBody>
      </p:sp>
      <p:sp>
        <p:nvSpPr>
          <p:cNvPr id="4" name="Plassholder for lysbildenummer 3">
            <a:extLst>
              <a:ext uri="{FF2B5EF4-FFF2-40B4-BE49-F238E27FC236}">
                <a16:creationId xmlns:a16="http://schemas.microsoft.com/office/drawing/2014/main" id="{525F22B7-BA8D-9351-AFFD-332781209FBE}"/>
              </a:ext>
            </a:extLst>
          </p:cNvPr>
          <p:cNvSpPr>
            <a:spLocks noGrp="1"/>
          </p:cNvSpPr>
          <p:nvPr>
            <p:ph type="sldNum" sz="quarter" idx="5"/>
          </p:nvPr>
        </p:nvSpPr>
        <p:spPr/>
        <p:txBody>
          <a:bodyPr/>
          <a:lstStyle/>
          <a:p>
            <a:fld id="{F890E16C-C56A-455D-9FF0-F63B1E55572D}" type="slidenum">
              <a:rPr lang="nb-NO" smtClean="0"/>
              <a:t>21</a:t>
            </a:fld>
            <a:endParaRPr lang="nb-NO"/>
          </a:p>
        </p:txBody>
      </p:sp>
    </p:spTree>
    <p:extLst>
      <p:ext uri="{BB962C8B-B14F-4D97-AF65-F5344CB8AC3E}">
        <p14:creationId xmlns:p14="http://schemas.microsoft.com/office/powerpoint/2010/main" val="110571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HelseHub</a:t>
            </a:r>
            <a:r>
              <a:rPr lang="nb-NO" dirty="0"/>
              <a:t> er et regionalt partnerskap mellom kommuner, sykehus, universitet og næringsforeninger, og ble etablert tilbake i 2019. </a:t>
            </a:r>
            <a:r>
              <a:rPr lang="nb-NO" dirty="0" err="1"/>
              <a:t>HelseHub</a:t>
            </a:r>
            <a:r>
              <a:rPr lang="nb-NO" dirty="0"/>
              <a:t> skal være en katalysator for utviklingsprosjekter som løfter frem og skaper synergier innen helserelatert forskning og innovasjon i regionen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Arbeidsgruppen for digital helsekompetanse ble etablert våren 2023 og består av 9 deltakere. Sammen representerer vi Asker, Drammen, og Lier kommune, Responssenteret og samarbeidskommuner i kongsbergregionen, Helseklyngen Norway Health Tech og Universitetet i Sørøst-Norge. Jeg har hatt gleden av å lede arbeidet med denne studien.</a:t>
            </a:r>
          </a:p>
        </p:txBody>
      </p:sp>
      <p:sp>
        <p:nvSpPr>
          <p:cNvPr id="4" name="Plassholder for lysbildenummer 3"/>
          <p:cNvSpPr>
            <a:spLocks noGrp="1"/>
          </p:cNvSpPr>
          <p:nvPr>
            <p:ph type="sldNum" sz="quarter" idx="5"/>
          </p:nvPr>
        </p:nvSpPr>
        <p:spPr/>
        <p:txBody>
          <a:bodyPr/>
          <a:lstStyle/>
          <a:p>
            <a:fld id="{D3EB3598-975F-4F2A-9625-55651C2FCB30}" type="slidenum">
              <a:rPr lang="en-GB" smtClean="0"/>
              <a:t>2</a:t>
            </a:fld>
            <a:endParaRPr lang="en-GB"/>
          </a:p>
        </p:txBody>
      </p:sp>
    </p:spTree>
    <p:extLst>
      <p:ext uri="{BB962C8B-B14F-4D97-AF65-F5344CB8AC3E}">
        <p14:creationId xmlns:p14="http://schemas.microsoft.com/office/powerpoint/2010/main" val="2741467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 Først og fremst anbefales å kartlegge kompetansebehov og læringspreferanser. Det er viktig å forstå hva de ansatte trenger og hvordan de best kan lære for å gi god pasientoppfølging med teknologi. 2. Videre anbefales det å kartlegge hvilke teknologier og systemer som er i daglig bruk, samt de ansattes egenrapporterte kompetanse innen disse systemene. Dette vil hjelpe med å tilrettelegge for effektiv og hensiktsmessig opplæring. 3. Det er også avgjørende å sikre at alle ansatte har grunnleggende ferdigheter i bruk av digitale systemer og blir trygge brukere av de systemene de må kunne. 4. Vi anbefaler videre å styrke rollen til henholdsvis digitale agenter, velferdsteknologikonsulenter, og implementeringsansvarlige ved å konkretisere deres ansvarsområder, gi dem tydelig mandat og ressurser. 5. </a:t>
            </a:r>
            <a:r>
              <a:rPr lang="nb-NO" dirty="0" err="1"/>
              <a:t>Samskaping</a:t>
            </a:r>
            <a:r>
              <a:rPr lang="nb-NO" dirty="0"/>
              <a:t> er en viktig del av utviklingen av opplæringstiltak. Det anbefales å fremme samarbeid på tvers av virksomheter, kommuner og teknologileverandører, samt mobilisere ildsjeler som pådrivere. 6. Differensiert opplæring er også nødvendig for å treffe ulike behov blant de ansatte. 7. Ledere spiller en kritisk rolle, og det anbefales at ledere styrker og utvikler sin innovasjons- og implementeringsledelseskompetanse. 8. De må også kommunisere tydelige forventninger om de ansattes rolle i endringsprosesser og sikre at de gjennomfører prioriterte kompetansehevende tiltak. 9. Videre anbefales det å etablere rutiner som gjør at ledere har oppdatert oversikt over de ansattes formelle kompetanse. 10. Når det skal ansettes nye medarbeidere, anbefales det å etterspørre grunnleggende digital helsekompetanse. 11. Virksomhetens satsningsområder bør prioriteres og kommuniseres tydeligere for å samle fokus og innsats. 12. For å støtte de ansatte, anbefales det å sikre tilstrekkelige teknologiske støttefunksjoner og helkontinuerlige supporttjenester. 13. Det er også viktig å dokumentere og synliggjøre gevinster, samt dele suksesshistorier både internt og eksternt. 14. Til slutt anbefales det å involvere tjenestene i utformingen av kravspesifikasjoner ved anskaffelser. Dette legger til rette for at de som skal bruke teknologien, er med på å utforme kravene og at anskaffelsene blir mest mulig hensiktsmessige.</a:t>
            </a:r>
          </a:p>
        </p:txBody>
      </p:sp>
      <p:sp>
        <p:nvSpPr>
          <p:cNvPr id="4" name="Plassholder for lysbildenummer 3"/>
          <p:cNvSpPr>
            <a:spLocks noGrp="1"/>
          </p:cNvSpPr>
          <p:nvPr>
            <p:ph type="sldNum" sz="quarter" idx="5"/>
          </p:nvPr>
        </p:nvSpPr>
        <p:spPr/>
        <p:txBody>
          <a:bodyPr/>
          <a:lstStyle/>
          <a:p>
            <a:fld id="{F890E16C-C56A-455D-9FF0-F63B1E55572D}" type="slidenum">
              <a:rPr lang="nb-NO" smtClean="0"/>
              <a:t>22</a:t>
            </a:fld>
            <a:endParaRPr lang="nb-NO"/>
          </a:p>
        </p:txBody>
      </p:sp>
    </p:spTree>
    <p:extLst>
      <p:ext uri="{BB962C8B-B14F-4D97-AF65-F5344CB8AC3E}">
        <p14:creationId xmlns:p14="http://schemas.microsoft.com/office/powerpoint/2010/main" val="3110404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[klikk] Vi jobber med å ferdigstille en vitenskapelig artikkel og utarbeider sammen med kommunene strategier for hvordan anbefalingene kan følges opp på en hensiktsmessig måte innenfor realistiske rammer. Vi jobber også med hvordan vi på bedre måter kan understøtte studentene i de RETHOS-styrte utdanningene våre med å oppfylle felles læringsutbytte 11 og 12 som omhandler nytenkning, tjenesteinnovasjon, og digital kompetanse. </a:t>
            </a:r>
          </a:p>
          <a:p>
            <a:endParaRPr lang="nb-NO" dirty="0"/>
          </a:p>
          <a:p>
            <a:r>
              <a:rPr lang="nb-NO" dirty="0"/>
              <a:t>[klikk] Jeg ønsker med dette å takke for oppmerksomheten, og oppfordre de som er interessert i tematikken å ta kontakt</a:t>
            </a:r>
          </a:p>
        </p:txBody>
      </p:sp>
      <p:sp>
        <p:nvSpPr>
          <p:cNvPr id="4" name="Plassholder for lysbildenummer 3"/>
          <p:cNvSpPr>
            <a:spLocks noGrp="1"/>
          </p:cNvSpPr>
          <p:nvPr>
            <p:ph type="sldNum" sz="quarter" idx="5"/>
          </p:nvPr>
        </p:nvSpPr>
        <p:spPr/>
        <p:txBody>
          <a:bodyPr/>
          <a:lstStyle/>
          <a:p>
            <a:fld id="{F890E16C-C56A-455D-9FF0-F63B1E55572D}" type="slidenum">
              <a:rPr lang="nb-NO" smtClean="0"/>
              <a:t>23</a:t>
            </a:fld>
            <a:endParaRPr lang="nb-NO"/>
          </a:p>
        </p:txBody>
      </p:sp>
    </p:spTree>
    <p:extLst>
      <p:ext uri="{BB962C8B-B14F-4D97-AF65-F5344CB8AC3E}">
        <p14:creationId xmlns:p14="http://schemas.microsoft.com/office/powerpoint/2010/main" val="226128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8F5E1-818A-5FEC-DAE1-492B7110913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B0049D3-A16A-3030-4B42-AFB55BCCE21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C5AC9AE-C629-6FC6-0C5F-FFEBAFEE7250}"/>
              </a:ext>
            </a:extLst>
          </p:cNvPr>
          <p:cNvSpPr>
            <a:spLocks noGrp="1"/>
          </p:cNvSpPr>
          <p:nvPr>
            <p:ph type="body" idx="1"/>
          </p:nvPr>
        </p:nvSpPr>
        <p:spPr/>
        <p:txBody>
          <a:bodyPr/>
          <a:lstStyle/>
          <a:p>
            <a:r>
              <a:rPr lang="nb-NO" sz="1800" dirty="0">
                <a:effectLst/>
                <a:latin typeface="Arial" panose="020B0604020202020204" pitchFamily="34" charset="0"/>
                <a:ea typeface="Arial" panose="020B0604020202020204" pitchFamily="34" charset="0"/>
                <a:cs typeface="Times New Roman" panose="02020603050405020304" pitchFamily="18" charset="0"/>
              </a:rPr>
              <a:t>Vi starter først med litt om begrepet digital helsekompetanse og betydningen av den. [LES dette først – deretter foil] Dagens og fremtidens helsepersonell får en nøkkelrolle og blir deltakere, aktører og </a:t>
            </a:r>
            <a:r>
              <a:rPr lang="nb-NO" sz="1800" dirty="0" err="1">
                <a:effectLst/>
                <a:latin typeface="Arial" panose="020B0604020202020204" pitchFamily="34" charset="0"/>
                <a:ea typeface="Arial" panose="020B0604020202020204" pitchFamily="34" charset="0"/>
                <a:cs typeface="Times New Roman" panose="02020603050405020304" pitchFamily="18" charset="0"/>
              </a:rPr>
              <a:t>medskapere</a:t>
            </a:r>
            <a:r>
              <a:rPr lang="nb-NO" sz="1800" dirty="0">
                <a:effectLst/>
                <a:latin typeface="Arial" panose="020B0604020202020204" pitchFamily="34" charset="0"/>
                <a:ea typeface="Arial" panose="020B0604020202020204" pitchFamily="34" charset="0"/>
                <a:cs typeface="Times New Roman" panose="02020603050405020304" pitchFamily="18" charset="0"/>
              </a:rPr>
              <a:t> i digitale utviklings- og implementeringsprosesser, både lokalt, regionalt og nasjonalt. Hilde og Tom Eide har beskrevet fire karakteristiske domener ved helsepersonells digitale helsekompetanse som har fungert som begrepsforståelse i vårt prosjekt. [les foil]</a:t>
            </a:r>
          </a:p>
          <a:p>
            <a:r>
              <a:rPr lang="nb-NO" sz="1800" dirty="0">
                <a:effectLst/>
                <a:latin typeface="Arial" panose="020B0604020202020204" pitchFamily="34" charset="0"/>
                <a:ea typeface="Arial" panose="020B0604020202020204" pitchFamily="34" charset="0"/>
                <a:cs typeface="Times New Roman" panose="02020603050405020304" pitchFamily="18" charset="0"/>
              </a:rPr>
              <a:t>Denne sammensetningen av kompetanseområder illustrerer kompleksiteten i den kompetansen helsepersonell trenger for å utøve, videreutvikle og kvalitetssikre faglig forsvarlige helsetjenester.</a:t>
            </a:r>
          </a:p>
        </p:txBody>
      </p:sp>
      <p:sp>
        <p:nvSpPr>
          <p:cNvPr id="4" name="Plassholder for lysbildenummer 3">
            <a:extLst>
              <a:ext uri="{FF2B5EF4-FFF2-40B4-BE49-F238E27FC236}">
                <a16:creationId xmlns:a16="http://schemas.microsoft.com/office/drawing/2014/main" id="{2AE6C380-3327-E92A-4C73-AE80BEE2FEB0}"/>
              </a:ext>
            </a:extLst>
          </p:cNvPr>
          <p:cNvSpPr>
            <a:spLocks noGrp="1"/>
          </p:cNvSpPr>
          <p:nvPr>
            <p:ph type="sldNum" sz="quarter" idx="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D3EB3598-975F-4F2A-9625-55651C2FCB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77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foreligger en del forskning om helsepersonells digitale helsekompetanse, i hovedsak kvantitative studier basert på </a:t>
            </a:r>
            <a:r>
              <a:rPr lang="nb-NO" dirty="0" err="1"/>
              <a:t>egenrapportert</a:t>
            </a:r>
            <a:r>
              <a:rPr lang="nb-NO" dirty="0"/>
              <a:t> kompetanse, men også noen kvalitative studier. I en av studiene til Erika </a:t>
            </a:r>
            <a:r>
              <a:rPr lang="nb-NO" dirty="0" err="1"/>
              <a:t>Jarva</a:t>
            </a:r>
            <a:r>
              <a:rPr lang="nb-NO" dirty="0"/>
              <a:t> og kolleger ved Oulu Universitet i Finland fremmes det at helsepersonell trenger denne kompetansen for å </a:t>
            </a:r>
          </a:p>
        </p:txBody>
      </p:sp>
      <p:sp>
        <p:nvSpPr>
          <p:cNvPr id="4" name="Plassholder for lysbildenummer 3"/>
          <p:cNvSpPr>
            <a:spLocks noGrp="1"/>
          </p:cNvSpPr>
          <p:nvPr>
            <p:ph type="sldNum" sz="quarter" idx="5"/>
          </p:nvPr>
        </p:nvSpPr>
        <p:spPr/>
        <p:txBody>
          <a:bodyPr/>
          <a:lstStyle/>
          <a:p>
            <a:fld id="{F890E16C-C56A-455D-9FF0-F63B1E55572D}" type="slidenum">
              <a:rPr lang="nb-NO" smtClean="0"/>
              <a:t>4</a:t>
            </a:fld>
            <a:endParaRPr lang="nb-NO"/>
          </a:p>
        </p:txBody>
      </p:sp>
    </p:spTree>
    <p:extLst>
      <p:ext uri="{BB962C8B-B14F-4D97-AF65-F5344CB8AC3E}">
        <p14:creationId xmlns:p14="http://schemas.microsoft.com/office/powerpoint/2010/main" val="29107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5" rtl="0" eaLnBrk="1" fontAlgn="t"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En stor internasjonal studie med nær 6000 helsepersonell fra 19 land har kartlagt hvordan digital helsekompetanse nivåmessig fordeler seg – og hvilke organisatoriske forhold som henger sammen med denne kompetansen.» </a:t>
            </a:r>
            <a:r>
              <a:rPr lang="nb-NO" sz="1200" b="1" i="0" kern="1200" dirty="0">
                <a:solidFill>
                  <a:schemeClr val="tx1"/>
                </a:solidFill>
                <a:effectLst/>
                <a:latin typeface="+mn-lt"/>
                <a:ea typeface="+mn-ea"/>
                <a:cs typeface="+mn-cs"/>
              </a:rPr>
              <a:t>[klikk] </a:t>
            </a:r>
            <a:r>
              <a:rPr lang="nb-NO" sz="1200" b="0" i="0" kern="1200" dirty="0">
                <a:solidFill>
                  <a:schemeClr val="tx1"/>
                </a:solidFill>
                <a:effectLst/>
                <a:latin typeface="+mn-lt"/>
                <a:ea typeface="+mn-ea"/>
                <a:cs typeface="+mn-cs"/>
              </a:rPr>
              <a:t>Studien viser store nivåforskjeller i digital helsekompetanse blant ansatte. </a:t>
            </a:r>
            <a:r>
              <a:rPr lang="nb-NO" sz="1200" b="1" i="0" kern="1200" dirty="0">
                <a:solidFill>
                  <a:schemeClr val="tx1"/>
                </a:solidFill>
                <a:effectLst/>
                <a:latin typeface="+mn-lt"/>
                <a:ea typeface="+mn-ea"/>
                <a:cs typeface="+mn-cs"/>
              </a:rPr>
              <a:t>[klikk] </a:t>
            </a:r>
            <a:r>
              <a:rPr lang="nb-NO" sz="1200" b="0" i="0" kern="1200" dirty="0">
                <a:solidFill>
                  <a:schemeClr val="tx1"/>
                </a:solidFill>
                <a:effectLst/>
                <a:latin typeface="+mn-lt"/>
                <a:ea typeface="+mn-ea"/>
                <a:cs typeface="+mn-cs"/>
              </a:rPr>
              <a:t>Samtidig ser man et tydelig misforhold mellom kompetanse og organisatorisk støtte: de som strever mest, er ofte i tjenester med svakere rammer for opplæring og oppfølging. </a:t>
            </a:r>
            <a:r>
              <a:rPr lang="nb-NO" sz="1200" b="1" i="0" kern="1200" dirty="0">
                <a:solidFill>
                  <a:schemeClr val="tx1"/>
                </a:solidFill>
                <a:effectLst/>
                <a:latin typeface="+mn-lt"/>
                <a:ea typeface="+mn-ea"/>
                <a:cs typeface="+mn-cs"/>
              </a:rPr>
              <a:t>[klikk] </a:t>
            </a:r>
            <a:r>
              <a:rPr lang="nb-NO" sz="1200" b="0" i="0" kern="1200" dirty="0">
                <a:solidFill>
                  <a:schemeClr val="tx1"/>
                </a:solidFill>
                <a:effectLst/>
                <a:latin typeface="+mn-lt"/>
                <a:ea typeface="+mn-ea"/>
                <a:cs typeface="+mn-cs"/>
              </a:rPr>
              <a:t>Aktiv lederstøtte fremstår som en nøkkelfaktor for de ansattes trygghet og mestring. </a:t>
            </a:r>
            <a:r>
              <a:rPr lang="nb-NO" sz="1200" b="1" i="0" kern="1200" dirty="0">
                <a:solidFill>
                  <a:schemeClr val="tx1"/>
                </a:solidFill>
                <a:effectLst/>
                <a:latin typeface="+mn-lt"/>
                <a:ea typeface="+mn-ea"/>
                <a:cs typeface="+mn-cs"/>
              </a:rPr>
              <a:t>[klikk] </a:t>
            </a:r>
            <a:r>
              <a:rPr lang="nb-NO" sz="1200" b="0" i="0" kern="1200" dirty="0">
                <a:solidFill>
                  <a:schemeClr val="tx1"/>
                </a:solidFill>
                <a:effectLst/>
                <a:latin typeface="+mn-lt"/>
                <a:ea typeface="+mn-ea"/>
                <a:cs typeface="+mn-cs"/>
              </a:rPr>
              <a:t>Tiltak bør derfor tilpasses ulike nivåer; noen trenger grunnleggende opplæring, mens andre kan fungere som digitale ressurspersoner i tjenesten</a:t>
            </a:r>
          </a:p>
          <a:p>
            <a:pPr fontAlgn="t"/>
            <a:r>
              <a:rPr lang="nb-NO" sz="1200" b="1" i="0" kern="1200" dirty="0">
                <a:solidFill>
                  <a:schemeClr val="tx1"/>
                </a:solidFill>
                <a:effectLst/>
                <a:latin typeface="+mn-lt"/>
                <a:ea typeface="+mn-ea"/>
                <a:cs typeface="+mn-cs"/>
              </a:rPr>
              <a:t>[klikk] </a:t>
            </a:r>
            <a:r>
              <a:rPr lang="nb-NO" sz="1200" b="0" i="0" kern="1200" dirty="0">
                <a:solidFill>
                  <a:schemeClr val="tx1"/>
                </a:solidFill>
                <a:effectLst/>
                <a:latin typeface="+mn-lt"/>
                <a:ea typeface="+mn-ea"/>
                <a:cs typeface="+mn-cs"/>
              </a:rPr>
              <a:t>Samtidig identifiseres felles utfordringer på tvers av nivåer – særlig knyttet til etisk bruk av digitale løsninger, vurdering av kvalitet og digital kommunikasjon med pasienter</a:t>
            </a:r>
            <a:endParaRPr lang="nb-NO" sz="1200" b="1"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F890E16C-C56A-455D-9FF0-F63B1E55572D}" type="slidenum">
              <a:rPr lang="nb-NO" smtClean="0"/>
              <a:t>5</a:t>
            </a:fld>
            <a:endParaRPr lang="nb-NO"/>
          </a:p>
        </p:txBody>
      </p:sp>
    </p:spTree>
    <p:extLst>
      <p:ext uri="{BB962C8B-B14F-4D97-AF65-F5344CB8AC3E}">
        <p14:creationId xmlns:p14="http://schemas.microsoft.com/office/powerpoint/2010/main" val="425405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dirty="0"/>
              <a:t>Hensikten med vår studie har vært å utforske digital helsekompetanse i primærhelsetjenesten orientert rundt hvordan kompetansen aktualiseres og anvendes i arbeidshverdagen til de ansatte. Problemstillingen var «Hva kjennetegner digital helsekompetanse blant ledere og ansatte i primærhelsetjenesten, og hvilken rolle har denne kompetansen i tjenesteutvikling?». Problemstillingen ble videre operasjonalisert i seks forskningsspørsmål som vi kommer tilbake til i gjennomgangen av resultatene. Rapporten dere ser her sammenstiller resultatene fra studien, og gir basert på dette, konkrete anbefaleringer om strategier og målrettede tiltak for virksomhetenes arbeid med å identifisere, videreutvikle og styrke de ansattes digitale helsekompetanse. </a:t>
            </a:r>
          </a:p>
        </p:txBody>
      </p:sp>
      <p:sp>
        <p:nvSpPr>
          <p:cNvPr id="4" name="Plassholder for lysbildenummer 3"/>
          <p:cNvSpPr>
            <a:spLocks noGrp="1"/>
          </p:cNvSpPr>
          <p:nvPr>
            <p:ph type="sldNum" sz="quarter" idx="5"/>
          </p:nvPr>
        </p:nvSpPr>
        <p:spPr/>
        <p:txBody>
          <a:bodyPr/>
          <a:lstStyle/>
          <a:p>
            <a:fld id="{F890E16C-C56A-455D-9FF0-F63B1E55572D}" type="slidenum">
              <a:rPr lang="nb-NO" smtClean="0"/>
              <a:t>6</a:t>
            </a:fld>
            <a:endParaRPr lang="nb-NO"/>
          </a:p>
        </p:txBody>
      </p:sp>
    </p:spTree>
    <p:extLst>
      <p:ext uri="{BB962C8B-B14F-4D97-AF65-F5344CB8AC3E}">
        <p14:creationId xmlns:p14="http://schemas.microsoft.com/office/powerpoint/2010/main" val="311000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Arial" panose="020B0604020202020204" pitchFamily="34" charset="0"/>
                <a:ea typeface="Arial" panose="020B0604020202020204" pitchFamily="34" charset="0"/>
                <a:cs typeface="Times New Roman" panose="02020603050405020304" pitchFamily="18" charset="0"/>
              </a:rPr>
              <a:t>Studien har et kvalitativt design og vi har gjennomført i alt 12 fokusgruppeintervjuer i perioden april 2023 til mars 2024 med ledere og helsepersonell. </a:t>
            </a:r>
            <a:r>
              <a:rPr lang="nb-NO" sz="1800" dirty="0">
                <a:effectLst/>
                <a:latin typeface="Aptos" panose="020B0004020202020204" pitchFamily="34" charset="0"/>
                <a:ea typeface="Aptos" panose="020B0004020202020204" pitchFamily="34" charset="0"/>
                <a:cs typeface="Times New Roman" panose="02020603050405020304" pitchFamily="18" charset="0"/>
              </a:rPr>
              <a:t>Intervjuene ble transkribert og analysert gjennom en samskapende prosess med forberedelser, analyseworkshop og tematisk syntese. </a:t>
            </a:r>
            <a:r>
              <a:rPr lang="nb-NO" sz="1800" dirty="0"/>
              <a:t>Gjennomføringen var samsvar med forskningsetiske prinsipper, og håndteringen av personopplysningene fulgte lovverket.</a:t>
            </a:r>
          </a:p>
        </p:txBody>
      </p:sp>
      <p:sp>
        <p:nvSpPr>
          <p:cNvPr id="4" name="Plassholder for lysbildenummer 3"/>
          <p:cNvSpPr>
            <a:spLocks noGrp="1"/>
          </p:cNvSpPr>
          <p:nvPr>
            <p:ph type="sldNum" sz="quarter" idx="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D3EB3598-975F-4F2A-9625-55651C2FCB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299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Arial" panose="020B0604020202020204" pitchFamily="34" charset="0"/>
                <a:ea typeface="Arial" panose="020B0604020202020204" pitchFamily="34" charset="0"/>
                <a:cs typeface="Times New Roman" panose="02020603050405020304" pitchFamily="18" charset="0"/>
              </a:rPr>
              <a:t>De 12 intervjuene var med totalt 59 deltakere fordelt på tre utvalg med en gjennomsnittsalder på 46 år. </a:t>
            </a:r>
            <a:r>
              <a:rPr lang="nb-NO" sz="1800" b="0" i="0" dirty="0">
                <a:solidFill>
                  <a:srgbClr val="424242"/>
                </a:solidFill>
                <a:effectLst/>
                <a:latin typeface="Arial" panose="020B0604020202020204" pitchFamily="34" charset="0"/>
              </a:rPr>
              <a:t>Over halvparten hadde fullført videreutdanning eller mastergrad og de hadde i gjennomsnitt 8 års erfaring i den rollen de hadde på intervjutidspunktet. Ser vi nærmere på de tre utvalgene var ledernivået representert av virksomhetsledere, seksjonsledere, og avdelingsledere. Utvalg 2 bestod av digital agenter, velferdsteknologikonsulenter, rådgivere og implementeringsansvarlige – ansatte med formalisert ansvar for å følge opp digitalisering og implementering av teknologier i tjenestene. Det siste utvalget var noe mer heterogent, men skulle utgjøre det utøvende nivået.</a:t>
            </a:r>
            <a:endParaRPr lang="nb-NO" dirty="0"/>
          </a:p>
        </p:txBody>
      </p:sp>
      <p:sp>
        <p:nvSpPr>
          <p:cNvPr id="4" name="Plassholder for lysbildenummer 3"/>
          <p:cNvSpPr>
            <a:spLocks noGrp="1"/>
          </p:cNvSpPr>
          <p:nvPr>
            <p:ph type="sldNum" sz="quarter" idx="5"/>
          </p:nvPr>
        </p:nvSpPr>
        <p:spPr/>
        <p:txBody>
          <a:bodyPr/>
          <a:lstStyle/>
          <a:p>
            <a:fld id="{F890E16C-C56A-455D-9FF0-F63B1E55572D}" type="slidenum">
              <a:rPr lang="nb-NO" smtClean="0"/>
              <a:t>8</a:t>
            </a:fld>
            <a:endParaRPr lang="nb-NO"/>
          </a:p>
        </p:txBody>
      </p:sp>
    </p:spTree>
    <p:extLst>
      <p:ext uri="{BB962C8B-B14F-4D97-AF65-F5344CB8AC3E}">
        <p14:creationId xmlns:p14="http://schemas.microsoft.com/office/powerpoint/2010/main" val="346304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B0C44-1F9B-46F8-86F1-BB7749ED812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627ADC2-D3DD-B56A-82D6-B97DEE4A30F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6C6A3E6-7DE1-7797-D3EB-B80AC67FB195}"/>
              </a:ext>
            </a:extLst>
          </p:cNvPr>
          <p:cNvSpPr>
            <a:spLocks noGrp="1"/>
          </p:cNvSpPr>
          <p:nvPr>
            <p:ph type="body" idx="1"/>
          </p:nvPr>
        </p:nvSpPr>
        <p:spPr/>
        <p:txBody>
          <a:bodyPr/>
          <a:lstStyle/>
          <a:p>
            <a:r>
              <a:rPr lang="nb-NO" dirty="0"/>
              <a:t>Nå skal vi se nærmere på de gjennomgående resultatene fra analysen av fokusgruppeintervjuene, da strukturert i henhold til de seks forskningsspørsmålene vi hadde</a:t>
            </a:r>
          </a:p>
        </p:txBody>
      </p:sp>
      <p:sp>
        <p:nvSpPr>
          <p:cNvPr id="4" name="Plassholder for lysbildenummer 3">
            <a:extLst>
              <a:ext uri="{FF2B5EF4-FFF2-40B4-BE49-F238E27FC236}">
                <a16:creationId xmlns:a16="http://schemas.microsoft.com/office/drawing/2014/main" id="{450D8536-EA3B-2793-B216-AA2B6821480A}"/>
              </a:ext>
            </a:extLst>
          </p:cNvPr>
          <p:cNvSpPr>
            <a:spLocks noGrp="1"/>
          </p:cNvSpPr>
          <p:nvPr>
            <p:ph type="sldNum" sz="quarter" idx="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F890E16C-C56A-455D-9FF0-F63B1E55572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912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rgbClr val="7800F0"/>
        </a:solidFill>
        <a:effectLst/>
      </p:bgPr>
    </p:bg>
    <p:spTree>
      <p:nvGrpSpPr>
        <p:cNvPr id="1" name=""/>
        <p:cNvGrpSpPr/>
        <p:nvPr/>
      </p:nvGrpSpPr>
      <p:grpSpPr>
        <a:xfrm>
          <a:off x="0" y="0"/>
          <a:ext cx="0" cy="0"/>
          <a:chOff x="0" y="0"/>
          <a:chExt cx="0" cy="0"/>
        </a:xfrm>
      </p:grpSpPr>
      <p:sp>
        <p:nvSpPr>
          <p:cNvPr id="20" name="Plassholder for tekst 19">
            <a:extLst>
              <a:ext uri="{FF2B5EF4-FFF2-40B4-BE49-F238E27FC236}">
                <a16:creationId xmlns:a16="http://schemas.microsoft.com/office/drawing/2014/main" id="{B63A5571-9EEC-3B81-E03E-F0B00E64A76B}"/>
              </a:ext>
            </a:extLst>
          </p:cNvPr>
          <p:cNvSpPr>
            <a:spLocks noGrp="1"/>
          </p:cNvSpPr>
          <p:nvPr>
            <p:ph type="body" sz="quarter" idx="16" hasCustomPrompt="1"/>
          </p:nvPr>
        </p:nvSpPr>
        <p:spPr>
          <a:xfrm>
            <a:off x="9353193" y="4129914"/>
            <a:ext cx="2468609" cy="2728087"/>
          </a:xfrm>
          <a:custGeom>
            <a:avLst/>
            <a:gdLst>
              <a:gd name="connsiteX0" fmla="*/ 112812 w 2468609"/>
              <a:gd name="connsiteY0" fmla="*/ 0 h 2728087"/>
              <a:gd name="connsiteX1" fmla="*/ 1820368 w 2468609"/>
              <a:gd name="connsiteY1" fmla="*/ 426847 h 2728087"/>
              <a:gd name="connsiteX2" fmla="*/ 2424416 w 2468609"/>
              <a:gd name="connsiteY2" fmla="*/ 1527175 h 2728087"/>
              <a:gd name="connsiteX3" fmla="*/ 2024105 w 2468609"/>
              <a:gd name="connsiteY3" fmla="*/ 2728087 h 2728087"/>
              <a:gd name="connsiteX4" fmla="*/ 0 w 2468609"/>
              <a:gd name="connsiteY4" fmla="*/ 2728087 h 2728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609" h="2728087">
                <a:moveTo>
                  <a:pt x="112812" y="0"/>
                </a:moveTo>
                <a:lnTo>
                  <a:pt x="1820368" y="426847"/>
                </a:lnTo>
                <a:cubicBezTo>
                  <a:pt x="2303758" y="547688"/>
                  <a:pt x="2581968" y="1054481"/>
                  <a:pt x="2424416" y="1527175"/>
                </a:cubicBezTo>
                <a:lnTo>
                  <a:pt x="2024105" y="2728087"/>
                </a:lnTo>
                <a:lnTo>
                  <a:pt x="0" y="2728087"/>
                </a:lnTo>
                <a:close/>
              </a:path>
            </a:pathLst>
          </a:custGeom>
          <a:solidFill>
            <a:schemeClr val="accent2"/>
          </a:solidFill>
        </p:spPr>
        <p:txBody>
          <a:bodyPr wrap="square">
            <a:noAutofit/>
          </a:bodyPr>
          <a:lstStyle>
            <a:lvl1pPr>
              <a:defRPr sz="200">
                <a:solidFill>
                  <a:srgbClr val="02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9" name="Plassholder for tekst 18">
            <a:extLst>
              <a:ext uri="{FF2B5EF4-FFF2-40B4-BE49-F238E27FC236}">
                <a16:creationId xmlns:a16="http://schemas.microsoft.com/office/drawing/2014/main" id="{79706AD2-B2C4-E800-F98D-A308C1B2C4DC}"/>
              </a:ext>
            </a:extLst>
          </p:cNvPr>
          <p:cNvSpPr>
            <a:spLocks noGrp="1"/>
          </p:cNvSpPr>
          <p:nvPr>
            <p:ph type="body" sz="quarter" idx="15" hasCustomPrompt="1"/>
          </p:nvPr>
        </p:nvSpPr>
        <p:spPr>
          <a:xfrm>
            <a:off x="5463588" y="3827400"/>
            <a:ext cx="4002417" cy="3030601"/>
          </a:xfrm>
          <a:custGeom>
            <a:avLst/>
            <a:gdLst>
              <a:gd name="connsiteX0" fmla="*/ 1414002 w 4002417"/>
              <a:gd name="connsiteY0" fmla="*/ 0 h 3030601"/>
              <a:gd name="connsiteX1" fmla="*/ 2686937 w 4002417"/>
              <a:gd name="connsiteY1" fmla="*/ 0 h 3030601"/>
              <a:gd name="connsiteX2" fmla="*/ 2894404 w 4002417"/>
              <a:gd name="connsiteY2" fmla="*/ 25527 h 3030601"/>
              <a:gd name="connsiteX3" fmla="*/ 4002417 w 4002417"/>
              <a:gd name="connsiteY3" fmla="*/ 302514 h 3030601"/>
              <a:gd name="connsiteX4" fmla="*/ 3889603 w 4002417"/>
              <a:gd name="connsiteY4" fmla="*/ 3030601 h 3030601"/>
              <a:gd name="connsiteX5" fmla="*/ 306485 w 4002417"/>
              <a:gd name="connsiteY5" fmla="*/ 3030601 h 3030601"/>
              <a:gd name="connsiteX6" fmla="*/ 43908 w 4002417"/>
              <a:gd name="connsiteY6" fmla="*/ 2242947 h 3030601"/>
              <a:gd name="connsiteX7" fmla="*/ 90330 w 4002417"/>
              <a:gd name="connsiteY7" fmla="*/ 1589913 h 3030601"/>
              <a:gd name="connsiteX8" fmla="*/ 648909 w 4002417"/>
              <a:gd name="connsiteY8" fmla="*/ 472821 h 3030601"/>
              <a:gd name="connsiteX9" fmla="*/ 1414002 w 4002417"/>
              <a:gd name="connsiteY9" fmla="*/ 0 h 303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2417" h="3030601">
                <a:moveTo>
                  <a:pt x="1414002" y="0"/>
                </a:moveTo>
                <a:lnTo>
                  <a:pt x="2686937" y="0"/>
                </a:lnTo>
                <a:cubicBezTo>
                  <a:pt x="2756855" y="0"/>
                  <a:pt x="2826582" y="8572"/>
                  <a:pt x="2894404" y="25527"/>
                </a:cubicBezTo>
                <a:lnTo>
                  <a:pt x="4002417" y="302514"/>
                </a:lnTo>
                <a:lnTo>
                  <a:pt x="3889603" y="3030601"/>
                </a:lnTo>
                <a:lnTo>
                  <a:pt x="306485" y="3030601"/>
                </a:lnTo>
                <a:lnTo>
                  <a:pt x="43908" y="2242947"/>
                </a:lnTo>
                <a:cubicBezTo>
                  <a:pt x="-27851" y="2027745"/>
                  <a:pt x="-11150" y="1792795"/>
                  <a:pt x="90330" y="1589913"/>
                </a:cubicBezTo>
                <a:lnTo>
                  <a:pt x="648909" y="472821"/>
                </a:lnTo>
                <a:cubicBezTo>
                  <a:pt x="793761" y="183070"/>
                  <a:pt x="1090007" y="0"/>
                  <a:pt x="1414002" y="0"/>
                </a:cubicBezTo>
                <a:close/>
              </a:path>
            </a:pathLst>
          </a:custGeom>
          <a:solidFill>
            <a:schemeClr val="tx2"/>
          </a:solidFill>
        </p:spPr>
        <p:txBody>
          <a:bodyPr wrap="square">
            <a:noAutofit/>
          </a:bodyPr>
          <a:lstStyle>
            <a:lvl1pPr>
              <a:defRPr sz="200">
                <a:solidFill>
                  <a:srgbClr val="01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5" name="Plassholder for tekst 14">
            <a:extLst>
              <a:ext uri="{FF2B5EF4-FFF2-40B4-BE49-F238E27FC236}">
                <a16:creationId xmlns:a16="http://schemas.microsoft.com/office/drawing/2014/main" id="{8D89FC5B-AFFC-5ECA-520E-259A3D94934E}"/>
              </a:ext>
            </a:extLst>
          </p:cNvPr>
          <p:cNvSpPr>
            <a:spLocks noGrp="1"/>
          </p:cNvSpPr>
          <p:nvPr>
            <p:ph type="body" sz="quarter" idx="14" hasCustomPrompt="1"/>
          </p:nvPr>
        </p:nvSpPr>
        <p:spPr>
          <a:xfrm>
            <a:off x="9466006" y="317213"/>
            <a:ext cx="2725995" cy="6540789"/>
          </a:xfrm>
          <a:custGeom>
            <a:avLst/>
            <a:gdLst>
              <a:gd name="connsiteX0" fmla="*/ 2390724 w 2725995"/>
              <a:gd name="connsiteY0" fmla="*/ 145 h 6540789"/>
              <a:gd name="connsiteX1" fmla="*/ 2520848 w 2725995"/>
              <a:gd name="connsiteY1" fmla="*/ 6639 h 6540789"/>
              <a:gd name="connsiteX2" fmla="*/ 2725995 w 2725995"/>
              <a:gd name="connsiteY2" fmla="*/ 30741 h 6540789"/>
              <a:gd name="connsiteX3" fmla="*/ 2725995 w 2725995"/>
              <a:gd name="connsiteY3" fmla="*/ 6540789 h 6540789"/>
              <a:gd name="connsiteX4" fmla="*/ 1911270 w 2725995"/>
              <a:gd name="connsiteY4" fmla="*/ 6540789 h 6540789"/>
              <a:gd name="connsiteX5" fmla="*/ 2311602 w 2725995"/>
              <a:gd name="connsiteY5" fmla="*/ 5339814 h 6540789"/>
              <a:gd name="connsiteX6" fmla="*/ 1707555 w 2725995"/>
              <a:gd name="connsiteY6" fmla="*/ 4239486 h 6540789"/>
              <a:gd name="connsiteX7" fmla="*/ 0 w 2725995"/>
              <a:gd name="connsiteY7" fmla="*/ 3812639 h 6540789"/>
              <a:gd name="connsiteX8" fmla="*/ 39818 w 2725995"/>
              <a:gd name="connsiteY8" fmla="*/ 2850424 h 6540789"/>
              <a:gd name="connsiteX9" fmla="*/ 224931 w 2725995"/>
              <a:gd name="connsiteY9" fmla="*/ 2319183 h 6540789"/>
              <a:gd name="connsiteX10" fmla="*/ 1622840 w 2725995"/>
              <a:gd name="connsiteY10" fmla="*/ 399323 h 6540789"/>
              <a:gd name="connsiteX11" fmla="*/ 2390724 w 2725995"/>
              <a:gd name="connsiteY11" fmla="*/ 145 h 654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5995" h="6540789">
                <a:moveTo>
                  <a:pt x="2390724" y="145"/>
                </a:moveTo>
                <a:cubicBezTo>
                  <a:pt x="2433847" y="-600"/>
                  <a:pt x="2477308" y="1528"/>
                  <a:pt x="2520848" y="6639"/>
                </a:cubicBezTo>
                <a:lnTo>
                  <a:pt x="2725995" y="30741"/>
                </a:lnTo>
                <a:lnTo>
                  <a:pt x="2725995" y="6540789"/>
                </a:lnTo>
                <a:lnTo>
                  <a:pt x="1911270" y="6540789"/>
                </a:lnTo>
                <a:lnTo>
                  <a:pt x="2311602" y="5339814"/>
                </a:lnTo>
                <a:cubicBezTo>
                  <a:pt x="2469154" y="4867120"/>
                  <a:pt x="2190945" y="4360326"/>
                  <a:pt x="1707555" y="4239486"/>
                </a:cubicBezTo>
                <a:lnTo>
                  <a:pt x="0" y="3812639"/>
                </a:lnTo>
                <a:lnTo>
                  <a:pt x="39818" y="2850424"/>
                </a:lnTo>
                <a:cubicBezTo>
                  <a:pt x="47691" y="2658908"/>
                  <a:pt x="112148" y="2474122"/>
                  <a:pt x="224931" y="2319183"/>
                </a:cubicBezTo>
                <a:lnTo>
                  <a:pt x="1622840" y="399323"/>
                </a:lnTo>
                <a:cubicBezTo>
                  <a:pt x="1803485" y="151293"/>
                  <a:pt x="2088857" y="5358"/>
                  <a:pt x="2390724" y="145"/>
                </a:cubicBezTo>
                <a:close/>
              </a:path>
            </a:pathLst>
          </a:custGeom>
          <a:solidFill>
            <a:schemeClr val="bg2"/>
          </a:solidFill>
        </p:spPr>
        <p:txBody>
          <a:bodyPr wrap="square">
            <a:noAutofit/>
          </a:bodyPr>
          <a:lstStyle>
            <a:lvl1pPr>
              <a:defRPr sz="200">
                <a:solidFill>
                  <a:srgbClr val="03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a:extLst>
              <a:ext uri="{FF2B5EF4-FFF2-40B4-BE49-F238E27FC236}">
                <a16:creationId xmlns:a16="http://schemas.microsoft.com/office/drawing/2014/main" id="{2E708751-0B60-6ED4-A81C-49D5282D0834}"/>
              </a:ext>
            </a:extLst>
          </p:cNvPr>
          <p:cNvSpPr>
            <a:spLocks noGrp="1"/>
          </p:cNvSpPr>
          <p:nvPr>
            <p:ph type="ctrTitle"/>
          </p:nvPr>
        </p:nvSpPr>
        <p:spPr>
          <a:xfrm>
            <a:off x="571609" y="2317810"/>
            <a:ext cx="7240383" cy="1346523"/>
          </a:xfrm>
        </p:spPr>
        <p:txBody>
          <a:bodyPr lIns="0" tIns="0" rIns="0" bIns="0" anchor="t">
            <a:noAutofit/>
          </a:bodyPr>
          <a:lstStyle>
            <a:lvl1pPr algn="l">
              <a:lnSpc>
                <a:spcPts val="5250"/>
              </a:lnSpc>
              <a:defRPr sz="4900">
                <a:solidFill>
                  <a:schemeClr val="lt1"/>
                </a:solidFill>
                <a:latin typeface="+mn-lt"/>
              </a:defRPr>
            </a:lvl1pPr>
          </a:lstStyle>
          <a:p>
            <a:r>
              <a:rPr lang="nb-NO" dirty="0"/>
              <a:t>Klikk for å redigere tittelstil</a:t>
            </a:r>
          </a:p>
        </p:txBody>
      </p:sp>
      <p:sp>
        <p:nvSpPr>
          <p:cNvPr id="3" name="Undertittel 2">
            <a:extLst>
              <a:ext uri="{FF2B5EF4-FFF2-40B4-BE49-F238E27FC236}">
                <a16:creationId xmlns:a16="http://schemas.microsoft.com/office/drawing/2014/main" id="{8CF54F6E-3D94-0592-C561-45E55082BD1D}"/>
              </a:ext>
            </a:extLst>
          </p:cNvPr>
          <p:cNvSpPr>
            <a:spLocks noGrp="1"/>
          </p:cNvSpPr>
          <p:nvPr>
            <p:ph type="subTitle" idx="1"/>
          </p:nvPr>
        </p:nvSpPr>
        <p:spPr>
          <a:xfrm>
            <a:off x="571609" y="3954463"/>
            <a:ext cx="3435574" cy="773930"/>
          </a:xfrm>
        </p:spPr>
        <p:txBody>
          <a:bodyPr lIns="0" tIns="0" rIns="0" bIns="0">
            <a:noAutofit/>
          </a:bodyPr>
          <a:lstStyle>
            <a:lvl1pPr marL="0" indent="0" algn="l">
              <a:lnSpc>
                <a:spcPts val="2050"/>
              </a:lnSpc>
              <a:buNone/>
              <a:defRPr sz="1500">
                <a:solidFill>
                  <a:schemeClr val="lt1"/>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dirty="0"/>
              <a:t>Klikk for å redigere undertittelstil i malen</a:t>
            </a:r>
          </a:p>
        </p:txBody>
      </p:sp>
      <p:sp>
        <p:nvSpPr>
          <p:cNvPr id="4" name="Plassholder for dato 3">
            <a:extLst>
              <a:ext uri="{FF2B5EF4-FFF2-40B4-BE49-F238E27FC236}">
                <a16:creationId xmlns:a16="http://schemas.microsoft.com/office/drawing/2014/main" id="{337F6722-C04E-4D4D-C229-08DB3DA522A7}"/>
              </a:ext>
            </a:extLst>
          </p:cNvPr>
          <p:cNvSpPr>
            <a:spLocks noGrp="1"/>
          </p:cNvSpPr>
          <p:nvPr>
            <p:ph type="dt" sz="half" idx="10"/>
          </p:nvPr>
        </p:nvSpPr>
        <p:spPr/>
        <p:txBody>
          <a:bodyPr lIns="0" tIns="0" rIns="0" bIns="0"/>
          <a:lstStyle>
            <a:lvl1pPr>
              <a:defRPr>
                <a:latin typeface="+mn-lt"/>
              </a:defRPr>
            </a:lvl1pPr>
          </a:lstStyle>
          <a:p>
            <a:fld id="{35FB6A39-0E67-4DA1-A1C5-99EB72A9223D}" type="datetime1">
              <a:rPr lang="nb-NO" smtClean="0"/>
              <a:t>20.04.2026</a:t>
            </a:fld>
            <a:endParaRPr lang="nb-NO"/>
          </a:p>
        </p:txBody>
      </p:sp>
      <p:sp>
        <p:nvSpPr>
          <p:cNvPr id="5" name="Plassholder for bunntekst 4">
            <a:extLst>
              <a:ext uri="{FF2B5EF4-FFF2-40B4-BE49-F238E27FC236}">
                <a16:creationId xmlns:a16="http://schemas.microsoft.com/office/drawing/2014/main" id="{A11405E2-719A-50B9-65F8-8C8568DE777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6" name="Plassholder for lysbildenummer 5">
            <a:extLst>
              <a:ext uri="{FF2B5EF4-FFF2-40B4-BE49-F238E27FC236}">
                <a16:creationId xmlns:a16="http://schemas.microsoft.com/office/drawing/2014/main" id="{FABEF0E4-025F-1CFD-39F9-82DADE3FC967}"/>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pic>
        <p:nvPicPr>
          <p:cNvPr id="7" name="logo" hidden="1">
            <a:extLst>
              <a:ext uri="{FF2B5EF4-FFF2-40B4-BE49-F238E27FC236}">
                <a16:creationId xmlns:a16="http://schemas.microsoft.com/office/drawing/2014/main" id="{1AE4CD37-5887-112C-5BFB-90F24C81344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71608" y="825602"/>
            <a:ext cx="2266348" cy="522128"/>
          </a:xfrm>
          <a:prstGeom prst="rect">
            <a:avLst/>
          </a:prstGeom>
        </p:spPr>
      </p:pic>
      <p:sp>
        <p:nvSpPr>
          <p:cNvPr id="8" name="addin_logo" hidden="1">
            <a:extLst>
              <a:ext uri="{FF2B5EF4-FFF2-40B4-BE49-F238E27FC236}">
                <a16:creationId xmlns:a16="http://schemas.microsoft.com/office/drawing/2014/main" id="{83A215E7-9140-B6D9-0724-F3AE44E60111}"/>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9" name="addin_colorlist" hidden="1">
            <a:extLst>
              <a:ext uri="{FF2B5EF4-FFF2-40B4-BE49-F238E27FC236}">
                <a16:creationId xmlns:a16="http://schemas.microsoft.com/office/drawing/2014/main" id="{404CEFA4-F3EE-205B-70E5-B0531D54F3DF}"/>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forside1,forside2,forside3,forside4</a:t>
            </a:r>
            <a:endParaRPr lang="nb-NO" sz="800" dirty="0">
              <a:latin typeface="+mn-lt"/>
            </a:endParaRPr>
          </a:p>
        </p:txBody>
      </p:sp>
      <p:sp>
        <p:nvSpPr>
          <p:cNvPr id="10" name="addin_background" hidden="1">
            <a:extLst>
              <a:ext uri="{FF2B5EF4-FFF2-40B4-BE49-F238E27FC236}">
                <a16:creationId xmlns:a16="http://schemas.microsoft.com/office/drawing/2014/main" id="{2E93619A-3168-1CF9-982D-93E4F5183B97}"/>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11" name="addin_text" hidden="1">
            <a:extLst>
              <a:ext uri="{FF2B5EF4-FFF2-40B4-BE49-F238E27FC236}">
                <a16:creationId xmlns:a16="http://schemas.microsoft.com/office/drawing/2014/main" id="{4C1F7DF7-A79A-327B-74FB-36A9CA56E244}"/>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12" name="addin_colorbox" hidden="1">
            <a:extLst>
              <a:ext uri="{FF2B5EF4-FFF2-40B4-BE49-F238E27FC236}">
                <a16:creationId xmlns:a16="http://schemas.microsoft.com/office/drawing/2014/main" id="{B81D7BBD-1046-630E-AF8E-2CB8BA5D4FE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
        <p:nvSpPr>
          <p:cNvPr id="17" name="Plassholder for tekst 16">
            <a:extLst>
              <a:ext uri="{FF2B5EF4-FFF2-40B4-BE49-F238E27FC236}">
                <a16:creationId xmlns:a16="http://schemas.microsoft.com/office/drawing/2014/main" id="{1E074C6D-6F76-B81E-BC9B-A037FCB9CB2A}"/>
              </a:ext>
            </a:extLst>
          </p:cNvPr>
          <p:cNvSpPr>
            <a:spLocks noGrp="1"/>
          </p:cNvSpPr>
          <p:nvPr>
            <p:ph type="body" sz="quarter" idx="13" hasCustomPrompt="1"/>
          </p:nvPr>
        </p:nvSpPr>
        <p:spPr>
          <a:xfrm>
            <a:off x="571608" y="825602"/>
            <a:ext cx="2266348" cy="522128"/>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85262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A51CDB-4962-AE92-EC5F-051570145A52}"/>
              </a:ext>
            </a:extLst>
          </p:cNvPr>
          <p:cNvSpPr>
            <a:spLocks noGrp="1"/>
          </p:cNvSpPr>
          <p:nvPr>
            <p:ph type="title"/>
          </p:nvPr>
        </p:nvSpPr>
        <p:spPr/>
        <p:txBody>
          <a:bodyPr/>
          <a:lstStyle>
            <a:lvl1pPr>
              <a:defRPr b="1">
                <a:latin typeface="+mn-lt"/>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E185B7DD-E435-FD9E-F9D8-C015B4DF5D43}"/>
              </a:ext>
            </a:extLst>
          </p:cNvPr>
          <p:cNvSpPr>
            <a:spLocks noGrp="1"/>
          </p:cNvSpPr>
          <p:nvPr>
            <p:ph type="dt" sz="half" idx="10"/>
          </p:nvPr>
        </p:nvSpPr>
        <p:spPr/>
        <p:txBody>
          <a:bodyPr/>
          <a:lstStyle>
            <a:lvl1pPr>
              <a:defRPr>
                <a:latin typeface="+mn-lt"/>
              </a:defRPr>
            </a:lvl1pPr>
          </a:lstStyle>
          <a:p>
            <a:fld id="{BD456E7D-2156-45D6-9EB9-670CBBF6030D}" type="datetime1">
              <a:rPr lang="nb-NO" smtClean="0"/>
              <a:t>20.04.2026</a:t>
            </a:fld>
            <a:endParaRPr lang="nb-NO"/>
          </a:p>
        </p:txBody>
      </p:sp>
      <p:sp>
        <p:nvSpPr>
          <p:cNvPr id="4" name="Plassholder for bunntekst 3">
            <a:extLst>
              <a:ext uri="{FF2B5EF4-FFF2-40B4-BE49-F238E27FC236}">
                <a16:creationId xmlns:a16="http://schemas.microsoft.com/office/drawing/2014/main" id="{F1542192-7CB3-6DA1-ACCF-A368B0BEC565}"/>
              </a:ext>
            </a:extLst>
          </p:cNvPr>
          <p:cNvSpPr>
            <a:spLocks noGrp="1"/>
          </p:cNvSpPr>
          <p:nvPr>
            <p:ph type="ftr" sz="quarter" idx="11"/>
          </p:nvPr>
        </p:nvSpPr>
        <p:spPr/>
        <p:txBody>
          <a:bodyPr/>
          <a:lstStyle>
            <a:lvl1pPr>
              <a:defRPr>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C1162F16-EFE2-A1CB-8110-E383318BBAE6}"/>
              </a:ext>
            </a:extLst>
          </p:cNvPr>
          <p:cNvSpPr>
            <a:spLocks noGrp="1"/>
          </p:cNvSpPr>
          <p:nvPr>
            <p:ph type="sldNum" sz="quarter" idx="12"/>
          </p:nvPr>
        </p:nvSpPr>
        <p:spPr/>
        <p:txBody>
          <a:bodyPr/>
          <a:lstStyle>
            <a:lvl1pPr>
              <a:defRPr>
                <a:latin typeface="+mn-lt"/>
              </a:defRPr>
            </a:lvl1pPr>
          </a:lstStyle>
          <a:p>
            <a:fld id="{F9601797-DC0E-45BC-9A66-B1CCC5925A5F}" type="slidenum">
              <a:rPr lang="nb-NO" smtClean="0"/>
              <a:pPr/>
              <a:t>‹#›</a:t>
            </a:fld>
            <a:endParaRPr lang="nb-NO" dirty="0"/>
          </a:p>
        </p:txBody>
      </p:sp>
      <p:sp>
        <p:nvSpPr>
          <p:cNvPr id="7" name="Plassholder for bilde 6">
            <a:extLst>
              <a:ext uri="{FF2B5EF4-FFF2-40B4-BE49-F238E27FC236}">
                <a16:creationId xmlns:a16="http://schemas.microsoft.com/office/drawing/2014/main" id="{24808B39-2E1C-D318-F279-4992524EE715}"/>
              </a:ext>
            </a:extLst>
          </p:cNvPr>
          <p:cNvSpPr>
            <a:spLocks noGrp="1"/>
          </p:cNvSpPr>
          <p:nvPr>
            <p:ph type="pic" sz="quarter" idx="13"/>
          </p:nvPr>
        </p:nvSpPr>
        <p:spPr>
          <a:xfrm>
            <a:off x="571609" y="2076704"/>
            <a:ext cx="3429652" cy="2476822"/>
          </a:xfrm>
          <a:noFill/>
        </p:spPr>
        <p:txBody>
          <a:bodyPr/>
          <a:lstStyle>
            <a:lvl1pPr marL="0" indent="0">
              <a:buNone/>
              <a:defRPr/>
            </a:lvl1pPr>
          </a:lstStyle>
          <a:p>
            <a:r>
              <a:rPr lang="nb-NO" dirty="0"/>
              <a:t>Klikk på ikonet for å legge til et bilde</a:t>
            </a:r>
          </a:p>
        </p:txBody>
      </p:sp>
      <p:sp>
        <p:nvSpPr>
          <p:cNvPr id="8" name="Plassholder for tekst 7">
            <a:extLst>
              <a:ext uri="{FF2B5EF4-FFF2-40B4-BE49-F238E27FC236}">
                <a16:creationId xmlns:a16="http://schemas.microsoft.com/office/drawing/2014/main" id="{FAD778C8-BB99-36DD-4BF0-209C4BF943DF}"/>
              </a:ext>
            </a:extLst>
          </p:cNvPr>
          <p:cNvSpPr>
            <a:spLocks noGrp="1"/>
          </p:cNvSpPr>
          <p:nvPr>
            <p:ph type="body" sz="quarter" idx="14"/>
          </p:nvPr>
        </p:nvSpPr>
        <p:spPr>
          <a:xfrm>
            <a:off x="571609"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Klikk for å redigere tekststiler i malen</a:t>
            </a:r>
          </a:p>
        </p:txBody>
      </p:sp>
      <p:sp>
        <p:nvSpPr>
          <p:cNvPr id="10" name="Plassholder for bilde 6">
            <a:extLst>
              <a:ext uri="{FF2B5EF4-FFF2-40B4-BE49-F238E27FC236}">
                <a16:creationId xmlns:a16="http://schemas.microsoft.com/office/drawing/2014/main" id="{AB616953-98C8-92F9-2CE2-CA453A962891}"/>
              </a:ext>
            </a:extLst>
          </p:cNvPr>
          <p:cNvSpPr>
            <a:spLocks noGrp="1"/>
          </p:cNvSpPr>
          <p:nvPr>
            <p:ph type="pic" sz="quarter" idx="15"/>
          </p:nvPr>
        </p:nvSpPr>
        <p:spPr>
          <a:xfrm>
            <a:off x="4373841" y="2076704"/>
            <a:ext cx="3429652" cy="2476822"/>
          </a:xfrm>
          <a:noFill/>
        </p:spPr>
        <p:txBody>
          <a:bodyPr/>
          <a:lstStyle>
            <a:lvl1pPr marL="0" indent="0">
              <a:buNone/>
              <a:defRPr/>
            </a:lvl1pPr>
          </a:lstStyle>
          <a:p>
            <a:r>
              <a:rPr lang="nb-NO"/>
              <a:t>Klikk på ikonet for å legge til et bilde</a:t>
            </a:r>
            <a:endParaRPr lang="nb-NO" dirty="0"/>
          </a:p>
        </p:txBody>
      </p:sp>
      <p:sp>
        <p:nvSpPr>
          <p:cNvPr id="11" name="Plassholder for tekst 7">
            <a:extLst>
              <a:ext uri="{FF2B5EF4-FFF2-40B4-BE49-F238E27FC236}">
                <a16:creationId xmlns:a16="http://schemas.microsoft.com/office/drawing/2014/main" id="{AF56458F-55CA-A4AB-9F27-7ACDBA09A41B}"/>
              </a:ext>
            </a:extLst>
          </p:cNvPr>
          <p:cNvSpPr>
            <a:spLocks noGrp="1"/>
          </p:cNvSpPr>
          <p:nvPr>
            <p:ph type="body" sz="quarter" idx="16"/>
          </p:nvPr>
        </p:nvSpPr>
        <p:spPr>
          <a:xfrm>
            <a:off x="4373841"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12" name="Plassholder for bilde 6">
            <a:extLst>
              <a:ext uri="{FF2B5EF4-FFF2-40B4-BE49-F238E27FC236}">
                <a16:creationId xmlns:a16="http://schemas.microsoft.com/office/drawing/2014/main" id="{8E64B48D-7C64-0420-333D-C8EC037970AF}"/>
              </a:ext>
            </a:extLst>
          </p:cNvPr>
          <p:cNvSpPr>
            <a:spLocks noGrp="1"/>
          </p:cNvSpPr>
          <p:nvPr>
            <p:ph type="pic" sz="quarter" idx="17"/>
          </p:nvPr>
        </p:nvSpPr>
        <p:spPr>
          <a:xfrm>
            <a:off x="8190740" y="2076704"/>
            <a:ext cx="3429652" cy="2476822"/>
          </a:xfrm>
          <a:noFill/>
        </p:spPr>
        <p:txBody>
          <a:bodyPr/>
          <a:lstStyle>
            <a:lvl1pPr marL="0" indent="0">
              <a:buNone/>
              <a:defRPr/>
            </a:lvl1pPr>
          </a:lstStyle>
          <a:p>
            <a:r>
              <a:rPr lang="nb-NO"/>
              <a:t>Klikk på ikonet for å legge til et bilde</a:t>
            </a:r>
            <a:endParaRPr lang="nb-NO" dirty="0"/>
          </a:p>
        </p:txBody>
      </p:sp>
      <p:sp>
        <p:nvSpPr>
          <p:cNvPr id="13" name="Plassholder for tekst 7">
            <a:extLst>
              <a:ext uri="{FF2B5EF4-FFF2-40B4-BE49-F238E27FC236}">
                <a16:creationId xmlns:a16="http://schemas.microsoft.com/office/drawing/2014/main" id="{A94483CC-0E8B-85BC-712B-CEFF2AF5E5A7}"/>
              </a:ext>
            </a:extLst>
          </p:cNvPr>
          <p:cNvSpPr>
            <a:spLocks noGrp="1"/>
          </p:cNvSpPr>
          <p:nvPr>
            <p:ph type="body" sz="quarter" idx="18"/>
          </p:nvPr>
        </p:nvSpPr>
        <p:spPr>
          <a:xfrm>
            <a:off x="8190740"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Tree>
    <p:extLst>
      <p:ext uri="{BB962C8B-B14F-4D97-AF65-F5344CB8AC3E}">
        <p14:creationId xmlns:p14="http://schemas.microsoft.com/office/powerpoint/2010/main" val="356110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BC15C5-F2EE-394B-1CBC-97B8A68D1E13}"/>
              </a:ext>
            </a:extLst>
          </p:cNvPr>
          <p:cNvSpPr>
            <a:spLocks noGrp="1"/>
          </p:cNvSpPr>
          <p:nvPr>
            <p:ph type="title"/>
          </p:nvPr>
        </p:nvSpPr>
        <p:spPr>
          <a:xfrm>
            <a:off x="2052927" y="338514"/>
            <a:ext cx="8086147" cy="320601"/>
          </a:xfrm>
        </p:spPr>
        <p:txBody>
          <a:bodyPr lIns="0" tIns="0" rIns="0" bIns="0">
            <a:spAutoFit/>
          </a:bodyPr>
          <a:lstStyle>
            <a:lvl1pPr algn="ctr">
              <a:lnSpc>
                <a:spcPts val="2520"/>
              </a:lnSpc>
              <a:defRPr sz="2100">
                <a:solidFill>
                  <a:srgbClr val="7800F0"/>
                </a:solidFill>
                <a:latin typeface="Arial" panose="020B0604020202020204" pitchFamily="34" charset="0"/>
              </a:defRPr>
            </a:lvl1pPr>
          </a:lstStyle>
          <a:p>
            <a:r>
              <a:rPr lang="nb-NO"/>
              <a:t>Klikk for å redigere tittelstil</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p:txBody>
          <a:bodyPr lIns="0" tIns="0" rIns="0" bIns="0"/>
          <a:lstStyle>
            <a:lvl1pPr>
              <a:defRPr>
                <a:latin typeface="+mn-lt"/>
              </a:defRPr>
            </a:lvl1pPr>
          </a:lstStyle>
          <a:p>
            <a:fld id="{361469D6-458C-4BF9-9E4E-492BFA0EED76}" type="datetime1">
              <a:rPr lang="nb-NO" smtClean="0"/>
              <a:t>20.04.2026</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p:txBody>
          <a:bodyPr lIns="0" tIns="0" rIns="0" bIns="0"/>
          <a:lstStyle>
            <a:lvl1pPr>
              <a:defRPr>
                <a:latin typeface="+mn-lt"/>
              </a:defRPr>
            </a:lvl1pPr>
          </a:lstStyle>
          <a:p>
            <a:r>
              <a:rPr lang="nb-NO"/>
              <a:t>Navn på enhet / fakultet / institutt / presentasjon</a:t>
            </a:r>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Tree>
    <p:extLst>
      <p:ext uri="{BB962C8B-B14F-4D97-AF65-F5344CB8AC3E}">
        <p14:creationId xmlns:p14="http://schemas.microsoft.com/office/powerpoint/2010/main" val="3964000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utfallende bilde">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latin typeface="+mn-lt"/>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E0BC15C5-F2EE-394B-1CBC-97B8A68D1E13}"/>
              </a:ext>
            </a:extLst>
          </p:cNvPr>
          <p:cNvSpPr>
            <a:spLocks noGrp="1"/>
          </p:cNvSpPr>
          <p:nvPr>
            <p:ph type="title"/>
          </p:nvPr>
        </p:nvSpPr>
        <p:spPr>
          <a:xfrm>
            <a:off x="2052927" y="338514"/>
            <a:ext cx="8086147" cy="320601"/>
          </a:xfrm>
        </p:spPr>
        <p:txBody>
          <a:bodyPr lIns="0" tIns="0" rIns="0" bIns="0">
            <a:spAutoFit/>
          </a:bodyPr>
          <a:lstStyle>
            <a:lvl1pPr algn="ctr">
              <a:lnSpc>
                <a:spcPts val="2520"/>
              </a:lnSpc>
              <a:defRPr sz="2100">
                <a:solidFill>
                  <a:schemeClr val="dk1"/>
                </a:solidFill>
                <a:latin typeface="Arial" panose="020B0604020202020204" pitchFamily="34" charset="0"/>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5459D687-EBDD-49E7-8733-489BD42FCEE0}" type="datetime1">
              <a:rPr lang="nb-NO" smtClean="0"/>
              <a:t>20.04.2026</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Tree>
    <p:extLst>
      <p:ext uri="{BB962C8B-B14F-4D97-AF65-F5344CB8AC3E}">
        <p14:creationId xmlns:p14="http://schemas.microsoft.com/office/powerpoint/2010/main" val="1598546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rgbClr val="2F0B63"/>
        </a:solidFill>
        <a:effectLst/>
      </p:bgPr>
    </p:bg>
    <p:spTree>
      <p:nvGrpSpPr>
        <p:cNvPr id="1" name=""/>
        <p:cNvGrpSpPr/>
        <p:nvPr/>
      </p:nvGrpSpPr>
      <p:grpSpPr>
        <a:xfrm>
          <a:off x="0" y="0"/>
          <a:ext cx="0" cy="0"/>
          <a:chOff x="0" y="0"/>
          <a:chExt cx="0" cy="0"/>
        </a:xfrm>
      </p:grpSpPr>
      <p:sp>
        <p:nvSpPr>
          <p:cNvPr id="6" name="Plassholder for dato 3">
            <a:extLst>
              <a:ext uri="{FF2B5EF4-FFF2-40B4-BE49-F238E27FC236}">
                <a16:creationId xmlns:a16="http://schemas.microsoft.com/office/drawing/2014/main" id="{61C055CC-1062-21AA-0000-A47E7BF9473C}"/>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AA8AA9F7-9E87-4CBA-9852-D211E13D17A6}" type="datetime1">
              <a:rPr lang="nb-NO" smtClean="0"/>
              <a:t>20.04.2026</a:t>
            </a:fld>
            <a:endParaRPr lang="nb-NO" dirty="0"/>
          </a:p>
        </p:txBody>
      </p:sp>
      <p:sp>
        <p:nvSpPr>
          <p:cNvPr id="7" name="Plassholder for bunntekst 4">
            <a:extLst>
              <a:ext uri="{FF2B5EF4-FFF2-40B4-BE49-F238E27FC236}">
                <a16:creationId xmlns:a16="http://schemas.microsoft.com/office/drawing/2014/main" id="{F469EB39-5408-32B4-5B46-2FC297D4F59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dirty="0"/>
              <a:t>Navn på enhet / fakultet / institutt / presentasjon</a:t>
            </a:r>
          </a:p>
        </p:txBody>
      </p:sp>
      <p:sp>
        <p:nvSpPr>
          <p:cNvPr id="8" name="Plassholder for lysbildenummer 5">
            <a:extLst>
              <a:ext uri="{FF2B5EF4-FFF2-40B4-BE49-F238E27FC236}">
                <a16:creationId xmlns:a16="http://schemas.microsoft.com/office/drawing/2014/main" id="{68D3FCBF-2ABD-4D58-3149-3099314C163F}"/>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sp>
        <p:nvSpPr>
          <p:cNvPr id="9" name="Plassholder for tekst 8">
            <a:extLst>
              <a:ext uri="{FF2B5EF4-FFF2-40B4-BE49-F238E27FC236}">
                <a16:creationId xmlns:a16="http://schemas.microsoft.com/office/drawing/2014/main" id="{05807094-66F2-DDB3-B66F-C37D35A28EDA}"/>
              </a:ext>
            </a:extLst>
          </p:cNvPr>
          <p:cNvSpPr>
            <a:spLocks noGrp="1"/>
          </p:cNvSpPr>
          <p:nvPr>
            <p:ph type="body" idx="13" hasCustomPrompt="1"/>
          </p:nvPr>
        </p:nvSpPr>
        <p:spPr>
          <a:xfrm>
            <a:off x="2094740" y="2031266"/>
            <a:ext cx="8002521" cy="2216419"/>
          </a:xfrm>
          <a:effectLst>
            <a:outerShdw blurRad="50800" dist="50800" dir="5400000" algn="ctr" rotWithShape="0">
              <a:srgbClr val="010000">
                <a:alpha val="0"/>
              </a:srgbClr>
            </a:outerShdw>
          </a:effectLst>
        </p:spPr>
        <p:txBody>
          <a:bodyPr lIns="0" tIns="0" rIns="0" bIns="0">
            <a:noAutofit/>
          </a:bodyPr>
          <a:lstStyle>
            <a:lvl1pPr marL="0" indent="0" algn="ctr">
              <a:lnSpc>
                <a:spcPts val="4500"/>
              </a:lnSpc>
              <a:spcBef>
                <a:spcPts val="0"/>
              </a:spcBef>
              <a:buNone/>
              <a:defRPr sz="4000" i="1">
                <a:solidFill>
                  <a:srgbClr val="FFD9B1"/>
                </a:solidFill>
                <a:latin typeface="+mn-lt"/>
              </a:defRPr>
            </a:lvl1pPr>
          </a:lstStyle>
          <a:p>
            <a:pPr lvl="0"/>
            <a:r>
              <a:rPr lang="nb-NO" dirty="0"/>
              <a:t>Sitat</a:t>
            </a:r>
          </a:p>
        </p:txBody>
      </p:sp>
      <p:sp>
        <p:nvSpPr>
          <p:cNvPr id="11" name="Plassholder for tekst 8">
            <a:extLst>
              <a:ext uri="{FF2B5EF4-FFF2-40B4-BE49-F238E27FC236}">
                <a16:creationId xmlns:a16="http://schemas.microsoft.com/office/drawing/2014/main" id="{8F51B533-2A6D-24A1-DAC9-0A82EF1760BD}"/>
              </a:ext>
            </a:extLst>
          </p:cNvPr>
          <p:cNvSpPr>
            <a:spLocks noGrp="1"/>
          </p:cNvSpPr>
          <p:nvPr>
            <p:ph type="body" idx="14" hasCustomPrompt="1"/>
          </p:nvPr>
        </p:nvSpPr>
        <p:spPr>
          <a:xfrm>
            <a:off x="2094739" y="4546800"/>
            <a:ext cx="3429652" cy="192361"/>
          </a:xfrm>
        </p:spPr>
        <p:txBody>
          <a:bodyPr lIns="0" tIns="0" rIns="0" bIns="0">
            <a:spAutoFit/>
          </a:bodyPr>
          <a:lstStyle>
            <a:lvl1pPr marL="171442" indent="-171442" algn="l">
              <a:lnSpc>
                <a:spcPts val="1500"/>
              </a:lnSpc>
              <a:spcBef>
                <a:spcPts val="0"/>
              </a:spcBef>
              <a:buFont typeface="Arial" panose="020B0604020202020204" pitchFamily="34" charset="0"/>
              <a:buChar char="‒"/>
              <a:defRPr sz="1250" b="0" i="0">
                <a:solidFill>
                  <a:schemeClr val="lt1"/>
                </a:solidFill>
                <a:latin typeface="Arial" panose="020B0604020202020204" pitchFamily="34" charset="0"/>
              </a:defRPr>
            </a:lvl1pPr>
          </a:lstStyle>
          <a:p>
            <a:pPr lvl="0"/>
            <a:r>
              <a:rPr lang="nb-NO" dirty="0"/>
              <a:t>Navn </a:t>
            </a:r>
            <a:r>
              <a:rPr lang="nb-NO" dirty="0" err="1"/>
              <a:t>Navnesen</a:t>
            </a:r>
            <a:endParaRPr lang="nb-NO" dirty="0"/>
          </a:p>
        </p:txBody>
      </p:sp>
      <p:sp>
        <p:nvSpPr>
          <p:cNvPr id="13" name="Plassholder for tekst 8">
            <a:extLst>
              <a:ext uri="{FF2B5EF4-FFF2-40B4-BE49-F238E27FC236}">
                <a16:creationId xmlns:a16="http://schemas.microsoft.com/office/drawing/2014/main" id="{390456B5-3DD5-4636-5C48-27C506DCAFB7}"/>
              </a:ext>
            </a:extLst>
          </p:cNvPr>
          <p:cNvSpPr>
            <a:spLocks noGrp="1"/>
          </p:cNvSpPr>
          <p:nvPr>
            <p:ph type="body" idx="15" hasCustomPrompt="1"/>
          </p:nvPr>
        </p:nvSpPr>
        <p:spPr>
          <a:xfrm>
            <a:off x="2094739" y="4771659"/>
            <a:ext cx="3429652" cy="192361"/>
          </a:xfrm>
        </p:spPr>
        <p:txBody>
          <a:bodyPr lIns="0" tIns="0" rIns="0" bIns="0">
            <a:spAutoFit/>
          </a:bodyPr>
          <a:lstStyle>
            <a:lvl1pPr marL="0" indent="0" algn="l">
              <a:lnSpc>
                <a:spcPts val="1500"/>
              </a:lnSpc>
              <a:spcBef>
                <a:spcPts val="0"/>
              </a:spcBef>
              <a:buFont typeface="Arial" panose="020B0604020202020204" pitchFamily="34" charset="0"/>
              <a:buNone/>
              <a:defRPr sz="1250" b="0" i="0">
                <a:solidFill>
                  <a:schemeClr val="lt1"/>
                </a:solidFill>
                <a:latin typeface="+mn-lt"/>
              </a:defRPr>
            </a:lvl1pPr>
          </a:lstStyle>
          <a:p>
            <a:pPr lvl="0"/>
            <a:r>
              <a:rPr lang="nb-NO" dirty="0"/>
              <a:t>Tittel/stilling/rolle/arbeid</a:t>
            </a:r>
          </a:p>
        </p:txBody>
      </p:sp>
      <p:sp>
        <p:nvSpPr>
          <p:cNvPr id="2" name="addin_logo" hidden="1">
            <a:extLst>
              <a:ext uri="{FF2B5EF4-FFF2-40B4-BE49-F238E27FC236}">
                <a16:creationId xmlns:a16="http://schemas.microsoft.com/office/drawing/2014/main" id="{B75A2FDC-E0C3-A8C9-66DA-B09F0E930214}"/>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3" name="addin_colorlist" hidden="1">
            <a:extLst>
              <a:ext uri="{FF2B5EF4-FFF2-40B4-BE49-F238E27FC236}">
                <a16:creationId xmlns:a16="http://schemas.microsoft.com/office/drawing/2014/main" id="{09F6C844-FA68-8D49-E5F4-FCD7DE950A89}"/>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sitatside1,sitatside2,sitatside3</a:t>
            </a:r>
            <a:endParaRPr lang="nb-NO" sz="800" dirty="0">
              <a:latin typeface="+mn-lt"/>
            </a:endParaRPr>
          </a:p>
        </p:txBody>
      </p:sp>
      <p:sp>
        <p:nvSpPr>
          <p:cNvPr id="4" name="addin_background" hidden="1">
            <a:extLst>
              <a:ext uri="{FF2B5EF4-FFF2-40B4-BE49-F238E27FC236}">
                <a16:creationId xmlns:a16="http://schemas.microsoft.com/office/drawing/2014/main" id="{3E096E31-D030-122D-E4D8-0860ECDCA7CD}"/>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5" name="addin_text" hidden="1">
            <a:extLst>
              <a:ext uri="{FF2B5EF4-FFF2-40B4-BE49-F238E27FC236}">
                <a16:creationId xmlns:a16="http://schemas.microsoft.com/office/drawing/2014/main" id="{A70235A6-590E-6A81-13C1-50CF28EED503}"/>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12" name="Plassholder for tekst 16">
            <a:extLst>
              <a:ext uri="{FF2B5EF4-FFF2-40B4-BE49-F238E27FC236}">
                <a16:creationId xmlns:a16="http://schemas.microsoft.com/office/drawing/2014/main" id="{2C372493-05D5-FE63-2B39-83F3050AFAA6}"/>
              </a:ext>
            </a:extLst>
          </p:cNvPr>
          <p:cNvSpPr>
            <a:spLocks noGrp="1"/>
          </p:cNvSpPr>
          <p:nvPr>
            <p:ph type="body" sz="quarter" idx="17" hasCustomPrompt="1"/>
          </p:nvPr>
        </p:nvSpPr>
        <p:spPr>
          <a:xfrm>
            <a:off x="10263552" y="6122171"/>
            <a:ext cx="1359088" cy="313111"/>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4" name="logo" hidden="1">
            <a:extLst>
              <a:ext uri="{FF2B5EF4-FFF2-40B4-BE49-F238E27FC236}">
                <a16:creationId xmlns:a16="http://schemas.microsoft.com/office/drawing/2014/main" id="{2BA1FF7F-7D9F-C14C-930D-E163C3B29AB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3552" y="6122171"/>
            <a:ext cx="1359088" cy="313111"/>
          </a:xfrm>
          <a:prstGeom prst="rect">
            <a:avLst/>
          </a:prstGeom>
        </p:spPr>
      </p:pic>
      <p:sp>
        <p:nvSpPr>
          <p:cNvPr id="15" name="addin_colorbox" hidden="1">
            <a:extLst>
              <a:ext uri="{FF2B5EF4-FFF2-40B4-BE49-F238E27FC236}">
                <a16:creationId xmlns:a16="http://schemas.microsoft.com/office/drawing/2014/main" id="{0E082674-A2A0-0EF2-562D-1BE13A3F50A5}"/>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Tree>
    <p:extLst>
      <p:ext uri="{BB962C8B-B14F-4D97-AF65-F5344CB8AC3E}">
        <p14:creationId xmlns:p14="http://schemas.microsoft.com/office/powerpoint/2010/main" val="3594843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undertittel, tekst og tabel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hasCustomPrompt="1"/>
          </p:nvPr>
        </p:nvSpPr>
        <p:spPr>
          <a:xfrm>
            <a:off x="571609" y="506269"/>
            <a:ext cx="5341616" cy="538609"/>
          </a:xfrm>
        </p:spPr>
        <p:txBody>
          <a:bodyPr>
            <a:noAutofit/>
          </a:bodyPr>
          <a:lstStyle>
            <a:lvl1pPr>
              <a:defRPr b="1">
                <a:latin typeface="+mn-lt"/>
              </a:defRPr>
            </a:lvl1pPr>
          </a:lstStyle>
          <a:p>
            <a:r>
              <a:rPr lang="nb-NO" dirty="0"/>
              <a:t>Tittel</a:t>
            </a:r>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lvl1pPr>
              <a:defRPr>
                <a:latin typeface="+mn-lt"/>
              </a:defRPr>
            </a:lvl1pPr>
          </a:lstStyle>
          <a:p>
            <a:fld id="{8AC77B66-4D22-4DEB-9332-B43044A05113}" type="datetime1">
              <a:rPr lang="nb-NO" smtClean="0"/>
              <a:t>20.04.2026</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lvl1pPr>
              <a:defRPr>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lvl1pPr>
              <a:defRPr>
                <a:latin typeface="+mn-lt"/>
              </a:defRPr>
            </a:lvl1pPr>
          </a:lstStyle>
          <a:p>
            <a:fld id="{F9601797-DC0E-45BC-9A66-B1CCC5925A5F}" type="slidenum">
              <a:rPr lang="nb-NO" smtClean="0"/>
              <a:pPr/>
              <a:t>‹#›</a:t>
            </a:fld>
            <a:endParaRPr lang="nb-NO" dirty="0"/>
          </a:p>
        </p:txBody>
      </p:sp>
      <p:sp>
        <p:nvSpPr>
          <p:cNvPr id="7" name="Plassholder for tekst 6">
            <a:extLst>
              <a:ext uri="{FF2B5EF4-FFF2-40B4-BE49-F238E27FC236}">
                <a16:creationId xmlns:a16="http://schemas.microsoft.com/office/drawing/2014/main" id="{3E0D878F-D4B6-0118-FD10-B50062FABE0F}"/>
              </a:ext>
            </a:extLst>
          </p:cNvPr>
          <p:cNvSpPr>
            <a:spLocks noGrp="1"/>
          </p:cNvSpPr>
          <p:nvPr>
            <p:ph type="body" idx="13" hasCustomPrompt="1"/>
          </p:nvPr>
        </p:nvSpPr>
        <p:spPr>
          <a:xfrm>
            <a:off x="571609" y="1093430"/>
            <a:ext cx="5341616" cy="308386"/>
          </a:xfrm>
        </p:spPr>
        <p:txBody>
          <a:bodyPr lIns="0" tIns="0" rIns="0" bIns="0">
            <a:noAutofit/>
          </a:bodyPr>
          <a:lstStyle>
            <a:lvl1pPr marL="0" indent="0">
              <a:lnSpc>
                <a:spcPts val="2500"/>
              </a:lnSpc>
              <a:buNone/>
              <a:defRPr sz="2000">
                <a:solidFill>
                  <a:srgbClr val="7800F0"/>
                </a:solidFill>
                <a:latin typeface="+mn-lt"/>
              </a:defRPr>
            </a:lvl1pPr>
            <a:lvl2pPr marL="228578" indent="0">
              <a:lnSpc>
                <a:spcPts val="2510"/>
              </a:lnSpc>
              <a:buFont typeface="Arial" panose="020B0604020202020204" pitchFamily="34" charset="0"/>
              <a:buNone/>
              <a:defRPr sz="2000">
                <a:solidFill>
                  <a:srgbClr val="7800F0"/>
                </a:solidFill>
              </a:defRPr>
            </a:lvl2pPr>
          </a:lstStyle>
          <a:p>
            <a:pPr lvl="0"/>
            <a:r>
              <a:rPr lang="nb-NO" dirty="0"/>
              <a:t>Undertittel</a:t>
            </a:r>
          </a:p>
        </p:txBody>
      </p:sp>
      <p:sp>
        <p:nvSpPr>
          <p:cNvPr id="6" name="Plassholder for innhold 2">
            <a:extLst>
              <a:ext uri="{FF2B5EF4-FFF2-40B4-BE49-F238E27FC236}">
                <a16:creationId xmlns:a16="http://schemas.microsoft.com/office/drawing/2014/main" id="{EC4D58E3-E0C4-DACB-539D-80B2D340DF12}"/>
              </a:ext>
            </a:extLst>
          </p:cNvPr>
          <p:cNvSpPr>
            <a:spLocks noGrp="1"/>
          </p:cNvSpPr>
          <p:nvPr>
            <p:ph idx="1"/>
          </p:nvPr>
        </p:nvSpPr>
        <p:spPr>
          <a:xfrm>
            <a:off x="571610" y="2034988"/>
            <a:ext cx="5341363"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abell 8">
            <a:extLst>
              <a:ext uri="{FF2B5EF4-FFF2-40B4-BE49-F238E27FC236}">
                <a16:creationId xmlns:a16="http://schemas.microsoft.com/office/drawing/2014/main" id="{AB892666-E736-94EC-8422-6D40EFC48676}"/>
              </a:ext>
            </a:extLst>
          </p:cNvPr>
          <p:cNvSpPr>
            <a:spLocks noGrp="1"/>
          </p:cNvSpPr>
          <p:nvPr>
            <p:ph type="tbl" sz="quarter" idx="15"/>
          </p:nvPr>
        </p:nvSpPr>
        <p:spPr>
          <a:xfrm>
            <a:off x="6287695" y="571572"/>
            <a:ext cx="5335008" cy="5239411"/>
          </a:xfrm>
          <a:prstGeom prst="rect">
            <a:avLst/>
          </a:prstGeom>
        </p:spPr>
        <p:txBody>
          <a:bodyPr lIns="0" tIns="0" rIns="0" bIns="0"/>
          <a:lstStyle>
            <a:lvl1pPr>
              <a:defRPr>
                <a:latin typeface="+mn-lt"/>
              </a:defRPr>
            </a:lvl1pPr>
          </a:lstStyle>
          <a:p>
            <a:r>
              <a:rPr lang="nb-NO"/>
              <a:t>Klikk ikonet for å legge til en tabell</a:t>
            </a:r>
          </a:p>
        </p:txBody>
      </p:sp>
    </p:spTree>
    <p:extLst>
      <p:ext uri="{BB962C8B-B14F-4D97-AF65-F5344CB8AC3E}">
        <p14:creationId xmlns:p14="http://schemas.microsoft.com/office/powerpoint/2010/main" val="3743297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undertittel og tabel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p:nvPr>
        </p:nvSpPr>
        <p:spPr>
          <a:xfrm>
            <a:off x="571609" y="506269"/>
            <a:ext cx="9145738" cy="538609"/>
          </a:xfrm>
        </p:spPr>
        <p:txBody>
          <a:bodyPr>
            <a:noAutofit/>
          </a:bodyPr>
          <a:lstStyle>
            <a:lvl1pPr>
              <a:defRPr b="1">
                <a:latin typeface="+mn-lt"/>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lvl1pPr>
              <a:defRPr>
                <a:latin typeface="+mn-lt"/>
              </a:defRPr>
            </a:lvl1pPr>
          </a:lstStyle>
          <a:p>
            <a:fld id="{C28C8772-1633-4113-BE55-C1AAC32B5A04}" type="datetime1">
              <a:rPr lang="nb-NO" smtClean="0"/>
              <a:t>20.04.2026</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lvl1pPr>
              <a:defRPr>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lvl1pPr>
              <a:defRPr>
                <a:latin typeface="+mn-lt"/>
              </a:defRPr>
            </a:lvl1pPr>
          </a:lstStyle>
          <a:p>
            <a:fld id="{F9601797-DC0E-45BC-9A66-B1CCC5925A5F}" type="slidenum">
              <a:rPr lang="nb-NO" smtClean="0"/>
              <a:pPr/>
              <a:t>‹#›</a:t>
            </a:fld>
            <a:endParaRPr lang="nb-NO" dirty="0"/>
          </a:p>
        </p:txBody>
      </p:sp>
      <p:sp>
        <p:nvSpPr>
          <p:cNvPr id="7" name="Plassholder for tekst 6">
            <a:extLst>
              <a:ext uri="{FF2B5EF4-FFF2-40B4-BE49-F238E27FC236}">
                <a16:creationId xmlns:a16="http://schemas.microsoft.com/office/drawing/2014/main" id="{3E0D878F-D4B6-0118-FD10-B50062FABE0F}"/>
              </a:ext>
            </a:extLst>
          </p:cNvPr>
          <p:cNvSpPr>
            <a:spLocks noGrp="1"/>
          </p:cNvSpPr>
          <p:nvPr>
            <p:ph type="body" idx="13" hasCustomPrompt="1"/>
          </p:nvPr>
        </p:nvSpPr>
        <p:spPr>
          <a:xfrm>
            <a:off x="571609" y="1093430"/>
            <a:ext cx="9145739" cy="308386"/>
          </a:xfrm>
        </p:spPr>
        <p:txBody>
          <a:bodyPr lIns="0" tIns="0" rIns="0" bIns="0">
            <a:noAutofit/>
          </a:bodyPr>
          <a:lstStyle>
            <a:lvl1pPr marL="0" indent="0">
              <a:lnSpc>
                <a:spcPts val="2500"/>
              </a:lnSpc>
              <a:buNone/>
              <a:defRPr sz="2000">
                <a:solidFill>
                  <a:srgbClr val="7800F0"/>
                </a:solidFill>
                <a:latin typeface="+mn-lt"/>
              </a:defRPr>
            </a:lvl1pPr>
            <a:lvl2pPr marL="228578" indent="0">
              <a:lnSpc>
                <a:spcPts val="2510"/>
              </a:lnSpc>
              <a:buFont typeface="Arial" panose="020B0604020202020204" pitchFamily="34" charset="0"/>
              <a:buNone/>
              <a:defRPr sz="2000">
                <a:solidFill>
                  <a:srgbClr val="7800F0"/>
                </a:solidFill>
              </a:defRPr>
            </a:lvl2pPr>
          </a:lstStyle>
          <a:p>
            <a:pPr lvl="0"/>
            <a:r>
              <a:rPr lang="nb-NO" dirty="0"/>
              <a:t>Undertittel</a:t>
            </a:r>
          </a:p>
        </p:txBody>
      </p:sp>
      <p:sp>
        <p:nvSpPr>
          <p:cNvPr id="6" name="Plassholder for tabell 5">
            <a:extLst>
              <a:ext uri="{FF2B5EF4-FFF2-40B4-BE49-F238E27FC236}">
                <a16:creationId xmlns:a16="http://schemas.microsoft.com/office/drawing/2014/main" id="{4C3258CF-1A62-A074-E4E0-08B52F3A2A7F}"/>
              </a:ext>
            </a:extLst>
          </p:cNvPr>
          <p:cNvSpPr>
            <a:spLocks noGrp="1"/>
          </p:cNvSpPr>
          <p:nvPr>
            <p:ph type="tbl" sz="quarter" idx="15"/>
          </p:nvPr>
        </p:nvSpPr>
        <p:spPr>
          <a:xfrm>
            <a:off x="571609" y="2076704"/>
            <a:ext cx="11051094" cy="3734261"/>
          </a:xfrm>
          <a:prstGeom prst="rect">
            <a:avLst/>
          </a:prstGeom>
        </p:spPr>
        <p:txBody>
          <a:bodyPr lIns="0" tIns="0" rIns="0" bIns="0"/>
          <a:lstStyle>
            <a:lvl1pPr>
              <a:defRPr>
                <a:latin typeface="+mn-lt"/>
              </a:defRPr>
            </a:lvl1pPr>
          </a:lstStyle>
          <a:p>
            <a:r>
              <a:rPr lang="nb-NO"/>
              <a:t>Klikk ikonet for å legge til en tabell</a:t>
            </a:r>
          </a:p>
        </p:txBody>
      </p:sp>
    </p:spTree>
    <p:extLst>
      <p:ext uri="{BB962C8B-B14F-4D97-AF65-F5344CB8AC3E}">
        <p14:creationId xmlns:p14="http://schemas.microsoft.com/office/powerpoint/2010/main" val="274242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tekst">
    <p:bg>
      <p:bgPr>
        <a:solidFill>
          <a:srgbClr val="7800F0"/>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3BBD9B-4367-3935-9D71-4D76098A6C5B}"/>
              </a:ext>
            </a:extLst>
          </p:cNvPr>
          <p:cNvSpPr>
            <a:spLocks noGrp="1"/>
          </p:cNvSpPr>
          <p:nvPr>
            <p:ph type="title"/>
          </p:nvPr>
        </p:nvSpPr>
        <p:spPr>
          <a:xfrm>
            <a:off x="2958909" y="2551180"/>
            <a:ext cx="6274183" cy="1731243"/>
          </a:xfrm>
        </p:spPr>
        <p:txBody>
          <a:bodyPr>
            <a:noAutofit/>
          </a:bodyPr>
          <a:lstStyle>
            <a:lvl1pPr algn="ctr">
              <a:lnSpc>
                <a:spcPts val="6750"/>
              </a:lnSpc>
              <a:defRPr sz="6000">
                <a:solidFill>
                  <a:srgbClr val="FFD9B1"/>
                </a:solidFill>
                <a:latin typeface="+mn-lt"/>
              </a:defRPr>
            </a:lvl1pPr>
          </a:lstStyle>
          <a:p>
            <a:r>
              <a:rPr lang="nb-NO"/>
              <a:t>Klikk for å redigere tittelstil</a:t>
            </a:r>
            <a:endParaRPr lang="nb-NO" dirty="0"/>
          </a:p>
        </p:txBody>
      </p:sp>
      <p:sp>
        <p:nvSpPr>
          <p:cNvPr id="6" name="Plassholder for dato 2">
            <a:extLst>
              <a:ext uri="{FF2B5EF4-FFF2-40B4-BE49-F238E27FC236}">
                <a16:creationId xmlns:a16="http://schemas.microsoft.com/office/drawing/2014/main" id="{C9E6C2FC-84A9-D810-20DE-AD8CE18D1EE6}"/>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14A1A2EF-F241-47A1-81B4-86DE7021E660}" type="datetime1">
              <a:rPr lang="nb-NO" smtClean="0"/>
              <a:t>20.04.2026</a:t>
            </a:fld>
            <a:endParaRPr lang="nb-NO"/>
          </a:p>
        </p:txBody>
      </p:sp>
      <p:sp>
        <p:nvSpPr>
          <p:cNvPr id="7" name="Plassholder for bunntekst 3">
            <a:extLst>
              <a:ext uri="{FF2B5EF4-FFF2-40B4-BE49-F238E27FC236}">
                <a16:creationId xmlns:a16="http://schemas.microsoft.com/office/drawing/2014/main" id="{B71F9E44-786F-563C-5027-2097EC6A3594}"/>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8" name="Plassholder for lysbildenummer 4">
            <a:extLst>
              <a:ext uri="{FF2B5EF4-FFF2-40B4-BE49-F238E27FC236}">
                <a16:creationId xmlns:a16="http://schemas.microsoft.com/office/drawing/2014/main" id="{369D2803-7C16-9E2B-7805-524DFA2B4882}"/>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endParaRPr lang="nb-NO" dirty="0"/>
          </a:p>
        </p:txBody>
      </p:sp>
      <p:pic>
        <p:nvPicPr>
          <p:cNvPr id="9" name="logo">
            <a:extLst>
              <a:ext uri="{FF2B5EF4-FFF2-40B4-BE49-F238E27FC236}">
                <a16:creationId xmlns:a16="http://schemas.microsoft.com/office/drawing/2014/main" id="{C2F3148B-613B-1A71-55DB-672FF566328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176140" y="6020547"/>
            <a:ext cx="1839720" cy="423841"/>
          </a:xfrm>
          <a:prstGeom prst="rect">
            <a:avLst/>
          </a:prstGeom>
        </p:spPr>
      </p:pic>
      <p:sp>
        <p:nvSpPr>
          <p:cNvPr id="3" name="addin_logo" hidden="1">
            <a:extLst>
              <a:ext uri="{FF2B5EF4-FFF2-40B4-BE49-F238E27FC236}">
                <a16:creationId xmlns:a16="http://schemas.microsoft.com/office/drawing/2014/main" id="{E17C31F7-159D-182E-3F2D-A04B1049234D}"/>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4" name="addin_colorlist" hidden="1">
            <a:extLst>
              <a:ext uri="{FF2B5EF4-FFF2-40B4-BE49-F238E27FC236}">
                <a16:creationId xmlns:a16="http://schemas.microsoft.com/office/drawing/2014/main" id="{A1D83D77-7F9C-6125-4F7A-DC117A8C5B61}"/>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sisteside1,sisteside2</a:t>
            </a:r>
            <a:endParaRPr lang="nb-NO" sz="800" dirty="0">
              <a:latin typeface="+mn-lt"/>
            </a:endParaRPr>
          </a:p>
        </p:txBody>
      </p:sp>
      <p:sp>
        <p:nvSpPr>
          <p:cNvPr id="5" name="addin_background" hidden="1">
            <a:extLst>
              <a:ext uri="{FF2B5EF4-FFF2-40B4-BE49-F238E27FC236}">
                <a16:creationId xmlns:a16="http://schemas.microsoft.com/office/drawing/2014/main" id="{C3FA7C5D-9F91-BD15-A360-5525FB162312}"/>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10" name="addin_text" hidden="1">
            <a:extLst>
              <a:ext uri="{FF2B5EF4-FFF2-40B4-BE49-F238E27FC236}">
                <a16:creationId xmlns:a16="http://schemas.microsoft.com/office/drawing/2014/main" id="{EE85E1A1-86D5-629E-E4E5-82BFFFD5B018}"/>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12" name="Plassholder for tekst 9">
            <a:extLst>
              <a:ext uri="{FF2B5EF4-FFF2-40B4-BE49-F238E27FC236}">
                <a16:creationId xmlns:a16="http://schemas.microsoft.com/office/drawing/2014/main" id="{20DC9B69-21D1-D927-7D5D-D88CB2CC73DE}"/>
              </a:ext>
            </a:extLst>
          </p:cNvPr>
          <p:cNvSpPr>
            <a:spLocks noGrp="1"/>
          </p:cNvSpPr>
          <p:nvPr>
            <p:ph type="body" sz="quarter" idx="15" hasCustomPrompt="1"/>
          </p:nvPr>
        </p:nvSpPr>
        <p:spPr>
          <a:xfrm>
            <a:off x="5176140" y="6020547"/>
            <a:ext cx="1839720" cy="423841"/>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04752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bilde">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BEBA1E08-A8FA-4E8E-9CA4-38A2B9629437}" type="datetime1">
              <a:rPr lang="nb-NO" smtClean="0"/>
              <a:t>20.04.2026</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788563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bilde lys logo">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hasCustomPrompt="1"/>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latin typeface="+mn-lt"/>
              </a:defRPr>
            </a:lvl1pPr>
          </a:lstStyle>
          <a:p>
            <a:r>
              <a:rPr lang="nb-NO" dirty="0"/>
              <a:t>Sett inn bilde her via «Sett inn» -&gt; «Bilde»</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784187D7-6301-41D2-9C67-9A818F4982E3}" type="datetime1">
              <a:rPr lang="nb-NO" smtClean="0"/>
              <a:t>20.04.2026</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517338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former">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9CC04F85-5392-88E3-7C22-8708AEBA4F6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3" r="3"/>
          <a:stretch>
            <a:fillRect/>
          </a:stretch>
        </p:blipFill>
        <p:spPr>
          <a:xfrm>
            <a:off x="0" y="0"/>
            <a:ext cx="12192001" cy="6858000"/>
          </a:xfrm>
          <a:prstGeom prst="rect">
            <a:avLst/>
          </a:prstGeom>
        </p:spPr>
      </p:pic>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75B64CE5-57E5-4279-83BE-099D499393B2}" type="datetime1">
              <a:rPr lang="nb-NO" smtClean="0"/>
              <a:t>20.04.2026</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endParaRPr lang="nb-NO" dirty="0"/>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64927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bg>
      <p:bgPr>
        <a:solidFill>
          <a:srgbClr val="7800F0"/>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4C5B83D3-D34F-8276-1769-C3A5EEC684F2}"/>
              </a:ext>
            </a:extLst>
          </p:cNvPr>
          <p:cNvSpPr>
            <a:spLocks noGrp="1"/>
          </p:cNvSpPr>
          <p:nvPr>
            <p:ph type="pic" sz="quarter" idx="13"/>
          </p:nvPr>
        </p:nvSpPr>
        <p:spPr>
          <a:xfrm>
            <a:off x="6072224" y="0"/>
            <a:ext cx="6119777"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lt1"/>
                </a:solidFill>
              </a:defRPr>
            </a:lvl1pPr>
          </a:lstStyle>
          <a:p>
            <a:r>
              <a:rPr lang="nb-NO" dirty="0"/>
              <a:t>Klikk på ikonet for å legge til et bilde</a:t>
            </a:r>
          </a:p>
        </p:txBody>
      </p:sp>
      <p:sp>
        <p:nvSpPr>
          <p:cNvPr id="2" name="Tittel 1">
            <a:extLst>
              <a:ext uri="{FF2B5EF4-FFF2-40B4-BE49-F238E27FC236}">
                <a16:creationId xmlns:a16="http://schemas.microsoft.com/office/drawing/2014/main" id="{2E708751-0B60-6ED4-A81C-49D5282D0834}"/>
              </a:ext>
            </a:extLst>
          </p:cNvPr>
          <p:cNvSpPr>
            <a:spLocks noGrp="1"/>
          </p:cNvSpPr>
          <p:nvPr>
            <p:ph type="ctrTitle"/>
          </p:nvPr>
        </p:nvSpPr>
        <p:spPr>
          <a:xfrm>
            <a:off x="571610" y="2444648"/>
            <a:ext cx="4953947" cy="2019784"/>
          </a:xfrm>
        </p:spPr>
        <p:txBody>
          <a:bodyPr lIns="0" tIns="0" rIns="0" bIns="0" anchor="b">
            <a:noAutofit/>
          </a:bodyPr>
          <a:lstStyle>
            <a:lvl1pPr algn="l">
              <a:lnSpc>
                <a:spcPts val="5250"/>
              </a:lnSpc>
              <a:defRPr sz="4900">
                <a:solidFill>
                  <a:schemeClr val="lt1"/>
                </a:solidFill>
                <a:latin typeface="+mn-lt"/>
              </a:defRPr>
            </a:lvl1pPr>
          </a:lstStyle>
          <a:p>
            <a:r>
              <a:rPr lang="nb-NO" dirty="0"/>
              <a:t>Klikk for å redigere tittelstil</a:t>
            </a:r>
          </a:p>
        </p:txBody>
      </p:sp>
      <p:sp>
        <p:nvSpPr>
          <p:cNvPr id="3" name="Undertittel 2">
            <a:extLst>
              <a:ext uri="{FF2B5EF4-FFF2-40B4-BE49-F238E27FC236}">
                <a16:creationId xmlns:a16="http://schemas.microsoft.com/office/drawing/2014/main" id="{8CF54F6E-3D94-0592-C561-45E55082BD1D}"/>
              </a:ext>
            </a:extLst>
          </p:cNvPr>
          <p:cNvSpPr>
            <a:spLocks noGrp="1"/>
          </p:cNvSpPr>
          <p:nvPr>
            <p:ph type="subTitle" idx="1"/>
          </p:nvPr>
        </p:nvSpPr>
        <p:spPr>
          <a:xfrm>
            <a:off x="571610" y="4763625"/>
            <a:ext cx="4953947" cy="773930"/>
          </a:xfrm>
        </p:spPr>
        <p:txBody>
          <a:bodyPr lIns="0" tIns="0" rIns="0" bIns="0">
            <a:noAutofit/>
          </a:bodyPr>
          <a:lstStyle>
            <a:lvl1pPr marL="0" indent="0" algn="l">
              <a:lnSpc>
                <a:spcPts val="2050"/>
              </a:lnSpc>
              <a:buNone/>
              <a:defRPr sz="1500">
                <a:solidFill>
                  <a:schemeClr val="lt1"/>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dirty="0"/>
              <a:t>Klikk for å redigere undertittelstil i malen</a:t>
            </a:r>
          </a:p>
        </p:txBody>
      </p:sp>
      <p:sp>
        <p:nvSpPr>
          <p:cNvPr id="4" name="Plassholder for dato 3">
            <a:extLst>
              <a:ext uri="{FF2B5EF4-FFF2-40B4-BE49-F238E27FC236}">
                <a16:creationId xmlns:a16="http://schemas.microsoft.com/office/drawing/2014/main" id="{337F6722-C04E-4D4D-C229-08DB3DA522A7}"/>
              </a:ext>
            </a:extLst>
          </p:cNvPr>
          <p:cNvSpPr>
            <a:spLocks noGrp="1"/>
          </p:cNvSpPr>
          <p:nvPr>
            <p:ph type="dt" sz="half" idx="10"/>
          </p:nvPr>
        </p:nvSpPr>
        <p:spPr/>
        <p:txBody>
          <a:bodyPr lIns="0" tIns="0" rIns="0" bIns="0"/>
          <a:lstStyle>
            <a:lvl1pPr>
              <a:defRPr>
                <a:latin typeface="+mn-lt"/>
              </a:defRPr>
            </a:lvl1pPr>
          </a:lstStyle>
          <a:p>
            <a:fld id="{E2B19542-B8A2-4630-8D7F-223AF5409A20}" type="datetime1">
              <a:rPr lang="nb-NO" smtClean="0"/>
              <a:t>20.04.2026</a:t>
            </a:fld>
            <a:endParaRPr lang="nb-NO"/>
          </a:p>
        </p:txBody>
      </p:sp>
      <p:sp>
        <p:nvSpPr>
          <p:cNvPr id="5" name="Plassholder for bunntekst 4">
            <a:extLst>
              <a:ext uri="{FF2B5EF4-FFF2-40B4-BE49-F238E27FC236}">
                <a16:creationId xmlns:a16="http://schemas.microsoft.com/office/drawing/2014/main" id="{A11405E2-719A-50B9-65F8-8C8568DE777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6" name="Plassholder for lysbildenummer 5">
            <a:extLst>
              <a:ext uri="{FF2B5EF4-FFF2-40B4-BE49-F238E27FC236}">
                <a16:creationId xmlns:a16="http://schemas.microsoft.com/office/drawing/2014/main" id="{FABEF0E4-025F-1CFD-39F9-82DADE3FC967}"/>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pic>
        <p:nvPicPr>
          <p:cNvPr id="9" name="logo" hidden="1">
            <a:extLst>
              <a:ext uri="{FF2B5EF4-FFF2-40B4-BE49-F238E27FC236}">
                <a16:creationId xmlns:a16="http://schemas.microsoft.com/office/drawing/2014/main" id="{73A05F41-A99D-CEB2-8C72-20E102B6B55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71608" y="825602"/>
            <a:ext cx="2266348" cy="522128"/>
          </a:xfrm>
          <a:prstGeom prst="rect">
            <a:avLst/>
          </a:prstGeom>
        </p:spPr>
      </p:pic>
      <p:sp>
        <p:nvSpPr>
          <p:cNvPr id="10" name="Plassholder for tekst 16">
            <a:extLst>
              <a:ext uri="{FF2B5EF4-FFF2-40B4-BE49-F238E27FC236}">
                <a16:creationId xmlns:a16="http://schemas.microsoft.com/office/drawing/2014/main" id="{ED8A9150-64B1-7C4E-08E9-EF3106CAC6EF}"/>
              </a:ext>
            </a:extLst>
          </p:cNvPr>
          <p:cNvSpPr>
            <a:spLocks noGrp="1"/>
          </p:cNvSpPr>
          <p:nvPr>
            <p:ph type="body" sz="quarter" idx="14" hasCustomPrompt="1"/>
          </p:nvPr>
        </p:nvSpPr>
        <p:spPr>
          <a:xfrm>
            <a:off x="571608" y="825602"/>
            <a:ext cx="2266348" cy="522128"/>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
        <p:nvSpPr>
          <p:cNvPr id="11" name="addin_logo" hidden="1">
            <a:extLst>
              <a:ext uri="{FF2B5EF4-FFF2-40B4-BE49-F238E27FC236}">
                <a16:creationId xmlns:a16="http://schemas.microsoft.com/office/drawing/2014/main" id="{1F388899-8BAF-388D-8C66-EEB319DEE87E}"/>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12" name="addin_colorlist" hidden="1">
            <a:extLst>
              <a:ext uri="{FF2B5EF4-FFF2-40B4-BE49-F238E27FC236}">
                <a16:creationId xmlns:a16="http://schemas.microsoft.com/office/drawing/2014/main" id="{89019BB3-FD5E-0C57-DC27-47D484787C8B}"/>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forside2_1,forside2_2,forside2_3,forside2_4</a:t>
            </a:r>
            <a:endParaRPr lang="nb-NO" sz="800" dirty="0">
              <a:latin typeface="+mn-lt"/>
            </a:endParaRPr>
          </a:p>
        </p:txBody>
      </p:sp>
      <p:sp>
        <p:nvSpPr>
          <p:cNvPr id="13" name="addin_background" hidden="1">
            <a:extLst>
              <a:ext uri="{FF2B5EF4-FFF2-40B4-BE49-F238E27FC236}">
                <a16:creationId xmlns:a16="http://schemas.microsoft.com/office/drawing/2014/main" id="{2ED09ACD-AB40-3BDC-4AC0-5184DFDD0A8C}"/>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14" name="addin_text" hidden="1">
            <a:extLst>
              <a:ext uri="{FF2B5EF4-FFF2-40B4-BE49-F238E27FC236}">
                <a16:creationId xmlns:a16="http://schemas.microsoft.com/office/drawing/2014/main" id="{DD291D39-DB8E-7D77-A09F-CFC37E654C24}"/>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Tree>
    <p:extLst>
      <p:ext uri="{BB962C8B-B14F-4D97-AF65-F5344CB8AC3E}">
        <p14:creationId xmlns:p14="http://schemas.microsoft.com/office/powerpoint/2010/main" val="38970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former #2">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CA7570BA-14BB-A092-775D-EF60D9FEBF0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297ADF5F-8DFA-43A0-9572-81AFE00A0B48}" type="datetime1">
              <a:rPr lang="nb-NO" smtClean="0"/>
              <a:t>20.04.2026</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614994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tellysbilde">
    <p:bg>
      <p:bgPr>
        <a:solidFill>
          <a:srgbClr val="7800F0"/>
        </a:solidFill>
        <a:effectLst/>
      </p:bgPr>
    </p:bg>
    <p:spTree>
      <p:nvGrpSpPr>
        <p:cNvPr id="1" name=""/>
        <p:cNvGrpSpPr/>
        <p:nvPr/>
      </p:nvGrpSpPr>
      <p:grpSpPr>
        <a:xfrm>
          <a:off x="0" y="0"/>
          <a:ext cx="0" cy="0"/>
          <a:chOff x="0" y="0"/>
          <a:chExt cx="0" cy="0"/>
        </a:xfrm>
      </p:grpSpPr>
      <p:sp>
        <p:nvSpPr>
          <p:cNvPr id="20" name="Plassholder for tekst 19">
            <a:extLst>
              <a:ext uri="{FF2B5EF4-FFF2-40B4-BE49-F238E27FC236}">
                <a16:creationId xmlns:a16="http://schemas.microsoft.com/office/drawing/2014/main" id="{B63A5571-9EEC-3B81-E03E-F0B00E64A76B}"/>
              </a:ext>
            </a:extLst>
          </p:cNvPr>
          <p:cNvSpPr>
            <a:spLocks noGrp="1"/>
          </p:cNvSpPr>
          <p:nvPr>
            <p:ph type="body" sz="quarter" idx="16" hasCustomPrompt="1"/>
          </p:nvPr>
        </p:nvSpPr>
        <p:spPr>
          <a:xfrm>
            <a:off x="9353193" y="4129914"/>
            <a:ext cx="2468609" cy="2728087"/>
          </a:xfrm>
          <a:custGeom>
            <a:avLst/>
            <a:gdLst>
              <a:gd name="connsiteX0" fmla="*/ 112812 w 2468609"/>
              <a:gd name="connsiteY0" fmla="*/ 0 h 2728087"/>
              <a:gd name="connsiteX1" fmla="*/ 1820368 w 2468609"/>
              <a:gd name="connsiteY1" fmla="*/ 426847 h 2728087"/>
              <a:gd name="connsiteX2" fmla="*/ 2424416 w 2468609"/>
              <a:gd name="connsiteY2" fmla="*/ 1527175 h 2728087"/>
              <a:gd name="connsiteX3" fmla="*/ 2024105 w 2468609"/>
              <a:gd name="connsiteY3" fmla="*/ 2728087 h 2728087"/>
              <a:gd name="connsiteX4" fmla="*/ 0 w 2468609"/>
              <a:gd name="connsiteY4" fmla="*/ 2728087 h 2728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609" h="2728087">
                <a:moveTo>
                  <a:pt x="112812" y="0"/>
                </a:moveTo>
                <a:lnTo>
                  <a:pt x="1820368" y="426847"/>
                </a:lnTo>
                <a:cubicBezTo>
                  <a:pt x="2303758" y="547688"/>
                  <a:pt x="2581968" y="1054481"/>
                  <a:pt x="2424416" y="1527175"/>
                </a:cubicBezTo>
                <a:lnTo>
                  <a:pt x="2024105" y="2728087"/>
                </a:lnTo>
                <a:lnTo>
                  <a:pt x="0" y="2728087"/>
                </a:lnTo>
                <a:close/>
              </a:path>
            </a:pathLst>
          </a:custGeom>
          <a:solidFill>
            <a:schemeClr val="accent2"/>
          </a:solidFill>
        </p:spPr>
        <p:txBody>
          <a:bodyPr wrap="square">
            <a:noAutofit/>
          </a:bodyPr>
          <a:lstStyle>
            <a:lvl1pPr>
              <a:defRPr sz="200">
                <a:solidFill>
                  <a:srgbClr val="02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9" name="Plassholder for tekst 18">
            <a:extLst>
              <a:ext uri="{FF2B5EF4-FFF2-40B4-BE49-F238E27FC236}">
                <a16:creationId xmlns:a16="http://schemas.microsoft.com/office/drawing/2014/main" id="{79706AD2-B2C4-E800-F98D-A308C1B2C4DC}"/>
              </a:ext>
            </a:extLst>
          </p:cNvPr>
          <p:cNvSpPr>
            <a:spLocks noGrp="1"/>
          </p:cNvSpPr>
          <p:nvPr>
            <p:ph type="body" sz="quarter" idx="15" hasCustomPrompt="1"/>
          </p:nvPr>
        </p:nvSpPr>
        <p:spPr>
          <a:xfrm>
            <a:off x="5463588" y="3827400"/>
            <a:ext cx="4002417" cy="3030601"/>
          </a:xfrm>
          <a:custGeom>
            <a:avLst/>
            <a:gdLst>
              <a:gd name="connsiteX0" fmla="*/ 1414002 w 4002417"/>
              <a:gd name="connsiteY0" fmla="*/ 0 h 3030601"/>
              <a:gd name="connsiteX1" fmla="*/ 2686937 w 4002417"/>
              <a:gd name="connsiteY1" fmla="*/ 0 h 3030601"/>
              <a:gd name="connsiteX2" fmla="*/ 2894404 w 4002417"/>
              <a:gd name="connsiteY2" fmla="*/ 25527 h 3030601"/>
              <a:gd name="connsiteX3" fmla="*/ 4002417 w 4002417"/>
              <a:gd name="connsiteY3" fmla="*/ 302514 h 3030601"/>
              <a:gd name="connsiteX4" fmla="*/ 3889603 w 4002417"/>
              <a:gd name="connsiteY4" fmla="*/ 3030601 h 3030601"/>
              <a:gd name="connsiteX5" fmla="*/ 306485 w 4002417"/>
              <a:gd name="connsiteY5" fmla="*/ 3030601 h 3030601"/>
              <a:gd name="connsiteX6" fmla="*/ 43908 w 4002417"/>
              <a:gd name="connsiteY6" fmla="*/ 2242947 h 3030601"/>
              <a:gd name="connsiteX7" fmla="*/ 90330 w 4002417"/>
              <a:gd name="connsiteY7" fmla="*/ 1589913 h 3030601"/>
              <a:gd name="connsiteX8" fmla="*/ 648909 w 4002417"/>
              <a:gd name="connsiteY8" fmla="*/ 472821 h 3030601"/>
              <a:gd name="connsiteX9" fmla="*/ 1414002 w 4002417"/>
              <a:gd name="connsiteY9" fmla="*/ 0 h 303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2417" h="3030601">
                <a:moveTo>
                  <a:pt x="1414002" y="0"/>
                </a:moveTo>
                <a:lnTo>
                  <a:pt x="2686937" y="0"/>
                </a:lnTo>
                <a:cubicBezTo>
                  <a:pt x="2756855" y="0"/>
                  <a:pt x="2826582" y="8572"/>
                  <a:pt x="2894404" y="25527"/>
                </a:cubicBezTo>
                <a:lnTo>
                  <a:pt x="4002417" y="302514"/>
                </a:lnTo>
                <a:lnTo>
                  <a:pt x="3889603" y="3030601"/>
                </a:lnTo>
                <a:lnTo>
                  <a:pt x="306485" y="3030601"/>
                </a:lnTo>
                <a:lnTo>
                  <a:pt x="43908" y="2242947"/>
                </a:lnTo>
                <a:cubicBezTo>
                  <a:pt x="-27851" y="2027745"/>
                  <a:pt x="-11150" y="1792795"/>
                  <a:pt x="90330" y="1589913"/>
                </a:cubicBezTo>
                <a:lnTo>
                  <a:pt x="648909" y="472821"/>
                </a:lnTo>
                <a:cubicBezTo>
                  <a:pt x="793761" y="183070"/>
                  <a:pt x="1090007" y="0"/>
                  <a:pt x="1414002" y="0"/>
                </a:cubicBezTo>
                <a:close/>
              </a:path>
            </a:pathLst>
          </a:custGeom>
          <a:solidFill>
            <a:schemeClr val="tx2"/>
          </a:solidFill>
        </p:spPr>
        <p:txBody>
          <a:bodyPr wrap="square">
            <a:noAutofit/>
          </a:bodyPr>
          <a:lstStyle>
            <a:lvl1pPr>
              <a:defRPr sz="200">
                <a:solidFill>
                  <a:srgbClr val="01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5" name="Plassholder for tekst 14">
            <a:extLst>
              <a:ext uri="{FF2B5EF4-FFF2-40B4-BE49-F238E27FC236}">
                <a16:creationId xmlns:a16="http://schemas.microsoft.com/office/drawing/2014/main" id="{8D89FC5B-AFFC-5ECA-520E-259A3D94934E}"/>
              </a:ext>
            </a:extLst>
          </p:cNvPr>
          <p:cNvSpPr>
            <a:spLocks noGrp="1"/>
          </p:cNvSpPr>
          <p:nvPr>
            <p:ph type="body" sz="quarter" idx="14" hasCustomPrompt="1"/>
          </p:nvPr>
        </p:nvSpPr>
        <p:spPr>
          <a:xfrm>
            <a:off x="9466006" y="317213"/>
            <a:ext cx="2725995" cy="6540789"/>
          </a:xfrm>
          <a:custGeom>
            <a:avLst/>
            <a:gdLst>
              <a:gd name="connsiteX0" fmla="*/ 2390724 w 2725995"/>
              <a:gd name="connsiteY0" fmla="*/ 145 h 6540789"/>
              <a:gd name="connsiteX1" fmla="*/ 2520848 w 2725995"/>
              <a:gd name="connsiteY1" fmla="*/ 6639 h 6540789"/>
              <a:gd name="connsiteX2" fmla="*/ 2725995 w 2725995"/>
              <a:gd name="connsiteY2" fmla="*/ 30741 h 6540789"/>
              <a:gd name="connsiteX3" fmla="*/ 2725995 w 2725995"/>
              <a:gd name="connsiteY3" fmla="*/ 6540789 h 6540789"/>
              <a:gd name="connsiteX4" fmla="*/ 1911270 w 2725995"/>
              <a:gd name="connsiteY4" fmla="*/ 6540789 h 6540789"/>
              <a:gd name="connsiteX5" fmla="*/ 2311602 w 2725995"/>
              <a:gd name="connsiteY5" fmla="*/ 5339814 h 6540789"/>
              <a:gd name="connsiteX6" fmla="*/ 1707555 w 2725995"/>
              <a:gd name="connsiteY6" fmla="*/ 4239486 h 6540789"/>
              <a:gd name="connsiteX7" fmla="*/ 0 w 2725995"/>
              <a:gd name="connsiteY7" fmla="*/ 3812639 h 6540789"/>
              <a:gd name="connsiteX8" fmla="*/ 39818 w 2725995"/>
              <a:gd name="connsiteY8" fmla="*/ 2850424 h 6540789"/>
              <a:gd name="connsiteX9" fmla="*/ 224931 w 2725995"/>
              <a:gd name="connsiteY9" fmla="*/ 2319183 h 6540789"/>
              <a:gd name="connsiteX10" fmla="*/ 1622840 w 2725995"/>
              <a:gd name="connsiteY10" fmla="*/ 399323 h 6540789"/>
              <a:gd name="connsiteX11" fmla="*/ 2390724 w 2725995"/>
              <a:gd name="connsiteY11" fmla="*/ 145 h 654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5995" h="6540789">
                <a:moveTo>
                  <a:pt x="2390724" y="145"/>
                </a:moveTo>
                <a:cubicBezTo>
                  <a:pt x="2433847" y="-600"/>
                  <a:pt x="2477308" y="1528"/>
                  <a:pt x="2520848" y="6639"/>
                </a:cubicBezTo>
                <a:lnTo>
                  <a:pt x="2725995" y="30741"/>
                </a:lnTo>
                <a:lnTo>
                  <a:pt x="2725995" y="6540789"/>
                </a:lnTo>
                <a:lnTo>
                  <a:pt x="1911270" y="6540789"/>
                </a:lnTo>
                <a:lnTo>
                  <a:pt x="2311602" y="5339814"/>
                </a:lnTo>
                <a:cubicBezTo>
                  <a:pt x="2469154" y="4867120"/>
                  <a:pt x="2190945" y="4360326"/>
                  <a:pt x="1707555" y="4239486"/>
                </a:cubicBezTo>
                <a:lnTo>
                  <a:pt x="0" y="3812639"/>
                </a:lnTo>
                <a:lnTo>
                  <a:pt x="39818" y="2850424"/>
                </a:lnTo>
                <a:cubicBezTo>
                  <a:pt x="47691" y="2658908"/>
                  <a:pt x="112148" y="2474122"/>
                  <a:pt x="224931" y="2319183"/>
                </a:cubicBezTo>
                <a:lnTo>
                  <a:pt x="1622840" y="399323"/>
                </a:lnTo>
                <a:cubicBezTo>
                  <a:pt x="1803485" y="151293"/>
                  <a:pt x="2088857" y="5358"/>
                  <a:pt x="2390724" y="145"/>
                </a:cubicBezTo>
                <a:close/>
              </a:path>
            </a:pathLst>
          </a:custGeom>
          <a:solidFill>
            <a:schemeClr val="bg2"/>
          </a:solidFill>
        </p:spPr>
        <p:txBody>
          <a:bodyPr wrap="square">
            <a:noAutofit/>
          </a:bodyPr>
          <a:lstStyle>
            <a:lvl1pPr>
              <a:defRPr sz="200">
                <a:solidFill>
                  <a:srgbClr val="03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a:extLst>
              <a:ext uri="{FF2B5EF4-FFF2-40B4-BE49-F238E27FC236}">
                <a16:creationId xmlns:a16="http://schemas.microsoft.com/office/drawing/2014/main" id="{2E708751-0B60-6ED4-A81C-49D5282D0834}"/>
              </a:ext>
            </a:extLst>
          </p:cNvPr>
          <p:cNvSpPr>
            <a:spLocks noGrp="1"/>
          </p:cNvSpPr>
          <p:nvPr>
            <p:ph type="ctrTitle"/>
          </p:nvPr>
        </p:nvSpPr>
        <p:spPr>
          <a:xfrm>
            <a:off x="571609" y="2317810"/>
            <a:ext cx="7240383" cy="1346523"/>
          </a:xfrm>
        </p:spPr>
        <p:txBody>
          <a:bodyPr lIns="0" tIns="0" rIns="0" bIns="0" anchor="t">
            <a:noAutofit/>
          </a:bodyPr>
          <a:lstStyle>
            <a:lvl1pPr algn="l">
              <a:lnSpc>
                <a:spcPts val="5250"/>
              </a:lnSpc>
              <a:defRPr sz="4900">
                <a:solidFill>
                  <a:schemeClr val="lt1"/>
                </a:solidFill>
                <a:latin typeface="ITC Clearface" panose="02000603000000000000" pitchFamily="50"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8CF54F6E-3D94-0592-C561-45E55082BD1D}"/>
              </a:ext>
            </a:extLst>
          </p:cNvPr>
          <p:cNvSpPr>
            <a:spLocks noGrp="1"/>
          </p:cNvSpPr>
          <p:nvPr>
            <p:ph type="subTitle" idx="1"/>
          </p:nvPr>
        </p:nvSpPr>
        <p:spPr>
          <a:xfrm>
            <a:off x="571609" y="3954463"/>
            <a:ext cx="3435574" cy="773930"/>
          </a:xfrm>
        </p:spPr>
        <p:txBody>
          <a:bodyPr lIns="0" tIns="0" rIns="0" bIns="0">
            <a:noAutofit/>
          </a:bodyPr>
          <a:lstStyle>
            <a:lvl1pPr marL="0" indent="0" algn="l">
              <a:lnSpc>
                <a:spcPts val="2050"/>
              </a:lnSpc>
              <a:buNone/>
              <a:defRPr sz="1500">
                <a:solidFill>
                  <a:schemeClr val="lt1"/>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337F6722-C04E-4D4D-C229-08DB3DA522A7}"/>
              </a:ext>
            </a:extLst>
          </p:cNvPr>
          <p:cNvSpPr>
            <a:spLocks noGrp="1"/>
          </p:cNvSpPr>
          <p:nvPr>
            <p:ph type="dt" sz="half" idx="10"/>
          </p:nvPr>
        </p:nvSpPr>
        <p:spPr/>
        <p:txBody>
          <a:bodyPr lIns="0" tIns="0" rIns="0" bIns="0"/>
          <a:lstStyle>
            <a:lvl1pPr>
              <a:defRPr>
                <a:latin typeface="+mn-lt"/>
              </a:defRPr>
            </a:lvl1pPr>
          </a:lstStyle>
          <a:p>
            <a:fld id="{64CBC530-441B-4DC0-83F7-4DE541F9E853}" type="datetime1">
              <a:rPr lang="nb-NO" smtClean="0"/>
              <a:pPr/>
              <a:t>20.04.2026</a:t>
            </a:fld>
            <a:endParaRPr lang="nb-NO"/>
          </a:p>
        </p:txBody>
      </p:sp>
      <p:sp>
        <p:nvSpPr>
          <p:cNvPr id="5" name="Plassholder for bunntekst 4">
            <a:extLst>
              <a:ext uri="{FF2B5EF4-FFF2-40B4-BE49-F238E27FC236}">
                <a16:creationId xmlns:a16="http://schemas.microsoft.com/office/drawing/2014/main" id="{A11405E2-719A-50B9-65F8-8C8568DE777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6" name="Plassholder for lysbildenummer 5">
            <a:extLst>
              <a:ext uri="{FF2B5EF4-FFF2-40B4-BE49-F238E27FC236}">
                <a16:creationId xmlns:a16="http://schemas.microsoft.com/office/drawing/2014/main" id="{FABEF0E4-025F-1CFD-39F9-82DADE3FC967}"/>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pic>
        <p:nvPicPr>
          <p:cNvPr id="7" name="logo" hidden="1">
            <a:extLst>
              <a:ext uri="{FF2B5EF4-FFF2-40B4-BE49-F238E27FC236}">
                <a16:creationId xmlns:a16="http://schemas.microsoft.com/office/drawing/2014/main" id="{1AE4CD37-5887-112C-5BFB-90F24C81344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71608" y="825602"/>
            <a:ext cx="2266348" cy="522128"/>
          </a:xfrm>
          <a:prstGeom prst="rect">
            <a:avLst/>
          </a:prstGeom>
        </p:spPr>
      </p:pic>
      <p:sp>
        <p:nvSpPr>
          <p:cNvPr id="8" name="addin_logo" hidden="1">
            <a:extLst>
              <a:ext uri="{FF2B5EF4-FFF2-40B4-BE49-F238E27FC236}">
                <a16:creationId xmlns:a16="http://schemas.microsoft.com/office/drawing/2014/main" id="{83A215E7-9140-B6D9-0724-F3AE44E60111}"/>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9" name="addin_colorlist" hidden="1">
            <a:extLst>
              <a:ext uri="{FF2B5EF4-FFF2-40B4-BE49-F238E27FC236}">
                <a16:creationId xmlns:a16="http://schemas.microsoft.com/office/drawing/2014/main" id="{404CEFA4-F3EE-205B-70E5-B0531D54F3DF}"/>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forside1,forside2,forside3,forside4</a:t>
            </a:r>
            <a:endParaRPr lang="nb-NO" sz="800" dirty="0">
              <a:latin typeface="+mn-lt"/>
            </a:endParaRPr>
          </a:p>
        </p:txBody>
      </p:sp>
      <p:sp>
        <p:nvSpPr>
          <p:cNvPr id="10" name="addin_background" hidden="1">
            <a:extLst>
              <a:ext uri="{FF2B5EF4-FFF2-40B4-BE49-F238E27FC236}">
                <a16:creationId xmlns:a16="http://schemas.microsoft.com/office/drawing/2014/main" id="{2E93619A-3168-1CF9-982D-93E4F5183B97}"/>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11" name="addin_text" hidden="1">
            <a:extLst>
              <a:ext uri="{FF2B5EF4-FFF2-40B4-BE49-F238E27FC236}">
                <a16:creationId xmlns:a16="http://schemas.microsoft.com/office/drawing/2014/main" id="{4C1F7DF7-A79A-327B-74FB-36A9CA56E244}"/>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12" name="addin_colorbox" hidden="1">
            <a:extLst>
              <a:ext uri="{FF2B5EF4-FFF2-40B4-BE49-F238E27FC236}">
                <a16:creationId xmlns:a16="http://schemas.microsoft.com/office/drawing/2014/main" id="{B81D7BBD-1046-630E-AF8E-2CB8BA5D4FE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
        <p:nvSpPr>
          <p:cNvPr id="17" name="Plassholder for tekst 16">
            <a:extLst>
              <a:ext uri="{FF2B5EF4-FFF2-40B4-BE49-F238E27FC236}">
                <a16:creationId xmlns:a16="http://schemas.microsoft.com/office/drawing/2014/main" id="{1E074C6D-6F76-B81E-BC9B-A037FCB9CB2A}"/>
              </a:ext>
            </a:extLst>
          </p:cNvPr>
          <p:cNvSpPr>
            <a:spLocks noGrp="1"/>
          </p:cNvSpPr>
          <p:nvPr>
            <p:ph type="body" sz="quarter" idx="13" hasCustomPrompt="1"/>
          </p:nvPr>
        </p:nvSpPr>
        <p:spPr>
          <a:xfrm>
            <a:off x="571608" y="825602"/>
            <a:ext cx="2266348" cy="522128"/>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09614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tellysbilde #2">
    <p:bg>
      <p:bgPr>
        <a:solidFill>
          <a:srgbClr val="7800F0"/>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4C5B83D3-D34F-8276-1769-C3A5EEC684F2}"/>
              </a:ext>
            </a:extLst>
          </p:cNvPr>
          <p:cNvSpPr>
            <a:spLocks noGrp="1"/>
          </p:cNvSpPr>
          <p:nvPr>
            <p:ph type="pic" sz="quarter" idx="13"/>
          </p:nvPr>
        </p:nvSpPr>
        <p:spPr>
          <a:xfrm>
            <a:off x="6072224" y="0"/>
            <a:ext cx="6119777"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lt1"/>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2E708751-0B60-6ED4-A81C-49D5282D0834}"/>
              </a:ext>
            </a:extLst>
          </p:cNvPr>
          <p:cNvSpPr>
            <a:spLocks noGrp="1"/>
          </p:cNvSpPr>
          <p:nvPr>
            <p:ph type="ctrTitle"/>
          </p:nvPr>
        </p:nvSpPr>
        <p:spPr>
          <a:xfrm>
            <a:off x="571610" y="2444648"/>
            <a:ext cx="4953947" cy="2019784"/>
          </a:xfrm>
        </p:spPr>
        <p:txBody>
          <a:bodyPr lIns="0" tIns="0" rIns="0" bIns="0" anchor="b">
            <a:noAutofit/>
          </a:bodyPr>
          <a:lstStyle>
            <a:lvl1pPr algn="l">
              <a:lnSpc>
                <a:spcPts val="5250"/>
              </a:lnSpc>
              <a:defRPr sz="4900">
                <a:solidFill>
                  <a:schemeClr val="lt1"/>
                </a:solidFill>
                <a:latin typeface="+mn-lt"/>
              </a:defRPr>
            </a:lvl1pPr>
          </a:lstStyle>
          <a:p>
            <a:r>
              <a:rPr lang="nb-NO" dirty="0"/>
              <a:t>Klikk for å redigere tittelstil</a:t>
            </a:r>
          </a:p>
        </p:txBody>
      </p:sp>
      <p:sp>
        <p:nvSpPr>
          <p:cNvPr id="3" name="Undertittel 2">
            <a:extLst>
              <a:ext uri="{FF2B5EF4-FFF2-40B4-BE49-F238E27FC236}">
                <a16:creationId xmlns:a16="http://schemas.microsoft.com/office/drawing/2014/main" id="{8CF54F6E-3D94-0592-C561-45E55082BD1D}"/>
              </a:ext>
            </a:extLst>
          </p:cNvPr>
          <p:cNvSpPr>
            <a:spLocks noGrp="1"/>
          </p:cNvSpPr>
          <p:nvPr>
            <p:ph type="subTitle" idx="1"/>
          </p:nvPr>
        </p:nvSpPr>
        <p:spPr>
          <a:xfrm>
            <a:off x="571610" y="4763625"/>
            <a:ext cx="4953947" cy="773930"/>
          </a:xfrm>
        </p:spPr>
        <p:txBody>
          <a:bodyPr lIns="0" tIns="0" rIns="0" bIns="0">
            <a:noAutofit/>
          </a:bodyPr>
          <a:lstStyle>
            <a:lvl1pPr marL="0" indent="0" algn="l">
              <a:lnSpc>
                <a:spcPts val="2050"/>
              </a:lnSpc>
              <a:buNone/>
              <a:defRPr sz="1500">
                <a:solidFill>
                  <a:schemeClr val="lt1"/>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337F6722-C04E-4D4D-C229-08DB3DA522A7}"/>
              </a:ext>
            </a:extLst>
          </p:cNvPr>
          <p:cNvSpPr>
            <a:spLocks noGrp="1"/>
          </p:cNvSpPr>
          <p:nvPr>
            <p:ph type="dt" sz="half" idx="10"/>
          </p:nvPr>
        </p:nvSpPr>
        <p:spPr/>
        <p:txBody>
          <a:bodyPr lIns="0" tIns="0" rIns="0" bIns="0"/>
          <a:lstStyle>
            <a:lvl1pPr>
              <a:defRPr>
                <a:latin typeface="+mn-lt"/>
              </a:defRPr>
            </a:lvl1pPr>
          </a:lstStyle>
          <a:p>
            <a:fld id="{929B0538-73A5-4E92-A73F-D174E3AF62C9}" type="datetime1">
              <a:rPr lang="nb-NO" smtClean="0"/>
              <a:pPr/>
              <a:t>20.04.2026</a:t>
            </a:fld>
            <a:endParaRPr lang="nb-NO"/>
          </a:p>
        </p:txBody>
      </p:sp>
      <p:sp>
        <p:nvSpPr>
          <p:cNvPr id="5" name="Plassholder for bunntekst 4">
            <a:extLst>
              <a:ext uri="{FF2B5EF4-FFF2-40B4-BE49-F238E27FC236}">
                <a16:creationId xmlns:a16="http://schemas.microsoft.com/office/drawing/2014/main" id="{A11405E2-719A-50B9-65F8-8C8568DE777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6" name="Plassholder for lysbildenummer 5">
            <a:extLst>
              <a:ext uri="{FF2B5EF4-FFF2-40B4-BE49-F238E27FC236}">
                <a16:creationId xmlns:a16="http://schemas.microsoft.com/office/drawing/2014/main" id="{FABEF0E4-025F-1CFD-39F9-82DADE3FC967}"/>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pic>
        <p:nvPicPr>
          <p:cNvPr id="9" name="logo" hidden="1">
            <a:extLst>
              <a:ext uri="{FF2B5EF4-FFF2-40B4-BE49-F238E27FC236}">
                <a16:creationId xmlns:a16="http://schemas.microsoft.com/office/drawing/2014/main" id="{73A05F41-A99D-CEB2-8C72-20E102B6B55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71608" y="825602"/>
            <a:ext cx="2266348" cy="522128"/>
          </a:xfrm>
          <a:prstGeom prst="rect">
            <a:avLst/>
          </a:prstGeom>
        </p:spPr>
      </p:pic>
      <p:sp>
        <p:nvSpPr>
          <p:cNvPr id="10" name="Plassholder for tekst 16">
            <a:extLst>
              <a:ext uri="{FF2B5EF4-FFF2-40B4-BE49-F238E27FC236}">
                <a16:creationId xmlns:a16="http://schemas.microsoft.com/office/drawing/2014/main" id="{ED8A9150-64B1-7C4E-08E9-EF3106CAC6EF}"/>
              </a:ext>
            </a:extLst>
          </p:cNvPr>
          <p:cNvSpPr>
            <a:spLocks noGrp="1"/>
          </p:cNvSpPr>
          <p:nvPr>
            <p:ph type="body" sz="quarter" idx="14" hasCustomPrompt="1"/>
          </p:nvPr>
        </p:nvSpPr>
        <p:spPr>
          <a:xfrm>
            <a:off x="571608" y="825602"/>
            <a:ext cx="2266348" cy="522128"/>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
        <p:nvSpPr>
          <p:cNvPr id="11" name="addin_logo" hidden="1">
            <a:extLst>
              <a:ext uri="{FF2B5EF4-FFF2-40B4-BE49-F238E27FC236}">
                <a16:creationId xmlns:a16="http://schemas.microsoft.com/office/drawing/2014/main" id="{1F388899-8BAF-388D-8C66-EEB319DEE87E}"/>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12" name="addin_colorlist" hidden="1">
            <a:extLst>
              <a:ext uri="{FF2B5EF4-FFF2-40B4-BE49-F238E27FC236}">
                <a16:creationId xmlns:a16="http://schemas.microsoft.com/office/drawing/2014/main" id="{89019BB3-FD5E-0C57-DC27-47D484787C8B}"/>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forside2_1,forside2_2,forside2_3,forside2_4</a:t>
            </a:r>
            <a:endParaRPr lang="nb-NO" sz="800" dirty="0">
              <a:latin typeface="+mn-lt"/>
            </a:endParaRPr>
          </a:p>
        </p:txBody>
      </p:sp>
      <p:sp>
        <p:nvSpPr>
          <p:cNvPr id="13" name="addin_background" hidden="1">
            <a:extLst>
              <a:ext uri="{FF2B5EF4-FFF2-40B4-BE49-F238E27FC236}">
                <a16:creationId xmlns:a16="http://schemas.microsoft.com/office/drawing/2014/main" id="{2ED09ACD-AB40-3BDC-4AC0-5184DFDD0A8C}"/>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14" name="addin_text" hidden="1">
            <a:extLst>
              <a:ext uri="{FF2B5EF4-FFF2-40B4-BE49-F238E27FC236}">
                <a16:creationId xmlns:a16="http://schemas.microsoft.com/office/drawing/2014/main" id="{DD291D39-DB8E-7D77-A09F-CFC37E654C24}"/>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Tree>
    <p:extLst>
      <p:ext uri="{BB962C8B-B14F-4D97-AF65-F5344CB8AC3E}">
        <p14:creationId xmlns:p14="http://schemas.microsoft.com/office/powerpoint/2010/main" val="813285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eloverskrift">
    <p:bg>
      <p:bgPr>
        <a:solidFill>
          <a:srgbClr val="7800F0"/>
        </a:solid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D5B2F388-0AA9-0729-7810-29CFD0EDC149}"/>
              </a:ext>
            </a:extLst>
          </p:cNvPr>
          <p:cNvSpPr>
            <a:spLocks noGrp="1"/>
          </p:cNvSpPr>
          <p:nvPr>
            <p:ph type="body" sz="quarter" idx="15" hasCustomPrompt="1"/>
          </p:nvPr>
        </p:nvSpPr>
        <p:spPr>
          <a:xfrm>
            <a:off x="571639" y="1888034"/>
            <a:ext cx="4371423" cy="4559367"/>
          </a:xfrm>
          <a:custGeom>
            <a:avLst/>
            <a:gdLst>
              <a:gd name="connsiteX0" fmla="*/ 1143481 w 4371423"/>
              <a:gd name="connsiteY0" fmla="*/ 0 h 4559367"/>
              <a:gd name="connsiteX1" fmla="*/ 1143481 w 4371423"/>
              <a:gd name="connsiteY1" fmla="*/ 3828863 h 4559367"/>
              <a:gd name="connsiteX2" fmla="*/ 4371423 w 4371423"/>
              <a:gd name="connsiteY2" fmla="*/ 3828863 h 4559367"/>
              <a:gd name="connsiteX3" fmla="*/ 4065026 w 4371423"/>
              <a:gd name="connsiteY3" fmla="*/ 4047450 h 4559367"/>
              <a:gd name="connsiteX4" fmla="*/ 3193416 w 4371423"/>
              <a:gd name="connsiteY4" fmla="*/ 4284840 h 4559367"/>
              <a:gd name="connsiteX5" fmla="*/ 2255546 w 4371423"/>
              <a:gd name="connsiteY5" fmla="*/ 4540271 h 4559367"/>
              <a:gd name="connsiteX6" fmla="*/ 1906839 w 4371423"/>
              <a:gd name="connsiteY6" fmla="*/ 4518863 h 4559367"/>
              <a:gd name="connsiteX7" fmla="*/ 337687 w 4371423"/>
              <a:gd name="connsiteY7" fmla="*/ 3876633 h 4559367"/>
              <a:gd name="connsiteX8" fmla="*/ 16678 w 4371423"/>
              <a:gd name="connsiteY8" fmla="*/ 3240373 h 4559367"/>
              <a:gd name="connsiteX9" fmla="*/ 736264 w 4371423"/>
              <a:gd name="connsiteY9" fmla="*/ 396519 h 4559367"/>
              <a:gd name="connsiteX10" fmla="*/ 1139606 w 4371423"/>
              <a:gd name="connsiteY10" fmla="*/ 890 h 4559367"/>
              <a:gd name="connsiteX11" fmla="*/ 1143481 w 4371423"/>
              <a:gd name="connsiteY11" fmla="*/ 0 h 455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1423" h="4559367">
                <a:moveTo>
                  <a:pt x="1143481" y="0"/>
                </a:moveTo>
                <a:lnTo>
                  <a:pt x="1143481" y="3828863"/>
                </a:lnTo>
                <a:lnTo>
                  <a:pt x="4371423" y="3828863"/>
                </a:lnTo>
                <a:cubicBezTo>
                  <a:pt x="4299636" y="3934249"/>
                  <a:pt x="4191892" y="4012892"/>
                  <a:pt x="4065026" y="4047450"/>
                </a:cubicBezTo>
                <a:lnTo>
                  <a:pt x="3193416" y="4284840"/>
                </a:lnTo>
                <a:lnTo>
                  <a:pt x="2255546" y="4540271"/>
                </a:lnTo>
                <a:cubicBezTo>
                  <a:pt x="2140115" y="4571716"/>
                  <a:pt x="2017569" y="4564156"/>
                  <a:pt x="1906839" y="4518863"/>
                </a:cubicBezTo>
                <a:lnTo>
                  <a:pt x="337687" y="3876633"/>
                </a:lnTo>
                <a:cubicBezTo>
                  <a:pt x="87131" y="3774041"/>
                  <a:pt x="-49710" y="3502793"/>
                  <a:pt x="16678" y="3240373"/>
                </a:cubicBezTo>
                <a:lnTo>
                  <a:pt x="736264" y="396519"/>
                </a:lnTo>
                <a:cubicBezTo>
                  <a:pt x="786388" y="198323"/>
                  <a:pt x="943113" y="46691"/>
                  <a:pt x="1139606" y="890"/>
                </a:cubicBezTo>
                <a:cubicBezTo>
                  <a:pt x="1140877" y="572"/>
                  <a:pt x="1142211" y="318"/>
                  <a:pt x="1143481" y="0"/>
                </a:cubicBezTo>
                <a:close/>
              </a:path>
            </a:pathLst>
          </a:custGeom>
          <a:solidFill>
            <a:schemeClr val="dk2"/>
          </a:solidFill>
        </p:spPr>
        <p:txBody>
          <a:bodyPr wrap="square">
            <a:noAutofit/>
          </a:bodyPr>
          <a:lstStyle>
            <a:lvl1pPr>
              <a:defRPr sz="200">
                <a:solidFill>
                  <a:srgbClr val="01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7" name="Rektangel 6">
            <a:extLst>
              <a:ext uri="{FF2B5EF4-FFF2-40B4-BE49-F238E27FC236}">
                <a16:creationId xmlns:a16="http://schemas.microsoft.com/office/drawing/2014/main" id="{17FEB777-E352-1B53-A5C3-3F6A439AB77D}"/>
              </a:ext>
            </a:extLst>
          </p:cNvPr>
          <p:cNvSpPr/>
          <p:nvPr userDrawn="1"/>
        </p:nvSpPr>
        <p:spPr>
          <a:xfrm>
            <a:off x="1714827" y="590623"/>
            <a:ext cx="9907876" cy="5144143"/>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latin typeface="+mn-lt"/>
            </a:endParaRPr>
          </a:p>
        </p:txBody>
      </p:sp>
      <p:sp>
        <p:nvSpPr>
          <p:cNvPr id="4" name="Plassholder for tekst 3">
            <a:extLst>
              <a:ext uri="{FF2B5EF4-FFF2-40B4-BE49-F238E27FC236}">
                <a16:creationId xmlns:a16="http://schemas.microsoft.com/office/drawing/2014/main" id="{5FC95154-258B-E82F-69A3-1D6A6606A80F}"/>
              </a:ext>
            </a:extLst>
          </p:cNvPr>
          <p:cNvSpPr>
            <a:spLocks noGrp="1"/>
          </p:cNvSpPr>
          <p:nvPr>
            <p:ph type="body" sz="quarter" idx="14" hasCustomPrompt="1"/>
          </p:nvPr>
        </p:nvSpPr>
        <p:spPr>
          <a:xfrm>
            <a:off x="1715121" y="1448274"/>
            <a:ext cx="4093542" cy="4268495"/>
          </a:xfrm>
          <a:custGeom>
            <a:avLst/>
            <a:gdLst>
              <a:gd name="connsiteX0" fmla="*/ 3166314 w 4093542"/>
              <a:gd name="connsiteY0" fmla="*/ 128 h 4268495"/>
              <a:gd name="connsiteX1" fmla="*/ 3561910 w 4093542"/>
              <a:gd name="connsiteY1" fmla="*/ 158665 h 4268495"/>
              <a:gd name="connsiteX2" fmla="*/ 3933869 w 4093542"/>
              <a:gd name="connsiteY2" fmla="*/ 529583 h 4268495"/>
              <a:gd name="connsiteX3" fmla="*/ 4076935 w 4093542"/>
              <a:gd name="connsiteY3" fmla="*/ 1047687 h 4268495"/>
              <a:gd name="connsiteX4" fmla="*/ 3380917 w 4093542"/>
              <a:gd name="connsiteY4" fmla="*/ 3798162 h 4268495"/>
              <a:gd name="connsiteX5" fmla="*/ 3322662 w 4093542"/>
              <a:gd name="connsiteY5" fmla="*/ 4028310 h 4268495"/>
              <a:gd name="connsiteX6" fmla="*/ 3322662 w 4093542"/>
              <a:gd name="connsiteY6" fmla="*/ 4028247 h 4268495"/>
              <a:gd name="connsiteX7" fmla="*/ 3305510 w 4093542"/>
              <a:gd name="connsiteY7" fmla="*/ 4096027 h 4268495"/>
              <a:gd name="connsiteX8" fmla="*/ 3227878 w 4093542"/>
              <a:gd name="connsiteY8" fmla="*/ 4268495 h 4268495"/>
              <a:gd name="connsiteX9" fmla="*/ 0 w 4093542"/>
              <a:gd name="connsiteY9" fmla="*/ 4268495 h 4268495"/>
              <a:gd name="connsiteX10" fmla="*/ 0 w 4093542"/>
              <a:gd name="connsiteY10" fmla="*/ 439760 h 4268495"/>
              <a:gd name="connsiteX11" fmla="*/ 44660 w 4093542"/>
              <a:gd name="connsiteY11" fmla="*/ 431375 h 4268495"/>
              <a:gd name="connsiteX12" fmla="*/ 3103172 w 4093542"/>
              <a:gd name="connsiteY12" fmla="*/ 5190 h 4268495"/>
              <a:gd name="connsiteX13" fmla="*/ 3166314 w 4093542"/>
              <a:gd name="connsiteY13" fmla="*/ 128 h 426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3542" h="4268495">
                <a:moveTo>
                  <a:pt x="3166314" y="128"/>
                </a:moveTo>
                <a:cubicBezTo>
                  <a:pt x="3313330" y="-3063"/>
                  <a:pt x="3456517" y="53556"/>
                  <a:pt x="3561910" y="158665"/>
                </a:cubicBezTo>
                <a:lnTo>
                  <a:pt x="3933869" y="529583"/>
                </a:lnTo>
                <a:cubicBezTo>
                  <a:pt x="4069566" y="664954"/>
                  <a:pt x="4123946" y="861879"/>
                  <a:pt x="4076935" y="1047687"/>
                </a:cubicBezTo>
                <a:lnTo>
                  <a:pt x="3380917" y="3798162"/>
                </a:lnTo>
                <a:lnTo>
                  <a:pt x="3322662" y="4028310"/>
                </a:lnTo>
                <a:lnTo>
                  <a:pt x="3322662" y="4028247"/>
                </a:lnTo>
                <a:lnTo>
                  <a:pt x="3305510" y="4096027"/>
                </a:lnTo>
                <a:cubicBezTo>
                  <a:pt x="3289691" y="4158662"/>
                  <a:pt x="3263136" y="4216786"/>
                  <a:pt x="3227878" y="4268495"/>
                </a:cubicBezTo>
                <a:lnTo>
                  <a:pt x="0" y="4268495"/>
                </a:lnTo>
                <a:lnTo>
                  <a:pt x="0" y="439760"/>
                </a:lnTo>
                <a:cubicBezTo>
                  <a:pt x="14674" y="436393"/>
                  <a:pt x="29540" y="433471"/>
                  <a:pt x="44660" y="431375"/>
                </a:cubicBezTo>
                <a:lnTo>
                  <a:pt x="3103172" y="5190"/>
                </a:lnTo>
                <a:cubicBezTo>
                  <a:pt x="3124231" y="2260"/>
                  <a:pt x="3145312" y="584"/>
                  <a:pt x="3166314" y="128"/>
                </a:cubicBezTo>
                <a:close/>
              </a:path>
            </a:pathLst>
          </a:custGeom>
          <a:solidFill>
            <a:schemeClr val="accent2"/>
          </a:solidFill>
        </p:spPr>
        <p:txBody>
          <a:bodyPr wrap="square">
            <a:noAutofit/>
          </a:bodyPr>
          <a:lstStyle>
            <a:lvl1pPr>
              <a:defRPr sz="200">
                <a:solidFill>
                  <a:srgbClr val="02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Plassholder for tekst 12">
            <a:extLst>
              <a:ext uri="{FF2B5EF4-FFF2-40B4-BE49-F238E27FC236}">
                <a16:creationId xmlns:a16="http://schemas.microsoft.com/office/drawing/2014/main" id="{83AA8083-F20A-3B86-A9E2-49A0E7C9A22B}"/>
              </a:ext>
            </a:extLst>
          </p:cNvPr>
          <p:cNvSpPr>
            <a:spLocks noGrp="1"/>
          </p:cNvSpPr>
          <p:nvPr>
            <p:ph type="body" sz="quarter" idx="13" hasCustomPrompt="1"/>
          </p:nvPr>
        </p:nvSpPr>
        <p:spPr>
          <a:xfrm>
            <a:off x="1715120" y="1606363"/>
            <a:ext cx="4093542" cy="4110404"/>
          </a:xfrm>
          <a:prstGeom prst="rect">
            <a:avLst/>
          </a:prstGeom>
          <a:effectLst>
            <a:outerShdw blurRad="50800" dist="50800" dir="5400000" algn="ctr" rotWithShape="0">
              <a:srgbClr val="010000">
                <a:alpha val="0"/>
              </a:srgbClr>
            </a:outerShdw>
          </a:effectLst>
        </p:spPr>
        <p:txBody>
          <a:bodyPr lIns="0" tIns="0" rIns="0" bIns="0"/>
          <a:lstStyle>
            <a:lvl1pPr marL="0" indent="0" algn="ctr">
              <a:lnSpc>
                <a:spcPct val="100000"/>
              </a:lnSpc>
              <a:spcBef>
                <a:spcPts val="0"/>
              </a:spcBef>
              <a:buNone/>
              <a:defRPr sz="24899">
                <a:solidFill>
                  <a:srgbClr val="2F0B63"/>
                </a:solidFill>
                <a:latin typeface="+mn-lt"/>
              </a:defRPr>
            </a:lvl1pPr>
          </a:lstStyle>
          <a:p>
            <a:pPr lvl="0"/>
            <a:r>
              <a:rPr lang="nb-NO" dirty="0"/>
              <a:t>0</a:t>
            </a:r>
          </a:p>
        </p:txBody>
      </p:sp>
      <p:pic>
        <p:nvPicPr>
          <p:cNvPr id="15" name="logo" hidden="1">
            <a:extLst>
              <a:ext uri="{FF2B5EF4-FFF2-40B4-BE49-F238E27FC236}">
                <a16:creationId xmlns:a16="http://schemas.microsoft.com/office/drawing/2014/main" id="{DC8D61BF-0B1C-1BEE-8070-A0DD8AAA56A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263552" y="6122171"/>
            <a:ext cx="1359088" cy="313111"/>
          </a:xfrm>
          <a:prstGeom prst="rect">
            <a:avLst/>
          </a:prstGeom>
        </p:spPr>
      </p:pic>
      <p:sp>
        <p:nvSpPr>
          <p:cNvPr id="16" name="Plassholder for dato 3">
            <a:extLst>
              <a:ext uri="{FF2B5EF4-FFF2-40B4-BE49-F238E27FC236}">
                <a16:creationId xmlns:a16="http://schemas.microsoft.com/office/drawing/2014/main" id="{0D239A7A-5D5B-30F5-5B49-650E21225E72}"/>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9EA561C4-D32B-4000-A9B2-3BFB9613B3C1}" type="datetime1">
              <a:rPr lang="nb-NO" smtClean="0"/>
              <a:pPr/>
              <a:t>20.04.2026</a:t>
            </a:fld>
            <a:endParaRPr lang="nb-NO"/>
          </a:p>
        </p:txBody>
      </p:sp>
      <p:sp>
        <p:nvSpPr>
          <p:cNvPr id="17" name="Plassholder for bunntekst 4">
            <a:extLst>
              <a:ext uri="{FF2B5EF4-FFF2-40B4-BE49-F238E27FC236}">
                <a16:creationId xmlns:a16="http://schemas.microsoft.com/office/drawing/2014/main" id="{AADF3856-1C6A-40D3-3EEB-0D142F276D0D}"/>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18" name="Plassholder for lysbildenummer 5">
            <a:extLst>
              <a:ext uri="{FF2B5EF4-FFF2-40B4-BE49-F238E27FC236}">
                <a16:creationId xmlns:a16="http://schemas.microsoft.com/office/drawing/2014/main" id="{1C85EFDB-145B-16B5-1AAA-E7BA15069A9B}"/>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sp>
        <p:nvSpPr>
          <p:cNvPr id="19" name="Tittel 1">
            <a:extLst>
              <a:ext uri="{FF2B5EF4-FFF2-40B4-BE49-F238E27FC236}">
                <a16:creationId xmlns:a16="http://schemas.microsoft.com/office/drawing/2014/main" id="{13C7C61D-97CB-C427-959A-6A1C4B429656}"/>
              </a:ext>
            </a:extLst>
          </p:cNvPr>
          <p:cNvSpPr>
            <a:spLocks noGrp="1"/>
          </p:cNvSpPr>
          <p:nvPr>
            <p:ph type="ctrTitle"/>
          </p:nvPr>
        </p:nvSpPr>
        <p:spPr>
          <a:xfrm>
            <a:off x="6287696" y="2336860"/>
            <a:ext cx="4572869" cy="1346523"/>
          </a:xfrm>
        </p:spPr>
        <p:txBody>
          <a:bodyPr lIns="0" tIns="0" rIns="0" bIns="0" anchor="b">
            <a:noAutofit/>
          </a:bodyPr>
          <a:lstStyle>
            <a:lvl1pPr algn="l">
              <a:lnSpc>
                <a:spcPts val="5250"/>
              </a:lnSpc>
              <a:defRPr sz="4900">
                <a:solidFill>
                  <a:srgbClr val="2F0B63"/>
                </a:solidFill>
                <a:latin typeface="+mn-lt"/>
              </a:defRPr>
            </a:lvl1pPr>
          </a:lstStyle>
          <a:p>
            <a:r>
              <a:rPr lang="nb-NO" dirty="0"/>
              <a:t>Klikk for å redigere tittelstil</a:t>
            </a:r>
          </a:p>
        </p:txBody>
      </p:sp>
      <p:sp>
        <p:nvSpPr>
          <p:cNvPr id="20" name="Undertittel 2">
            <a:extLst>
              <a:ext uri="{FF2B5EF4-FFF2-40B4-BE49-F238E27FC236}">
                <a16:creationId xmlns:a16="http://schemas.microsoft.com/office/drawing/2014/main" id="{AF4184CC-4102-C51A-85FC-77658BF9F126}"/>
              </a:ext>
            </a:extLst>
          </p:cNvPr>
          <p:cNvSpPr>
            <a:spLocks noGrp="1"/>
          </p:cNvSpPr>
          <p:nvPr>
            <p:ph type="subTitle" idx="1"/>
          </p:nvPr>
        </p:nvSpPr>
        <p:spPr>
          <a:xfrm>
            <a:off x="6287696" y="3973513"/>
            <a:ext cx="4572869" cy="511038"/>
          </a:xfrm>
        </p:spPr>
        <p:txBody>
          <a:bodyPr lIns="0" tIns="0" rIns="0" bIns="0">
            <a:noAutofit/>
          </a:bodyPr>
          <a:lstStyle>
            <a:lvl1pPr marL="0" indent="0" algn="l">
              <a:lnSpc>
                <a:spcPts val="2050"/>
              </a:lnSpc>
              <a:buNone/>
              <a:defRPr sz="1500">
                <a:solidFill>
                  <a:srgbClr val="2F0B63"/>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p>
        </p:txBody>
      </p:sp>
      <p:sp>
        <p:nvSpPr>
          <p:cNvPr id="8" name="addin_logo" hidden="1">
            <a:extLst>
              <a:ext uri="{FF2B5EF4-FFF2-40B4-BE49-F238E27FC236}">
                <a16:creationId xmlns:a16="http://schemas.microsoft.com/office/drawing/2014/main" id="{36EC14C0-99E2-AAAF-3617-3A26E97F431F}"/>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9" name="addin_colorlist" hidden="1">
            <a:extLst>
              <a:ext uri="{FF2B5EF4-FFF2-40B4-BE49-F238E27FC236}">
                <a16:creationId xmlns:a16="http://schemas.microsoft.com/office/drawing/2014/main" id="{007D0071-5ACB-87EF-6D02-61D46F5F8116}"/>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kapittelside1,kapittelside2,kapittelside3,kapittelside4</a:t>
            </a:r>
            <a:endParaRPr lang="nb-NO" sz="800" dirty="0">
              <a:latin typeface="+mn-lt"/>
            </a:endParaRPr>
          </a:p>
        </p:txBody>
      </p:sp>
      <p:sp>
        <p:nvSpPr>
          <p:cNvPr id="10" name="addin_background" hidden="1">
            <a:extLst>
              <a:ext uri="{FF2B5EF4-FFF2-40B4-BE49-F238E27FC236}">
                <a16:creationId xmlns:a16="http://schemas.microsoft.com/office/drawing/2014/main" id="{30A56852-1BB1-1E20-C0BD-6AE80D03D422}"/>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14" name="addin_text" hidden="1">
            <a:extLst>
              <a:ext uri="{FF2B5EF4-FFF2-40B4-BE49-F238E27FC236}">
                <a16:creationId xmlns:a16="http://schemas.microsoft.com/office/drawing/2014/main" id="{96F4E925-5542-06B2-91A0-6F30B013DA4A}"/>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21" name="addin_colorbox" hidden="1">
            <a:extLst>
              <a:ext uri="{FF2B5EF4-FFF2-40B4-BE49-F238E27FC236}">
                <a16:creationId xmlns:a16="http://schemas.microsoft.com/office/drawing/2014/main" id="{0658BADB-BF4B-917C-7837-FE127CEFEC5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
        <p:nvSpPr>
          <p:cNvPr id="22" name="Plassholder for tekst 16">
            <a:extLst>
              <a:ext uri="{FF2B5EF4-FFF2-40B4-BE49-F238E27FC236}">
                <a16:creationId xmlns:a16="http://schemas.microsoft.com/office/drawing/2014/main" id="{504A437A-F847-F31E-4A7A-B36485B329B9}"/>
              </a:ext>
            </a:extLst>
          </p:cNvPr>
          <p:cNvSpPr>
            <a:spLocks noGrp="1"/>
          </p:cNvSpPr>
          <p:nvPr>
            <p:ph type="body" sz="quarter" idx="16" hasCustomPrompt="1"/>
          </p:nvPr>
        </p:nvSpPr>
        <p:spPr>
          <a:xfrm>
            <a:off x="10263552" y="6122172"/>
            <a:ext cx="1359088" cy="313111"/>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
        <p:nvSpPr>
          <p:cNvPr id="2" name="Rektangel 1">
            <a:extLst>
              <a:ext uri="{FF2B5EF4-FFF2-40B4-BE49-F238E27FC236}">
                <a16:creationId xmlns:a16="http://schemas.microsoft.com/office/drawing/2014/main" id="{019F842F-B401-4BD0-D196-3A7BA67CD138}"/>
              </a:ext>
            </a:extLst>
          </p:cNvPr>
          <p:cNvSpPr/>
          <p:nvPr userDrawn="1"/>
        </p:nvSpPr>
        <p:spPr>
          <a:xfrm>
            <a:off x="0" y="-684696"/>
            <a:ext cx="6645072" cy="561406"/>
          </a:xfrm>
          <a:prstGeom prst="rect">
            <a:avLst/>
          </a:prstGeom>
          <a:solidFill>
            <a:schemeClr val="l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0" i="0" dirty="0">
                <a:solidFill>
                  <a:schemeClr val="dk2"/>
                </a:solidFill>
                <a:effectLst/>
                <a:latin typeface="+mn-lt"/>
              </a:rPr>
              <a:t>Skriv inn tall på kapittel i boksen hvor det står «0»</a:t>
            </a:r>
            <a:endParaRPr lang="nb-NO" sz="900" dirty="0">
              <a:solidFill>
                <a:schemeClr val="dk2"/>
              </a:solidFill>
              <a:latin typeface="+mn-lt"/>
            </a:endParaRPr>
          </a:p>
        </p:txBody>
      </p:sp>
    </p:spTree>
    <p:extLst>
      <p:ext uri="{BB962C8B-B14F-4D97-AF65-F5344CB8AC3E}">
        <p14:creationId xmlns:p14="http://schemas.microsoft.com/office/powerpoint/2010/main" val="412676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eloverskrift #2">
    <p:bg>
      <p:bgPr>
        <a:solidFill>
          <a:srgbClr val="FFEBD3"/>
        </a:solidFill>
        <a:effectLst/>
      </p:bgPr>
    </p:bg>
    <p:spTree>
      <p:nvGrpSpPr>
        <p:cNvPr id="1" name=""/>
        <p:cNvGrpSpPr/>
        <p:nvPr/>
      </p:nvGrpSpPr>
      <p:grpSpPr>
        <a:xfrm>
          <a:off x="0" y="0"/>
          <a:ext cx="0" cy="0"/>
          <a:chOff x="0" y="0"/>
          <a:chExt cx="0" cy="0"/>
        </a:xfrm>
      </p:grpSpPr>
      <p:sp>
        <p:nvSpPr>
          <p:cNvPr id="13" name="Plassholder for tekst 12">
            <a:extLst>
              <a:ext uri="{FF2B5EF4-FFF2-40B4-BE49-F238E27FC236}">
                <a16:creationId xmlns:a16="http://schemas.microsoft.com/office/drawing/2014/main" id="{83AA8083-F20A-3B86-A9E2-49A0E7C9A22B}"/>
              </a:ext>
            </a:extLst>
          </p:cNvPr>
          <p:cNvSpPr>
            <a:spLocks noGrp="1"/>
          </p:cNvSpPr>
          <p:nvPr>
            <p:ph type="body" sz="quarter" idx="13" hasCustomPrompt="1"/>
          </p:nvPr>
        </p:nvSpPr>
        <p:spPr>
          <a:xfrm>
            <a:off x="657247" y="1606363"/>
            <a:ext cx="3605314" cy="3776138"/>
          </a:xfrm>
          <a:prstGeom prst="rect">
            <a:avLst/>
          </a:prstGeom>
          <a:effectLst>
            <a:outerShdw blurRad="50800" dist="50800" dir="5400000" algn="ctr" rotWithShape="0">
              <a:srgbClr val="010000">
                <a:alpha val="0"/>
              </a:srgbClr>
            </a:outerShdw>
          </a:effectLst>
        </p:spPr>
        <p:txBody>
          <a:bodyPr lIns="0" tIns="0" rIns="0" bIns="0"/>
          <a:lstStyle>
            <a:lvl1pPr marL="0" indent="0" algn="ctr">
              <a:lnSpc>
                <a:spcPct val="100000"/>
              </a:lnSpc>
              <a:spcBef>
                <a:spcPts val="0"/>
              </a:spcBef>
              <a:buNone/>
              <a:defRPr sz="24899">
                <a:solidFill>
                  <a:srgbClr val="FF6202"/>
                </a:solidFill>
                <a:latin typeface="+mn-lt"/>
              </a:defRPr>
            </a:lvl1pPr>
          </a:lstStyle>
          <a:p>
            <a:pPr lvl="0"/>
            <a:r>
              <a:rPr lang="nb-NO" dirty="0"/>
              <a:t>0</a:t>
            </a:r>
          </a:p>
        </p:txBody>
      </p:sp>
      <p:pic>
        <p:nvPicPr>
          <p:cNvPr id="15" name="logo" hidden="1">
            <a:extLst>
              <a:ext uri="{FF2B5EF4-FFF2-40B4-BE49-F238E27FC236}">
                <a16:creationId xmlns:a16="http://schemas.microsoft.com/office/drawing/2014/main" id="{DC8D61BF-0B1C-1BEE-8070-A0DD8AAA56A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263552" y="6122171"/>
            <a:ext cx="1359088" cy="313111"/>
          </a:xfrm>
          <a:prstGeom prst="rect">
            <a:avLst/>
          </a:prstGeom>
        </p:spPr>
      </p:pic>
      <p:sp>
        <p:nvSpPr>
          <p:cNvPr id="16" name="Plassholder for dato 3">
            <a:extLst>
              <a:ext uri="{FF2B5EF4-FFF2-40B4-BE49-F238E27FC236}">
                <a16:creationId xmlns:a16="http://schemas.microsoft.com/office/drawing/2014/main" id="{0D239A7A-5D5B-30F5-5B49-650E21225E72}"/>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85F2011B-7748-4D0F-9507-803795D0FADD}" type="datetime1">
              <a:rPr lang="nb-NO" smtClean="0"/>
              <a:pPr/>
              <a:t>20.04.2026</a:t>
            </a:fld>
            <a:endParaRPr lang="nb-NO"/>
          </a:p>
        </p:txBody>
      </p:sp>
      <p:sp>
        <p:nvSpPr>
          <p:cNvPr id="17" name="Plassholder for bunntekst 4">
            <a:extLst>
              <a:ext uri="{FF2B5EF4-FFF2-40B4-BE49-F238E27FC236}">
                <a16:creationId xmlns:a16="http://schemas.microsoft.com/office/drawing/2014/main" id="{AADF3856-1C6A-40D3-3EEB-0D142F276D0D}"/>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18" name="Plassholder for lysbildenummer 5">
            <a:extLst>
              <a:ext uri="{FF2B5EF4-FFF2-40B4-BE49-F238E27FC236}">
                <a16:creationId xmlns:a16="http://schemas.microsoft.com/office/drawing/2014/main" id="{1C85EFDB-145B-16B5-1AAA-E7BA15069A9B}"/>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sp>
        <p:nvSpPr>
          <p:cNvPr id="19" name="Tittel 1">
            <a:extLst>
              <a:ext uri="{FF2B5EF4-FFF2-40B4-BE49-F238E27FC236}">
                <a16:creationId xmlns:a16="http://schemas.microsoft.com/office/drawing/2014/main" id="{13C7C61D-97CB-C427-959A-6A1C4B429656}"/>
              </a:ext>
            </a:extLst>
          </p:cNvPr>
          <p:cNvSpPr>
            <a:spLocks noGrp="1"/>
          </p:cNvSpPr>
          <p:nvPr>
            <p:ph type="ctrTitle"/>
          </p:nvPr>
        </p:nvSpPr>
        <p:spPr>
          <a:xfrm>
            <a:off x="4382339" y="2336860"/>
            <a:ext cx="5335008" cy="1346523"/>
          </a:xfrm>
        </p:spPr>
        <p:txBody>
          <a:bodyPr lIns="0" tIns="0" rIns="0" bIns="0" anchor="b">
            <a:noAutofit/>
          </a:bodyPr>
          <a:lstStyle>
            <a:lvl1pPr algn="l">
              <a:lnSpc>
                <a:spcPts val="5250"/>
              </a:lnSpc>
              <a:defRPr sz="4900">
                <a:solidFill>
                  <a:srgbClr val="7800F0"/>
                </a:solidFill>
                <a:latin typeface="+mn-lt"/>
              </a:defRPr>
            </a:lvl1pPr>
          </a:lstStyle>
          <a:p>
            <a:r>
              <a:rPr lang="nb-NO" dirty="0"/>
              <a:t>Klikk for å redigere tittelstil</a:t>
            </a:r>
          </a:p>
        </p:txBody>
      </p:sp>
      <p:sp>
        <p:nvSpPr>
          <p:cNvPr id="20" name="Undertittel 2">
            <a:extLst>
              <a:ext uri="{FF2B5EF4-FFF2-40B4-BE49-F238E27FC236}">
                <a16:creationId xmlns:a16="http://schemas.microsoft.com/office/drawing/2014/main" id="{AF4184CC-4102-C51A-85FC-77658BF9F126}"/>
              </a:ext>
            </a:extLst>
          </p:cNvPr>
          <p:cNvSpPr>
            <a:spLocks noGrp="1"/>
          </p:cNvSpPr>
          <p:nvPr>
            <p:ph type="subTitle" idx="1"/>
          </p:nvPr>
        </p:nvSpPr>
        <p:spPr>
          <a:xfrm>
            <a:off x="4382339" y="3973513"/>
            <a:ext cx="5335008" cy="511038"/>
          </a:xfrm>
        </p:spPr>
        <p:txBody>
          <a:bodyPr lIns="0" tIns="0" rIns="0" bIns="0">
            <a:noAutofit/>
          </a:bodyPr>
          <a:lstStyle>
            <a:lvl1pPr marL="0" indent="0" algn="l">
              <a:lnSpc>
                <a:spcPts val="2050"/>
              </a:lnSpc>
              <a:buNone/>
              <a:defRPr sz="1500">
                <a:solidFill>
                  <a:srgbClr val="2F0B63"/>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endParaRPr lang="nb-NO" dirty="0"/>
          </a:p>
        </p:txBody>
      </p:sp>
      <p:sp>
        <p:nvSpPr>
          <p:cNvPr id="2" name="addin_logo" hidden="1">
            <a:extLst>
              <a:ext uri="{FF2B5EF4-FFF2-40B4-BE49-F238E27FC236}">
                <a16:creationId xmlns:a16="http://schemas.microsoft.com/office/drawing/2014/main" id="{C9398D28-4190-F971-8A31-B5A63424F21F}"/>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3" name="addin_colorlist" hidden="1">
            <a:extLst>
              <a:ext uri="{FF2B5EF4-FFF2-40B4-BE49-F238E27FC236}">
                <a16:creationId xmlns:a16="http://schemas.microsoft.com/office/drawing/2014/main" id="{CEF14847-2714-783E-099F-1B7468781F8C}"/>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kapittelside2_1,kapittelside2_2,kapittelside2_3,kapittelside2_4</a:t>
            </a:r>
            <a:endParaRPr lang="nb-NO" sz="800" dirty="0">
              <a:latin typeface="+mn-lt"/>
            </a:endParaRPr>
          </a:p>
        </p:txBody>
      </p:sp>
      <p:sp>
        <p:nvSpPr>
          <p:cNvPr id="4" name="addin_background" hidden="1">
            <a:extLst>
              <a:ext uri="{FF2B5EF4-FFF2-40B4-BE49-F238E27FC236}">
                <a16:creationId xmlns:a16="http://schemas.microsoft.com/office/drawing/2014/main" id="{DFCBF5A1-8164-EF38-2F42-8B8C888DB158}"/>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5" name="addin_text" hidden="1">
            <a:extLst>
              <a:ext uri="{FF2B5EF4-FFF2-40B4-BE49-F238E27FC236}">
                <a16:creationId xmlns:a16="http://schemas.microsoft.com/office/drawing/2014/main" id="{CCFC1396-870D-C287-A881-B7B96A700818}"/>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6" name="addin_colorbox" hidden="1">
            <a:extLst>
              <a:ext uri="{FF2B5EF4-FFF2-40B4-BE49-F238E27FC236}">
                <a16:creationId xmlns:a16="http://schemas.microsoft.com/office/drawing/2014/main" id="{91A545E2-F115-E25C-7A76-5A762EA624A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
        <p:nvSpPr>
          <p:cNvPr id="7" name="Plassholder for tekst 16">
            <a:extLst>
              <a:ext uri="{FF2B5EF4-FFF2-40B4-BE49-F238E27FC236}">
                <a16:creationId xmlns:a16="http://schemas.microsoft.com/office/drawing/2014/main" id="{09BB9651-2D5F-E597-41F9-EAFA7744B005}"/>
              </a:ext>
            </a:extLst>
          </p:cNvPr>
          <p:cNvSpPr>
            <a:spLocks noGrp="1"/>
          </p:cNvSpPr>
          <p:nvPr>
            <p:ph type="body" sz="quarter" idx="16" hasCustomPrompt="1"/>
          </p:nvPr>
        </p:nvSpPr>
        <p:spPr>
          <a:xfrm>
            <a:off x="10263552" y="6122171"/>
            <a:ext cx="1359088" cy="313111"/>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Rektangel 7">
            <a:extLst>
              <a:ext uri="{FF2B5EF4-FFF2-40B4-BE49-F238E27FC236}">
                <a16:creationId xmlns:a16="http://schemas.microsoft.com/office/drawing/2014/main" id="{EF96333F-AAF0-6F52-EE8A-8BFC32F1457E}"/>
              </a:ext>
            </a:extLst>
          </p:cNvPr>
          <p:cNvSpPr/>
          <p:nvPr userDrawn="1"/>
        </p:nvSpPr>
        <p:spPr>
          <a:xfrm>
            <a:off x="0" y="-684696"/>
            <a:ext cx="6645072" cy="561406"/>
          </a:xfrm>
          <a:prstGeom prst="rect">
            <a:avLst/>
          </a:prstGeom>
          <a:solidFill>
            <a:schemeClr val="l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0" i="0" dirty="0">
                <a:solidFill>
                  <a:schemeClr val="dk2"/>
                </a:solidFill>
                <a:effectLst/>
                <a:latin typeface="+mn-lt"/>
              </a:rPr>
              <a:t>Skriv inn tall på kapittel i boksen hvor det står «0»</a:t>
            </a:r>
            <a:endParaRPr lang="nb-NO" sz="900" dirty="0">
              <a:solidFill>
                <a:schemeClr val="dk2"/>
              </a:solidFill>
              <a:latin typeface="+mn-lt"/>
            </a:endParaRPr>
          </a:p>
        </p:txBody>
      </p:sp>
    </p:spTree>
    <p:extLst>
      <p:ext uri="{BB962C8B-B14F-4D97-AF65-F5344CB8AC3E}">
        <p14:creationId xmlns:p14="http://schemas.microsoft.com/office/powerpoint/2010/main" val="775994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BACBEF-3662-2E27-09FF-75CB6405CF61}"/>
              </a:ext>
            </a:extLst>
          </p:cNvPr>
          <p:cNvSpPr>
            <a:spLocks noGrp="1"/>
          </p:cNvSpPr>
          <p:nvPr>
            <p:ph type="title"/>
          </p:nvPr>
        </p:nvSpPr>
        <p:spPr/>
        <p:txBody>
          <a:bodyPr lIns="0" tIns="0" rIns="0" bIns="0"/>
          <a:lstStyle>
            <a:lvl1pPr>
              <a:defRPr b="1">
                <a:latin typeface="+mn-lt"/>
              </a:defRPr>
            </a:lvl1pPr>
          </a:lstStyle>
          <a:p>
            <a:r>
              <a:rPr lang="nb-NO"/>
              <a:t>Klikk for å redigere tittelstil</a:t>
            </a:r>
          </a:p>
        </p:txBody>
      </p:sp>
      <p:sp>
        <p:nvSpPr>
          <p:cNvPr id="5" name="Plassholder for dato 4">
            <a:extLst>
              <a:ext uri="{FF2B5EF4-FFF2-40B4-BE49-F238E27FC236}">
                <a16:creationId xmlns:a16="http://schemas.microsoft.com/office/drawing/2014/main" id="{DF17D524-6913-29B4-5A83-5BBD18DA65A4}"/>
              </a:ext>
            </a:extLst>
          </p:cNvPr>
          <p:cNvSpPr>
            <a:spLocks noGrp="1"/>
          </p:cNvSpPr>
          <p:nvPr>
            <p:ph type="dt" sz="half" idx="10"/>
          </p:nvPr>
        </p:nvSpPr>
        <p:spPr/>
        <p:txBody>
          <a:bodyPr lIns="0" tIns="0" rIns="0" bIns="0"/>
          <a:lstStyle>
            <a:lvl1pPr>
              <a:defRPr>
                <a:latin typeface="+mn-lt"/>
              </a:defRPr>
            </a:lvl1pPr>
          </a:lstStyle>
          <a:p>
            <a:fld id="{3616A68C-E7B8-4565-891E-251BD6E9B3E0}" type="datetime1">
              <a:rPr lang="nb-NO" smtClean="0"/>
              <a:pPr/>
              <a:t>20.04.2026</a:t>
            </a:fld>
            <a:endParaRPr lang="nb-NO"/>
          </a:p>
        </p:txBody>
      </p:sp>
      <p:sp>
        <p:nvSpPr>
          <p:cNvPr id="6" name="Plassholder for bunntekst 5">
            <a:extLst>
              <a:ext uri="{FF2B5EF4-FFF2-40B4-BE49-F238E27FC236}">
                <a16:creationId xmlns:a16="http://schemas.microsoft.com/office/drawing/2014/main" id="{6A202043-D73C-89B1-C7D0-6D85F6EB6621}"/>
              </a:ext>
            </a:extLst>
          </p:cNvPr>
          <p:cNvSpPr>
            <a:spLocks noGrp="1"/>
          </p:cNvSpPr>
          <p:nvPr>
            <p:ph type="ftr" sz="quarter" idx="11"/>
          </p:nvPr>
        </p:nvSpPr>
        <p:spPr/>
        <p:txBody>
          <a:bodyPr lIns="0" tIns="0" rIns="0" bIns="0"/>
          <a:lstStyle>
            <a:lvl1pPr>
              <a:defRPr>
                <a:latin typeface="+mn-lt"/>
              </a:defRPr>
            </a:lvl1pPr>
          </a:lstStyle>
          <a:p>
            <a:r>
              <a:rPr lang="nb-NO"/>
              <a:t>Navn på enhet / fakultet / institutt / presentasjon</a:t>
            </a:r>
          </a:p>
        </p:txBody>
      </p:sp>
      <p:sp>
        <p:nvSpPr>
          <p:cNvPr id="7" name="Plassholder for lysbildenummer 6">
            <a:extLst>
              <a:ext uri="{FF2B5EF4-FFF2-40B4-BE49-F238E27FC236}">
                <a16:creationId xmlns:a16="http://schemas.microsoft.com/office/drawing/2014/main" id="{1B3C3210-5D1A-89C9-0685-5E7704C88D94}"/>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8" name="Plassholder for innhold 2">
            <a:extLst>
              <a:ext uri="{FF2B5EF4-FFF2-40B4-BE49-F238E27FC236}">
                <a16:creationId xmlns:a16="http://schemas.microsoft.com/office/drawing/2014/main" id="{42317EDE-9F80-ABF2-DF7A-FAA97E265361}"/>
              </a:ext>
            </a:extLst>
          </p:cNvPr>
          <p:cNvSpPr>
            <a:spLocks noGrp="1"/>
          </p:cNvSpPr>
          <p:nvPr>
            <p:ph idx="1"/>
          </p:nvPr>
        </p:nvSpPr>
        <p:spPr>
          <a:xfrm>
            <a:off x="571610" y="2034988"/>
            <a:ext cx="5341363"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2">
            <a:extLst>
              <a:ext uri="{FF2B5EF4-FFF2-40B4-BE49-F238E27FC236}">
                <a16:creationId xmlns:a16="http://schemas.microsoft.com/office/drawing/2014/main" id="{6009BA17-520D-A971-4F36-4BBFF7406C40}"/>
              </a:ext>
            </a:extLst>
          </p:cNvPr>
          <p:cNvSpPr>
            <a:spLocks noGrp="1"/>
          </p:cNvSpPr>
          <p:nvPr>
            <p:ph idx="13"/>
          </p:nvPr>
        </p:nvSpPr>
        <p:spPr>
          <a:xfrm>
            <a:off x="6287696" y="2034988"/>
            <a:ext cx="5331797"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89331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tel, 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571611" y="506268"/>
            <a:ext cx="6816959" cy="1077218"/>
          </a:xfrm>
        </p:spPr>
        <p:txBody>
          <a:bodyPr lIns="0" tIns="0" rIns="0" bIns="0"/>
          <a:lstStyle>
            <a:lvl1pPr>
              <a:defRPr b="1">
                <a:latin typeface="+mn-lt"/>
              </a:defRPr>
            </a:lvl1pPr>
          </a:lstStyle>
          <a:p>
            <a:r>
              <a:rPr lang="nb-NO"/>
              <a:t>Klikk for å redigere tittelstil</a:t>
            </a:r>
          </a:p>
        </p:txBody>
      </p:sp>
      <p:sp>
        <p:nvSpPr>
          <p:cNvPr id="3" name="Plassholder for innhold 2">
            <a:extLst>
              <a:ext uri="{FF2B5EF4-FFF2-40B4-BE49-F238E27FC236}">
                <a16:creationId xmlns:a16="http://schemas.microsoft.com/office/drawing/2014/main" id="{E7F2F0AF-8C14-FEEC-0922-8B11532A1A63}"/>
              </a:ext>
            </a:extLst>
          </p:cNvPr>
          <p:cNvSpPr>
            <a:spLocks noGrp="1"/>
          </p:cNvSpPr>
          <p:nvPr>
            <p:ph idx="1"/>
          </p:nvPr>
        </p:nvSpPr>
        <p:spPr>
          <a:xfrm>
            <a:off x="571610" y="2034988"/>
            <a:ext cx="6816959"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lvl1pPr>
              <a:defRPr>
                <a:latin typeface="+mn-lt"/>
              </a:defRPr>
            </a:lvl1pPr>
          </a:lstStyle>
          <a:p>
            <a:fld id="{45C8A1DC-E7F4-4EF1-89E3-40FEDAF1FB4D}" type="datetime1">
              <a:rPr lang="nb-NO" smtClean="0"/>
              <a:pPr/>
              <a:t>20.04.2026</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7" name="Plassholder for bilde 7">
            <a:extLst>
              <a:ext uri="{FF2B5EF4-FFF2-40B4-BE49-F238E27FC236}">
                <a16:creationId xmlns:a16="http://schemas.microsoft.com/office/drawing/2014/main" id="{6F7154C8-63D1-E3CC-DDC8-77696B5687AF}"/>
              </a:ext>
            </a:extLst>
          </p:cNvPr>
          <p:cNvSpPr>
            <a:spLocks noGrp="1"/>
          </p:cNvSpPr>
          <p:nvPr>
            <p:ph type="pic" sz="quarter" idx="13"/>
          </p:nvPr>
        </p:nvSpPr>
        <p:spPr>
          <a:xfrm>
            <a:off x="7942454" y="0"/>
            <a:ext cx="4249546"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endParaRPr lang="nb-NO" dirty="0"/>
          </a:p>
        </p:txBody>
      </p:sp>
      <p:sp>
        <p:nvSpPr>
          <p:cNvPr id="8" name="Plassholder for bunntekst 5">
            <a:extLst>
              <a:ext uri="{FF2B5EF4-FFF2-40B4-BE49-F238E27FC236}">
                <a16:creationId xmlns:a16="http://schemas.microsoft.com/office/drawing/2014/main" id="{DF5B08EA-9506-A1AA-7E3A-BB72477AF729}"/>
              </a:ext>
            </a:extLst>
          </p:cNvPr>
          <p:cNvSpPr>
            <a:spLocks noGrp="1"/>
          </p:cNvSpPr>
          <p:nvPr>
            <p:ph type="ftr" sz="quarter" idx="11"/>
          </p:nvPr>
        </p:nvSpPr>
        <p:spPr>
          <a:xfrm>
            <a:off x="4346699" y="6327500"/>
            <a:ext cx="3498602" cy="153889"/>
          </a:xfrm>
        </p:spPr>
        <p:txBody>
          <a:bodyPr lIns="0" tIns="0" rIns="0" bIns="0"/>
          <a:lstStyle>
            <a:lvl1pPr>
              <a:defRPr>
                <a:latin typeface="+mn-lt"/>
              </a:defRPr>
            </a:lvl1pPr>
          </a:lstStyle>
          <a:p>
            <a:r>
              <a:rPr lang="nb-NO"/>
              <a:t>Navn på enhet / fakultet / institutt / presentasjon</a:t>
            </a:r>
          </a:p>
        </p:txBody>
      </p:sp>
    </p:spTree>
    <p:extLst>
      <p:ext uri="{BB962C8B-B14F-4D97-AF65-F5344CB8AC3E}">
        <p14:creationId xmlns:p14="http://schemas.microsoft.com/office/powerpoint/2010/main" val="17757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tel, tekst og bilde #2">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F173C52C-991F-F050-A3A9-2DC98BF53076}"/>
              </a:ext>
            </a:extLst>
          </p:cNvPr>
          <p:cNvSpPr>
            <a:spLocks noGrp="1"/>
          </p:cNvSpPr>
          <p:nvPr>
            <p:ph type="pic" sz="quarter" idx="13"/>
          </p:nvPr>
        </p:nvSpPr>
        <p:spPr>
          <a:xfrm>
            <a:off x="0" y="1819804"/>
            <a:ext cx="4194525" cy="5038198"/>
          </a:xfrm>
          <a:custGeom>
            <a:avLst/>
            <a:gdLst>
              <a:gd name="connsiteX0" fmla="*/ 4437773 w 8388504"/>
              <a:gd name="connsiteY0" fmla="*/ 0 h 10076395"/>
              <a:gd name="connsiteX1" fmla="*/ 8118016 w 8388504"/>
              <a:gd name="connsiteY1" fmla="*/ 6232382 h 10076395"/>
              <a:gd name="connsiteX2" fmla="*/ 8148993 w 8388504"/>
              <a:gd name="connsiteY2" fmla="*/ 8158387 h 10076395"/>
              <a:gd name="connsiteX3" fmla="*/ 7244579 w 8388504"/>
              <a:gd name="connsiteY3" fmla="*/ 9809285 h 10076395"/>
              <a:gd name="connsiteX4" fmla="*/ 7064306 w 8388504"/>
              <a:gd name="connsiteY4" fmla="*/ 10076395 h 10076395"/>
              <a:gd name="connsiteX5" fmla="*/ 0 w 8388504"/>
              <a:gd name="connsiteY5" fmla="*/ 10076395 h 10076395"/>
              <a:gd name="connsiteX6" fmla="*/ 0 w 8388504"/>
              <a:gd name="connsiteY6" fmla="*/ 1381759 h 1007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8504" h="10076395">
                <a:moveTo>
                  <a:pt x="4437773" y="0"/>
                </a:moveTo>
                <a:lnTo>
                  <a:pt x="8118016" y="6232382"/>
                </a:lnTo>
                <a:cubicBezTo>
                  <a:pt x="8467264" y="6823983"/>
                  <a:pt x="8479071" y="7555868"/>
                  <a:pt x="8148993" y="8158387"/>
                </a:cubicBezTo>
                <a:lnTo>
                  <a:pt x="7244579" y="9809285"/>
                </a:lnTo>
                <a:cubicBezTo>
                  <a:pt x="7192401" y="9904627"/>
                  <a:pt x="7130448" y="9992352"/>
                  <a:pt x="7064306" y="10076395"/>
                </a:cubicBezTo>
                <a:lnTo>
                  <a:pt x="0" y="10076395"/>
                </a:lnTo>
                <a:lnTo>
                  <a:pt x="0" y="1381759"/>
                </a:lnTo>
                <a:close/>
              </a:path>
            </a:pathLst>
          </a:custGeom>
          <a:noFill/>
        </p:spPr>
        <p:txBody>
          <a:bodyPr wrap="square" tIns="1510455">
            <a:noAutofit/>
          </a:bodyPr>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4805745" y="506268"/>
            <a:ext cx="6816959" cy="1077218"/>
          </a:xfrm>
        </p:spPr>
        <p:txBody>
          <a:bodyPr lIns="0" tIns="0" rIns="0" bIns="0"/>
          <a:lstStyle>
            <a:lvl1pPr>
              <a:defRPr b="1">
                <a:latin typeface="+mn-lt"/>
              </a:defRPr>
            </a:lvl1pPr>
          </a:lstStyle>
          <a:p>
            <a:r>
              <a:rPr lang="nb-NO"/>
              <a:t>Klikk for å redigere tittelstil</a:t>
            </a:r>
          </a:p>
        </p:txBody>
      </p:sp>
      <p:sp>
        <p:nvSpPr>
          <p:cNvPr id="3" name="Plassholder for innhold 2">
            <a:extLst>
              <a:ext uri="{FF2B5EF4-FFF2-40B4-BE49-F238E27FC236}">
                <a16:creationId xmlns:a16="http://schemas.microsoft.com/office/drawing/2014/main" id="{E7F2F0AF-8C14-FEEC-0922-8B11532A1A63}"/>
              </a:ext>
            </a:extLst>
          </p:cNvPr>
          <p:cNvSpPr>
            <a:spLocks noGrp="1"/>
          </p:cNvSpPr>
          <p:nvPr>
            <p:ph idx="1"/>
          </p:nvPr>
        </p:nvSpPr>
        <p:spPr>
          <a:xfrm>
            <a:off x="4805744" y="2034988"/>
            <a:ext cx="6813748"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lvl1pPr>
              <a:defRPr>
                <a:latin typeface="+mn-lt"/>
              </a:defRPr>
            </a:lvl1pPr>
          </a:lstStyle>
          <a:p>
            <a:fld id="{C8011130-A64F-4854-9F9A-1AEE1C70F09D}" type="datetime1">
              <a:rPr lang="nb-NO" smtClean="0"/>
              <a:pPr/>
              <a:t>20.04.2026</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15" name="Frihåndsform: figur 14">
            <a:extLst>
              <a:ext uri="{FF2B5EF4-FFF2-40B4-BE49-F238E27FC236}">
                <a16:creationId xmlns:a16="http://schemas.microsoft.com/office/drawing/2014/main" id="{59548686-0745-DE73-D69D-CDF60B1FAADE}"/>
              </a:ext>
            </a:extLst>
          </p:cNvPr>
          <p:cNvSpPr/>
          <p:nvPr/>
        </p:nvSpPr>
        <p:spPr>
          <a:xfrm>
            <a:off x="1139901" y="-63"/>
            <a:ext cx="2518383" cy="1818005"/>
          </a:xfrm>
          <a:custGeom>
            <a:avLst/>
            <a:gdLst>
              <a:gd name="connsiteX0" fmla="*/ 669290 w 5036439"/>
              <a:gd name="connsiteY0" fmla="*/ 1112012 h 3636010"/>
              <a:gd name="connsiteX1" fmla="*/ 2159762 w 5036439"/>
              <a:gd name="connsiteY1" fmla="*/ 3636010 h 3636010"/>
              <a:gd name="connsiteX2" fmla="*/ 3111627 w 5036439"/>
              <a:gd name="connsiteY2" fmla="*/ 3339592 h 3636010"/>
              <a:gd name="connsiteX3" fmla="*/ 3747770 w 5036439"/>
              <a:gd name="connsiteY3" fmla="*/ 3141472 h 3636010"/>
              <a:gd name="connsiteX4" fmla="*/ 4549268 w 5036439"/>
              <a:gd name="connsiteY4" fmla="*/ 2264410 h 3636010"/>
              <a:gd name="connsiteX5" fmla="*/ 4961128 w 5036439"/>
              <a:gd name="connsiteY5" fmla="*/ 349885 h 3636010"/>
              <a:gd name="connsiteX6" fmla="*/ 5036439 w 5036439"/>
              <a:gd name="connsiteY6" fmla="*/ 0 h 3636010"/>
              <a:gd name="connsiteX7" fmla="*/ 0 w 5036439"/>
              <a:gd name="connsiteY7" fmla="*/ 0 h 3636010"/>
              <a:gd name="connsiteX8" fmla="*/ 109093 w 5036439"/>
              <a:gd name="connsiteY8" fmla="*/ 163195 h 3636010"/>
              <a:gd name="connsiteX9" fmla="*/ 669290 w 5036439"/>
              <a:gd name="connsiteY9" fmla="*/ 1111885 h 363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6439" h="3636010">
                <a:moveTo>
                  <a:pt x="669290" y="1112012"/>
                </a:moveTo>
                <a:lnTo>
                  <a:pt x="2159762" y="3636010"/>
                </a:lnTo>
                <a:lnTo>
                  <a:pt x="3111627" y="3339592"/>
                </a:lnTo>
                <a:lnTo>
                  <a:pt x="3747770" y="3141472"/>
                </a:lnTo>
                <a:cubicBezTo>
                  <a:pt x="4153535" y="3015107"/>
                  <a:pt x="4459859" y="2679954"/>
                  <a:pt x="4549268" y="2264410"/>
                </a:cubicBezTo>
                <a:lnTo>
                  <a:pt x="4961128" y="349885"/>
                </a:lnTo>
                <a:lnTo>
                  <a:pt x="5036439" y="0"/>
                </a:lnTo>
                <a:lnTo>
                  <a:pt x="0" y="0"/>
                </a:lnTo>
                <a:cubicBezTo>
                  <a:pt x="38608" y="52451"/>
                  <a:pt x="75565" y="106426"/>
                  <a:pt x="109093" y="163195"/>
                </a:cubicBezTo>
                <a:lnTo>
                  <a:pt x="669290" y="1111885"/>
                </a:lnTo>
                <a:close/>
              </a:path>
            </a:pathLst>
          </a:custGeom>
          <a:solidFill>
            <a:srgbClr val="9359EF"/>
          </a:solidFill>
          <a:ln w="12700" cap="flat">
            <a:noFill/>
            <a:prstDash val="solid"/>
            <a:miter/>
          </a:ln>
        </p:spPr>
        <p:txBody>
          <a:bodyPr rtlCol="0" anchor="ctr"/>
          <a:lstStyle/>
          <a:p>
            <a:endParaRPr lang="nb-NO" sz="900">
              <a:latin typeface="+mn-lt"/>
            </a:endParaRPr>
          </a:p>
        </p:txBody>
      </p:sp>
      <p:sp>
        <p:nvSpPr>
          <p:cNvPr id="16" name="Frihåndsform: figur 15">
            <a:extLst>
              <a:ext uri="{FF2B5EF4-FFF2-40B4-BE49-F238E27FC236}">
                <a16:creationId xmlns:a16="http://schemas.microsoft.com/office/drawing/2014/main" id="{45DE5072-11AA-E5E5-1295-8A9028646E12}"/>
              </a:ext>
            </a:extLst>
          </p:cNvPr>
          <p:cNvSpPr/>
          <p:nvPr/>
        </p:nvSpPr>
        <p:spPr>
          <a:xfrm>
            <a:off x="0" y="0"/>
            <a:ext cx="2219850" cy="2509076"/>
          </a:xfrm>
          <a:custGeom>
            <a:avLst/>
            <a:gdLst>
              <a:gd name="connsiteX0" fmla="*/ 4439412 w 4439411"/>
              <a:gd name="connsiteY0" fmla="*/ 3635883 h 5018151"/>
              <a:gd name="connsiteX1" fmla="*/ 2948940 w 4439411"/>
              <a:gd name="connsiteY1" fmla="*/ 1111885 h 5018151"/>
              <a:gd name="connsiteX2" fmla="*/ 2388743 w 4439411"/>
              <a:gd name="connsiteY2" fmla="*/ 163195 h 5018151"/>
              <a:gd name="connsiteX3" fmla="*/ 2279650 w 4439411"/>
              <a:gd name="connsiteY3" fmla="*/ 0 h 5018151"/>
              <a:gd name="connsiteX4" fmla="*/ 0 w 4439411"/>
              <a:gd name="connsiteY4" fmla="*/ 0 h 5018151"/>
              <a:gd name="connsiteX5" fmla="*/ 0 w 4439411"/>
              <a:gd name="connsiteY5" fmla="*/ 5018151 h 5018151"/>
              <a:gd name="connsiteX6" fmla="*/ 4439412 w 4439411"/>
              <a:gd name="connsiteY6" fmla="*/ 3635883 h 501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411" h="5018151">
                <a:moveTo>
                  <a:pt x="4439412" y="3635883"/>
                </a:moveTo>
                <a:lnTo>
                  <a:pt x="2948940" y="1111885"/>
                </a:lnTo>
                <a:lnTo>
                  <a:pt x="2388743" y="163195"/>
                </a:lnTo>
                <a:cubicBezTo>
                  <a:pt x="2355215" y="106426"/>
                  <a:pt x="2318258" y="52451"/>
                  <a:pt x="2279650" y="0"/>
                </a:cubicBezTo>
                <a:lnTo>
                  <a:pt x="0" y="0"/>
                </a:lnTo>
                <a:lnTo>
                  <a:pt x="0" y="5018151"/>
                </a:lnTo>
                <a:lnTo>
                  <a:pt x="4439412" y="3635883"/>
                </a:lnTo>
                <a:close/>
              </a:path>
            </a:pathLst>
          </a:custGeom>
          <a:solidFill>
            <a:srgbClr val="2F0B63"/>
          </a:solidFill>
          <a:ln w="12700" cap="flat">
            <a:noFill/>
            <a:prstDash val="solid"/>
            <a:miter/>
          </a:ln>
        </p:spPr>
        <p:txBody>
          <a:bodyPr rtlCol="0" anchor="ctr"/>
          <a:lstStyle/>
          <a:p>
            <a:endParaRPr lang="nb-NO" sz="900">
              <a:latin typeface="+mn-lt"/>
            </a:endParaRPr>
          </a:p>
        </p:txBody>
      </p:sp>
      <p:sp>
        <p:nvSpPr>
          <p:cNvPr id="21" name="Plassholder for bunntekst 4">
            <a:extLst>
              <a:ext uri="{FF2B5EF4-FFF2-40B4-BE49-F238E27FC236}">
                <a16:creationId xmlns:a16="http://schemas.microsoft.com/office/drawing/2014/main" id="{C8D4C043-4A78-78CD-0026-2C34F8956C65}"/>
              </a:ext>
            </a:extLst>
          </p:cNvPr>
          <p:cNvSpPr>
            <a:spLocks noGrp="1"/>
          </p:cNvSpPr>
          <p:nvPr>
            <p:ph type="ftr" sz="quarter" idx="11"/>
          </p:nvPr>
        </p:nvSpPr>
        <p:spPr>
          <a:xfrm>
            <a:off x="3974565" y="6327500"/>
            <a:ext cx="4242870" cy="153889"/>
          </a:xfrm>
        </p:spPr>
        <p:txBody>
          <a:bodyPr lIns="0" tIns="0" rIns="0" bIns="0"/>
          <a:lstStyle>
            <a:lvl1pPr>
              <a:defRPr>
                <a:latin typeface="+mn-lt"/>
              </a:defRPr>
            </a:lvl1pPr>
          </a:lstStyle>
          <a:p>
            <a:r>
              <a:rPr lang="nb-NO"/>
              <a:t>Navn på enhet / fakultet / institutt / presentasjon</a:t>
            </a:r>
            <a:endParaRPr lang="nb-NO" dirty="0"/>
          </a:p>
        </p:txBody>
      </p:sp>
    </p:spTree>
    <p:extLst>
      <p:ext uri="{BB962C8B-B14F-4D97-AF65-F5344CB8AC3E}">
        <p14:creationId xmlns:p14="http://schemas.microsoft.com/office/powerpoint/2010/main" val="1463358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 bilder med tekst">
    <p:spTree>
      <p:nvGrpSpPr>
        <p:cNvPr id="1" name=""/>
        <p:cNvGrpSpPr/>
        <p:nvPr/>
      </p:nvGrpSpPr>
      <p:grpSpPr>
        <a:xfrm>
          <a:off x="0" y="0"/>
          <a:ext cx="0" cy="0"/>
          <a:chOff x="0" y="0"/>
          <a:chExt cx="0" cy="0"/>
        </a:xfrm>
      </p:grpSpPr>
      <p:sp>
        <p:nvSpPr>
          <p:cNvPr id="10" name="Plassholder for tekst 6">
            <a:extLst>
              <a:ext uri="{FF2B5EF4-FFF2-40B4-BE49-F238E27FC236}">
                <a16:creationId xmlns:a16="http://schemas.microsoft.com/office/drawing/2014/main" id="{9677DA78-3984-9971-BD83-196FD5AAF504}"/>
              </a:ext>
            </a:extLst>
          </p:cNvPr>
          <p:cNvSpPr>
            <a:spLocks noGrp="1"/>
          </p:cNvSpPr>
          <p:nvPr>
            <p:ph type="body" sz="quarter" idx="22" hasCustomPrompt="1"/>
          </p:nvPr>
        </p:nvSpPr>
        <p:spPr>
          <a:xfrm>
            <a:off x="8189840" y="1467041"/>
            <a:ext cx="3429652" cy="4343943"/>
          </a:xfrm>
          <a:prstGeom prst="rect">
            <a:avLst/>
          </a:prstGeom>
          <a:solidFill>
            <a:srgbClr val="FFCCED"/>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9" name="Plassholder for tekst 6">
            <a:extLst>
              <a:ext uri="{FF2B5EF4-FFF2-40B4-BE49-F238E27FC236}">
                <a16:creationId xmlns:a16="http://schemas.microsoft.com/office/drawing/2014/main" id="{5030C568-4943-319E-5327-C191C969352E}"/>
              </a:ext>
            </a:extLst>
          </p:cNvPr>
          <p:cNvSpPr>
            <a:spLocks noGrp="1"/>
          </p:cNvSpPr>
          <p:nvPr>
            <p:ph type="body" sz="quarter" idx="21" hasCustomPrompt="1"/>
          </p:nvPr>
        </p:nvSpPr>
        <p:spPr>
          <a:xfrm>
            <a:off x="4382339" y="1467041"/>
            <a:ext cx="3429652" cy="4343943"/>
          </a:xfrm>
          <a:prstGeom prst="rect">
            <a:avLst/>
          </a:prstGeom>
          <a:solidFill>
            <a:srgbClr val="FFF5EE"/>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7" name="Plassholder for tekst 6">
            <a:extLst>
              <a:ext uri="{FF2B5EF4-FFF2-40B4-BE49-F238E27FC236}">
                <a16:creationId xmlns:a16="http://schemas.microsoft.com/office/drawing/2014/main" id="{113A13F0-A5AC-8BFA-ACF9-DC5CA528EDED}"/>
              </a:ext>
            </a:extLst>
          </p:cNvPr>
          <p:cNvSpPr>
            <a:spLocks noGrp="1"/>
          </p:cNvSpPr>
          <p:nvPr>
            <p:ph type="body" sz="quarter" idx="20" hasCustomPrompt="1"/>
          </p:nvPr>
        </p:nvSpPr>
        <p:spPr>
          <a:xfrm>
            <a:off x="571610" y="1467041"/>
            <a:ext cx="3429652" cy="4343943"/>
          </a:xfrm>
          <a:prstGeom prst="rect">
            <a:avLst/>
          </a:prstGeom>
          <a:solidFill>
            <a:srgbClr val="DAD9FF"/>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571610" y="506269"/>
            <a:ext cx="9145739" cy="538609"/>
          </a:xfrm>
        </p:spPr>
        <p:txBody>
          <a:bodyPr lIns="0" tIns="0" rIns="0" bIns="0">
            <a:noAutofit/>
          </a:bodyPr>
          <a:lstStyle>
            <a:lvl1pPr>
              <a:defRPr b="1">
                <a:latin typeface="+mn-lt"/>
              </a:defRPr>
            </a:lvl1pPr>
          </a:lstStyle>
          <a:p>
            <a:r>
              <a:rPr lang="nb-NO"/>
              <a:t>Klikk for å redigere tittelstil</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lvl1pPr>
              <a:defRPr>
                <a:latin typeface="+mn-lt"/>
              </a:defRPr>
            </a:lvl1pPr>
          </a:lstStyle>
          <a:p>
            <a:fld id="{404B4E24-0446-42B9-87FE-81FC7C4A1C23}" type="datetime1">
              <a:rPr lang="nb-NO" smtClean="0"/>
              <a:pPr/>
              <a:t>20.04.2026</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8" name="Plassholder for tekst 7">
            <a:extLst>
              <a:ext uri="{FF2B5EF4-FFF2-40B4-BE49-F238E27FC236}">
                <a16:creationId xmlns:a16="http://schemas.microsoft.com/office/drawing/2014/main" id="{2D5B5F40-869B-064B-B8A8-0F797FFBE554}"/>
              </a:ext>
            </a:extLst>
          </p:cNvPr>
          <p:cNvSpPr>
            <a:spLocks noGrp="1"/>
          </p:cNvSpPr>
          <p:nvPr>
            <p:ph type="body" sz="quarter" idx="14"/>
          </p:nvPr>
        </p:nvSpPr>
        <p:spPr>
          <a:xfrm>
            <a:off x="76213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17" name="Plassholder for tekst 7">
            <a:extLst>
              <a:ext uri="{FF2B5EF4-FFF2-40B4-BE49-F238E27FC236}">
                <a16:creationId xmlns:a16="http://schemas.microsoft.com/office/drawing/2014/main" id="{BB298393-900F-F0FA-10B6-B51F939D6C46}"/>
              </a:ext>
            </a:extLst>
          </p:cNvPr>
          <p:cNvSpPr>
            <a:spLocks noGrp="1"/>
          </p:cNvSpPr>
          <p:nvPr>
            <p:ph type="body" sz="quarter" idx="15" hasCustomPrompt="1"/>
          </p:nvPr>
        </p:nvSpPr>
        <p:spPr>
          <a:xfrm>
            <a:off x="76213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Arial" panose="020B0604020202020204" pitchFamily="34"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22" name="Plassholder for tekst 7">
            <a:extLst>
              <a:ext uri="{FF2B5EF4-FFF2-40B4-BE49-F238E27FC236}">
                <a16:creationId xmlns:a16="http://schemas.microsoft.com/office/drawing/2014/main" id="{D0481030-A7B8-CFFB-ABF6-76BFE49C3357}"/>
              </a:ext>
            </a:extLst>
          </p:cNvPr>
          <p:cNvSpPr>
            <a:spLocks noGrp="1"/>
          </p:cNvSpPr>
          <p:nvPr>
            <p:ph type="body" sz="quarter" idx="16"/>
          </p:nvPr>
        </p:nvSpPr>
        <p:spPr>
          <a:xfrm>
            <a:off x="457286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24" name="Plassholder for tekst 7">
            <a:extLst>
              <a:ext uri="{FF2B5EF4-FFF2-40B4-BE49-F238E27FC236}">
                <a16:creationId xmlns:a16="http://schemas.microsoft.com/office/drawing/2014/main" id="{C7F60A1C-FFAB-3EDD-CAC4-9A7A44277F92}"/>
              </a:ext>
            </a:extLst>
          </p:cNvPr>
          <p:cNvSpPr>
            <a:spLocks noGrp="1"/>
          </p:cNvSpPr>
          <p:nvPr>
            <p:ph type="body" sz="quarter" idx="17" hasCustomPrompt="1"/>
          </p:nvPr>
        </p:nvSpPr>
        <p:spPr>
          <a:xfrm>
            <a:off x="457286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Arial" panose="020B0604020202020204" pitchFamily="34"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27" name="Plassholder for tekst 7">
            <a:extLst>
              <a:ext uri="{FF2B5EF4-FFF2-40B4-BE49-F238E27FC236}">
                <a16:creationId xmlns:a16="http://schemas.microsoft.com/office/drawing/2014/main" id="{E638933F-F53C-EB45-1013-D78DFF74AA0F}"/>
              </a:ext>
            </a:extLst>
          </p:cNvPr>
          <p:cNvSpPr>
            <a:spLocks noGrp="1"/>
          </p:cNvSpPr>
          <p:nvPr>
            <p:ph type="body" sz="quarter" idx="18"/>
          </p:nvPr>
        </p:nvSpPr>
        <p:spPr>
          <a:xfrm>
            <a:off x="838036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29" name="Plassholder for tekst 7">
            <a:extLst>
              <a:ext uri="{FF2B5EF4-FFF2-40B4-BE49-F238E27FC236}">
                <a16:creationId xmlns:a16="http://schemas.microsoft.com/office/drawing/2014/main" id="{7F7D6B32-4E74-D854-D0E2-BF25D5D0C683}"/>
              </a:ext>
            </a:extLst>
          </p:cNvPr>
          <p:cNvSpPr>
            <a:spLocks noGrp="1"/>
          </p:cNvSpPr>
          <p:nvPr>
            <p:ph type="body" sz="quarter" idx="19" hasCustomPrompt="1"/>
          </p:nvPr>
        </p:nvSpPr>
        <p:spPr>
          <a:xfrm>
            <a:off x="838036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Arial" panose="020B0604020202020204" pitchFamily="34"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5" name="Plassholder for bunntekst 5">
            <a:extLst>
              <a:ext uri="{FF2B5EF4-FFF2-40B4-BE49-F238E27FC236}">
                <a16:creationId xmlns:a16="http://schemas.microsoft.com/office/drawing/2014/main" id="{2BE8A68F-8C2A-83D4-85DC-15C4F020EA80}"/>
              </a:ext>
            </a:extLst>
          </p:cNvPr>
          <p:cNvSpPr>
            <a:spLocks noGrp="1"/>
          </p:cNvSpPr>
          <p:nvPr>
            <p:ph type="ftr" sz="quarter" idx="11"/>
          </p:nvPr>
        </p:nvSpPr>
        <p:spPr>
          <a:xfrm>
            <a:off x="3564026" y="6327500"/>
            <a:ext cx="5063949" cy="153889"/>
          </a:xfrm>
        </p:spPr>
        <p:txBody>
          <a:bodyPr lIns="0" tIns="0" rIns="0" bIns="0"/>
          <a:lstStyle>
            <a:lvl1pPr>
              <a:defRPr>
                <a:latin typeface="+mn-lt"/>
              </a:defRPr>
            </a:lvl1pPr>
          </a:lstStyle>
          <a:p>
            <a:r>
              <a:rPr lang="nb-NO"/>
              <a:t>Navn på enhet / fakultet / institutt / presentasjon</a:t>
            </a:r>
          </a:p>
        </p:txBody>
      </p:sp>
      <p:sp>
        <p:nvSpPr>
          <p:cNvPr id="12" name="Plassholder for tekst 6">
            <a:extLst>
              <a:ext uri="{FF2B5EF4-FFF2-40B4-BE49-F238E27FC236}">
                <a16:creationId xmlns:a16="http://schemas.microsoft.com/office/drawing/2014/main" id="{A09AF0C2-5D04-FAF6-1366-310CCC3A7939}"/>
              </a:ext>
            </a:extLst>
          </p:cNvPr>
          <p:cNvSpPr>
            <a:spLocks noGrp="1"/>
          </p:cNvSpPr>
          <p:nvPr>
            <p:ph type="body" sz="quarter" idx="23" hasCustomPrompt="1"/>
          </p:nvPr>
        </p:nvSpPr>
        <p:spPr>
          <a:xfrm>
            <a:off x="762139" y="2590106"/>
            <a:ext cx="3048198" cy="19050"/>
          </a:xfrm>
          <a:prstGeom prst="rect">
            <a:avLst/>
          </a:prstGeom>
          <a:solidFill>
            <a:schemeClr val="accent6"/>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15" name="Plassholder for tekst 6">
            <a:extLst>
              <a:ext uri="{FF2B5EF4-FFF2-40B4-BE49-F238E27FC236}">
                <a16:creationId xmlns:a16="http://schemas.microsoft.com/office/drawing/2014/main" id="{7EFE1079-4D2E-EC56-3B48-AFFCDEBA3FDA}"/>
              </a:ext>
            </a:extLst>
          </p:cNvPr>
          <p:cNvSpPr>
            <a:spLocks noGrp="1"/>
          </p:cNvSpPr>
          <p:nvPr>
            <p:ph type="body" sz="quarter" idx="24" hasCustomPrompt="1"/>
          </p:nvPr>
        </p:nvSpPr>
        <p:spPr>
          <a:xfrm>
            <a:off x="4572869" y="2590106"/>
            <a:ext cx="3048198" cy="19050"/>
          </a:xfrm>
          <a:prstGeom prst="rect">
            <a:avLst/>
          </a:prstGeom>
          <a:solidFill>
            <a:srgbClr val="FF6202"/>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19" name="Plassholder for tekst 6">
            <a:extLst>
              <a:ext uri="{FF2B5EF4-FFF2-40B4-BE49-F238E27FC236}">
                <a16:creationId xmlns:a16="http://schemas.microsoft.com/office/drawing/2014/main" id="{432A862F-E549-D9F6-AF07-40BAE1A34133}"/>
              </a:ext>
            </a:extLst>
          </p:cNvPr>
          <p:cNvSpPr>
            <a:spLocks noGrp="1"/>
          </p:cNvSpPr>
          <p:nvPr>
            <p:ph type="body" sz="quarter" idx="25" hasCustomPrompt="1"/>
          </p:nvPr>
        </p:nvSpPr>
        <p:spPr>
          <a:xfrm>
            <a:off x="8380369" y="2590106"/>
            <a:ext cx="3048198" cy="19050"/>
          </a:xfrm>
          <a:prstGeom prst="rect">
            <a:avLst/>
          </a:prstGeom>
          <a:solidFill>
            <a:schemeClr val="dk2"/>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Tree>
    <p:extLst>
      <p:ext uri="{BB962C8B-B14F-4D97-AF65-F5344CB8AC3E}">
        <p14:creationId xmlns:p14="http://schemas.microsoft.com/office/powerpoint/2010/main" val="2057475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A51CDB-4962-AE92-EC5F-051570145A52}"/>
              </a:ext>
            </a:extLst>
          </p:cNvPr>
          <p:cNvSpPr>
            <a:spLocks noGrp="1"/>
          </p:cNvSpPr>
          <p:nvPr>
            <p:ph type="title"/>
          </p:nvPr>
        </p:nvSpPr>
        <p:spPr/>
        <p:txBody>
          <a:bodyPr/>
          <a:lstStyle>
            <a:lvl1pPr>
              <a:defRPr b="1">
                <a:latin typeface="+mn-lt"/>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E185B7DD-E435-FD9E-F9D8-C015B4DF5D43}"/>
              </a:ext>
            </a:extLst>
          </p:cNvPr>
          <p:cNvSpPr>
            <a:spLocks noGrp="1"/>
          </p:cNvSpPr>
          <p:nvPr>
            <p:ph type="dt" sz="half" idx="10"/>
          </p:nvPr>
        </p:nvSpPr>
        <p:spPr/>
        <p:txBody>
          <a:bodyPr/>
          <a:lstStyle>
            <a:lvl1pPr>
              <a:defRPr>
                <a:latin typeface="+mn-lt"/>
              </a:defRPr>
            </a:lvl1pPr>
          </a:lstStyle>
          <a:p>
            <a:fld id="{EFE78829-94E5-4F65-AB26-481564DA5966}" type="datetime1">
              <a:rPr lang="nb-NO" smtClean="0"/>
              <a:pPr/>
              <a:t>20.04.2026</a:t>
            </a:fld>
            <a:endParaRPr lang="nb-NO"/>
          </a:p>
        </p:txBody>
      </p:sp>
      <p:sp>
        <p:nvSpPr>
          <p:cNvPr id="4" name="Plassholder for bunntekst 3">
            <a:extLst>
              <a:ext uri="{FF2B5EF4-FFF2-40B4-BE49-F238E27FC236}">
                <a16:creationId xmlns:a16="http://schemas.microsoft.com/office/drawing/2014/main" id="{F1542192-7CB3-6DA1-ACCF-A368B0BEC565}"/>
              </a:ext>
            </a:extLst>
          </p:cNvPr>
          <p:cNvSpPr>
            <a:spLocks noGrp="1"/>
          </p:cNvSpPr>
          <p:nvPr>
            <p:ph type="ftr" sz="quarter" idx="11"/>
          </p:nvPr>
        </p:nvSpPr>
        <p:spPr/>
        <p:txBody>
          <a:bodyPr/>
          <a:lstStyle>
            <a:lvl1pPr>
              <a:defRPr>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C1162F16-EFE2-A1CB-8110-E383318BBAE6}"/>
              </a:ext>
            </a:extLst>
          </p:cNvPr>
          <p:cNvSpPr>
            <a:spLocks noGrp="1"/>
          </p:cNvSpPr>
          <p:nvPr>
            <p:ph type="sldNum" sz="quarter" idx="12"/>
          </p:nvPr>
        </p:nvSpPr>
        <p:spPr/>
        <p:txBody>
          <a:bodyPr/>
          <a:lstStyle>
            <a:lvl1pPr>
              <a:defRPr>
                <a:latin typeface="+mn-lt"/>
              </a:defRPr>
            </a:lvl1pPr>
          </a:lstStyle>
          <a:p>
            <a:fld id="{F9601797-DC0E-45BC-9A66-B1CCC5925A5F}" type="slidenum">
              <a:rPr lang="nb-NO" smtClean="0"/>
              <a:pPr/>
              <a:t>‹#›</a:t>
            </a:fld>
            <a:endParaRPr lang="nb-NO" dirty="0"/>
          </a:p>
        </p:txBody>
      </p:sp>
      <p:sp>
        <p:nvSpPr>
          <p:cNvPr id="7" name="Plassholder for bilde 6">
            <a:extLst>
              <a:ext uri="{FF2B5EF4-FFF2-40B4-BE49-F238E27FC236}">
                <a16:creationId xmlns:a16="http://schemas.microsoft.com/office/drawing/2014/main" id="{24808B39-2E1C-D318-F279-4992524EE715}"/>
              </a:ext>
            </a:extLst>
          </p:cNvPr>
          <p:cNvSpPr>
            <a:spLocks noGrp="1"/>
          </p:cNvSpPr>
          <p:nvPr>
            <p:ph type="pic" sz="quarter" idx="13"/>
          </p:nvPr>
        </p:nvSpPr>
        <p:spPr>
          <a:xfrm>
            <a:off x="571609" y="2076704"/>
            <a:ext cx="3429652" cy="2476822"/>
          </a:xfrm>
          <a:noFill/>
        </p:spPr>
        <p:txBody>
          <a:bodyPr/>
          <a:lstStyle>
            <a:lvl1pPr marL="0" indent="0">
              <a:buNone/>
              <a:defRPr/>
            </a:lvl1pPr>
          </a:lstStyle>
          <a:p>
            <a:r>
              <a:rPr lang="nb-NO"/>
              <a:t>Klikk på ikonet for å legge til et bilde</a:t>
            </a:r>
            <a:endParaRPr lang="nb-NO" dirty="0"/>
          </a:p>
        </p:txBody>
      </p:sp>
      <p:sp>
        <p:nvSpPr>
          <p:cNvPr id="8" name="Plassholder for tekst 7">
            <a:extLst>
              <a:ext uri="{FF2B5EF4-FFF2-40B4-BE49-F238E27FC236}">
                <a16:creationId xmlns:a16="http://schemas.microsoft.com/office/drawing/2014/main" id="{FAD778C8-BB99-36DD-4BF0-209C4BF943DF}"/>
              </a:ext>
            </a:extLst>
          </p:cNvPr>
          <p:cNvSpPr>
            <a:spLocks noGrp="1"/>
          </p:cNvSpPr>
          <p:nvPr>
            <p:ph type="body" sz="quarter" idx="14"/>
          </p:nvPr>
        </p:nvSpPr>
        <p:spPr>
          <a:xfrm>
            <a:off x="571609"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10" name="Plassholder for bilde 6">
            <a:extLst>
              <a:ext uri="{FF2B5EF4-FFF2-40B4-BE49-F238E27FC236}">
                <a16:creationId xmlns:a16="http://schemas.microsoft.com/office/drawing/2014/main" id="{AB616953-98C8-92F9-2CE2-CA453A962891}"/>
              </a:ext>
            </a:extLst>
          </p:cNvPr>
          <p:cNvSpPr>
            <a:spLocks noGrp="1"/>
          </p:cNvSpPr>
          <p:nvPr>
            <p:ph type="pic" sz="quarter" idx="15"/>
          </p:nvPr>
        </p:nvSpPr>
        <p:spPr>
          <a:xfrm>
            <a:off x="4373841" y="2076704"/>
            <a:ext cx="3429652" cy="2476822"/>
          </a:xfrm>
          <a:noFill/>
        </p:spPr>
        <p:txBody>
          <a:bodyPr/>
          <a:lstStyle>
            <a:lvl1pPr marL="0" indent="0">
              <a:buNone/>
              <a:defRPr/>
            </a:lvl1pPr>
          </a:lstStyle>
          <a:p>
            <a:r>
              <a:rPr lang="nb-NO"/>
              <a:t>Klikk på ikonet for å legge til et bilde</a:t>
            </a:r>
            <a:endParaRPr lang="nb-NO" dirty="0"/>
          </a:p>
        </p:txBody>
      </p:sp>
      <p:sp>
        <p:nvSpPr>
          <p:cNvPr id="11" name="Plassholder for tekst 7">
            <a:extLst>
              <a:ext uri="{FF2B5EF4-FFF2-40B4-BE49-F238E27FC236}">
                <a16:creationId xmlns:a16="http://schemas.microsoft.com/office/drawing/2014/main" id="{AF56458F-55CA-A4AB-9F27-7ACDBA09A41B}"/>
              </a:ext>
            </a:extLst>
          </p:cNvPr>
          <p:cNvSpPr>
            <a:spLocks noGrp="1"/>
          </p:cNvSpPr>
          <p:nvPr>
            <p:ph type="body" sz="quarter" idx="16"/>
          </p:nvPr>
        </p:nvSpPr>
        <p:spPr>
          <a:xfrm>
            <a:off x="4373841"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12" name="Plassholder for bilde 6">
            <a:extLst>
              <a:ext uri="{FF2B5EF4-FFF2-40B4-BE49-F238E27FC236}">
                <a16:creationId xmlns:a16="http://schemas.microsoft.com/office/drawing/2014/main" id="{8E64B48D-7C64-0420-333D-C8EC037970AF}"/>
              </a:ext>
            </a:extLst>
          </p:cNvPr>
          <p:cNvSpPr>
            <a:spLocks noGrp="1"/>
          </p:cNvSpPr>
          <p:nvPr>
            <p:ph type="pic" sz="quarter" idx="17"/>
          </p:nvPr>
        </p:nvSpPr>
        <p:spPr>
          <a:xfrm>
            <a:off x="8190740" y="2076704"/>
            <a:ext cx="3429652" cy="2476822"/>
          </a:xfrm>
          <a:noFill/>
        </p:spPr>
        <p:txBody>
          <a:bodyPr/>
          <a:lstStyle>
            <a:lvl1pPr marL="0" indent="0">
              <a:buNone/>
              <a:defRPr/>
            </a:lvl1pPr>
          </a:lstStyle>
          <a:p>
            <a:r>
              <a:rPr lang="nb-NO"/>
              <a:t>Klikk på ikonet for å legge til et bilde</a:t>
            </a:r>
            <a:endParaRPr lang="nb-NO" dirty="0"/>
          </a:p>
        </p:txBody>
      </p:sp>
      <p:sp>
        <p:nvSpPr>
          <p:cNvPr id="13" name="Plassholder for tekst 7">
            <a:extLst>
              <a:ext uri="{FF2B5EF4-FFF2-40B4-BE49-F238E27FC236}">
                <a16:creationId xmlns:a16="http://schemas.microsoft.com/office/drawing/2014/main" id="{A94483CC-0E8B-85BC-712B-CEFF2AF5E5A7}"/>
              </a:ext>
            </a:extLst>
          </p:cNvPr>
          <p:cNvSpPr>
            <a:spLocks noGrp="1"/>
          </p:cNvSpPr>
          <p:nvPr>
            <p:ph type="body" sz="quarter" idx="18"/>
          </p:nvPr>
        </p:nvSpPr>
        <p:spPr>
          <a:xfrm>
            <a:off x="8190740"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Tree>
    <p:extLst>
      <p:ext uri="{BB962C8B-B14F-4D97-AF65-F5344CB8AC3E}">
        <p14:creationId xmlns:p14="http://schemas.microsoft.com/office/powerpoint/2010/main" val="392810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p:txBody>
          <a:bodyPr lIns="0" tIns="0" rIns="0" bIns="0"/>
          <a:lstStyle>
            <a:lvl1pPr>
              <a:defRPr b="1">
                <a:latin typeface="+mn-lt"/>
              </a:defRPr>
            </a:lvl1pPr>
          </a:lstStyle>
          <a:p>
            <a:r>
              <a:rPr lang="nb-NO"/>
              <a:t>Klikk for å redigere tittelstil</a:t>
            </a:r>
          </a:p>
        </p:txBody>
      </p:sp>
      <p:sp>
        <p:nvSpPr>
          <p:cNvPr id="3" name="Plassholder for innhold 2">
            <a:extLst>
              <a:ext uri="{FF2B5EF4-FFF2-40B4-BE49-F238E27FC236}">
                <a16:creationId xmlns:a16="http://schemas.microsoft.com/office/drawing/2014/main" id="{E7F2F0AF-8C14-FEEC-0922-8B11532A1A63}"/>
              </a:ext>
            </a:extLst>
          </p:cNvPr>
          <p:cNvSpPr>
            <a:spLocks noGrp="1"/>
          </p:cNvSpPr>
          <p:nvPr>
            <p:ph idx="1"/>
          </p:nvPr>
        </p:nvSpPr>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lvl1pPr>
              <a:defRPr>
                <a:latin typeface="+mn-lt"/>
              </a:defRPr>
            </a:lvl1pPr>
          </a:lstStyle>
          <a:p>
            <a:fld id="{60D6C1E0-9AA4-48BF-8298-3C14519C1A38}" type="datetime1">
              <a:rPr lang="nb-NO" smtClean="0"/>
              <a:t>20.04.2026</a:t>
            </a:fld>
            <a:endParaRPr lang="nb-NO"/>
          </a:p>
        </p:txBody>
      </p:sp>
      <p:sp>
        <p:nvSpPr>
          <p:cNvPr id="5" name="Plassholder for bunntekst 4">
            <a:extLst>
              <a:ext uri="{FF2B5EF4-FFF2-40B4-BE49-F238E27FC236}">
                <a16:creationId xmlns:a16="http://schemas.microsoft.com/office/drawing/2014/main" id="{2897FDAA-8FD5-49AF-97DC-0DB53DF68C00}"/>
              </a:ext>
            </a:extLst>
          </p:cNvPr>
          <p:cNvSpPr>
            <a:spLocks noGrp="1"/>
          </p:cNvSpPr>
          <p:nvPr>
            <p:ph type="ftr" sz="quarter" idx="11"/>
          </p:nvPr>
        </p:nvSpPr>
        <p:spPr/>
        <p:txBody>
          <a:bodyPr lIns="0" tIns="0" rIns="0" bIns="0"/>
          <a:lstStyle>
            <a:lvl1pPr>
              <a:defRPr>
                <a:latin typeface="+mn-lt"/>
              </a:defRPr>
            </a:lvl1pPr>
          </a:lstStyle>
          <a:p>
            <a:r>
              <a:rPr lang="nb-NO" dirty="0"/>
              <a:t>Navn på enhet / fakultet / institutt / presentasjon</a:t>
            </a:r>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dirty="0"/>
          </a:p>
        </p:txBody>
      </p:sp>
    </p:spTree>
    <p:extLst>
      <p:ext uri="{BB962C8B-B14F-4D97-AF65-F5344CB8AC3E}">
        <p14:creationId xmlns:p14="http://schemas.microsoft.com/office/powerpoint/2010/main" val="425311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tel og utfallende bilde">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latin typeface="+mn-lt"/>
              </a:defRPr>
            </a:lvl1pPr>
          </a:lstStyle>
          <a:p>
            <a:r>
              <a:rPr lang="nb-NO" dirty="0"/>
              <a:t>Klikk på ikonet for å legge til et bilde</a:t>
            </a:r>
          </a:p>
        </p:txBody>
      </p:sp>
      <p:sp>
        <p:nvSpPr>
          <p:cNvPr id="2" name="Tittel 1">
            <a:extLst>
              <a:ext uri="{FF2B5EF4-FFF2-40B4-BE49-F238E27FC236}">
                <a16:creationId xmlns:a16="http://schemas.microsoft.com/office/drawing/2014/main" id="{E0BC15C5-F2EE-394B-1CBC-97B8A68D1E13}"/>
              </a:ext>
            </a:extLst>
          </p:cNvPr>
          <p:cNvSpPr>
            <a:spLocks noGrp="1"/>
          </p:cNvSpPr>
          <p:nvPr>
            <p:ph type="title"/>
          </p:nvPr>
        </p:nvSpPr>
        <p:spPr>
          <a:xfrm>
            <a:off x="2052927" y="338514"/>
            <a:ext cx="8086147" cy="320601"/>
          </a:xfrm>
        </p:spPr>
        <p:txBody>
          <a:bodyPr lIns="0" tIns="0" rIns="0" bIns="0">
            <a:spAutoFit/>
          </a:bodyPr>
          <a:lstStyle>
            <a:lvl1pPr algn="ctr">
              <a:lnSpc>
                <a:spcPts val="2520"/>
              </a:lnSpc>
              <a:defRPr sz="2100">
                <a:solidFill>
                  <a:schemeClr val="dk1"/>
                </a:solidFill>
                <a:latin typeface="Arial" panose="020B0604020202020204" pitchFamily="34" charset="0"/>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DC90D7AA-A160-49D6-93E0-7611C87C647E}" type="datetime1">
              <a:rPr lang="nb-NO" smtClean="0"/>
              <a:pPr/>
              <a:t>20.04.2026</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atin typeface="+mn-lt"/>
              </a:defRPr>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atin typeface="+mn-lt"/>
              </a:defRPr>
            </a:lvl1pPr>
          </a:lstStyle>
          <a:p>
            <a:fld id="{F9601797-DC0E-45BC-9A66-B1CCC5925A5F}" type="slidenum">
              <a:rPr lang="nb-NO" smtClean="0"/>
              <a:pPr/>
              <a:t>‹#›</a:t>
            </a:fld>
            <a:endParaRPr lang="nb-NO"/>
          </a:p>
        </p:txBody>
      </p:sp>
    </p:spTree>
    <p:extLst>
      <p:ext uri="{BB962C8B-B14F-4D97-AF65-F5344CB8AC3E}">
        <p14:creationId xmlns:p14="http://schemas.microsoft.com/office/powerpoint/2010/main" val="1722661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Sitat">
    <p:bg>
      <p:bgPr>
        <a:solidFill>
          <a:srgbClr val="2F0B63"/>
        </a:solidFill>
        <a:effectLst/>
      </p:bgPr>
    </p:bg>
    <p:spTree>
      <p:nvGrpSpPr>
        <p:cNvPr id="1" name=""/>
        <p:cNvGrpSpPr/>
        <p:nvPr/>
      </p:nvGrpSpPr>
      <p:grpSpPr>
        <a:xfrm>
          <a:off x="0" y="0"/>
          <a:ext cx="0" cy="0"/>
          <a:chOff x="0" y="0"/>
          <a:chExt cx="0" cy="0"/>
        </a:xfrm>
      </p:grpSpPr>
      <p:sp>
        <p:nvSpPr>
          <p:cNvPr id="6" name="Plassholder for dato 3">
            <a:extLst>
              <a:ext uri="{FF2B5EF4-FFF2-40B4-BE49-F238E27FC236}">
                <a16:creationId xmlns:a16="http://schemas.microsoft.com/office/drawing/2014/main" id="{61C055CC-1062-21AA-0000-A47E7BF9473C}"/>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23040018-858C-484E-82A2-0D9162951970}" type="datetime1">
              <a:rPr lang="nb-NO" smtClean="0"/>
              <a:pPr/>
              <a:t>20.04.2026</a:t>
            </a:fld>
            <a:endParaRPr lang="nb-NO"/>
          </a:p>
        </p:txBody>
      </p:sp>
      <p:sp>
        <p:nvSpPr>
          <p:cNvPr id="7" name="Plassholder for bunntekst 4">
            <a:extLst>
              <a:ext uri="{FF2B5EF4-FFF2-40B4-BE49-F238E27FC236}">
                <a16:creationId xmlns:a16="http://schemas.microsoft.com/office/drawing/2014/main" id="{F469EB39-5408-32B4-5B46-2FC297D4F59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8" name="Plassholder for lysbildenummer 5">
            <a:extLst>
              <a:ext uri="{FF2B5EF4-FFF2-40B4-BE49-F238E27FC236}">
                <a16:creationId xmlns:a16="http://schemas.microsoft.com/office/drawing/2014/main" id="{68D3FCBF-2ABD-4D58-3149-3099314C163F}"/>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sp>
        <p:nvSpPr>
          <p:cNvPr id="9" name="Plassholder for tekst 8">
            <a:extLst>
              <a:ext uri="{FF2B5EF4-FFF2-40B4-BE49-F238E27FC236}">
                <a16:creationId xmlns:a16="http://schemas.microsoft.com/office/drawing/2014/main" id="{05807094-66F2-DDB3-B66F-C37D35A28EDA}"/>
              </a:ext>
            </a:extLst>
          </p:cNvPr>
          <p:cNvSpPr>
            <a:spLocks noGrp="1"/>
          </p:cNvSpPr>
          <p:nvPr>
            <p:ph type="body" idx="13" hasCustomPrompt="1"/>
          </p:nvPr>
        </p:nvSpPr>
        <p:spPr>
          <a:xfrm>
            <a:off x="2094740" y="2031266"/>
            <a:ext cx="8002521" cy="2216419"/>
          </a:xfrm>
          <a:effectLst>
            <a:outerShdw blurRad="50800" dist="50800" dir="5400000" algn="ctr" rotWithShape="0">
              <a:srgbClr val="010000">
                <a:alpha val="0"/>
              </a:srgbClr>
            </a:outerShdw>
          </a:effectLst>
        </p:spPr>
        <p:txBody>
          <a:bodyPr lIns="0" tIns="0" rIns="0" bIns="0">
            <a:noAutofit/>
          </a:bodyPr>
          <a:lstStyle>
            <a:lvl1pPr marL="0" indent="0" algn="ctr">
              <a:lnSpc>
                <a:spcPts val="4500"/>
              </a:lnSpc>
              <a:spcBef>
                <a:spcPts val="0"/>
              </a:spcBef>
              <a:buNone/>
              <a:defRPr sz="4000" i="1">
                <a:solidFill>
                  <a:srgbClr val="FFD9B1"/>
                </a:solidFill>
                <a:latin typeface="+mn-lt"/>
              </a:defRPr>
            </a:lvl1pPr>
          </a:lstStyle>
          <a:p>
            <a:pPr lvl="0"/>
            <a:r>
              <a:rPr lang="nb-NO" dirty="0"/>
              <a:t>Sitat</a:t>
            </a:r>
          </a:p>
        </p:txBody>
      </p:sp>
      <p:sp>
        <p:nvSpPr>
          <p:cNvPr id="11" name="Plassholder for tekst 8">
            <a:extLst>
              <a:ext uri="{FF2B5EF4-FFF2-40B4-BE49-F238E27FC236}">
                <a16:creationId xmlns:a16="http://schemas.microsoft.com/office/drawing/2014/main" id="{8F51B533-2A6D-24A1-DAC9-0A82EF1760BD}"/>
              </a:ext>
            </a:extLst>
          </p:cNvPr>
          <p:cNvSpPr>
            <a:spLocks noGrp="1"/>
          </p:cNvSpPr>
          <p:nvPr>
            <p:ph type="body" idx="14" hasCustomPrompt="1"/>
          </p:nvPr>
        </p:nvSpPr>
        <p:spPr>
          <a:xfrm>
            <a:off x="2094739" y="4546800"/>
            <a:ext cx="3429652" cy="192361"/>
          </a:xfrm>
        </p:spPr>
        <p:txBody>
          <a:bodyPr lIns="0" tIns="0" rIns="0" bIns="0">
            <a:spAutoFit/>
          </a:bodyPr>
          <a:lstStyle>
            <a:lvl1pPr marL="171442" indent="-171442" algn="l">
              <a:lnSpc>
                <a:spcPts val="1500"/>
              </a:lnSpc>
              <a:spcBef>
                <a:spcPts val="0"/>
              </a:spcBef>
              <a:buFont typeface="Arial" panose="020B0604020202020204" pitchFamily="34" charset="0"/>
              <a:buChar char="‒"/>
              <a:defRPr sz="1250" b="0" i="0">
                <a:solidFill>
                  <a:schemeClr val="lt1"/>
                </a:solidFill>
                <a:latin typeface="Arial" panose="020B0604020202020204" pitchFamily="34" charset="0"/>
              </a:defRPr>
            </a:lvl1pPr>
          </a:lstStyle>
          <a:p>
            <a:pPr lvl="0"/>
            <a:r>
              <a:rPr lang="nb-NO" dirty="0"/>
              <a:t>Navn </a:t>
            </a:r>
            <a:r>
              <a:rPr lang="nb-NO" dirty="0" err="1"/>
              <a:t>Navnesen</a:t>
            </a:r>
            <a:endParaRPr lang="nb-NO" dirty="0"/>
          </a:p>
        </p:txBody>
      </p:sp>
      <p:sp>
        <p:nvSpPr>
          <p:cNvPr id="13" name="Plassholder for tekst 8">
            <a:extLst>
              <a:ext uri="{FF2B5EF4-FFF2-40B4-BE49-F238E27FC236}">
                <a16:creationId xmlns:a16="http://schemas.microsoft.com/office/drawing/2014/main" id="{390456B5-3DD5-4636-5C48-27C506DCAFB7}"/>
              </a:ext>
            </a:extLst>
          </p:cNvPr>
          <p:cNvSpPr>
            <a:spLocks noGrp="1"/>
          </p:cNvSpPr>
          <p:nvPr>
            <p:ph type="body" idx="15" hasCustomPrompt="1"/>
          </p:nvPr>
        </p:nvSpPr>
        <p:spPr>
          <a:xfrm>
            <a:off x="2094739" y="4771659"/>
            <a:ext cx="3429652" cy="192361"/>
          </a:xfrm>
        </p:spPr>
        <p:txBody>
          <a:bodyPr lIns="0" tIns="0" rIns="0" bIns="0">
            <a:spAutoFit/>
          </a:bodyPr>
          <a:lstStyle>
            <a:lvl1pPr marL="0" indent="0" algn="l">
              <a:lnSpc>
                <a:spcPts val="1500"/>
              </a:lnSpc>
              <a:spcBef>
                <a:spcPts val="0"/>
              </a:spcBef>
              <a:buFont typeface="Arial" panose="020B0604020202020204" pitchFamily="34" charset="0"/>
              <a:buNone/>
              <a:defRPr sz="1250" b="0" i="0">
                <a:solidFill>
                  <a:schemeClr val="lt1"/>
                </a:solidFill>
                <a:latin typeface="+mn-lt"/>
              </a:defRPr>
            </a:lvl1pPr>
          </a:lstStyle>
          <a:p>
            <a:pPr lvl="0"/>
            <a:r>
              <a:rPr lang="nb-NO" dirty="0"/>
              <a:t>Tittel/stilling/rolle/arbeid</a:t>
            </a:r>
          </a:p>
        </p:txBody>
      </p:sp>
      <p:sp>
        <p:nvSpPr>
          <p:cNvPr id="2" name="addin_logo" hidden="1">
            <a:extLst>
              <a:ext uri="{FF2B5EF4-FFF2-40B4-BE49-F238E27FC236}">
                <a16:creationId xmlns:a16="http://schemas.microsoft.com/office/drawing/2014/main" id="{B75A2FDC-E0C3-A8C9-66DA-B09F0E930214}"/>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3" name="addin_colorlist" hidden="1">
            <a:extLst>
              <a:ext uri="{FF2B5EF4-FFF2-40B4-BE49-F238E27FC236}">
                <a16:creationId xmlns:a16="http://schemas.microsoft.com/office/drawing/2014/main" id="{09F6C844-FA68-8D49-E5F4-FCD7DE950A89}"/>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sitatside1,sitatside2,sitatside3</a:t>
            </a:r>
            <a:endParaRPr lang="nb-NO" sz="800" dirty="0">
              <a:latin typeface="+mn-lt"/>
            </a:endParaRPr>
          </a:p>
        </p:txBody>
      </p:sp>
      <p:sp>
        <p:nvSpPr>
          <p:cNvPr id="4" name="addin_background" hidden="1">
            <a:extLst>
              <a:ext uri="{FF2B5EF4-FFF2-40B4-BE49-F238E27FC236}">
                <a16:creationId xmlns:a16="http://schemas.microsoft.com/office/drawing/2014/main" id="{3E096E31-D030-122D-E4D8-0860ECDCA7CD}"/>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5" name="addin_text" hidden="1">
            <a:extLst>
              <a:ext uri="{FF2B5EF4-FFF2-40B4-BE49-F238E27FC236}">
                <a16:creationId xmlns:a16="http://schemas.microsoft.com/office/drawing/2014/main" id="{A70235A6-590E-6A81-13C1-50CF28EED503}"/>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12" name="Plassholder for tekst 16">
            <a:extLst>
              <a:ext uri="{FF2B5EF4-FFF2-40B4-BE49-F238E27FC236}">
                <a16:creationId xmlns:a16="http://schemas.microsoft.com/office/drawing/2014/main" id="{2C372493-05D5-FE63-2B39-83F3050AFAA6}"/>
              </a:ext>
            </a:extLst>
          </p:cNvPr>
          <p:cNvSpPr>
            <a:spLocks noGrp="1"/>
          </p:cNvSpPr>
          <p:nvPr>
            <p:ph type="body" sz="quarter" idx="17" hasCustomPrompt="1"/>
          </p:nvPr>
        </p:nvSpPr>
        <p:spPr>
          <a:xfrm>
            <a:off x="10263552" y="6122171"/>
            <a:ext cx="1359088" cy="313111"/>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4" name="logo" hidden="1">
            <a:extLst>
              <a:ext uri="{FF2B5EF4-FFF2-40B4-BE49-F238E27FC236}">
                <a16:creationId xmlns:a16="http://schemas.microsoft.com/office/drawing/2014/main" id="{2BA1FF7F-7D9F-C14C-930D-E163C3B29AB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3552" y="6122171"/>
            <a:ext cx="1359088" cy="313111"/>
          </a:xfrm>
          <a:prstGeom prst="rect">
            <a:avLst/>
          </a:prstGeom>
        </p:spPr>
      </p:pic>
      <p:sp>
        <p:nvSpPr>
          <p:cNvPr id="15" name="addin_colorbox" hidden="1">
            <a:extLst>
              <a:ext uri="{FF2B5EF4-FFF2-40B4-BE49-F238E27FC236}">
                <a16:creationId xmlns:a16="http://schemas.microsoft.com/office/drawing/2014/main" id="{0E082674-A2A0-0EF2-562D-1BE13A3F50A5}"/>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Tree>
    <p:extLst>
      <p:ext uri="{BB962C8B-B14F-4D97-AF65-F5344CB8AC3E}">
        <p14:creationId xmlns:p14="http://schemas.microsoft.com/office/powerpoint/2010/main" val="91984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solidFill>
          <a:srgbClr val="7800F0"/>
        </a:solid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D5B2F388-0AA9-0729-7810-29CFD0EDC149}"/>
              </a:ext>
            </a:extLst>
          </p:cNvPr>
          <p:cNvSpPr>
            <a:spLocks noGrp="1"/>
          </p:cNvSpPr>
          <p:nvPr>
            <p:ph type="body" sz="quarter" idx="15" hasCustomPrompt="1"/>
          </p:nvPr>
        </p:nvSpPr>
        <p:spPr>
          <a:xfrm>
            <a:off x="571639" y="1888034"/>
            <a:ext cx="4371423" cy="4559367"/>
          </a:xfrm>
          <a:custGeom>
            <a:avLst/>
            <a:gdLst>
              <a:gd name="connsiteX0" fmla="*/ 1143481 w 4371423"/>
              <a:gd name="connsiteY0" fmla="*/ 0 h 4559367"/>
              <a:gd name="connsiteX1" fmla="*/ 1143481 w 4371423"/>
              <a:gd name="connsiteY1" fmla="*/ 3828863 h 4559367"/>
              <a:gd name="connsiteX2" fmla="*/ 4371423 w 4371423"/>
              <a:gd name="connsiteY2" fmla="*/ 3828863 h 4559367"/>
              <a:gd name="connsiteX3" fmla="*/ 4065026 w 4371423"/>
              <a:gd name="connsiteY3" fmla="*/ 4047450 h 4559367"/>
              <a:gd name="connsiteX4" fmla="*/ 3193416 w 4371423"/>
              <a:gd name="connsiteY4" fmla="*/ 4284840 h 4559367"/>
              <a:gd name="connsiteX5" fmla="*/ 2255546 w 4371423"/>
              <a:gd name="connsiteY5" fmla="*/ 4540271 h 4559367"/>
              <a:gd name="connsiteX6" fmla="*/ 1906839 w 4371423"/>
              <a:gd name="connsiteY6" fmla="*/ 4518863 h 4559367"/>
              <a:gd name="connsiteX7" fmla="*/ 337687 w 4371423"/>
              <a:gd name="connsiteY7" fmla="*/ 3876633 h 4559367"/>
              <a:gd name="connsiteX8" fmla="*/ 16678 w 4371423"/>
              <a:gd name="connsiteY8" fmla="*/ 3240373 h 4559367"/>
              <a:gd name="connsiteX9" fmla="*/ 736264 w 4371423"/>
              <a:gd name="connsiteY9" fmla="*/ 396519 h 4559367"/>
              <a:gd name="connsiteX10" fmla="*/ 1139606 w 4371423"/>
              <a:gd name="connsiteY10" fmla="*/ 890 h 4559367"/>
              <a:gd name="connsiteX11" fmla="*/ 1143481 w 4371423"/>
              <a:gd name="connsiteY11" fmla="*/ 0 h 455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1423" h="4559367">
                <a:moveTo>
                  <a:pt x="1143481" y="0"/>
                </a:moveTo>
                <a:lnTo>
                  <a:pt x="1143481" y="3828863"/>
                </a:lnTo>
                <a:lnTo>
                  <a:pt x="4371423" y="3828863"/>
                </a:lnTo>
                <a:cubicBezTo>
                  <a:pt x="4299636" y="3934249"/>
                  <a:pt x="4191892" y="4012892"/>
                  <a:pt x="4065026" y="4047450"/>
                </a:cubicBezTo>
                <a:lnTo>
                  <a:pt x="3193416" y="4284840"/>
                </a:lnTo>
                <a:lnTo>
                  <a:pt x="2255546" y="4540271"/>
                </a:lnTo>
                <a:cubicBezTo>
                  <a:pt x="2140115" y="4571716"/>
                  <a:pt x="2017569" y="4564156"/>
                  <a:pt x="1906839" y="4518863"/>
                </a:cubicBezTo>
                <a:lnTo>
                  <a:pt x="337687" y="3876633"/>
                </a:lnTo>
                <a:cubicBezTo>
                  <a:pt x="87131" y="3774041"/>
                  <a:pt x="-49710" y="3502793"/>
                  <a:pt x="16678" y="3240373"/>
                </a:cubicBezTo>
                <a:lnTo>
                  <a:pt x="736264" y="396519"/>
                </a:lnTo>
                <a:cubicBezTo>
                  <a:pt x="786388" y="198323"/>
                  <a:pt x="943113" y="46691"/>
                  <a:pt x="1139606" y="890"/>
                </a:cubicBezTo>
                <a:cubicBezTo>
                  <a:pt x="1140877" y="572"/>
                  <a:pt x="1142211" y="318"/>
                  <a:pt x="1143481" y="0"/>
                </a:cubicBezTo>
                <a:close/>
              </a:path>
            </a:pathLst>
          </a:custGeom>
          <a:solidFill>
            <a:schemeClr val="dk2"/>
          </a:solidFill>
        </p:spPr>
        <p:txBody>
          <a:bodyPr wrap="square">
            <a:noAutofit/>
          </a:bodyPr>
          <a:lstStyle>
            <a:lvl1pPr>
              <a:defRPr sz="200">
                <a:solidFill>
                  <a:srgbClr val="01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7" name="Rektangel 6">
            <a:extLst>
              <a:ext uri="{FF2B5EF4-FFF2-40B4-BE49-F238E27FC236}">
                <a16:creationId xmlns:a16="http://schemas.microsoft.com/office/drawing/2014/main" id="{17FEB777-E352-1B53-A5C3-3F6A439AB77D}"/>
              </a:ext>
            </a:extLst>
          </p:cNvPr>
          <p:cNvSpPr/>
          <p:nvPr userDrawn="1"/>
        </p:nvSpPr>
        <p:spPr>
          <a:xfrm>
            <a:off x="1714827" y="590623"/>
            <a:ext cx="9907876" cy="5144143"/>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latin typeface="+mn-lt"/>
            </a:endParaRPr>
          </a:p>
        </p:txBody>
      </p:sp>
      <p:sp>
        <p:nvSpPr>
          <p:cNvPr id="4" name="Plassholder for tekst 3">
            <a:extLst>
              <a:ext uri="{FF2B5EF4-FFF2-40B4-BE49-F238E27FC236}">
                <a16:creationId xmlns:a16="http://schemas.microsoft.com/office/drawing/2014/main" id="{5FC95154-258B-E82F-69A3-1D6A6606A80F}"/>
              </a:ext>
            </a:extLst>
          </p:cNvPr>
          <p:cNvSpPr>
            <a:spLocks noGrp="1"/>
          </p:cNvSpPr>
          <p:nvPr>
            <p:ph type="body" sz="quarter" idx="14" hasCustomPrompt="1"/>
          </p:nvPr>
        </p:nvSpPr>
        <p:spPr>
          <a:xfrm>
            <a:off x="1715121" y="1448274"/>
            <a:ext cx="4093542" cy="4268495"/>
          </a:xfrm>
          <a:custGeom>
            <a:avLst/>
            <a:gdLst>
              <a:gd name="connsiteX0" fmla="*/ 3166314 w 4093542"/>
              <a:gd name="connsiteY0" fmla="*/ 128 h 4268495"/>
              <a:gd name="connsiteX1" fmla="*/ 3561910 w 4093542"/>
              <a:gd name="connsiteY1" fmla="*/ 158665 h 4268495"/>
              <a:gd name="connsiteX2" fmla="*/ 3933869 w 4093542"/>
              <a:gd name="connsiteY2" fmla="*/ 529583 h 4268495"/>
              <a:gd name="connsiteX3" fmla="*/ 4076935 w 4093542"/>
              <a:gd name="connsiteY3" fmla="*/ 1047687 h 4268495"/>
              <a:gd name="connsiteX4" fmla="*/ 3380917 w 4093542"/>
              <a:gd name="connsiteY4" fmla="*/ 3798162 h 4268495"/>
              <a:gd name="connsiteX5" fmla="*/ 3322662 w 4093542"/>
              <a:gd name="connsiteY5" fmla="*/ 4028310 h 4268495"/>
              <a:gd name="connsiteX6" fmla="*/ 3322662 w 4093542"/>
              <a:gd name="connsiteY6" fmla="*/ 4028247 h 4268495"/>
              <a:gd name="connsiteX7" fmla="*/ 3305510 w 4093542"/>
              <a:gd name="connsiteY7" fmla="*/ 4096027 h 4268495"/>
              <a:gd name="connsiteX8" fmla="*/ 3227878 w 4093542"/>
              <a:gd name="connsiteY8" fmla="*/ 4268495 h 4268495"/>
              <a:gd name="connsiteX9" fmla="*/ 0 w 4093542"/>
              <a:gd name="connsiteY9" fmla="*/ 4268495 h 4268495"/>
              <a:gd name="connsiteX10" fmla="*/ 0 w 4093542"/>
              <a:gd name="connsiteY10" fmla="*/ 439760 h 4268495"/>
              <a:gd name="connsiteX11" fmla="*/ 44660 w 4093542"/>
              <a:gd name="connsiteY11" fmla="*/ 431375 h 4268495"/>
              <a:gd name="connsiteX12" fmla="*/ 3103172 w 4093542"/>
              <a:gd name="connsiteY12" fmla="*/ 5190 h 4268495"/>
              <a:gd name="connsiteX13" fmla="*/ 3166314 w 4093542"/>
              <a:gd name="connsiteY13" fmla="*/ 128 h 426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3542" h="4268495">
                <a:moveTo>
                  <a:pt x="3166314" y="128"/>
                </a:moveTo>
                <a:cubicBezTo>
                  <a:pt x="3313330" y="-3063"/>
                  <a:pt x="3456517" y="53556"/>
                  <a:pt x="3561910" y="158665"/>
                </a:cubicBezTo>
                <a:lnTo>
                  <a:pt x="3933869" y="529583"/>
                </a:lnTo>
                <a:cubicBezTo>
                  <a:pt x="4069566" y="664954"/>
                  <a:pt x="4123946" y="861879"/>
                  <a:pt x="4076935" y="1047687"/>
                </a:cubicBezTo>
                <a:lnTo>
                  <a:pt x="3380917" y="3798162"/>
                </a:lnTo>
                <a:lnTo>
                  <a:pt x="3322662" y="4028310"/>
                </a:lnTo>
                <a:lnTo>
                  <a:pt x="3322662" y="4028247"/>
                </a:lnTo>
                <a:lnTo>
                  <a:pt x="3305510" y="4096027"/>
                </a:lnTo>
                <a:cubicBezTo>
                  <a:pt x="3289691" y="4158662"/>
                  <a:pt x="3263136" y="4216786"/>
                  <a:pt x="3227878" y="4268495"/>
                </a:cubicBezTo>
                <a:lnTo>
                  <a:pt x="0" y="4268495"/>
                </a:lnTo>
                <a:lnTo>
                  <a:pt x="0" y="439760"/>
                </a:lnTo>
                <a:cubicBezTo>
                  <a:pt x="14674" y="436393"/>
                  <a:pt x="29540" y="433471"/>
                  <a:pt x="44660" y="431375"/>
                </a:cubicBezTo>
                <a:lnTo>
                  <a:pt x="3103172" y="5190"/>
                </a:lnTo>
                <a:cubicBezTo>
                  <a:pt x="3124231" y="2260"/>
                  <a:pt x="3145312" y="584"/>
                  <a:pt x="3166314" y="128"/>
                </a:cubicBezTo>
                <a:close/>
              </a:path>
            </a:pathLst>
          </a:custGeom>
          <a:solidFill>
            <a:schemeClr val="accent2"/>
          </a:solidFill>
        </p:spPr>
        <p:txBody>
          <a:bodyPr wrap="square">
            <a:noAutofit/>
          </a:bodyPr>
          <a:lstStyle>
            <a:lvl1pPr>
              <a:defRPr sz="200">
                <a:solidFill>
                  <a:srgbClr val="02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Plassholder for tekst 12">
            <a:extLst>
              <a:ext uri="{FF2B5EF4-FFF2-40B4-BE49-F238E27FC236}">
                <a16:creationId xmlns:a16="http://schemas.microsoft.com/office/drawing/2014/main" id="{83AA8083-F20A-3B86-A9E2-49A0E7C9A22B}"/>
              </a:ext>
            </a:extLst>
          </p:cNvPr>
          <p:cNvSpPr>
            <a:spLocks noGrp="1"/>
          </p:cNvSpPr>
          <p:nvPr>
            <p:ph type="body" sz="quarter" idx="13" hasCustomPrompt="1"/>
          </p:nvPr>
        </p:nvSpPr>
        <p:spPr>
          <a:xfrm>
            <a:off x="1715120" y="1606363"/>
            <a:ext cx="4093542" cy="4110404"/>
          </a:xfrm>
          <a:prstGeom prst="rect">
            <a:avLst/>
          </a:prstGeom>
          <a:effectLst>
            <a:outerShdw blurRad="50800" dist="50800" dir="5400000" algn="ctr" rotWithShape="0">
              <a:srgbClr val="010000">
                <a:alpha val="0"/>
              </a:srgbClr>
            </a:outerShdw>
          </a:effectLst>
        </p:spPr>
        <p:txBody>
          <a:bodyPr lIns="0" tIns="0" rIns="0" bIns="0"/>
          <a:lstStyle>
            <a:lvl1pPr marL="0" indent="0" algn="ctr">
              <a:lnSpc>
                <a:spcPct val="100000"/>
              </a:lnSpc>
              <a:spcBef>
                <a:spcPts val="0"/>
              </a:spcBef>
              <a:buNone/>
              <a:defRPr sz="24899">
                <a:solidFill>
                  <a:srgbClr val="2F0B63"/>
                </a:solidFill>
                <a:latin typeface="+mn-lt"/>
              </a:defRPr>
            </a:lvl1pPr>
          </a:lstStyle>
          <a:p>
            <a:pPr lvl="0"/>
            <a:r>
              <a:rPr lang="nb-NO" dirty="0"/>
              <a:t>0</a:t>
            </a:r>
          </a:p>
        </p:txBody>
      </p:sp>
      <p:pic>
        <p:nvPicPr>
          <p:cNvPr id="15" name="logo" hidden="1">
            <a:extLst>
              <a:ext uri="{FF2B5EF4-FFF2-40B4-BE49-F238E27FC236}">
                <a16:creationId xmlns:a16="http://schemas.microsoft.com/office/drawing/2014/main" id="{DC8D61BF-0B1C-1BEE-8070-A0DD8AAA56A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263552" y="6122171"/>
            <a:ext cx="1359088" cy="313111"/>
          </a:xfrm>
          <a:prstGeom prst="rect">
            <a:avLst/>
          </a:prstGeom>
        </p:spPr>
      </p:pic>
      <p:sp>
        <p:nvSpPr>
          <p:cNvPr id="16" name="Plassholder for dato 3">
            <a:extLst>
              <a:ext uri="{FF2B5EF4-FFF2-40B4-BE49-F238E27FC236}">
                <a16:creationId xmlns:a16="http://schemas.microsoft.com/office/drawing/2014/main" id="{0D239A7A-5D5B-30F5-5B49-650E21225E72}"/>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C9191056-4E29-4798-B598-2EE118CDFF0A}" type="datetime1">
              <a:rPr lang="nb-NO" smtClean="0"/>
              <a:t>20.04.2026</a:t>
            </a:fld>
            <a:endParaRPr lang="nb-NO"/>
          </a:p>
        </p:txBody>
      </p:sp>
      <p:sp>
        <p:nvSpPr>
          <p:cNvPr id="17" name="Plassholder for bunntekst 4">
            <a:extLst>
              <a:ext uri="{FF2B5EF4-FFF2-40B4-BE49-F238E27FC236}">
                <a16:creationId xmlns:a16="http://schemas.microsoft.com/office/drawing/2014/main" id="{AADF3856-1C6A-40D3-3EEB-0D142F276D0D}"/>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18" name="Plassholder for lysbildenummer 5">
            <a:extLst>
              <a:ext uri="{FF2B5EF4-FFF2-40B4-BE49-F238E27FC236}">
                <a16:creationId xmlns:a16="http://schemas.microsoft.com/office/drawing/2014/main" id="{1C85EFDB-145B-16B5-1AAA-E7BA15069A9B}"/>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sp>
        <p:nvSpPr>
          <p:cNvPr id="19" name="Tittel 1">
            <a:extLst>
              <a:ext uri="{FF2B5EF4-FFF2-40B4-BE49-F238E27FC236}">
                <a16:creationId xmlns:a16="http://schemas.microsoft.com/office/drawing/2014/main" id="{13C7C61D-97CB-C427-959A-6A1C4B429656}"/>
              </a:ext>
            </a:extLst>
          </p:cNvPr>
          <p:cNvSpPr>
            <a:spLocks noGrp="1"/>
          </p:cNvSpPr>
          <p:nvPr>
            <p:ph type="ctrTitle"/>
          </p:nvPr>
        </p:nvSpPr>
        <p:spPr>
          <a:xfrm>
            <a:off x="6287696" y="2336860"/>
            <a:ext cx="4572869" cy="1346523"/>
          </a:xfrm>
        </p:spPr>
        <p:txBody>
          <a:bodyPr lIns="0" tIns="0" rIns="0" bIns="0" anchor="b">
            <a:noAutofit/>
          </a:bodyPr>
          <a:lstStyle>
            <a:lvl1pPr algn="l">
              <a:lnSpc>
                <a:spcPts val="5250"/>
              </a:lnSpc>
              <a:defRPr sz="4900">
                <a:solidFill>
                  <a:srgbClr val="2F0B63"/>
                </a:solidFill>
                <a:latin typeface="+mn-lt"/>
              </a:defRPr>
            </a:lvl1pPr>
          </a:lstStyle>
          <a:p>
            <a:r>
              <a:rPr lang="nb-NO" dirty="0"/>
              <a:t>Klikk for å redigere tittelstil</a:t>
            </a:r>
          </a:p>
        </p:txBody>
      </p:sp>
      <p:sp>
        <p:nvSpPr>
          <p:cNvPr id="20" name="Undertittel 2">
            <a:extLst>
              <a:ext uri="{FF2B5EF4-FFF2-40B4-BE49-F238E27FC236}">
                <a16:creationId xmlns:a16="http://schemas.microsoft.com/office/drawing/2014/main" id="{AF4184CC-4102-C51A-85FC-77658BF9F126}"/>
              </a:ext>
            </a:extLst>
          </p:cNvPr>
          <p:cNvSpPr>
            <a:spLocks noGrp="1"/>
          </p:cNvSpPr>
          <p:nvPr>
            <p:ph type="subTitle" idx="1"/>
          </p:nvPr>
        </p:nvSpPr>
        <p:spPr>
          <a:xfrm>
            <a:off x="6287696" y="3973513"/>
            <a:ext cx="4572869" cy="511038"/>
          </a:xfrm>
        </p:spPr>
        <p:txBody>
          <a:bodyPr lIns="0" tIns="0" rIns="0" bIns="0">
            <a:noAutofit/>
          </a:bodyPr>
          <a:lstStyle>
            <a:lvl1pPr marL="0" indent="0" algn="l">
              <a:lnSpc>
                <a:spcPts val="2050"/>
              </a:lnSpc>
              <a:buNone/>
              <a:defRPr sz="1500">
                <a:solidFill>
                  <a:srgbClr val="2F0B63"/>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dirty="0"/>
              <a:t>Klikk for å redigere undertittelstil i malen</a:t>
            </a:r>
          </a:p>
        </p:txBody>
      </p:sp>
      <p:sp>
        <p:nvSpPr>
          <p:cNvPr id="8" name="addin_logo" hidden="1">
            <a:extLst>
              <a:ext uri="{FF2B5EF4-FFF2-40B4-BE49-F238E27FC236}">
                <a16:creationId xmlns:a16="http://schemas.microsoft.com/office/drawing/2014/main" id="{36EC14C0-99E2-AAAF-3617-3A26E97F431F}"/>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9" name="addin_colorlist" hidden="1">
            <a:extLst>
              <a:ext uri="{FF2B5EF4-FFF2-40B4-BE49-F238E27FC236}">
                <a16:creationId xmlns:a16="http://schemas.microsoft.com/office/drawing/2014/main" id="{007D0071-5ACB-87EF-6D02-61D46F5F8116}"/>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kapittelside1,kapittelside2,kapittelside3,kapittelside4</a:t>
            </a:r>
            <a:endParaRPr lang="nb-NO" sz="800" dirty="0">
              <a:latin typeface="+mn-lt"/>
            </a:endParaRPr>
          </a:p>
        </p:txBody>
      </p:sp>
      <p:sp>
        <p:nvSpPr>
          <p:cNvPr id="10" name="addin_background" hidden="1">
            <a:extLst>
              <a:ext uri="{FF2B5EF4-FFF2-40B4-BE49-F238E27FC236}">
                <a16:creationId xmlns:a16="http://schemas.microsoft.com/office/drawing/2014/main" id="{30A56852-1BB1-1E20-C0BD-6AE80D03D422}"/>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14" name="addin_text" hidden="1">
            <a:extLst>
              <a:ext uri="{FF2B5EF4-FFF2-40B4-BE49-F238E27FC236}">
                <a16:creationId xmlns:a16="http://schemas.microsoft.com/office/drawing/2014/main" id="{96F4E925-5542-06B2-91A0-6F30B013DA4A}"/>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21" name="addin_colorbox" hidden="1">
            <a:extLst>
              <a:ext uri="{FF2B5EF4-FFF2-40B4-BE49-F238E27FC236}">
                <a16:creationId xmlns:a16="http://schemas.microsoft.com/office/drawing/2014/main" id="{0658BADB-BF4B-917C-7837-FE127CEFEC5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
        <p:nvSpPr>
          <p:cNvPr id="22" name="Plassholder for tekst 16">
            <a:extLst>
              <a:ext uri="{FF2B5EF4-FFF2-40B4-BE49-F238E27FC236}">
                <a16:creationId xmlns:a16="http://schemas.microsoft.com/office/drawing/2014/main" id="{504A437A-F847-F31E-4A7A-B36485B329B9}"/>
              </a:ext>
            </a:extLst>
          </p:cNvPr>
          <p:cNvSpPr>
            <a:spLocks noGrp="1"/>
          </p:cNvSpPr>
          <p:nvPr>
            <p:ph type="body" sz="quarter" idx="16" hasCustomPrompt="1"/>
          </p:nvPr>
        </p:nvSpPr>
        <p:spPr>
          <a:xfrm>
            <a:off x="10263552" y="6122172"/>
            <a:ext cx="1359088" cy="313111"/>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
        <p:nvSpPr>
          <p:cNvPr id="2" name="Rektangel 1">
            <a:extLst>
              <a:ext uri="{FF2B5EF4-FFF2-40B4-BE49-F238E27FC236}">
                <a16:creationId xmlns:a16="http://schemas.microsoft.com/office/drawing/2014/main" id="{019F842F-B401-4BD0-D196-3A7BA67CD138}"/>
              </a:ext>
            </a:extLst>
          </p:cNvPr>
          <p:cNvSpPr/>
          <p:nvPr userDrawn="1"/>
        </p:nvSpPr>
        <p:spPr>
          <a:xfrm>
            <a:off x="0" y="-684696"/>
            <a:ext cx="6645072" cy="561406"/>
          </a:xfrm>
          <a:prstGeom prst="rect">
            <a:avLst/>
          </a:prstGeom>
          <a:solidFill>
            <a:schemeClr val="l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0" i="0" dirty="0">
                <a:solidFill>
                  <a:schemeClr val="dk2"/>
                </a:solidFill>
                <a:effectLst/>
                <a:latin typeface="+mn-lt"/>
              </a:rPr>
              <a:t>Skriv inn tall på kapittel i boksen hvor det står «0»</a:t>
            </a:r>
            <a:endParaRPr lang="nb-NO" sz="900" dirty="0">
              <a:solidFill>
                <a:schemeClr val="dk2"/>
              </a:solidFill>
              <a:latin typeface="+mn-lt"/>
            </a:endParaRPr>
          </a:p>
        </p:txBody>
      </p:sp>
    </p:spTree>
    <p:extLst>
      <p:ext uri="{BB962C8B-B14F-4D97-AF65-F5344CB8AC3E}">
        <p14:creationId xmlns:p14="http://schemas.microsoft.com/office/powerpoint/2010/main" val="19187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loverskrift #2">
    <p:bg>
      <p:bgPr>
        <a:solidFill>
          <a:srgbClr val="FFEBD3"/>
        </a:solidFill>
        <a:effectLst/>
      </p:bgPr>
    </p:bg>
    <p:spTree>
      <p:nvGrpSpPr>
        <p:cNvPr id="1" name=""/>
        <p:cNvGrpSpPr/>
        <p:nvPr/>
      </p:nvGrpSpPr>
      <p:grpSpPr>
        <a:xfrm>
          <a:off x="0" y="0"/>
          <a:ext cx="0" cy="0"/>
          <a:chOff x="0" y="0"/>
          <a:chExt cx="0" cy="0"/>
        </a:xfrm>
      </p:grpSpPr>
      <p:sp>
        <p:nvSpPr>
          <p:cNvPr id="13" name="Plassholder for tekst 12">
            <a:extLst>
              <a:ext uri="{FF2B5EF4-FFF2-40B4-BE49-F238E27FC236}">
                <a16:creationId xmlns:a16="http://schemas.microsoft.com/office/drawing/2014/main" id="{83AA8083-F20A-3B86-A9E2-49A0E7C9A22B}"/>
              </a:ext>
            </a:extLst>
          </p:cNvPr>
          <p:cNvSpPr>
            <a:spLocks noGrp="1"/>
          </p:cNvSpPr>
          <p:nvPr>
            <p:ph type="body" sz="quarter" idx="13" hasCustomPrompt="1"/>
          </p:nvPr>
        </p:nvSpPr>
        <p:spPr>
          <a:xfrm>
            <a:off x="657247" y="1606363"/>
            <a:ext cx="3605314" cy="3776138"/>
          </a:xfrm>
          <a:prstGeom prst="rect">
            <a:avLst/>
          </a:prstGeom>
          <a:effectLst>
            <a:outerShdw blurRad="50800" dist="50800" dir="5400000" algn="ctr" rotWithShape="0">
              <a:srgbClr val="010000">
                <a:alpha val="0"/>
              </a:srgbClr>
            </a:outerShdw>
          </a:effectLst>
        </p:spPr>
        <p:txBody>
          <a:bodyPr lIns="0" tIns="0" rIns="0" bIns="0"/>
          <a:lstStyle>
            <a:lvl1pPr marL="0" indent="0" algn="ctr">
              <a:lnSpc>
                <a:spcPct val="100000"/>
              </a:lnSpc>
              <a:spcBef>
                <a:spcPts val="0"/>
              </a:spcBef>
              <a:buNone/>
              <a:defRPr sz="24899">
                <a:solidFill>
                  <a:srgbClr val="FF6202"/>
                </a:solidFill>
                <a:latin typeface="+mn-lt"/>
              </a:defRPr>
            </a:lvl1pPr>
          </a:lstStyle>
          <a:p>
            <a:pPr lvl="0"/>
            <a:r>
              <a:rPr lang="nb-NO" dirty="0"/>
              <a:t>0</a:t>
            </a:r>
          </a:p>
        </p:txBody>
      </p:sp>
      <p:pic>
        <p:nvPicPr>
          <p:cNvPr id="15" name="logo" hidden="1">
            <a:extLst>
              <a:ext uri="{FF2B5EF4-FFF2-40B4-BE49-F238E27FC236}">
                <a16:creationId xmlns:a16="http://schemas.microsoft.com/office/drawing/2014/main" id="{DC8D61BF-0B1C-1BEE-8070-A0DD8AAA56A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263552" y="6122171"/>
            <a:ext cx="1359088" cy="313111"/>
          </a:xfrm>
          <a:prstGeom prst="rect">
            <a:avLst/>
          </a:prstGeom>
        </p:spPr>
      </p:pic>
      <p:sp>
        <p:nvSpPr>
          <p:cNvPr id="16" name="Plassholder for dato 3">
            <a:extLst>
              <a:ext uri="{FF2B5EF4-FFF2-40B4-BE49-F238E27FC236}">
                <a16:creationId xmlns:a16="http://schemas.microsoft.com/office/drawing/2014/main" id="{0D239A7A-5D5B-30F5-5B49-650E21225E72}"/>
              </a:ext>
            </a:extLst>
          </p:cNvPr>
          <p:cNvSpPr>
            <a:spLocks noGrp="1"/>
          </p:cNvSpPr>
          <p:nvPr>
            <p:ph type="dt" sz="half" idx="10"/>
          </p:nvPr>
        </p:nvSpPr>
        <p:spPr>
          <a:xfrm>
            <a:off x="0" y="-105292"/>
            <a:ext cx="2743200" cy="15389"/>
          </a:xfrm>
        </p:spPr>
        <p:txBody>
          <a:bodyPr lIns="0" tIns="0" rIns="0" bIns="0"/>
          <a:lstStyle>
            <a:lvl1pPr>
              <a:defRPr>
                <a:latin typeface="+mn-lt"/>
              </a:defRPr>
            </a:lvl1pPr>
          </a:lstStyle>
          <a:p>
            <a:fld id="{8E3F2149-2EF7-4D07-9258-EE874469554C}" type="datetime1">
              <a:rPr lang="nb-NO" smtClean="0"/>
              <a:t>20.04.2026</a:t>
            </a:fld>
            <a:endParaRPr lang="nb-NO"/>
          </a:p>
        </p:txBody>
      </p:sp>
      <p:sp>
        <p:nvSpPr>
          <p:cNvPr id="17" name="Plassholder for bunntekst 4">
            <a:extLst>
              <a:ext uri="{FF2B5EF4-FFF2-40B4-BE49-F238E27FC236}">
                <a16:creationId xmlns:a16="http://schemas.microsoft.com/office/drawing/2014/main" id="{AADF3856-1C6A-40D3-3EEB-0D142F276D0D}"/>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latin typeface="+mn-lt"/>
              </a:defRPr>
            </a:lvl1pPr>
          </a:lstStyle>
          <a:p>
            <a:r>
              <a:rPr lang="nb-NO"/>
              <a:t>Navn på enhet / fakultet / institutt / presentasjon</a:t>
            </a:r>
          </a:p>
        </p:txBody>
      </p:sp>
      <p:sp>
        <p:nvSpPr>
          <p:cNvPr id="18" name="Plassholder for lysbildenummer 5">
            <a:extLst>
              <a:ext uri="{FF2B5EF4-FFF2-40B4-BE49-F238E27FC236}">
                <a16:creationId xmlns:a16="http://schemas.microsoft.com/office/drawing/2014/main" id="{1C85EFDB-145B-16B5-1AAA-E7BA15069A9B}"/>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latin typeface="+mn-lt"/>
              </a:defRPr>
            </a:lvl1pPr>
          </a:lstStyle>
          <a:p>
            <a:fld id="{F9601797-DC0E-45BC-9A66-B1CCC5925A5F}" type="slidenum">
              <a:rPr lang="nb-NO" smtClean="0"/>
              <a:pPr/>
              <a:t>‹#›</a:t>
            </a:fld>
            <a:endParaRPr lang="nb-NO"/>
          </a:p>
        </p:txBody>
      </p:sp>
      <p:sp>
        <p:nvSpPr>
          <p:cNvPr id="19" name="Tittel 1">
            <a:extLst>
              <a:ext uri="{FF2B5EF4-FFF2-40B4-BE49-F238E27FC236}">
                <a16:creationId xmlns:a16="http://schemas.microsoft.com/office/drawing/2014/main" id="{13C7C61D-97CB-C427-959A-6A1C4B429656}"/>
              </a:ext>
            </a:extLst>
          </p:cNvPr>
          <p:cNvSpPr>
            <a:spLocks noGrp="1"/>
          </p:cNvSpPr>
          <p:nvPr>
            <p:ph type="ctrTitle"/>
          </p:nvPr>
        </p:nvSpPr>
        <p:spPr>
          <a:xfrm>
            <a:off x="4382339" y="2336860"/>
            <a:ext cx="5335008" cy="1346523"/>
          </a:xfrm>
        </p:spPr>
        <p:txBody>
          <a:bodyPr lIns="0" tIns="0" rIns="0" bIns="0" anchor="b">
            <a:noAutofit/>
          </a:bodyPr>
          <a:lstStyle>
            <a:lvl1pPr algn="l">
              <a:lnSpc>
                <a:spcPts val="5250"/>
              </a:lnSpc>
              <a:defRPr sz="4900">
                <a:solidFill>
                  <a:srgbClr val="7800F0"/>
                </a:solidFill>
                <a:latin typeface="+mn-lt"/>
              </a:defRPr>
            </a:lvl1pPr>
          </a:lstStyle>
          <a:p>
            <a:r>
              <a:rPr lang="nb-NO" dirty="0"/>
              <a:t>Klikk for å redigere tittelstil</a:t>
            </a:r>
          </a:p>
        </p:txBody>
      </p:sp>
      <p:sp>
        <p:nvSpPr>
          <p:cNvPr id="20" name="Undertittel 2">
            <a:extLst>
              <a:ext uri="{FF2B5EF4-FFF2-40B4-BE49-F238E27FC236}">
                <a16:creationId xmlns:a16="http://schemas.microsoft.com/office/drawing/2014/main" id="{AF4184CC-4102-C51A-85FC-77658BF9F126}"/>
              </a:ext>
            </a:extLst>
          </p:cNvPr>
          <p:cNvSpPr>
            <a:spLocks noGrp="1"/>
          </p:cNvSpPr>
          <p:nvPr>
            <p:ph type="subTitle" idx="1"/>
          </p:nvPr>
        </p:nvSpPr>
        <p:spPr>
          <a:xfrm>
            <a:off x="4382339" y="3973513"/>
            <a:ext cx="5335008" cy="511038"/>
          </a:xfrm>
        </p:spPr>
        <p:txBody>
          <a:bodyPr lIns="0" tIns="0" rIns="0" bIns="0">
            <a:noAutofit/>
          </a:bodyPr>
          <a:lstStyle>
            <a:lvl1pPr marL="0" indent="0" algn="l">
              <a:lnSpc>
                <a:spcPts val="2050"/>
              </a:lnSpc>
              <a:buNone/>
              <a:defRPr sz="1500">
                <a:solidFill>
                  <a:srgbClr val="2F0B63"/>
                </a:solidFill>
                <a:latin typeface="+mn-lt"/>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dirty="0"/>
              <a:t>Klikk for å redigere undertittelstil i malen</a:t>
            </a:r>
          </a:p>
        </p:txBody>
      </p:sp>
      <p:sp>
        <p:nvSpPr>
          <p:cNvPr id="2" name="addin_logo" hidden="1">
            <a:extLst>
              <a:ext uri="{FF2B5EF4-FFF2-40B4-BE49-F238E27FC236}">
                <a16:creationId xmlns:a16="http://schemas.microsoft.com/office/drawing/2014/main" id="{C9398D28-4190-F971-8A31-B5A63424F21F}"/>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latin typeface="+mn-lt"/>
              </a:rPr>
              <a:t>addin_logo</a:t>
            </a:r>
          </a:p>
        </p:txBody>
      </p:sp>
      <p:sp>
        <p:nvSpPr>
          <p:cNvPr id="3" name="addin_colorlist" hidden="1">
            <a:extLst>
              <a:ext uri="{FF2B5EF4-FFF2-40B4-BE49-F238E27FC236}">
                <a16:creationId xmlns:a16="http://schemas.microsoft.com/office/drawing/2014/main" id="{CEF14847-2714-783E-099F-1B7468781F8C}"/>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latin typeface="+mn-lt"/>
              </a:rPr>
              <a:t>kapittelside2_1,kapittelside2_2,kapittelside2_3,kapittelside2_4</a:t>
            </a:r>
            <a:endParaRPr lang="nb-NO" sz="800" dirty="0">
              <a:latin typeface="+mn-lt"/>
            </a:endParaRPr>
          </a:p>
        </p:txBody>
      </p:sp>
      <p:sp>
        <p:nvSpPr>
          <p:cNvPr id="4" name="addin_background" hidden="1">
            <a:extLst>
              <a:ext uri="{FF2B5EF4-FFF2-40B4-BE49-F238E27FC236}">
                <a16:creationId xmlns:a16="http://schemas.microsoft.com/office/drawing/2014/main" id="{DFCBF5A1-8164-EF38-2F42-8B8C888DB158}"/>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addin_background</a:t>
            </a:r>
            <a:endParaRPr lang="nb-NO" sz="800" dirty="0">
              <a:latin typeface="+mn-lt"/>
            </a:endParaRPr>
          </a:p>
        </p:txBody>
      </p:sp>
      <p:sp>
        <p:nvSpPr>
          <p:cNvPr id="5" name="addin_text" hidden="1">
            <a:extLst>
              <a:ext uri="{FF2B5EF4-FFF2-40B4-BE49-F238E27FC236}">
                <a16:creationId xmlns:a16="http://schemas.microsoft.com/office/drawing/2014/main" id="{CCFC1396-870D-C287-A881-B7B96A700818}"/>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latin typeface="+mn-lt"/>
              </a:rPr>
              <a:t>addin_text</a:t>
            </a:r>
            <a:endParaRPr lang="nb-NO" sz="800" dirty="0">
              <a:latin typeface="+mn-lt"/>
            </a:endParaRPr>
          </a:p>
        </p:txBody>
      </p:sp>
      <p:sp>
        <p:nvSpPr>
          <p:cNvPr id="6" name="addin_colorbox" hidden="1">
            <a:extLst>
              <a:ext uri="{FF2B5EF4-FFF2-40B4-BE49-F238E27FC236}">
                <a16:creationId xmlns:a16="http://schemas.microsoft.com/office/drawing/2014/main" id="{91A545E2-F115-E25C-7A76-5A762EA624A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latin typeface="+mn-lt"/>
              </a:rPr>
              <a:t>addin_colorbox</a:t>
            </a:r>
            <a:endParaRPr lang="nb-NO" sz="800" dirty="0">
              <a:latin typeface="+mn-lt"/>
            </a:endParaRPr>
          </a:p>
        </p:txBody>
      </p:sp>
      <p:sp>
        <p:nvSpPr>
          <p:cNvPr id="7" name="Plassholder for tekst 16">
            <a:extLst>
              <a:ext uri="{FF2B5EF4-FFF2-40B4-BE49-F238E27FC236}">
                <a16:creationId xmlns:a16="http://schemas.microsoft.com/office/drawing/2014/main" id="{09BB9651-2D5F-E597-41F9-EAFA7744B005}"/>
              </a:ext>
            </a:extLst>
          </p:cNvPr>
          <p:cNvSpPr>
            <a:spLocks noGrp="1"/>
          </p:cNvSpPr>
          <p:nvPr>
            <p:ph type="body" sz="quarter" idx="16" hasCustomPrompt="1"/>
          </p:nvPr>
        </p:nvSpPr>
        <p:spPr>
          <a:xfrm>
            <a:off x="10263552" y="6122171"/>
            <a:ext cx="1359088" cy="313111"/>
          </a:xfrm>
          <a:prstGeom prst="rect">
            <a:avLst/>
          </a:prstGeo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latin typeface="+mn-lt"/>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Rektangel 7">
            <a:extLst>
              <a:ext uri="{FF2B5EF4-FFF2-40B4-BE49-F238E27FC236}">
                <a16:creationId xmlns:a16="http://schemas.microsoft.com/office/drawing/2014/main" id="{EF96333F-AAF0-6F52-EE8A-8BFC32F1457E}"/>
              </a:ext>
            </a:extLst>
          </p:cNvPr>
          <p:cNvSpPr/>
          <p:nvPr userDrawn="1"/>
        </p:nvSpPr>
        <p:spPr>
          <a:xfrm>
            <a:off x="0" y="-684696"/>
            <a:ext cx="6645072" cy="561406"/>
          </a:xfrm>
          <a:prstGeom prst="rect">
            <a:avLst/>
          </a:prstGeom>
          <a:solidFill>
            <a:schemeClr val="l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0" i="0" dirty="0">
                <a:solidFill>
                  <a:schemeClr val="dk2"/>
                </a:solidFill>
                <a:effectLst/>
                <a:latin typeface="+mn-lt"/>
              </a:rPr>
              <a:t>Skriv inn tall på kapittel i boksen hvor det står «0»</a:t>
            </a:r>
            <a:endParaRPr lang="nb-NO" sz="900" dirty="0">
              <a:solidFill>
                <a:schemeClr val="dk2"/>
              </a:solidFill>
              <a:latin typeface="+mn-lt"/>
            </a:endParaRPr>
          </a:p>
        </p:txBody>
      </p:sp>
    </p:spTree>
    <p:extLst>
      <p:ext uri="{BB962C8B-B14F-4D97-AF65-F5344CB8AC3E}">
        <p14:creationId xmlns:p14="http://schemas.microsoft.com/office/powerpoint/2010/main" val="316531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BACBEF-3662-2E27-09FF-75CB6405CF61}"/>
              </a:ext>
            </a:extLst>
          </p:cNvPr>
          <p:cNvSpPr>
            <a:spLocks noGrp="1"/>
          </p:cNvSpPr>
          <p:nvPr>
            <p:ph type="title"/>
          </p:nvPr>
        </p:nvSpPr>
        <p:spPr/>
        <p:txBody>
          <a:bodyPr lIns="0" tIns="0" rIns="0" bIns="0"/>
          <a:lstStyle>
            <a:lvl1pPr>
              <a:defRPr b="1">
                <a:latin typeface="+mn-lt"/>
              </a:defRPr>
            </a:lvl1pPr>
          </a:lstStyle>
          <a:p>
            <a:r>
              <a:rPr lang="nb-NO" dirty="0"/>
              <a:t>Klikk for å redigere tittelstil</a:t>
            </a:r>
          </a:p>
        </p:txBody>
      </p:sp>
      <p:sp>
        <p:nvSpPr>
          <p:cNvPr id="5" name="Plassholder for dato 4">
            <a:extLst>
              <a:ext uri="{FF2B5EF4-FFF2-40B4-BE49-F238E27FC236}">
                <a16:creationId xmlns:a16="http://schemas.microsoft.com/office/drawing/2014/main" id="{DF17D524-6913-29B4-5A83-5BBD18DA65A4}"/>
              </a:ext>
            </a:extLst>
          </p:cNvPr>
          <p:cNvSpPr>
            <a:spLocks noGrp="1"/>
          </p:cNvSpPr>
          <p:nvPr>
            <p:ph type="dt" sz="half" idx="10"/>
          </p:nvPr>
        </p:nvSpPr>
        <p:spPr/>
        <p:txBody>
          <a:bodyPr lIns="0" tIns="0" rIns="0" bIns="0"/>
          <a:lstStyle>
            <a:lvl1pPr>
              <a:defRPr>
                <a:latin typeface="+mn-lt"/>
              </a:defRPr>
            </a:lvl1pPr>
          </a:lstStyle>
          <a:p>
            <a:fld id="{AA220597-F0D6-44BC-88D3-04B945C435F2}" type="datetime1">
              <a:rPr lang="nb-NO" smtClean="0"/>
              <a:t>20.04.2026</a:t>
            </a:fld>
            <a:endParaRPr lang="nb-NO"/>
          </a:p>
        </p:txBody>
      </p:sp>
      <p:sp>
        <p:nvSpPr>
          <p:cNvPr id="6" name="Plassholder for bunntekst 5">
            <a:extLst>
              <a:ext uri="{FF2B5EF4-FFF2-40B4-BE49-F238E27FC236}">
                <a16:creationId xmlns:a16="http://schemas.microsoft.com/office/drawing/2014/main" id="{6A202043-D73C-89B1-C7D0-6D85F6EB6621}"/>
              </a:ext>
            </a:extLst>
          </p:cNvPr>
          <p:cNvSpPr>
            <a:spLocks noGrp="1"/>
          </p:cNvSpPr>
          <p:nvPr>
            <p:ph type="ftr" sz="quarter" idx="11"/>
          </p:nvPr>
        </p:nvSpPr>
        <p:spPr/>
        <p:txBody>
          <a:bodyPr lIns="0" tIns="0" rIns="0" bIns="0"/>
          <a:lstStyle>
            <a:lvl1pPr>
              <a:defRPr>
                <a:latin typeface="+mn-lt"/>
              </a:defRPr>
            </a:lvl1pPr>
          </a:lstStyle>
          <a:p>
            <a:r>
              <a:rPr lang="nb-NO"/>
              <a:t>Navn på enhet / fakultet / institutt / presentasjon</a:t>
            </a:r>
          </a:p>
        </p:txBody>
      </p:sp>
      <p:sp>
        <p:nvSpPr>
          <p:cNvPr id="7" name="Plassholder for lysbildenummer 6">
            <a:extLst>
              <a:ext uri="{FF2B5EF4-FFF2-40B4-BE49-F238E27FC236}">
                <a16:creationId xmlns:a16="http://schemas.microsoft.com/office/drawing/2014/main" id="{1B3C3210-5D1A-89C9-0685-5E7704C88D94}"/>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8" name="Plassholder for innhold 2">
            <a:extLst>
              <a:ext uri="{FF2B5EF4-FFF2-40B4-BE49-F238E27FC236}">
                <a16:creationId xmlns:a16="http://schemas.microsoft.com/office/drawing/2014/main" id="{42317EDE-9F80-ABF2-DF7A-FAA97E265361}"/>
              </a:ext>
            </a:extLst>
          </p:cNvPr>
          <p:cNvSpPr>
            <a:spLocks noGrp="1"/>
          </p:cNvSpPr>
          <p:nvPr>
            <p:ph idx="1"/>
          </p:nvPr>
        </p:nvSpPr>
        <p:spPr>
          <a:xfrm>
            <a:off x="571610" y="2034988"/>
            <a:ext cx="5341363"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innhold 2">
            <a:extLst>
              <a:ext uri="{FF2B5EF4-FFF2-40B4-BE49-F238E27FC236}">
                <a16:creationId xmlns:a16="http://schemas.microsoft.com/office/drawing/2014/main" id="{6009BA17-520D-A971-4F36-4BBFF7406C40}"/>
              </a:ext>
            </a:extLst>
          </p:cNvPr>
          <p:cNvSpPr>
            <a:spLocks noGrp="1"/>
          </p:cNvSpPr>
          <p:nvPr>
            <p:ph idx="13"/>
          </p:nvPr>
        </p:nvSpPr>
        <p:spPr>
          <a:xfrm>
            <a:off x="6287696" y="2034988"/>
            <a:ext cx="5331797"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18405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571611" y="506268"/>
            <a:ext cx="6816959" cy="1077218"/>
          </a:xfrm>
        </p:spPr>
        <p:txBody>
          <a:bodyPr lIns="0" tIns="0" rIns="0" bIns="0"/>
          <a:lstStyle>
            <a:lvl1pPr>
              <a:defRPr b="1">
                <a:latin typeface="+mn-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E7F2F0AF-8C14-FEEC-0922-8B11532A1A63}"/>
              </a:ext>
            </a:extLst>
          </p:cNvPr>
          <p:cNvSpPr>
            <a:spLocks noGrp="1"/>
          </p:cNvSpPr>
          <p:nvPr>
            <p:ph idx="1"/>
          </p:nvPr>
        </p:nvSpPr>
        <p:spPr>
          <a:xfrm>
            <a:off x="571610" y="2034988"/>
            <a:ext cx="6816959"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lvl1pPr>
              <a:defRPr>
                <a:latin typeface="+mn-lt"/>
              </a:defRPr>
            </a:lvl1pPr>
          </a:lstStyle>
          <a:p>
            <a:fld id="{079DB744-7647-454B-8DE2-2D6217CDB7A4}" type="datetime1">
              <a:rPr lang="nb-NO" smtClean="0"/>
              <a:t>20.04.2026</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7" name="Plassholder for bilde 7">
            <a:extLst>
              <a:ext uri="{FF2B5EF4-FFF2-40B4-BE49-F238E27FC236}">
                <a16:creationId xmlns:a16="http://schemas.microsoft.com/office/drawing/2014/main" id="{6F7154C8-63D1-E3CC-DDC8-77696B5687AF}"/>
              </a:ext>
            </a:extLst>
          </p:cNvPr>
          <p:cNvSpPr>
            <a:spLocks noGrp="1"/>
          </p:cNvSpPr>
          <p:nvPr>
            <p:ph type="pic" sz="quarter" idx="13"/>
          </p:nvPr>
        </p:nvSpPr>
        <p:spPr>
          <a:xfrm>
            <a:off x="7942454" y="0"/>
            <a:ext cx="4249546"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dirty="0"/>
              <a:t>Klikk på ikonet for å legge til et bilde</a:t>
            </a:r>
          </a:p>
        </p:txBody>
      </p:sp>
      <p:sp>
        <p:nvSpPr>
          <p:cNvPr id="8" name="Plassholder for bunntekst 5">
            <a:extLst>
              <a:ext uri="{FF2B5EF4-FFF2-40B4-BE49-F238E27FC236}">
                <a16:creationId xmlns:a16="http://schemas.microsoft.com/office/drawing/2014/main" id="{DF5B08EA-9506-A1AA-7E3A-BB72477AF729}"/>
              </a:ext>
            </a:extLst>
          </p:cNvPr>
          <p:cNvSpPr>
            <a:spLocks noGrp="1"/>
          </p:cNvSpPr>
          <p:nvPr>
            <p:ph type="ftr" sz="quarter" idx="11"/>
          </p:nvPr>
        </p:nvSpPr>
        <p:spPr>
          <a:xfrm>
            <a:off x="4346699" y="6327500"/>
            <a:ext cx="3498602" cy="153889"/>
          </a:xfrm>
        </p:spPr>
        <p:txBody>
          <a:bodyPr lIns="0" tIns="0" rIns="0" bIns="0"/>
          <a:lstStyle>
            <a:lvl1pPr>
              <a:defRPr>
                <a:latin typeface="+mn-lt"/>
              </a:defRPr>
            </a:lvl1pPr>
          </a:lstStyle>
          <a:p>
            <a:r>
              <a:rPr lang="nb-NO" dirty="0"/>
              <a:t>Navn på enhet / fakultet / institutt / presentasjon</a:t>
            </a:r>
          </a:p>
        </p:txBody>
      </p:sp>
    </p:spTree>
    <p:extLst>
      <p:ext uri="{BB962C8B-B14F-4D97-AF65-F5344CB8AC3E}">
        <p14:creationId xmlns:p14="http://schemas.microsoft.com/office/powerpoint/2010/main" val="105658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F173C52C-991F-F050-A3A9-2DC98BF53076}"/>
              </a:ext>
            </a:extLst>
          </p:cNvPr>
          <p:cNvSpPr>
            <a:spLocks noGrp="1"/>
          </p:cNvSpPr>
          <p:nvPr>
            <p:ph type="pic" sz="quarter" idx="13"/>
          </p:nvPr>
        </p:nvSpPr>
        <p:spPr>
          <a:xfrm>
            <a:off x="0" y="1819804"/>
            <a:ext cx="4194525" cy="5038198"/>
          </a:xfrm>
          <a:custGeom>
            <a:avLst/>
            <a:gdLst>
              <a:gd name="connsiteX0" fmla="*/ 4437773 w 8388504"/>
              <a:gd name="connsiteY0" fmla="*/ 0 h 10076395"/>
              <a:gd name="connsiteX1" fmla="*/ 8118016 w 8388504"/>
              <a:gd name="connsiteY1" fmla="*/ 6232382 h 10076395"/>
              <a:gd name="connsiteX2" fmla="*/ 8148993 w 8388504"/>
              <a:gd name="connsiteY2" fmla="*/ 8158387 h 10076395"/>
              <a:gd name="connsiteX3" fmla="*/ 7244579 w 8388504"/>
              <a:gd name="connsiteY3" fmla="*/ 9809285 h 10076395"/>
              <a:gd name="connsiteX4" fmla="*/ 7064306 w 8388504"/>
              <a:gd name="connsiteY4" fmla="*/ 10076395 h 10076395"/>
              <a:gd name="connsiteX5" fmla="*/ 0 w 8388504"/>
              <a:gd name="connsiteY5" fmla="*/ 10076395 h 10076395"/>
              <a:gd name="connsiteX6" fmla="*/ 0 w 8388504"/>
              <a:gd name="connsiteY6" fmla="*/ 1381759 h 1007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8504" h="10076395">
                <a:moveTo>
                  <a:pt x="4437773" y="0"/>
                </a:moveTo>
                <a:lnTo>
                  <a:pt x="8118016" y="6232382"/>
                </a:lnTo>
                <a:cubicBezTo>
                  <a:pt x="8467264" y="6823983"/>
                  <a:pt x="8479071" y="7555868"/>
                  <a:pt x="8148993" y="8158387"/>
                </a:cubicBezTo>
                <a:lnTo>
                  <a:pt x="7244579" y="9809285"/>
                </a:lnTo>
                <a:cubicBezTo>
                  <a:pt x="7192401" y="9904627"/>
                  <a:pt x="7130448" y="9992352"/>
                  <a:pt x="7064306" y="10076395"/>
                </a:cubicBezTo>
                <a:lnTo>
                  <a:pt x="0" y="10076395"/>
                </a:lnTo>
                <a:lnTo>
                  <a:pt x="0" y="1381759"/>
                </a:lnTo>
                <a:close/>
              </a:path>
            </a:pathLst>
          </a:custGeom>
          <a:noFill/>
        </p:spPr>
        <p:txBody>
          <a:bodyPr wrap="square" tIns="1510455">
            <a:noAutofit/>
          </a:bodyPr>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4805745" y="506268"/>
            <a:ext cx="6816959" cy="1077218"/>
          </a:xfrm>
        </p:spPr>
        <p:txBody>
          <a:bodyPr lIns="0" tIns="0" rIns="0" bIns="0"/>
          <a:lstStyle>
            <a:lvl1pPr>
              <a:defRPr b="1">
                <a:latin typeface="+mn-lt"/>
              </a:defRPr>
            </a:lvl1pPr>
          </a:lstStyle>
          <a:p>
            <a:r>
              <a:rPr lang="nb-NO"/>
              <a:t>Klikk for å redigere tittelstil</a:t>
            </a:r>
          </a:p>
        </p:txBody>
      </p:sp>
      <p:sp>
        <p:nvSpPr>
          <p:cNvPr id="3" name="Plassholder for innhold 2">
            <a:extLst>
              <a:ext uri="{FF2B5EF4-FFF2-40B4-BE49-F238E27FC236}">
                <a16:creationId xmlns:a16="http://schemas.microsoft.com/office/drawing/2014/main" id="{E7F2F0AF-8C14-FEEC-0922-8B11532A1A63}"/>
              </a:ext>
            </a:extLst>
          </p:cNvPr>
          <p:cNvSpPr>
            <a:spLocks noGrp="1"/>
          </p:cNvSpPr>
          <p:nvPr>
            <p:ph idx="1"/>
          </p:nvPr>
        </p:nvSpPr>
        <p:spPr>
          <a:xfrm>
            <a:off x="4805744" y="2034988"/>
            <a:ext cx="6813748" cy="3776138"/>
          </a:xfrm>
        </p:spPr>
        <p:txBody>
          <a:bodyPr lIns="0" tIns="0" rIns="0" b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lvl1pPr>
              <a:defRPr>
                <a:latin typeface="+mn-lt"/>
              </a:defRPr>
            </a:lvl1pPr>
          </a:lstStyle>
          <a:p>
            <a:fld id="{FD331D30-EF5A-43E9-8A92-7B5FEAD35D99}" type="datetime1">
              <a:rPr lang="nb-NO" smtClean="0"/>
              <a:t>20.04.2026</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15" name="Frihåndsform: figur 14">
            <a:extLst>
              <a:ext uri="{FF2B5EF4-FFF2-40B4-BE49-F238E27FC236}">
                <a16:creationId xmlns:a16="http://schemas.microsoft.com/office/drawing/2014/main" id="{59548686-0745-DE73-D69D-CDF60B1FAADE}"/>
              </a:ext>
            </a:extLst>
          </p:cNvPr>
          <p:cNvSpPr/>
          <p:nvPr/>
        </p:nvSpPr>
        <p:spPr>
          <a:xfrm>
            <a:off x="1139901" y="-63"/>
            <a:ext cx="2518383" cy="1818005"/>
          </a:xfrm>
          <a:custGeom>
            <a:avLst/>
            <a:gdLst>
              <a:gd name="connsiteX0" fmla="*/ 669290 w 5036439"/>
              <a:gd name="connsiteY0" fmla="*/ 1112012 h 3636010"/>
              <a:gd name="connsiteX1" fmla="*/ 2159762 w 5036439"/>
              <a:gd name="connsiteY1" fmla="*/ 3636010 h 3636010"/>
              <a:gd name="connsiteX2" fmla="*/ 3111627 w 5036439"/>
              <a:gd name="connsiteY2" fmla="*/ 3339592 h 3636010"/>
              <a:gd name="connsiteX3" fmla="*/ 3747770 w 5036439"/>
              <a:gd name="connsiteY3" fmla="*/ 3141472 h 3636010"/>
              <a:gd name="connsiteX4" fmla="*/ 4549268 w 5036439"/>
              <a:gd name="connsiteY4" fmla="*/ 2264410 h 3636010"/>
              <a:gd name="connsiteX5" fmla="*/ 4961128 w 5036439"/>
              <a:gd name="connsiteY5" fmla="*/ 349885 h 3636010"/>
              <a:gd name="connsiteX6" fmla="*/ 5036439 w 5036439"/>
              <a:gd name="connsiteY6" fmla="*/ 0 h 3636010"/>
              <a:gd name="connsiteX7" fmla="*/ 0 w 5036439"/>
              <a:gd name="connsiteY7" fmla="*/ 0 h 3636010"/>
              <a:gd name="connsiteX8" fmla="*/ 109093 w 5036439"/>
              <a:gd name="connsiteY8" fmla="*/ 163195 h 3636010"/>
              <a:gd name="connsiteX9" fmla="*/ 669290 w 5036439"/>
              <a:gd name="connsiteY9" fmla="*/ 1111885 h 363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6439" h="3636010">
                <a:moveTo>
                  <a:pt x="669290" y="1112012"/>
                </a:moveTo>
                <a:lnTo>
                  <a:pt x="2159762" y="3636010"/>
                </a:lnTo>
                <a:lnTo>
                  <a:pt x="3111627" y="3339592"/>
                </a:lnTo>
                <a:lnTo>
                  <a:pt x="3747770" y="3141472"/>
                </a:lnTo>
                <a:cubicBezTo>
                  <a:pt x="4153535" y="3015107"/>
                  <a:pt x="4459859" y="2679954"/>
                  <a:pt x="4549268" y="2264410"/>
                </a:cubicBezTo>
                <a:lnTo>
                  <a:pt x="4961128" y="349885"/>
                </a:lnTo>
                <a:lnTo>
                  <a:pt x="5036439" y="0"/>
                </a:lnTo>
                <a:lnTo>
                  <a:pt x="0" y="0"/>
                </a:lnTo>
                <a:cubicBezTo>
                  <a:pt x="38608" y="52451"/>
                  <a:pt x="75565" y="106426"/>
                  <a:pt x="109093" y="163195"/>
                </a:cubicBezTo>
                <a:lnTo>
                  <a:pt x="669290" y="1111885"/>
                </a:lnTo>
                <a:close/>
              </a:path>
            </a:pathLst>
          </a:custGeom>
          <a:solidFill>
            <a:srgbClr val="9359EF"/>
          </a:solidFill>
          <a:ln w="12700" cap="flat">
            <a:noFill/>
            <a:prstDash val="solid"/>
            <a:miter/>
          </a:ln>
        </p:spPr>
        <p:txBody>
          <a:bodyPr rtlCol="0" anchor="ctr"/>
          <a:lstStyle/>
          <a:p>
            <a:endParaRPr lang="nb-NO" sz="900">
              <a:latin typeface="+mn-lt"/>
            </a:endParaRPr>
          </a:p>
        </p:txBody>
      </p:sp>
      <p:sp>
        <p:nvSpPr>
          <p:cNvPr id="16" name="Frihåndsform: figur 15">
            <a:extLst>
              <a:ext uri="{FF2B5EF4-FFF2-40B4-BE49-F238E27FC236}">
                <a16:creationId xmlns:a16="http://schemas.microsoft.com/office/drawing/2014/main" id="{45DE5072-11AA-E5E5-1295-8A9028646E12}"/>
              </a:ext>
            </a:extLst>
          </p:cNvPr>
          <p:cNvSpPr/>
          <p:nvPr/>
        </p:nvSpPr>
        <p:spPr>
          <a:xfrm>
            <a:off x="0" y="0"/>
            <a:ext cx="2219850" cy="2509076"/>
          </a:xfrm>
          <a:custGeom>
            <a:avLst/>
            <a:gdLst>
              <a:gd name="connsiteX0" fmla="*/ 4439412 w 4439411"/>
              <a:gd name="connsiteY0" fmla="*/ 3635883 h 5018151"/>
              <a:gd name="connsiteX1" fmla="*/ 2948940 w 4439411"/>
              <a:gd name="connsiteY1" fmla="*/ 1111885 h 5018151"/>
              <a:gd name="connsiteX2" fmla="*/ 2388743 w 4439411"/>
              <a:gd name="connsiteY2" fmla="*/ 163195 h 5018151"/>
              <a:gd name="connsiteX3" fmla="*/ 2279650 w 4439411"/>
              <a:gd name="connsiteY3" fmla="*/ 0 h 5018151"/>
              <a:gd name="connsiteX4" fmla="*/ 0 w 4439411"/>
              <a:gd name="connsiteY4" fmla="*/ 0 h 5018151"/>
              <a:gd name="connsiteX5" fmla="*/ 0 w 4439411"/>
              <a:gd name="connsiteY5" fmla="*/ 5018151 h 5018151"/>
              <a:gd name="connsiteX6" fmla="*/ 4439412 w 4439411"/>
              <a:gd name="connsiteY6" fmla="*/ 3635883 h 501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411" h="5018151">
                <a:moveTo>
                  <a:pt x="4439412" y="3635883"/>
                </a:moveTo>
                <a:lnTo>
                  <a:pt x="2948940" y="1111885"/>
                </a:lnTo>
                <a:lnTo>
                  <a:pt x="2388743" y="163195"/>
                </a:lnTo>
                <a:cubicBezTo>
                  <a:pt x="2355215" y="106426"/>
                  <a:pt x="2318258" y="52451"/>
                  <a:pt x="2279650" y="0"/>
                </a:cubicBezTo>
                <a:lnTo>
                  <a:pt x="0" y="0"/>
                </a:lnTo>
                <a:lnTo>
                  <a:pt x="0" y="5018151"/>
                </a:lnTo>
                <a:lnTo>
                  <a:pt x="4439412" y="3635883"/>
                </a:lnTo>
                <a:close/>
              </a:path>
            </a:pathLst>
          </a:custGeom>
          <a:solidFill>
            <a:srgbClr val="2F0B63"/>
          </a:solidFill>
          <a:ln w="12700" cap="flat">
            <a:noFill/>
            <a:prstDash val="solid"/>
            <a:miter/>
          </a:ln>
        </p:spPr>
        <p:txBody>
          <a:bodyPr rtlCol="0" anchor="ctr"/>
          <a:lstStyle/>
          <a:p>
            <a:endParaRPr lang="nb-NO" sz="900">
              <a:latin typeface="+mn-lt"/>
            </a:endParaRPr>
          </a:p>
        </p:txBody>
      </p:sp>
      <p:sp>
        <p:nvSpPr>
          <p:cNvPr id="21" name="Plassholder for bunntekst 4">
            <a:extLst>
              <a:ext uri="{FF2B5EF4-FFF2-40B4-BE49-F238E27FC236}">
                <a16:creationId xmlns:a16="http://schemas.microsoft.com/office/drawing/2014/main" id="{C8D4C043-4A78-78CD-0026-2C34F8956C65}"/>
              </a:ext>
            </a:extLst>
          </p:cNvPr>
          <p:cNvSpPr>
            <a:spLocks noGrp="1"/>
          </p:cNvSpPr>
          <p:nvPr>
            <p:ph type="ftr" sz="quarter" idx="11"/>
          </p:nvPr>
        </p:nvSpPr>
        <p:spPr>
          <a:xfrm>
            <a:off x="3974565" y="6327500"/>
            <a:ext cx="4242870" cy="153889"/>
          </a:xfrm>
        </p:spPr>
        <p:txBody>
          <a:bodyPr lIns="0" tIns="0" rIns="0" bIns="0"/>
          <a:lstStyle>
            <a:lvl1pPr>
              <a:defRPr>
                <a:latin typeface="+mn-lt"/>
              </a:defRPr>
            </a:lvl1pPr>
          </a:lstStyle>
          <a:p>
            <a:r>
              <a:rPr lang="nb-NO"/>
              <a:t>Navn på enhet / fakultet / institutt / presentasjon</a:t>
            </a:r>
            <a:endParaRPr lang="nb-NO" dirty="0"/>
          </a:p>
        </p:txBody>
      </p:sp>
    </p:spTree>
    <p:extLst>
      <p:ext uri="{BB962C8B-B14F-4D97-AF65-F5344CB8AC3E}">
        <p14:creationId xmlns:p14="http://schemas.microsoft.com/office/powerpoint/2010/main" val="281100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ilder med tekst">
    <p:spTree>
      <p:nvGrpSpPr>
        <p:cNvPr id="1" name=""/>
        <p:cNvGrpSpPr/>
        <p:nvPr/>
      </p:nvGrpSpPr>
      <p:grpSpPr>
        <a:xfrm>
          <a:off x="0" y="0"/>
          <a:ext cx="0" cy="0"/>
          <a:chOff x="0" y="0"/>
          <a:chExt cx="0" cy="0"/>
        </a:xfrm>
      </p:grpSpPr>
      <p:sp>
        <p:nvSpPr>
          <p:cNvPr id="10" name="Plassholder for tekst 6">
            <a:extLst>
              <a:ext uri="{FF2B5EF4-FFF2-40B4-BE49-F238E27FC236}">
                <a16:creationId xmlns:a16="http://schemas.microsoft.com/office/drawing/2014/main" id="{9677DA78-3984-9971-BD83-196FD5AAF504}"/>
              </a:ext>
            </a:extLst>
          </p:cNvPr>
          <p:cNvSpPr>
            <a:spLocks noGrp="1"/>
          </p:cNvSpPr>
          <p:nvPr>
            <p:ph type="body" sz="quarter" idx="22" hasCustomPrompt="1"/>
          </p:nvPr>
        </p:nvSpPr>
        <p:spPr>
          <a:xfrm>
            <a:off x="8189840" y="1467041"/>
            <a:ext cx="3429652" cy="4343943"/>
          </a:xfrm>
          <a:prstGeom prst="rect">
            <a:avLst/>
          </a:prstGeom>
          <a:solidFill>
            <a:srgbClr val="FFCCED"/>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9" name="Plassholder for tekst 6">
            <a:extLst>
              <a:ext uri="{FF2B5EF4-FFF2-40B4-BE49-F238E27FC236}">
                <a16:creationId xmlns:a16="http://schemas.microsoft.com/office/drawing/2014/main" id="{5030C568-4943-319E-5327-C191C969352E}"/>
              </a:ext>
            </a:extLst>
          </p:cNvPr>
          <p:cNvSpPr>
            <a:spLocks noGrp="1"/>
          </p:cNvSpPr>
          <p:nvPr>
            <p:ph type="body" sz="quarter" idx="21" hasCustomPrompt="1"/>
          </p:nvPr>
        </p:nvSpPr>
        <p:spPr>
          <a:xfrm>
            <a:off x="4382339" y="1467041"/>
            <a:ext cx="3429652" cy="4343943"/>
          </a:xfrm>
          <a:prstGeom prst="rect">
            <a:avLst/>
          </a:prstGeom>
          <a:solidFill>
            <a:srgbClr val="FFF5EE"/>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7" name="Plassholder for tekst 6">
            <a:extLst>
              <a:ext uri="{FF2B5EF4-FFF2-40B4-BE49-F238E27FC236}">
                <a16:creationId xmlns:a16="http://schemas.microsoft.com/office/drawing/2014/main" id="{113A13F0-A5AC-8BFA-ACF9-DC5CA528EDED}"/>
              </a:ext>
            </a:extLst>
          </p:cNvPr>
          <p:cNvSpPr>
            <a:spLocks noGrp="1"/>
          </p:cNvSpPr>
          <p:nvPr>
            <p:ph type="body" sz="quarter" idx="20" hasCustomPrompt="1"/>
          </p:nvPr>
        </p:nvSpPr>
        <p:spPr>
          <a:xfrm>
            <a:off x="571610" y="1467041"/>
            <a:ext cx="3429652" cy="4343943"/>
          </a:xfrm>
          <a:prstGeom prst="rect">
            <a:avLst/>
          </a:prstGeom>
          <a:solidFill>
            <a:srgbClr val="DAD9FF"/>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571610" y="506269"/>
            <a:ext cx="9145739" cy="538609"/>
          </a:xfrm>
        </p:spPr>
        <p:txBody>
          <a:bodyPr lIns="0" tIns="0" rIns="0" bIns="0">
            <a:noAutofit/>
          </a:bodyPr>
          <a:lstStyle>
            <a:lvl1pPr>
              <a:defRPr b="1">
                <a:latin typeface="+mn-lt"/>
              </a:defRPr>
            </a:lvl1pPr>
          </a:lstStyle>
          <a:p>
            <a:r>
              <a:rPr lang="nb-NO"/>
              <a:t>Klikk for å redigere tittelstil</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lvl1pPr>
              <a:defRPr>
                <a:latin typeface="+mn-lt"/>
              </a:defRPr>
            </a:lvl1pPr>
          </a:lstStyle>
          <a:p>
            <a:fld id="{0BE5FB3A-513F-4F69-9BB9-1A05E814BFC6}" type="datetime1">
              <a:rPr lang="nb-NO" smtClean="0"/>
              <a:t>20.04.2026</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lvl1pPr>
              <a:defRPr>
                <a:latin typeface="+mn-lt"/>
              </a:defRPr>
            </a:lvl1pPr>
          </a:lstStyle>
          <a:p>
            <a:fld id="{F9601797-DC0E-45BC-9A66-B1CCC5925A5F}" type="slidenum">
              <a:rPr lang="nb-NO" smtClean="0"/>
              <a:pPr/>
              <a:t>‹#›</a:t>
            </a:fld>
            <a:endParaRPr lang="nb-NO"/>
          </a:p>
        </p:txBody>
      </p:sp>
      <p:sp>
        <p:nvSpPr>
          <p:cNvPr id="8" name="Plassholder for tekst 7">
            <a:extLst>
              <a:ext uri="{FF2B5EF4-FFF2-40B4-BE49-F238E27FC236}">
                <a16:creationId xmlns:a16="http://schemas.microsoft.com/office/drawing/2014/main" id="{2D5B5F40-869B-064B-B8A8-0F797FFBE554}"/>
              </a:ext>
            </a:extLst>
          </p:cNvPr>
          <p:cNvSpPr>
            <a:spLocks noGrp="1"/>
          </p:cNvSpPr>
          <p:nvPr>
            <p:ph type="body" sz="quarter" idx="14"/>
          </p:nvPr>
        </p:nvSpPr>
        <p:spPr>
          <a:xfrm>
            <a:off x="76213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17" name="Plassholder for tekst 7">
            <a:extLst>
              <a:ext uri="{FF2B5EF4-FFF2-40B4-BE49-F238E27FC236}">
                <a16:creationId xmlns:a16="http://schemas.microsoft.com/office/drawing/2014/main" id="{BB298393-900F-F0FA-10B6-B51F939D6C46}"/>
              </a:ext>
            </a:extLst>
          </p:cNvPr>
          <p:cNvSpPr>
            <a:spLocks noGrp="1"/>
          </p:cNvSpPr>
          <p:nvPr>
            <p:ph type="body" sz="quarter" idx="15" hasCustomPrompt="1"/>
          </p:nvPr>
        </p:nvSpPr>
        <p:spPr>
          <a:xfrm>
            <a:off x="76213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Arial" panose="020B0604020202020204" pitchFamily="34"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22" name="Plassholder for tekst 7">
            <a:extLst>
              <a:ext uri="{FF2B5EF4-FFF2-40B4-BE49-F238E27FC236}">
                <a16:creationId xmlns:a16="http://schemas.microsoft.com/office/drawing/2014/main" id="{D0481030-A7B8-CFFB-ABF6-76BFE49C3357}"/>
              </a:ext>
            </a:extLst>
          </p:cNvPr>
          <p:cNvSpPr>
            <a:spLocks noGrp="1"/>
          </p:cNvSpPr>
          <p:nvPr>
            <p:ph type="body" sz="quarter" idx="16"/>
          </p:nvPr>
        </p:nvSpPr>
        <p:spPr>
          <a:xfrm>
            <a:off x="457286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Klikk for å redigere tekststiler i malen</a:t>
            </a:r>
          </a:p>
        </p:txBody>
      </p:sp>
      <p:sp>
        <p:nvSpPr>
          <p:cNvPr id="24" name="Plassholder for tekst 7">
            <a:extLst>
              <a:ext uri="{FF2B5EF4-FFF2-40B4-BE49-F238E27FC236}">
                <a16:creationId xmlns:a16="http://schemas.microsoft.com/office/drawing/2014/main" id="{C7F60A1C-FFAB-3EDD-CAC4-9A7A44277F92}"/>
              </a:ext>
            </a:extLst>
          </p:cNvPr>
          <p:cNvSpPr>
            <a:spLocks noGrp="1"/>
          </p:cNvSpPr>
          <p:nvPr>
            <p:ph type="body" sz="quarter" idx="17" hasCustomPrompt="1"/>
          </p:nvPr>
        </p:nvSpPr>
        <p:spPr>
          <a:xfrm>
            <a:off x="457286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Arial" panose="020B0604020202020204" pitchFamily="34"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27" name="Plassholder for tekst 7">
            <a:extLst>
              <a:ext uri="{FF2B5EF4-FFF2-40B4-BE49-F238E27FC236}">
                <a16:creationId xmlns:a16="http://schemas.microsoft.com/office/drawing/2014/main" id="{E638933F-F53C-EB45-1013-D78DFF74AA0F}"/>
              </a:ext>
            </a:extLst>
          </p:cNvPr>
          <p:cNvSpPr>
            <a:spLocks noGrp="1"/>
          </p:cNvSpPr>
          <p:nvPr>
            <p:ph type="body" sz="quarter" idx="18"/>
          </p:nvPr>
        </p:nvSpPr>
        <p:spPr>
          <a:xfrm>
            <a:off x="838036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29" name="Plassholder for tekst 7">
            <a:extLst>
              <a:ext uri="{FF2B5EF4-FFF2-40B4-BE49-F238E27FC236}">
                <a16:creationId xmlns:a16="http://schemas.microsoft.com/office/drawing/2014/main" id="{7F7D6B32-4E74-D854-D0E2-BF25D5D0C683}"/>
              </a:ext>
            </a:extLst>
          </p:cNvPr>
          <p:cNvSpPr>
            <a:spLocks noGrp="1"/>
          </p:cNvSpPr>
          <p:nvPr>
            <p:ph type="body" sz="quarter" idx="19" hasCustomPrompt="1"/>
          </p:nvPr>
        </p:nvSpPr>
        <p:spPr>
          <a:xfrm>
            <a:off x="838036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Arial" panose="020B0604020202020204" pitchFamily="34"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5" name="Plassholder for bunntekst 5">
            <a:extLst>
              <a:ext uri="{FF2B5EF4-FFF2-40B4-BE49-F238E27FC236}">
                <a16:creationId xmlns:a16="http://schemas.microsoft.com/office/drawing/2014/main" id="{2BE8A68F-8C2A-83D4-85DC-15C4F020EA80}"/>
              </a:ext>
            </a:extLst>
          </p:cNvPr>
          <p:cNvSpPr>
            <a:spLocks noGrp="1"/>
          </p:cNvSpPr>
          <p:nvPr>
            <p:ph type="ftr" sz="quarter" idx="11"/>
          </p:nvPr>
        </p:nvSpPr>
        <p:spPr>
          <a:xfrm>
            <a:off x="3564026" y="6327500"/>
            <a:ext cx="5063949" cy="153889"/>
          </a:xfrm>
        </p:spPr>
        <p:txBody>
          <a:bodyPr lIns="0" tIns="0" rIns="0" bIns="0"/>
          <a:lstStyle>
            <a:lvl1pPr>
              <a:defRPr>
                <a:latin typeface="+mn-lt"/>
              </a:defRPr>
            </a:lvl1pPr>
          </a:lstStyle>
          <a:p>
            <a:r>
              <a:rPr lang="nb-NO"/>
              <a:t>Navn på enhet / fakultet / institutt / presentasjon</a:t>
            </a:r>
          </a:p>
        </p:txBody>
      </p:sp>
      <p:sp>
        <p:nvSpPr>
          <p:cNvPr id="12" name="Plassholder for tekst 6">
            <a:extLst>
              <a:ext uri="{FF2B5EF4-FFF2-40B4-BE49-F238E27FC236}">
                <a16:creationId xmlns:a16="http://schemas.microsoft.com/office/drawing/2014/main" id="{A09AF0C2-5D04-FAF6-1366-310CCC3A7939}"/>
              </a:ext>
            </a:extLst>
          </p:cNvPr>
          <p:cNvSpPr>
            <a:spLocks noGrp="1"/>
          </p:cNvSpPr>
          <p:nvPr>
            <p:ph type="body" sz="quarter" idx="23" hasCustomPrompt="1"/>
          </p:nvPr>
        </p:nvSpPr>
        <p:spPr>
          <a:xfrm>
            <a:off x="762139" y="2590106"/>
            <a:ext cx="3048198" cy="19050"/>
          </a:xfrm>
          <a:prstGeom prst="rect">
            <a:avLst/>
          </a:prstGeom>
          <a:solidFill>
            <a:schemeClr val="accent6"/>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15" name="Plassholder for tekst 6">
            <a:extLst>
              <a:ext uri="{FF2B5EF4-FFF2-40B4-BE49-F238E27FC236}">
                <a16:creationId xmlns:a16="http://schemas.microsoft.com/office/drawing/2014/main" id="{7EFE1079-4D2E-EC56-3B48-AFFCDEBA3FDA}"/>
              </a:ext>
            </a:extLst>
          </p:cNvPr>
          <p:cNvSpPr>
            <a:spLocks noGrp="1"/>
          </p:cNvSpPr>
          <p:nvPr>
            <p:ph type="body" sz="quarter" idx="24" hasCustomPrompt="1"/>
          </p:nvPr>
        </p:nvSpPr>
        <p:spPr>
          <a:xfrm>
            <a:off x="4572869" y="2590106"/>
            <a:ext cx="3048198" cy="19050"/>
          </a:xfrm>
          <a:prstGeom prst="rect">
            <a:avLst/>
          </a:prstGeom>
          <a:solidFill>
            <a:srgbClr val="FF6202"/>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19" name="Plassholder for tekst 6">
            <a:extLst>
              <a:ext uri="{FF2B5EF4-FFF2-40B4-BE49-F238E27FC236}">
                <a16:creationId xmlns:a16="http://schemas.microsoft.com/office/drawing/2014/main" id="{432A862F-E549-D9F6-AF07-40BAE1A34133}"/>
              </a:ext>
            </a:extLst>
          </p:cNvPr>
          <p:cNvSpPr>
            <a:spLocks noGrp="1"/>
          </p:cNvSpPr>
          <p:nvPr>
            <p:ph type="body" sz="quarter" idx="25" hasCustomPrompt="1"/>
          </p:nvPr>
        </p:nvSpPr>
        <p:spPr>
          <a:xfrm>
            <a:off x="8380369" y="2590106"/>
            <a:ext cx="3048198" cy="19050"/>
          </a:xfrm>
          <a:prstGeom prst="rect">
            <a:avLst/>
          </a:prstGeom>
          <a:solidFill>
            <a:schemeClr val="dk2"/>
          </a:solidFill>
        </p:spPr>
        <p:txBody>
          <a:bodyPr lIns="91440" tIns="45720" rIns="91440" bIns="45720"/>
          <a:lstStyle>
            <a:lvl1pPr marL="0" indent="0">
              <a:buNone/>
              <a:defRPr sz="100">
                <a:latin typeface="+mn-lt"/>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Tree>
    <p:extLst>
      <p:ext uri="{BB962C8B-B14F-4D97-AF65-F5344CB8AC3E}">
        <p14:creationId xmlns:p14="http://schemas.microsoft.com/office/powerpoint/2010/main" val="134075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5B2ACF1-FF09-CADB-2BF2-4244776682BA}"/>
              </a:ext>
            </a:extLst>
          </p:cNvPr>
          <p:cNvSpPr>
            <a:spLocks noGrp="1"/>
          </p:cNvSpPr>
          <p:nvPr>
            <p:ph type="title"/>
          </p:nvPr>
        </p:nvSpPr>
        <p:spPr>
          <a:xfrm>
            <a:off x="571609" y="506268"/>
            <a:ext cx="9145738" cy="1077218"/>
          </a:xfrm>
          <a:prstGeom prst="rect">
            <a:avLst/>
          </a:prstGeom>
        </p:spPr>
        <p:txBody>
          <a:bodyPr vert="horz" wrap="square" lIns="0" tIns="0" rIns="0" bIns="0" rtlCol="0" anchor="t">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54AABBF2-CF9F-F018-E522-F2044C4F7946}"/>
              </a:ext>
            </a:extLst>
          </p:cNvPr>
          <p:cNvSpPr>
            <a:spLocks noGrp="1"/>
          </p:cNvSpPr>
          <p:nvPr>
            <p:ph type="body" idx="1"/>
          </p:nvPr>
        </p:nvSpPr>
        <p:spPr>
          <a:xfrm>
            <a:off x="571609" y="2034988"/>
            <a:ext cx="9145739" cy="3776138"/>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3FF67F4-FE10-ACFC-ADDA-335A7B6E4E0A}"/>
              </a:ext>
            </a:extLst>
          </p:cNvPr>
          <p:cNvSpPr>
            <a:spLocks noGrp="1"/>
          </p:cNvSpPr>
          <p:nvPr>
            <p:ph type="dt" sz="half" idx="2"/>
          </p:nvPr>
        </p:nvSpPr>
        <p:spPr>
          <a:xfrm>
            <a:off x="0" y="-105292"/>
            <a:ext cx="2743200" cy="15389"/>
          </a:xfrm>
          <a:prstGeom prst="rect">
            <a:avLst/>
          </a:prstGeom>
        </p:spPr>
        <p:txBody>
          <a:bodyPr vert="horz" lIns="0" tIns="0" rIns="0" bIns="0" rtlCol="0" anchor="ctr">
            <a:spAutoFit/>
          </a:bodyPr>
          <a:lstStyle>
            <a:lvl1pPr algn="l">
              <a:lnSpc>
                <a:spcPct val="100000"/>
              </a:lnSpc>
              <a:defRPr sz="100">
                <a:solidFill>
                  <a:schemeClr val="dk1"/>
                </a:solidFill>
                <a:latin typeface="+mn-lt"/>
              </a:defRPr>
            </a:lvl1pPr>
          </a:lstStyle>
          <a:p>
            <a:fld id="{09FE7A01-6DFD-4C85-A82D-C59CF0FA157A}" type="datetime1">
              <a:rPr lang="nb-NO" smtClean="0"/>
              <a:t>20.04.2026</a:t>
            </a:fld>
            <a:endParaRPr lang="nb-NO"/>
          </a:p>
        </p:txBody>
      </p:sp>
      <p:sp>
        <p:nvSpPr>
          <p:cNvPr id="5" name="Plassholder for bunntekst 4">
            <a:extLst>
              <a:ext uri="{FF2B5EF4-FFF2-40B4-BE49-F238E27FC236}">
                <a16:creationId xmlns:a16="http://schemas.microsoft.com/office/drawing/2014/main" id="{72896FC8-091B-2CD0-2C3C-E0FBA6C0667E}"/>
              </a:ext>
            </a:extLst>
          </p:cNvPr>
          <p:cNvSpPr>
            <a:spLocks noGrp="1"/>
          </p:cNvSpPr>
          <p:nvPr>
            <p:ph type="ftr" sz="quarter" idx="3"/>
          </p:nvPr>
        </p:nvSpPr>
        <p:spPr>
          <a:xfrm>
            <a:off x="3564026" y="6327500"/>
            <a:ext cx="5063949" cy="153889"/>
          </a:xfrm>
          <a:prstGeom prst="rect">
            <a:avLst/>
          </a:prstGeom>
        </p:spPr>
        <p:txBody>
          <a:bodyPr vert="horz" wrap="square" lIns="0" tIns="0" rIns="0" bIns="0" rtlCol="0" anchor="ctr">
            <a:spAutoFit/>
          </a:bodyPr>
          <a:lstStyle>
            <a:lvl1pPr algn="ctr">
              <a:lnSpc>
                <a:spcPts val="1200"/>
              </a:lnSpc>
              <a:defRPr sz="1000">
                <a:solidFill>
                  <a:schemeClr val="dk1"/>
                </a:solidFill>
                <a:latin typeface="+mn-lt"/>
              </a:defRPr>
            </a:lvl1pPr>
          </a:lstStyle>
          <a:p>
            <a:r>
              <a:rPr lang="nb-NO" dirty="0"/>
              <a:t>Navn på enhet / fakultet / institutt / presentasjon</a:t>
            </a:r>
          </a:p>
        </p:txBody>
      </p:sp>
      <p:sp>
        <p:nvSpPr>
          <p:cNvPr id="6" name="Plassholder for lysbildenummer 5">
            <a:extLst>
              <a:ext uri="{FF2B5EF4-FFF2-40B4-BE49-F238E27FC236}">
                <a16:creationId xmlns:a16="http://schemas.microsoft.com/office/drawing/2014/main" id="{8D6A1866-597C-67FF-F7CE-09CFFEF8C4B4}"/>
              </a:ext>
            </a:extLst>
          </p:cNvPr>
          <p:cNvSpPr>
            <a:spLocks noGrp="1"/>
          </p:cNvSpPr>
          <p:nvPr>
            <p:ph type="sldNum" sz="quarter" idx="4"/>
          </p:nvPr>
        </p:nvSpPr>
        <p:spPr>
          <a:xfrm>
            <a:off x="10396189" y="6327500"/>
            <a:ext cx="1223303" cy="153889"/>
          </a:xfrm>
          <a:prstGeom prst="rect">
            <a:avLst/>
          </a:prstGeom>
        </p:spPr>
        <p:txBody>
          <a:bodyPr vert="horz" wrap="square" lIns="0" tIns="0" rIns="0" bIns="0" rtlCol="0" anchor="ctr">
            <a:spAutoFit/>
          </a:bodyPr>
          <a:lstStyle>
            <a:lvl1pPr algn="r">
              <a:lnSpc>
                <a:spcPts val="1200"/>
              </a:lnSpc>
              <a:defRPr sz="1000">
                <a:solidFill>
                  <a:schemeClr val="dk1"/>
                </a:solidFill>
                <a:latin typeface="+mn-lt"/>
              </a:defRPr>
            </a:lvl1pPr>
          </a:lstStyle>
          <a:p>
            <a:fld id="{F9601797-DC0E-45BC-9A66-B1CCC5925A5F}" type="slidenum">
              <a:rPr lang="nb-NO" smtClean="0"/>
              <a:pPr/>
              <a:t>‹#›</a:t>
            </a:fld>
            <a:endParaRPr lang="nb-NO" dirty="0"/>
          </a:p>
        </p:txBody>
      </p:sp>
      <p:pic>
        <p:nvPicPr>
          <p:cNvPr id="13" name="Grafikk 12">
            <a:extLst>
              <a:ext uri="{FF2B5EF4-FFF2-40B4-BE49-F238E27FC236}">
                <a16:creationId xmlns:a16="http://schemas.microsoft.com/office/drawing/2014/main" id="{975E6E6E-57FD-EB89-1090-CD043989087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71609" y="6131820"/>
            <a:ext cx="1359088" cy="313111"/>
          </a:xfrm>
          <a:prstGeom prst="rect">
            <a:avLst/>
          </a:prstGeom>
        </p:spPr>
      </p:pic>
      <p:sp>
        <p:nvSpPr>
          <p:cNvPr id="7" name="lastID" hidden="1">
            <a:extLst>
              <a:ext uri="{FF2B5EF4-FFF2-40B4-BE49-F238E27FC236}">
                <a16:creationId xmlns:a16="http://schemas.microsoft.com/office/drawing/2014/main" id="{10460A54-0FF6-F956-6950-FA866AE9EDFA}"/>
              </a:ext>
            </a:extLst>
          </p:cNvPr>
          <p:cNvSpPr/>
          <p:nvPr userDrawn="1"/>
        </p:nvSpPr>
        <p:spPr>
          <a:xfrm>
            <a:off x="670561" y="-731520"/>
            <a:ext cx="1260137" cy="290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a:latin typeface="+mn-lt"/>
              </a:rPr>
              <a:t>sisteside2</a:t>
            </a:r>
          </a:p>
        </p:txBody>
      </p:sp>
    </p:spTree>
    <p:extLst>
      <p:ext uri="{BB962C8B-B14F-4D97-AF65-F5344CB8AC3E}">
        <p14:creationId xmlns:p14="http://schemas.microsoft.com/office/powerpoint/2010/main" val="3147738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710" r:id="rId10"/>
    <p:sldLayoutId id="2147483691" r:id="rId11"/>
    <p:sldLayoutId id="2147483692" r:id="rId12"/>
    <p:sldLayoutId id="2147483693" r:id="rId13"/>
    <p:sldLayoutId id="2147483703" r:id="rId14"/>
    <p:sldLayoutId id="2147483704" r:id="rId15"/>
    <p:sldLayoutId id="2147483705" r:id="rId16"/>
    <p:sldLayoutId id="2147483706" r:id="rId17"/>
    <p:sldLayoutId id="2147483707" r:id="rId18"/>
    <p:sldLayoutId id="2147483708" r:id="rId19"/>
    <p:sldLayoutId id="2147483709" r:id="rId20"/>
    <p:sldLayoutId id="2147483712" r:id="rId21"/>
    <p:sldLayoutId id="2147483713" r:id="rId22"/>
    <p:sldLayoutId id="2147483715" r:id="rId23"/>
    <p:sldLayoutId id="2147483716" r:id="rId24"/>
    <p:sldLayoutId id="2147483717" r:id="rId25"/>
    <p:sldLayoutId id="2147483718" r:id="rId26"/>
    <p:sldLayoutId id="2147483719" r:id="rId27"/>
    <p:sldLayoutId id="2147483720" r:id="rId28"/>
    <p:sldLayoutId id="2147483721" r:id="rId29"/>
    <p:sldLayoutId id="2147483723" r:id="rId30"/>
    <p:sldLayoutId id="2147483724" r:id="rId31"/>
  </p:sldLayoutIdLst>
  <p:hf sldNum="0" hdr="0" ftr="0" dt="0"/>
  <p:txStyles>
    <p:titleStyle>
      <a:lvl1pPr algn="l" defTabSz="914310" rtl="0" eaLnBrk="1" latinLnBrk="0" hangingPunct="1">
        <a:lnSpc>
          <a:spcPts val="4200"/>
        </a:lnSpc>
        <a:spcBef>
          <a:spcPct val="0"/>
        </a:spcBef>
        <a:buNone/>
        <a:defRPr sz="3600" kern="1200">
          <a:solidFill>
            <a:schemeClr val="tx1"/>
          </a:solidFill>
          <a:latin typeface="+mn-lt"/>
          <a:ea typeface="+mj-ea"/>
          <a:cs typeface="+mj-cs"/>
        </a:defRPr>
      </a:lvl1pPr>
    </p:titleStyle>
    <p:bodyStyle>
      <a:lvl1pPr marL="228578" indent="-228578" algn="l" defTabSz="914310" rtl="0" eaLnBrk="1" latinLnBrk="0" hangingPunct="1">
        <a:lnSpc>
          <a:spcPts val="2660"/>
        </a:lnSpc>
        <a:spcBef>
          <a:spcPts val="2000"/>
        </a:spcBef>
        <a:buFont typeface="Arial" panose="020B0604020202020204" pitchFamily="34" charset="0"/>
        <a:buChar char="•"/>
        <a:defRPr sz="2000" kern="1200">
          <a:solidFill>
            <a:schemeClr val="tx1"/>
          </a:solidFill>
          <a:latin typeface="+mn-lt"/>
          <a:ea typeface="+mn-ea"/>
          <a:cs typeface="+mn-cs"/>
        </a:defRPr>
      </a:lvl1pPr>
      <a:lvl2pPr marL="457154"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2pPr>
      <a:lvl3pPr marL="685732"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3pPr>
      <a:lvl4pPr marL="914309"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4pPr>
      <a:lvl5pPr marL="1142886"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8"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4" algn="l" defTabSz="91431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hyperlink" Target="https://www.linkedin.com/in/ebrembo/" TargetMode="External"/><Relationship Id="rId1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hyperlink" Target="https://www.usn.no/studier/master-i-helsetjenesteinnovasjon-og-teknologianvendelse/" TargetMode="External"/><Relationship Id="rId17" Type="http://schemas.openxmlformats.org/officeDocument/2006/relationships/hyperlink" Target="https://orcid.org/0000-0002-6738-0445" TargetMode="External"/><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12.svg"/><Relationship Id="rId11" Type="http://schemas.openxmlformats.org/officeDocument/2006/relationships/hyperlink" Target="https://www.usn.no/forskning/forskningsgrupper-og-senter/helse-og-velferd/senter-for-helse-og-teknologi/" TargetMode="External"/><Relationship Id="rId5" Type="http://schemas.openxmlformats.org/officeDocument/2006/relationships/image" Target="../media/image11.svg"/><Relationship Id="rId15" Type="http://schemas.openxmlformats.org/officeDocument/2006/relationships/hyperlink" Target="https://www.usn.no/kontakt-oss/ansatte/espen-andreas-brembo" TargetMode="External"/><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espenab@usn.no"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hyperlink" Target="https://doi.org/10.1111/jan.16096" TargetMode="External"/><Relationship Id="rId13" Type="http://schemas.openxmlformats.org/officeDocument/2006/relationships/hyperlink" Target="https://doi.org/10.1016/j.ijnurstu.2026.105348" TargetMode="External"/><Relationship Id="rId3" Type="http://schemas.openxmlformats.org/officeDocument/2006/relationships/hyperlink" Target="https://doi.org/10.1186/s12913-023-10103-8" TargetMode="External"/><Relationship Id="rId7" Type="http://schemas.openxmlformats.org/officeDocument/2006/relationships/hyperlink" Target="https://doi.org/10.1016/j.ijmedinf.2023.104995" TargetMode="External"/><Relationship Id="rId12" Type="http://schemas.openxmlformats.org/officeDocument/2006/relationships/hyperlink" Target="https://doi.org/10.2196/36414" TargetMode="External"/><Relationship Id="rId17" Type="http://schemas.openxmlformats.org/officeDocument/2006/relationships/hyperlink" Target="https://doi.org/10.2196/14197" TargetMode="External"/><Relationship Id="rId2" Type="http://schemas.openxmlformats.org/officeDocument/2006/relationships/hyperlink" Target="https://hdl.handle.net/11250/3201846" TargetMode="External"/><Relationship Id="rId16" Type="http://schemas.openxmlformats.org/officeDocument/2006/relationships/hyperlink" Target="https://doi.org/10.1186/s43058-022-00315-0" TargetMode="External"/><Relationship Id="rId1" Type="http://schemas.openxmlformats.org/officeDocument/2006/relationships/slideLayout" Target="../slideLayouts/slideLayout3.xml"/><Relationship Id="rId6" Type="http://schemas.openxmlformats.org/officeDocument/2006/relationships/hyperlink" Target="https://doi.org/10.1002/nop2.1184" TargetMode="External"/><Relationship Id="rId11" Type="http://schemas.openxmlformats.org/officeDocument/2006/relationships/hyperlink" Target="https://doi.org/10.1016/j.ijmedinf.2024.105396" TargetMode="External"/><Relationship Id="rId5" Type="http://schemas.openxmlformats.org/officeDocument/2006/relationships/hyperlink" Target="https://doi.org/10.23996/fjhw.111771" TargetMode="External"/><Relationship Id="rId15" Type="http://schemas.openxmlformats.org/officeDocument/2006/relationships/hyperlink" Target="https://doi.org/10.1186/s12913-025-12994-1" TargetMode="External"/><Relationship Id="rId10" Type="http://schemas.openxmlformats.org/officeDocument/2006/relationships/hyperlink" Target="https://doi.org/10.1111/jocn.14710" TargetMode="External"/><Relationship Id="rId4" Type="http://schemas.openxmlformats.org/officeDocument/2006/relationships/hyperlink" Target="https://doi.org/10.1016/j.apnr.2025.151922" TargetMode="External"/><Relationship Id="rId9" Type="http://schemas.openxmlformats.org/officeDocument/2006/relationships/hyperlink" Target="https://doi.org/10.1016/j.ijmedinf.2020.104260" TargetMode="External"/><Relationship Id="rId14" Type="http://schemas.openxmlformats.org/officeDocument/2006/relationships/hyperlink" Target="https://doi.org/10.1186/s12913-024-10867-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16/j.ijnurstu.2026.10534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2.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ssholder for bilde 19" descr="Et bilde som inneholder tegning, sketch, illustrasjon, clip art&#10;&#10;KI-generert innhold kan være feil.">
            <a:extLst>
              <a:ext uri="{FF2B5EF4-FFF2-40B4-BE49-F238E27FC236}">
                <a16:creationId xmlns:a16="http://schemas.microsoft.com/office/drawing/2014/main" id="{8EAE7A41-6066-7C8B-60B6-CC4086CF20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972" t="161" r="32295"/>
          <a:stretch/>
        </p:blipFill>
        <p:spPr>
          <a:xfrm>
            <a:off x="0" y="1819275"/>
            <a:ext cx="4194175" cy="5038725"/>
          </a:xfrm>
        </p:spPr>
      </p:pic>
      <p:sp>
        <p:nvSpPr>
          <p:cNvPr id="10" name="Title 9">
            <a:extLst>
              <a:ext uri="{FF2B5EF4-FFF2-40B4-BE49-F238E27FC236}">
                <a16:creationId xmlns:a16="http://schemas.microsoft.com/office/drawing/2014/main" id="{DBEC8E13-1F26-B820-BB69-B1BBBC9B56B2}"/>
              </a:ext>
            </a:extLst>
          </p:cNvPr>
          <p:cNvSpPr>
            <a:spLocks noGrp="1"/>
          </p:cNvSpPr>
          <p:nvPr>
            <p:ph type="title"/>
          </p:nvPr>
        </p:nvSpPr>
        <p:spPr>
          <a:xfrm>
            <a:off x="4447458" y="2214844"/>
            <a:ext cx="7503672" cy="2145564"/>
          </a:xfrm>
        </p:spPr>
        <p:txBody>
          <a:bodyPr/>
          <a:lstStyle/>
          <a:p>
            <a:pPr>
              <a:lnSpc>
                <a:spcPct val="100000"/>
              </a:lnSpc>
            </a:pPr>
            <a:r>
              <a:rPr lang="nb-NO" sz="2800" dirty="0"/>
              <a:t>Digital Helsekompetanse som fremtidens </a:t>
            </a:r>
            <a:r>
              <a:rPr lang="nb-NO" sz="2800" dirty="0">
                <a:solidFill>
                  <a:schemeClr val="accent2">
                    <a:lumMod val="60000"/>
                    <a:lumOff val="40000"/>
                  </a:schemeClr>
                </a:solidFill>
              </a:rPr>
              <a:t>gull</a:t>
            </a:r>
            <a:r>
              <a:rPr lang="nb-NO" sz="2800" dirty="0"/>
              <a:t> i helse- og omsorgstjenesten – </a:t>
            </a:r>
            <a:br>
              <a:rPr lang="nb-NO" sz="2800" dirty="0"/>
            </a:br>
            <a:r>
              <a:rPr lang="nb-NO" sz="2800" dirty="0"/>
              <a:t>et samskapt prosjekt i regi av </a:t>
            </a:r>
            <a:r>
              <a:rPr lang="nb-NO" sz="2800" dirty="0" err="1"/>
              <a:t>HelseHub</a:t>
            </a:r>
            <a:br>
              <a:rPr lang="nb-NO" sz="2800" dirty="0"/>
            </a:br>
            <a:br>
              <a:rPr lang="nb-NO" sz="2000" dirty="0"/>
            </a:br>
            <a:r>
              <a:rPr lang="nb-NO" sz="2000" dirty="0"/>
              <a:t>E-helsekonferansen 2026: Fra pioner til praksis</a:t>
            </a:r>
            <a:br>
              <a:rPr lang="nb-NO" sz="2000" dirty="0"/>
            </a:br>
            <a:r>
              <a:rPr lang="nb-NO" sz="2000" dirty="0"/>
              <a:t>Thon Hotel Storo, torsdag 23. april 2026 </a:t>
            </a:r>
            <a:endParaRPr lang="nb-NO" sz="2800" dirty="0">
              <a:solidFill>
                <a:schemeClr val="tx1"/>
              </a:solidFill>
            </a:endParaRPr>
          </a:p>
        </p:txBody>
      </p:sp>
      <p:pic>
        <p:nvPicPr>
          <p:cNvPr id="5" name="Grafikk 4">
            <a:extLst>
              <a:ext uri="{FF2B5EF4-FFF2-40B4-BE49-F238E27FC236}">
                <a16:creationId xmlns:a16="http://schemas.microsoft.com/office/drawing/2014/main" id="{CEF301F9-CA2E-A729-2D35-B5032A7B240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20614" y="1385574"/>
            <a:ext cx="1781693" cy="419727"/>
          </a:xfrm>
          <a:prstGeom prst="rect">
            <a:avLst/>
          </a:prstGeom>
        </p:spPr>
      </p:pic>
      <p:pic>
        <p:nvPicPr>
          <p:cNvPr id="9" name="Grafikk 8">
            <a:extLst>
              <a:ext uri="{FF2B5EF4-FFF2-40B4-BE49-F238E27FC236}">
                <a16:creationId xmlns:a16="http://schemas.microsoft.com/office/drawing/2014/main" id="{3FC9A4C2-E104-5D9B-1E76-6D64EF08491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57700" y="794169"/>
            <a:ext cx="1806927" cy="402612"/>
          </a:xfrm>
          <a:prstGeom prst="rect">
            <a:avLst/>
          </a:prstGeom>
        </p:spPr>
      </p:pic>
      <p:pic>
        <p:nvPicPr>
          <p:cNvPr id="17" name="Grafikk 16">
            <a:extLst>
              <a:ext uri="{FF2B5EF4-FFF2-40B4-BE49-F238E27FC236}">
                <a16:creationId xmlns:a16="http://schemas.microsoft.com/office/drawing/2014/main" id="{CA2CA3FF-7017-FC51-E86A-03DC03C7DB9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54678" y="714438"/>
            <a:ext cx="1102635" cy="488189"/>
          </a:xfrm>
          <a:prstGeom prst="rect">
            <a:avLst/>
          </a:prstGeom>
        </p:spPr>
      </p:pic>
      <p:pic>
        <p:nvPicPr>
          <p:cNvPr id="19" name="Grafikk 18">
            <a:extLst>
              <a:ext uri="{FF2B5EF4-FFF2-40B4-BE49-F238E27FC236}">
                <a16:creationId xmlns:a16="http://schemas.microsoft.com/office/drawing/2014/main" id="{19D003BD-AC15-06FA-5030-40CD64F5B36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849486" y="795185"/>
            <a:ext cx="1016041" cy="401596"/>
          </a:xfrm>
          <a:prstGeom prst="rect">
            <a:avLst/>
          </a:prstGeom>
        </p:spPr>
      </p:pic>
      <p:pic>
        <p:nvPicPr>
          <p:cNvPr id="21" name="Bilde 20" descr="Et bilde som inneholder tekst, Font, logo, Grafikk&#10;&#10;KI-generert innhold kan være feil.">
            <a:extLst>
              <a:ext uri="{FF2B5EF4-FFF2-40B4-BE49-F238E27FC236}">
                <a16:creationId xmlns:a16="http://schemas.microsoft.com/office/drawing/2014/main" id="{E5D5CA2E-6A31-FC37-CDC2-CA4B42E205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6800" y="794169"/>
            <a:ext cx="1565212" cy="402612"/>
          </a:xfrm>
          <a:prstGeom prst="rect">
            <a:avLst/>
          </a:prstGeom>
        </p:spPr>
      </p:pic>
      <p:pic>
        <p:nvPicPr>
          <p:cNvPr id="6" name="Picture 8" descr="USN Logo">
            <a:extLst>
              <a:ext uri="{FF2B5EF4-FFF2-40B4-BE49-F238E27FC236}">
                <a16:creationId xmlns:a16="http://schemas.microsoft.com/office/drawing/2014/main" id="{7DFE3014-2A07-017B-BE73-D432B4BEF0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77828" y="1430637"/>
            <a:ext cx="1618172" cy="374664"/>
          </a:xfrm>
          <a:prstGeom prst="rect">
            <a:avLst/>
          </a:prstGeom>
        </p:spPr>
      </p:pic>
      <p:pic>
        <p:nvPicPr>
          <p:cNvPr id="22" name="Bilde 21">
            <a:extLst>
              <a:ext uri="{FF2B5EF4-FFF2-40B4-BE49-F238E27FC236}">
                <a16:creationId xmlns:a16="http://schemas.microsoft.com/office/drawing/2014/main" id="{9DA89148-80A0-B700-FFF8-09C538228F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2092" y="1416662"/>
            <a:ext cx="1012430" cy="402613"/>
          </a:xfrm>
          <a:prstGeom prst="rect">
            <a:avLst/>
          </a:prstGeom>
        </p:spPr>
      </p:pic>
      <p:sp>
        <p:nvSpPr>
          <p:cNvPr id="12" name="Subtitle 10">
            <a:extLst>
              <a:ext uri="{FF2B5EF4-FFF2-40B4-BE49-F238E27FC236}">
                <a16:creationId xmlns:a16="http://schemas.microsoft.com/office/drawing/2014/main" id="{09B2E2DE-4416-FA8F-22E7-BC63CCECF3D4}"/>
              </a:ext>
            </a:extLst>
          </p:cNvPr>
          <p:cNvSpPr txBox="1">
            <a:spLocks/>
          </p:cNvSpPr>
          <p:nvPr/>
        </p:nvSpPr>
        <p:spPr>
          <a:xfrm>
            <a:off x="4447458" y="4860455"/>
            <a:ext cx="7345738" cy="1620934"/>
          </a:xfrm>
          <a:prstGeom prst="rect">
            <a:avLst/>
          </a:prstGeom>
        </p:spPr>
        <p:txBody>
          <a:bodyPr vert="horz" lIns="0" tIns="0" rIns="0" bIns="0" rtlCol="0">
            <a:noAutofit/>
          </a:bodyPr>
          <a:lstStyle>
            <a:lvl1pPr marL="228578" indent="-228578" algn="l" defTabSz="914310" rtl="0" eaLnBrk="1" latinLnBrk="0" hangingPunct="1">
              <a:lnSpc>
                <a:spcPts val="2660"/>
              </a:lnSpc>
              <a:spcBef>
                <a:spcPts val="2000"/>
              </a:spcBef>
              <a:buFont typeface="Arial" panose="020B0604020202020204" pitchFamily="34" charset="0"/>
              <a:buChar char="•"/>
              <a:defRPr sz="2000" kern="1200">
                <a:solidFill>
                  <a:schemeClr val="tx1"/>
                </a:solidFill>
                <a:latin typeface="+mn-lt"/>
                <a:ea typeface="+mn-ea"/>
                <a:cs typeface="+mn-cs"/>
              </a:defRPr>
            </a:lvl1pPr>
            <a:lvl2pPr marL="457154"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2pPr>
            <a:lvl3pPr marL="685732"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3pPr>
            <a:lvl4pPr marL="914309"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4pPr>
            <a:lvl5pPr marL="1142886"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b="1" dirty="0"/>
              <a:t>Espen Andreas Brembo</a:t>
            </a:r>
            <a:endParaRPr lang="nb-NO" dirty="0"/>
          </a:p>
          <a:p>
            <a:pPr marL="0" indent="0">
              <a:lnSpc>
                <a:spcPct val="100000"/>
              </a:lnSpc>
              <a:spcBef>
                <a:spcPts val="0"/>
              </a:spcBef>
              <a:buFont typeface="Arial" panose="020B0604020202020204" pitchFamily="34" charset="0"/>
              <a:buNone/>
            </a:pPr>
            <a:r>
              <a:rPr lang="nb-NO" sz="1500" dirty="0"/>
              <a:t>Førsteamanuensis, </a:t>
            </a:r>
            <a:r>
              <a:rPr lang="nb-NO" sz="1500" dirty="0">
                <a:hlinkClick r:id="rId11"/>
              </a:rPr>
              <a:t>Senter for helse og teknologi</a:t>
            </a:r>
            <a:endParaRPr lang="nb-NO" sz="1500" dirty="0"/>
          </a:p>
          <a:p>
            <a:pPr marL="0" indent="0">
              <a:lnSpc>
                <a:spcPct val="100000"/>
              </a:lnSpc>
              <a:spcBef>
                <a:spcPts val="0"/>
              </a:spcBef>
              <a:buFont typeface="Arial" panose="020B0604020202020204" pitchFamily="34" charset="0"/>
              <a:buNone/>
            </a:pPr>
            <a:r>
              <a:rPr lang="nb-NO" sz="1500" dirty="0"/>
              <a:t>Programansvarlig </a:t>
            </a:r>
            <a:r>
              <a:rPr lang="nb-NO" sz="1500" dirty="0">
                <a:hlinkClick r:id="rId12"/>
              </a:rPr>
              <a:t>Master i helsetjenesteinnovasjon og teknologianvendelse</a:t>
            </a:r>
            <a:r>
              <a:rPr lang="nb-NO" sz="1500" dirty="0"/>
              <a:t> (MHIT)</a:t>
            </a:r>
          </a:p>
          <a:p>
            <a:pPr marL="0" indent="0">
              <a:lnSpc>
                <a:spcPct val="100000"/>
              </a:lnSpc>
              <a:spcBef>
                <a:spcPts val="0"/>
              </a:spcBef>
              <a:buFont typeface="Arial" panose="020B0604020202020204" pitchFamily="34" charset="0"/>
              <a:buNone/>
            </a:pPr>
            <a:r>
              <a:rPr lang="nb-NO" sz="1500" dirty="0"/>
              <a:t>Institutt for sykepleie- og helsevitenskap</a:t>
            </a:r>
          </a:p>
          <a:p>
            <a:pPr marL="0" indent="0">
              <a:lnSpc>
                <a:spcPct val="100000"/>
              </a:lnSpc>
              <a:spcBef>
                <a:spcPts val="0"/>
              </a:spcBef>
              <a:buFont typeface="Arial" panose="020B0604020202020204" pitchFamily="34" charset="0"/>
              <a:buNone/>
            </a:pPr>
            <a:r>
              <a:rPr lang="nb-NO" sz="1500" dirty="0"/>
              <a:t>Universitetet i Sørøst-Norge</a:t>
            </a:r>
          </a:p>
        </p:txBody>
      </p:sp>
      <p:pic>
        <p:nvPicPr>
          <p:cNvPr id="1026" name="Picture 2">
            <a:hlinkClick r:id="rId13"/>
            <a:extLst>
              <a:ext uri="{FF2B5EF4-FFF2-40B4-BE49-F238E27FC236}">
                <a16:creationId xmlns:a16="http://schemas.microsoft.com/office/drawing/2014/main" id="{0DD26D76-754A-5B4F-1FEB-B62EB7C8E9A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8455" y="6236274"/>
            <a:ext cx="342409" cy="3424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design og grafiske elementer - Universitetet i Sørøst ...">
            <a:hlinkClick r:id="rId15"/>
            <a:extLst>
              <a:ext uri="{FF2B5EF4-FFF2-40B4-BE49-F238E27FC236}">
                <a16:creationId xmlns:a16="http://schemas.microsoft.com/office/drawing/2014/main" id="{EA2D4DA2-31DD-84AB-173F-8530BE35E0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77828" y="6246885"/>
            <a:ext cx="511218" cy="34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hlinkClick r:id="rId17"/>
            <a:extLst>
              <a:ext uri="{FF2B5EF4-FFF2-40B4-BE49-F238E27FC236}">
                <a16:creationId xmlns:a16="http://schemas.microsoft.com/office/drawing/2014/main" id="{A55D496A-CBBC-4D21-94CC-D3429ECBF10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03076" y="6237090"/>
            <a:ext cx="342000"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5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7595D77-00F8-5F43-114D-E831F3E3042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6C0D509-4A88-3321-2079-4ECE8F01159B}"/>
              </a:ext>
            </a:extLst>
          </p:cNvPr>
          <p:cNvSpPr>
            <a:spLocks noGrp="1"/>
          </p:cNvSpPr>
          <p:nvPr>
            <p:ph type="title"/>
          </p:nvPr>
        </p:nvSpPr>
        <p:spPr/>
        <p:txBody>
          <a:bodyPr/>
          <a:lstStyle/>
          <a:p>
            <a:r>
              <a:rPr lang="nb-NO" sz="3200" dirty="0"/>
              <a:t>1. Hva kjennetegner digital helsekompetanse i primærhelsetjenesten?</a:t>
            </a:r>
          </a:p>
        </p:txBody>
      </p:sp>
      <p:sp>
        <p:nvSpPr>
          <p:cNvPr id="3" name="Plassholder for innhold 2">
            <a:extLst>
              <a:ext uri="{FF2B5EF4-FFF2-40B4-BE49-F238E27FC236}">
                <a16:creationId xmlns:a16="http://schemas.microsoft.com/office/drawing/2014/main" id="{ACA3DF3B-9A3F-F366-BBEF-28A3D2C0A486}"/>
              </a:ext>
            </a:extLst>
          </p:cNvPr>
          <p:cNvSpPr>
            <a:spLocks noGrp="1"/>
          </p:cNvSpPr>
          <p:nvPr>
            <p:ph idx="1"/>
          </p:nvPr>
        </p:nvSpPr>
        <p:spPr>
          <a:xfrm>
            <a:off x="571608" y="2034988"/>
            <a:ext cx="11049373" cy="3776138"/>
          </a:xfrm>
        </p:spPr>
        <p:txBody>
          <a:bodyPr/>
          <a:lstStyle/>
          <a:p>
            <a:pPr algn="l">
              <a:spcBef>
                <a:spcPts val="300"/>
              </a:spcBef>
              <a:spcAft>
                <a:spcPts val="600"/>
              </a:spcAft>
              <a:buFont typeface="Arial" panose="020B0604020202020204" pitchFamily="34" charset="0"/>
              <a:buChar char="•"/>
            </a:pPr>
            <a:r>
              <a:rPr lang="nb-NO" sz="2400" b="1" i="0" dirty="0">
                <a:solidFill>
                  <a:srgbClr val="424242"/>
                </a:solidFill>
                <a:effectLst/>
              </a:rPr>
              <a:t>Sammensatt begrep:</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Grunnleggende niv</a:t>
            </a:r>
            <a:r>
              <a:rPr lang="nb-NO" sz="2400" dirty="0">
                <a:solidFill>
                  <a:srgbClr val="424242"/>
                </a:solidFill>
              </a:rPr>
              <a:t>å </a:t>
            </a:r>
            <a:r>
              <a:rPr lang="nb-NO" sz="2400" b="0" i="0" dirty="0">
                <a:solidFill>
                  <a:srgbClr val="424242"/>
                </a:solidFill>
                <a:effectLst/>
              </a:rPr>
              <a:t>(e-post, journalsystemer, e-læring)</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Avansert nivå (kritisk vurdering, implementering, bruk av velferdsteknologi)</a:t>
            </a:r>
          </a:p>
          <a:p>
            <a:pPr algn="l">
              <a:spcBef>
                <a:spcPts val="300"/>
              </a:spcBef>
              <a:spcAft>
                <a:spcPts val="600"/>
              </a:spcAft>
              <a:buFont typeface="Arial" panose="020B0604020202020204" pitchFamily="34" charset="0"/>
              <a:buChar char="•"/>
            </a:pPr>
            <a:r>
              <a:rPr lang="nb-NO" sz="2400" b="1" i="0" dirty="0">
                <a:solidFill>
                  <a:srgbClr val="424242"/>
                </a:solidFill>
                <a:effectLst/>
              </a:rPr>
              <a:t>Inkluderer:</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Veiledning av brukere og pårørende</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Forståelse av juridiske og etiske rammer</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Trygg og faglig forsvarlig bruk av teknologi</a:t>
            </a:r>
          </a:p>
          <a:p>
            <a:pPr algn="l">
              <a:spcBef>
                <a:spcPts val="300"/>
              </a:spcBef>
              <a:spcAft>
                <a:spcPts val="600"/>
              </a:spcAft>
              <a:buFont typeface="Arial" panose="020B0604020202020204" pitchFamily="34" charset="0"/>
              <a:buChar char="•"/>
            </a:pPr>
            <a:r>
              <a:rPr lang="nb-NO" sz="2400" b="1" i="0" dirty="0">
                <a:solidFill>
                  <a:srgbClr val="424242"/>
                </a:solidFill>
                <a:effectLst/>
              </a:rPr>
              <a:t>Ikke bare teknisk ferdighet:</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Holdninger, trygghet og forståelse for teknologiens rolle i tjenestene</a:t>
            </a:r>
          </a:p>
          <a:p>
            <a:endParaRPr lang="nb-NO" sz="2400" dirty="0"/>
          </a:p>
        </p:txBody>
      </p:sp>
    </p:spTree>
    <p:extLst>
      <p:ext uri="{BB962C8B-B14F-4D97-AF65-F5344CB8AC3E}">
        <p14:creationId xmlns:p14="http://schemas.microsoft.com/office/powerpoint/2010/main" val="66694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Snakkeboble: oval 4">
            <a:extLst>
              <a:ext uri="{FF2B5EF4-FFF2-40B4-BE49-F238E27FC236}">
                <a16:creationId xmlns:a16="http://schemas.microsoft.com/office/drawing/2014/main" id="{CCB87763-3E21-ECC7-EB1D-CE2656B625A0}"/>
              </a:ext>
            </a:extLst>
          </p:cNvPr>
          <p:cNvSpPr/>
          <p:nvPr/>
        </p:nvSpPr>
        <p:spPr>
          <a:xfrm>
            <a:off x="859167" y="1323975"/>
            <a:ext cx="6686441" cy="3306711"/>
          </a:xfrm>
          <a:prstGeom prst="wedgeEllipseCallout">
            <a:avLst>
              <a:gd name="adj1" fmla="val 53468"/>
              <a:gd name="adj2" fmla="val 3251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i="1" dirty="0"/>
              <a:t>«Det handler ikke bare om den praktiske biten, for jeg har opplevd kollegaer som ikke er veldig praktisk flink med data, men som kan se et nytt bruksområde. Fordi de har en forståelse av hvordan det kan løse et problem. Så den biten er også veldig viktig» (Lier, utvalg 3)</a:t>
            </a:r>
          </a:p>
        </p:txBody>
      </p:sp>
      <p:pic>
        <p:nvPicPr>
          <p:cNvPr id="7" name="Grafikk 6" descr="Møte kontur">
            <a:extLst>
              <a:ext uri="{FF2B5EF4-FFF2-40B4-BE49-F238E27FC236}">
                <a16:creationId xmlns:a16="http://schemas.microsoft.com/office/drawing/2014/main" id="{74112070-7054-5B56-FBF5-E992A6FC7A1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20000" y="2668136"/>
            <a:ext cx="3925100" cy="3925100"/>
          </a:xfrm>
          <a:prstGeom prst="rect">
            <a:avLst/>
          </a:prstGeom>
        </p:spPr>
      </p:pic>
    </p:spTree>
    <p:extLst>
      <p:ext uri="{BB962C8B-B14F-4D97-AF65-F5344CB8AC3E}">
        <p14:creationId xmlns:p14="http://schemas.microsoft.com/office/powerpoint/2010/main" val="144371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97A29E-C297-F577-B6C4-36033BA46E3A}"/>
              </a:ext>
            </a:extLst>
          </p:cNvPr>
          <p:cNvSpPr>
            <a:spLocks noGrp="1"/>
          </p:cNvSpPr>
          <p:nvPr>
            <p:ph type="title"/>
          </p:nvPr>
        </p:nvSpPr>
        <p:spPr>
          <a:xfrm>
            <a:off x="571609" y="506268"/>
            <a:ext cx="9374648" cy="1077218"/>
          </a:xfrm>
        </p:spPr>
        <p:txBody>
          <a:bodyPr/>
          <a:lstStyle/>
          <a:p>
            <a:r>
              <a:rPr lang="nb-NO" sz="3200" dirty="0"/>
              <a:t>2. Hvilke muligheter og utfordringer identifiseres på individ- og systemnivå for videreutvikling av digital helsekompetanse? </a:t>
            </a:r>
          </a:p>
        </p:txBody>
      </p:sp>
      <p:sp>
        <p:nvSpPr>
          <p:cNvPr id="3" name="Plassholder for innhold 2">
            <a:extLst>
              <a:ext uri="{FF2B5EF4-FFF2-40B4-BE49-F238E27FC236}">
                <a16:creationId xmlns:a16="http://schemas.microsoft.com/office/drawing/2014/main" id="{7A47A981-3CB3-FF69-E811-D026FEDDAD43}"/>
              </a:ext>
            </a:extLst>
          </p:cNvPr>
          <p:cNvSpPr>
            <a:spLocks noGrp="1"/>
          </p:cNvSpPr>
          <p:nvPr>
            <p:ph idx="1"/>
          </p:nvPr>
        </p:nvSpPr>
        <p:spPr>
          <a:xfrm>
            <a:off x="571609" y="2707846"/>
            <a:ext cx="5042113" cy="3776138"/>
          </a:xfrm>
        </p:spPr>
        <p:txBody>
          <a:bodyPr/>
          <a:lstStyle/>
          <a:p>
            <a:pPr algn="l">
              <a:spcBef>
                <a:spcPts val="600"/>
              </a:spcBef>
              <a:spcAft>
                <a:spcPts val="300"/>
              </a:spcAft>
              <a:buNone/>
            </a:pPr>
            <a:r>
              <a:rPr lang="nb-NO" sz="2400" b="1" i="0" dirty="0">
                <a:solidFill>
                  <a:srgbClr val="424242"/>
                </a:solidFill>
                <a:effectLst/>
              </a:rPr>
              <a:t>Individnivå:</a:t>
            </a:r>
            <a:endParaRPr lang="nb-NO" sz="2400" b="0" i="0" dirty="0">
              <a:solidFill>
                <a:srgbClr val="424242"/>
              </a:solidFill>
              <a:effectLst/>
            </a:endParaRPr>
          </a:p>
          <a:p>
            <a:pPr algn="l">
              <a:spcBef>
                <a:spcPts val="300"/>
              </a:spcBef>
              <a:spcAft>
                <a:spcPts val="300"/>
              </a:spcAft>
              <a:buFont typeface="Arial" panose="020B0604020202020204" pitchFamily="34" charset="0"/>
              <a:buChar char="•"/>
            </a:pPr>
            <a:r>
              <a:rPr lang="nb-NO" sz="2400" b="0" i="0" dirty="0">
                <a:solidFill>
                  <a:srgbClr val="424242"/>
                </a:solidFill>
                <a:effectLst/>
              </a:rPr>
              <a:t>Økt trygghet og mestring hos ansatte</a:t>
            </a:r>
          </a:p>
          <a:p>
            <a:pPr algn="l">
              <a:spcBef>
                <a:spcPts val="300"/>
              </a:spcBef>
              <a:spcAft>
                <a:spcPts val="300"/>
              </a:spcAft>
              <a:buFont typeface="Arial" panose="020B0604020202020204" pitchFamily="34" charset="0"/>
              <a:buChar char="•"/>
            </a:pPr>
            <a:r>
              <a:rPr lang="nb-NO" sz="2400" b="0" i="0" dirty="0">
                <a:solidFill>
                  <a:srgbClr val="424242"/>
                </a:solidFill>
                <a:effectLst/>
              </a:rPr>
              <a:t>Bedre effektivitet i arbeidsoppgaver</a:t>
            </a:r>
          </a:p>
          <a:p>
            <a:pPr algn="l">
              <a:spcBef>
                <a:spcPts val="300"/>
              </a:spcBef>
              <a:spcAft>
                <a:spcPts val="300"/>
              </a:spcAft>
              <a:buFont typeface="Arial" panose="020B0604020202020204" pitchFamily="34" charset="0"/>
              <a:buChar char="•"/>
            </a:pPr>
            <a:r>
              <a:rPr lang="nb-NO" sz="2400" b="0" i="0" dirty="0">
                <a:solidFill>
                  <a:srgbClr val="424242"/>
                </a:solidFill>
                <a:effectLst/>
              </a:rPr>
              <a:t>Store </a:t>
            </a:r>
            <a:r>
              <a:rPr lang="nb-NO" sz="2400" i="0" dirty="0">
                <a:solidFill>
                  <a:srgbClr val="424242"/>
                </a:solidFill>
                <a:effectLst/>
              </a:rPr>
              <a:t>variasjoner i ferdighetsnivå</a:t>
            </a:r>
            <a:r>
              <a:rPr lang="nb-NO" sz="2400" b="0" i="0" dirty="0">
                <a:solidFill>
                  <a:srgbClr val="424242"/>
                </a:solidFill>
                <a:effectLst/>
              </a:rPr>
              <a:t>:</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Yngre vs. eldre ansatte</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Ulike faggrupper/profesjoner</a:t>
            </a:r>
          </a:p>
          <a:p>
            <a:endParaRPr lang="nb-NO" sz="2400" dirty="0"/>
          </a:p>
        </p:txBody>
      </p:sp>
      <p:sp>
        <p:nvSpPr>
          <p:cNvPr id="6" name="TekstSylinder 5">
            <a:extLst>
              <a:ext uri="{FF2B5EF4-FFF2-40B4-BE49-F238E27FC236}">
                <a16:creationId xmlns:a16="http://schemas.microsoft.com/office/drawing/2014/main" id="{447C9A7F-2D96-5230-9FEB-7688BAE04929}"/>
              </a:ext>
            </a:extLst>
          </p:cNvPr>
          <p:cNvSpPr txBox="1"/>
          <p:nvPr/>
        </p:nvSpPr>
        <p:spPr>
          <a:xfrm>
            <a:off x="6096000" y="2707846"/>
            <a:ext cx="5699184" cy="3354765"/>
          </a:xfrm>
          <a:prstGeom prst="rect">
            <a:avLst/>
          </a:prstGeom>
          <a:noFill/>
        </p:spPr>
        <p:txBody>
          <a:bodyPr wrap="square">
            <a:spAutoFit/>
          </a:bodyPr>
          <a:lstStyle/>
          <a:p>
            <a:pPr algn="l">
              <a:spcBef>
                <a:spcPts val="600"/>
              </a:spcBef>
              <a:spcAft>
                <a:spcPts val="300"/>
              </a:spcAft>
              <a:buNone/>
            </a:pPr>
            <a:r>
              <a:rPr lang="nb-NO" sz="2400" b="1" i="0" dirty="0">
                <a:solidFill>
                  <a:srgbClr val="424242"/>
                </a:solidFill>
                <a:effectLst/>
              </a:rPr>
              <a:t>Systemnivå:</a:t>
            </a:r>
            <a:endParaRPr lang="nb-NO" sz="2400" b="0" i="0" dirty="0">
              <a:solidFill>
                <a:srgbClr val="424242"/>
              </a:solidFill>
              <a:effectLst/>
            </a:endParaRPr>
          </a:p>
          <a:p>
            <a:pPr marL="285750" indent="-285750" algn="l">
              <a:spcBef>
                <a:spcPts val="300"/>
              </a:spcBef>
              <a:spcAft>
                <a:spcPts val="300"/>
              </a:spcAft>
              <a:buFont typeface="Arial" panose="020B0604020202020204" pitchFamily="34" charset="0"/>
              <a:buChar char="•"/>
            </a:pPr>
            <a:r>
              <a:rPr lang="nb-NO" sz="2400" b="0" i="0" dirty="0">
                <a:solidFill>
                  <a:srgbClr val="424242"/>
                </a:solidFill>
                <a:effectLst/>
              </a:rPr>
              <a:t>Fragmenterte og lite integrerte systemer (interoperabilitet)</a:t>
            </a:r>
          </a:p>
          <a:p>
            <a:pPr marL="285750" indent="-285750" algn="l">
              <a:spcBef>
                <a:spcPts val="300"/>
              </a:spcBef>
              <a:spcAft>
                <a:spcPts val="300"/>
              </a:spcAft>
              <a:buFont typeface="Arial" panose="020B0604020202020204" pitchFamily="34" charset="0"/>
              <a:buChar char="•"/>
            </a:pPr>
            <a:r>
              <a:rPr lang="nb-NO" sz="2400" b="0" i="0" dirty="0">
                <a:solidFill>
                  <a:srgbClr val="424242"/>
                </a:solidFill>
                <a:effectLst/>
              </a:rPr>
              <a:t>Manglende standardisering</a:t>
            </a:r>
          </a:p>
          <a:p>
            <a:pPr marL="285750" indent="-285750" algn="l">
              <a:spcBef>
                <a:spcPts val="300"/>
              </a:spcBef>
              <a:spcAft>
                <a:spcPts val="300"/>
              </a:spcAft>
              <a:buFont typeface="Arial" panose="020B0604020202020204" pitchFamily="34" charset="0"/>
              <a:buChar char="•"/>
            </a:pPr>
            <a:r>
              <a:rPr lang="nb-NO" sz="2400" b="0" i="0" dirty="0">
                <a:solidFill>
                  <a:srgbClr val="424242"/>
                </a:solidFill>
                <a:effectLst/>
              </a:rPr>
              <a:t>Begrenset kapasitet til opplæring og støtte</a:t>
            </a:r>
          </a:p>
          <a:p>
            <a:pPr marL="285750" indent="-285750" algn="l">
              <a:spcBef>
                <a:spcPts val="300"/>
              </a:spcBef>
              <a:spcAft>
                <a:spcPts val="300"/>
              </a:spcAft>
              <a:buFont typeface="Arial" panose="020B0604020202020204" pitchFamily="34" charset="0"/>
              <a:buChar char="•"/>
            </a:pPr>
            <a:r>
              <a:rPr lang="nb-NO" sz="2400" b="0" i="0" dirty="0">
                <a:solidFill>
                  <a:srgbClr val="424242"/>
                </a:solidFill>
                <a:effectLst/>
              </a:rPr>
              <a:t>Ressursmangel og tidspress hemmer kontinuerlig kompetanseutvikling</a:t>
            </a:r>
          </a:p>
        </p:txBody>
      </p:sp>
    </p:spTree>
    <p:extLst>
      <p:ext uri="{BB962C8B-B14F-4D97-AF65-F5344CB8AC3E}">
        <p14:creationId xmlns:p14="http://schemas.microsoft.com/office/powerpoint/2010/main" val="271213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DF4AF0F-B9CA-0F69-4BEE-9CFBABB24B67}"/>
            </a:ext>
          </a:extLst>
        </p:cNvPr>
        <p:cNvGrpSpPr/>
        <p:nvPr/>
      </p:nvGrpSpPr>
      <p:grpSpPr>
        <a:xfrm>
          <a:off x="0" y="0"/>
          <a:ext cx="0" cy="0"/>
          <a:chOff x="0" y="0"/>
          <a:chExt cx="0" cy="0"/>
        </a:xfrm>
      </p:grpSpPr>
      <p:sp>
        <p:nvSpPr>
          <p:cNvPr id="5" name="Snakkeboble: oval 4">
            <a:extLst>
              <a:ext uri="{FF2B5EF4-FFF2-40B4-BE49-F238E27FC236}">
                <a16:creationId xmlns:a16="http://schemas.microsoft.com/office/drawing/2014/main" id="{2CAEB339-DEDF-72EA-16F6-542C137C542C}"/>
              </a:ext>
            </a:extLst>
          </p:cNvPr>
          <p:cNvSpPr/>
          <p:nvPr/>
        </p:nvSpPr>
        <p:spPr>
          <a:xfrm>
            <a:off x="859167" y="1323975"/>
            <a:ext cx="6686441" cy="3306711"/>
          </a:xfrm>
          <a:prstGeom prst="wedgeEllipseCallout">
            <a:avLst>
              <a:gd name="adj1" fmla="val 53468"/>
              <a:gd name="adj2" fmla="val 3251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i="1" dirty="0"/>
              <a:t>«Det sier seg selv når du har 7,5 timer A-til-A-tid på lista di, og så skal du ha kjøring og uforutsette oppdrag og alt det andre i tillegg, så lager man ikke et miljø hvor det er rom for å lære noe nytt da» (Drammen, utvalg 3) </a:t>
            </a:r>
          </a:p>
        </p:txBody>
      </p:sp>
      <p:pic>
        <p:nvPicPr>
          <p:cNvPr id="7" name="Grafikk 6" descr="Møte kontur">
            <a:extLst>
              <a:ext uri="{FF2B5EF4-FFF2-40B4-BE49-F238E27FC236}">
                <a16:creationId xmlns:a16="http://schemas.microsoft.com/office/drawing/2014/main" id="{0B64CF99-E665-2626-C91E-F88CF70AE99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20000" y="2668136"/>
            <a:ext cx="3925100" cy="3925100"/>
          </a:xfrm>
          <a:prstGeom prst="rect">
            <a:avLst/>
          </a:prstGeom>
        </p:spPr>
      </p:pic>
    </p:spTree>
    <p:extLst>
      <p:ext uri="{BB962C8B-B14F-4D97-AF65-F5344CB8AC3E}">
        <p14:creationId xmlns:p14="http://schemas.microsoft.com/office/powerpoint/2010/main" val="123139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07FBED-5C7E-136C-E967-969EC8416CC0}"/>
              </a:ext>
            </a:extLst>
          </p:cNvPr>
          <p:cNvSpPr>
            <a:spLocks noGrp="1"/>
          </p:cNvSpPr>
          <p:nvPr>
            <p:ph type="title"/>
          </p:nvPr>
        </p:nvSpPr>
        <p:spPr>
          <a:xfrm>
            <a:off x="571608" y="506268"/>
            <a:ext cx="11315592" cy="1554026"/>
          </a:xfrm>
        </p:spPr>
        <p:txBody>
          <a:bodyPr/>
          <a:lstStyle/>
          <a:p>
            <a:r>
              <a:rPr lang="nb-NO" sz="3100" dirty="0"/>
              <a:t>3. Hva skal til for opplevelse av mestring og trygghet ved anvendelse av teknologiske løsninger i arbeidshverdagen? </a:t>
            </a:r>
          </a:p>
        </p:txBody>
      </p:sp>
      <p:sp>
        <p:nvSpPr>
          <p:cNvPr id="3" name="Plassholder for innhold 2">
            <a:extLst>
              <a:ext uri="{FF2B5EF4-FFF2-40B4-BE49-F238E27FC236}">
                <a16:creationId xmlns:a16="http://schemas.microsoft.com/office/drawing/2014/main" id="{325C266F-982B-830C-EA58-E0C070B4043E}"/>
              </a:ext>
            </a:extLst>
          </p:cNvPr>
          <p:cNvSpPr>
            <a:spLocks noGrp="1"/>
          </p:cNvSpPr>
          <p:nvPr>
            <p:ph idx="1"/>
          </p:nvPr>
        </p:nvSpPr>
        <p:spPr>
          <a:xfrm>
            <a:off x="571608" y="2060294"/>
            <a:ext cx="11130397" cy="3781425"/>
          </a:xfrm>
        </p:spPr>
        <p:txBody>
          <a:bodyPr/>
          <a:lstStyle/>
          <a:p>
            <a:r>
              <a:rPr lang="nb-NO" sz="2400" b="1" dirty="0"/>
              <a:t>Praktisk erfaring og kontinuerlig opplæring </a:t>
            </a:r>
            <a:r>
              <a:rPr lang="nb-NO" sz="2400" dirty="0"/>
              <a:t>er avgjørende</a:t>
            </a:r>
          </a:p>
          <a:p>
            <a:r>
              <a:rPr lang="nb-NO" sz="2400" b="1" dirty="0"/>
              <a:t>Støtte fra kolleger og digitale agenter </a:t>
            </a:r>
            <a:r>
              <a:rPr lang="nb-NO" sz="2400" dirty="0"/>
              <a:t>fremmer læring</a:t>
            </a:r>
          </a:p>
          <a:p>
            <a:r>
              <a:rPr lang="nb-NO" sz="2400" b="1" dirty="0"/>
              <a:t>Tid og rom til å lære </a:t>
            </a:r>
            <a:r>
              <a:rPr lang="nb-NO" sz="2400" dirty="0"/>
              <a:t>øker trygghet og motivasjon</a:t>
            </a:r>
          </a:p>
          <a:p>
            <a:r>
              <a:rPr lang="nb-NO" sz="2400" b="1" dirty="0"/>
              <a:t>Forståelse av nytteverdi </a:t>
            </a:r>
            <a:r>
              <a:rPr lang="nb-NO" sz="2400" dirty="0"/>
              <a:t>styrker engasjement</a:t>
            </a:r>
          </a:p>
          <a:p>
            <a:r>
              <a:rPr lang="nb-NO" sz="2400" b="1" dirty="0"/>
              <a:t>Pålitelig og brukervennlig teknologi </a:t>
            </a:r>
            <a:r>
              <a:rPr lang="nb-NO" sz="2400" dirty="0"/>
              <a:t>skaper tillitt</a:t>
            </a:r>
          </a:p>
          <a:p>
            <a:r>
              <a:rPr lang="nb-NO" sz="2400" b="1" dirty="0"/>
              <a:t>Gruppebasert opplæring med refleksjon og praktisering </a:t>
            </a:r>
            <a:r>
              <a:rPr lang="nb-NO" sz="2400" dirty="0"/>
              <a:t>gir bedre læringsutbytte</a:t>
            </a:r>
          </a:p>
        </p:txBody>
      </p:sp>
    </p:spTree>
    <p:extLst>
      <p:ext uri="{BB962C8B-B14F-4D97-AF65-F5344CB8AC3E}">
        <p14:creationId xmlns:p14="http://schemas.microsoft.com/office/powerpoint/2010/main" val="294899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86A1FB8-50EB-38BD-E5B6-9B1C35F09E54}"/>
            </a:ext>
          </a:extLst>
        </p:cNvPr>
        <p:cNvGrpSpPr/>
        <p:nvPr/>
      </p:nvGrpSpPr>
      <p:grpSpPr>
        <a:xfrm>
          <a:off x="0" y="0"/>
          <a:ext cx="0" cy="0"/>
          <a:chOff x="0" y="0"/>
          <a:chExt cx="0" cy="0"/>
        </a:xfrm>
      </p:grpSpPr>
      <p:sp>
        <p:nvSpPr>
          <p:cNvPr id="5" name="Snakkeboble: oval 4">
            <a:extLst>
              <a:ext uri="{FF2B5EF4-FFF2-40B4-BE49-F238E27FC236}">
                <a16:creationId xmlns:a16="http://schemas.microsoft.com/office/drawing/2014/main" id="{4607E8A0-3093-FF7B-51EA-37569FE6056B}"/>
              </a:ext>
            </a:extLst>
          </p:cNvPr>
          <p:cNvSpPr/>
          <p:nvPr/>
        </p:nvSpPr>
        <p:spPr>
          <a:xfrm>
            <a:off x="266596" y="1014780"/>
            <a:ext cx="7543800" cy="3306711"/>
          </a:xfrm>
          <a:prstGeom prst="wedgeEllipseCallout">
            <a:avLst>
              <a:gd name="adj1" fmla="val 64579"/>
              <a:gd name="adj2" fmla="val 235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sz="1700" i="1" dirty="0"/>
              <a:t>«Det er vanen… når man setter inn en medisindispenser, så går man allikevel inn og sjekker, ikke sant? Når man har fallalarm, så er man ikke helt sikker på om den funker eller ikke, så man går inn og sjekker allikevel. Det er der vi må jobbe, tenker jeg. Når vi implementerer, så må vi også slutte - med en gang. Fordi at, det ser jeg i hvert fall, det er min fallgruve, at ‘vi ikke klarer å slutte med’ i det hele tatt» (Drammen, utvalg 1)</a:t>
            </a:r>
          </a:p>
        </p:txBody>
      </p:sp>
      <p:pic>
        <p:nvPicPr>
          <p:cNvPr id="7" name="Grafikk 6" descr="Møte kontur">
            <a:extLst>
              <a:ext uri="{FF2B5EF4-FFF2-40B4-BE49-F238E27FC236}">
                <a16:creationId xmlns:a16="http://schemas.microsoft.com/office/drawing/2014/main" id="{49339410-E73B-6CC0-F2A9-8A3A08F0AEF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20000" y="2668136"/>
            <a:ext cx="3925100" cy="3925100"/>
          </a:xfrm>
          <a:prstGeom prst="rect">
            <a:avLst/>
          </a:prstGeom>
        </p:spPr>
      </p:pic>
    </p:spTree>
    <p:extLst>
      <p:ext uri="{BB962C8B-B14F-4D97-AF65-F5344CB8AC3E}">
        <p14:creationId xmlns:p14="http://schemas.microsoft.com/office/powerpoint/2010/main" val="1064693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0E1FB9-B9BD-9DAD-8FA5-E529DFB53DA9}"/>
              </a:ext>
            </a:extLst>
          </p:cNvPr>
          <p:cNvSpPr>
            <a:spLocks noGrp="1"/>
          </p:cNvSpPr>
          <p:nvPr>
            <p:ph type="title"/>
          </p:nvPr>
        </p:nvSpPr>
        <p:spPr>
          <a:xfrm>
            <a:off x="571608" y="506268"/>
            <a:ext cx="9315341" cy="1077218"/>
          </a:xfrm>
        </p:spPr>
        <p:txBody>
          <a:bodyPr/>
          <a:lstStyle/>
          <a:p>
            <a:r>
              <a:rPr lang="nb-NO" dirty="0"/>
              <a:t>4. Hvilken betydning har ledere i innovasjons- og digitaliseringsprosesser? </a:t>
            </a:r>
          </a:p>
        </p:txBody>
      </p:sp>
      <p:sp>
        <p:nvSpPr>
          <p:cNvPr id="3" name="Plassholder for innhold 2">
            <a:extLst>
              <a:ext uri="{FF2B5EF4-FFF2-40B4-BE49-F238E27FC236}">
                <a16:creationId xmlns:a16="http://schemas.microsoft.com/office/drawing/2014/main" id="{95E8B5F5-DD06-FC77-4966-E7DE5ED14ED4}"/>
              </a:ext>
            </a:extLst>
          </p:cNvPr>
          <p:cNvSpPr>
            <a:spLocks noGrp="1"/>
          </p:cNvSpPr>
          <p:nvPr>
            <p:ph idx="1"/>
          </p:nvPr>
        </p:nvSpPr>
        <p:spPr>
          <a:xfrm>
            <a:off x="571609" y="2034988"/>
            <a:ext cx="10551662" cy="3776138"/>
          </a:xfrm>
        </p:spPr>
        <p:txBody>
          <a:bodyPr/>
          <a:lstStyle/>
          <a:p>
            <a:pPr algn="l">
              <a:spcBef>
                <a:spcPts val="300"/>
              </a:spcBef>
              <a:spcAft>
                <a:spcPts val="300"/>
              </a:spcAft>
              <a:buFont typeface="Arial" panose="020B0604020202020204" pitchFamily="34" charset="0"/>
              <a:buChar char="•"/>
            </a:pPr>
            <a:r>
              <a:rPr lang="nb-NO" sz="2400" b="1" i="0" dirty="0">
                <a:solidFill>
                  <a:srgbClr val="424242"/>
                </a:solidFill>
                <a:effectLst/>
              </a:rPr>
              <a:t>Nøkkelrolle som pådrivere, kulturbærere og oversettere</a:t>
            </a:r>
            <a:r>
              <a:rPr lang="nb-NO" sz="2400" b="0" i="0" dirty="0">
                <a:solidFill>
                  <a:srgbClr val="424242"/>
                </a:solidFill>
                <a:effectLst/>
              </a:rPr>
              <a:t> av strategi til praksis</a:t>
            </a:r>
          </a:p>
          <a:p>
            <a:pPr algn="l">
              <a:spcBef>
                <a:spcPts val="300"/>
              </a:spcBef>
              <a:spcAft>
                <a:spcPts val="300"/>
              </a:spcAft>
              <a:buFont typeface="Arial" panose="020B0604020202020204" pitchFamily="34" charset="0"/>
              <a:buChar char="•"/>
            </a:pPr>
            <a:r>
              <a:rPr lang="nb-NO" sz="2400" b="1" i="0" dirty="0">
                <a:solidFill>
                  <a:srgbClr val="424242"/>
                </a:solidFill>
                <a:effectLst/>
              </a:rPr>
              <a:t>Tett på tjenestene</a:t>
            </a:r>
            <a:r>
              <a:rPr lang="nb-NO" sz="2400" b="0" i="0" dirty="0">
                <a:solidFill>
                  <a:srgbClr val="424242"/>
                </a:solidFill>
                <a:effectLst/>
              </a:rPr>
              <a:t> – forstå behov og motivere ansatte</a:t>
            </a:r>
          </a:p>
          <a:p>
            <a:pPr algn="l">
              <a:spcBef>
                <a:spcPts val="300"/>
              </a:spcBef>
              <a:spcAft>
                <a:spcPts val="300"/>
              </a:spcAft>
              <a:buFont typeface="Arial" panose="020B0604020202020204" pitchFamily="34" charset="0"/>
              <a:buChar char="•"/>
            </a:pPr>
            <a:r>
              <a:rPr lang="nb-NO" sz="2400" b="1" i="0" dirty="0">
                <a:solidFill>
                  <a:srgbClr val="424242"/>
                </a:solidFill>
                <a:effectLst/>
              </a:rPr>
              <a:t>Fremmer læringskultur</a:t>
            </a:r>
            <a:r>
              <a:rPr lang="nb-NO" sz="2400" b="0" i="0" dirty="0">
                <a:solidFill>
                  <a:srgbClr val="424242"/>
                </a:solidFill>
                <a:effectLst/>
              </a:rPr>
              <a:t> gjennom nysgjerrighet og fremoverlent holdning</a:t>
            </a:r>
          </a:p>
          <a:p>
            <a:pPr algn="l">
              <a:spcBef>
                <a:spcPts val="300"/>
              </a:spcBef>
              <a:spcAft>
                <a:spcPts val="300"/>
              </a:spcAft>
              <a:buFont typeface="Arial" panose="020B0604020202020204" pitchFamily="34" charset="0"/>
              <a:buChar char="•"/>
            </a:pPr>
            <a:r>
              <a:rPr lang="nb-NO" sz="2400" b="1" i="0" dirty="0">
                <a:solidFill>
                  <a:srgbClr val="424242"/>
                </a:solidFill>
                <a:effectLst/>
              </a:rPr>
              <a:t>Skaper innovasjon</a:t>
            </a:r>
            <a:r>
              <a:rPr lang="nb-NO" sz="2400" b="0" i="0" dirty="0">
                <a:solidFill>
                  <a:srgbClr val="424242"/>
                </a:solidFill>
                <a:effectLst/>
              </a:rPr>
              <a:t> ved å gå foran som gode eksempler</a:t>
            </a:r>
          </a:p>
          <a:p>
            <a:pPr algn="l">
              <a:spcBef>
                <a:spcPts val="300"/>
              </a:spcBef>
              <a:spcAft>
                <a:spcPts val="300"/>
              </a:spcAft>
              <a:buFont typeface="Arial" panose="020B0604020202020204" pitchFamily="34" charset="0"/>
              <a:buChar char="•"/>
            </a:pPr>
            <a:r>
              <a:rPr lang="nb-NO" sz="2400" b="1" i="0" dirty="0">
                <a:solidFill>
                  <a:srgbClr val="424242"/>
                </a:solidFill>
                <a:effectLst/>
              </a:rPr>
              <a:t>Behov for bedre støtte</a:t>
            </a:r>
            <a:r>
              <a:rPr lang="nb-NO" sz="2400" b="0" i="0" dirty="0">
                <a:solidFill>
                  <a:srgbClr val="424242"/>
                </a:solidFill>
                <a:effectLst/>
              </a:rPr>
              <a:t>:</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Struktur og systemer</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Tilgang på relevante data</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Ressurser til implementering og kompetanseutvikling</a:t>
            </a:r>
          </a:p>
          <a:p>
            <a:endParaRPr lang="nb-NO" sz="2400" dirty="0"/>
          </a:p>
        </p:txBody>
      </p:sp>
    </p:spTree>
    <p:extLst>
      <p:ext uri="{BB962C8B-B14F-4D97-AF65-F5344CB8AC3E}">
        <p14:creationId xmlns:p14="http://schemas.microsoft.com/office/powerpoint/2010/main" val="194706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B666829-29E9-17E5-6DCF-8661490398A8}"/>
            </a:ext>
          </a:extLst>
        </p:cNvPr>
        <p:cNvGrpSpPr/>
        <p:nvPr/>
      </p:nvGrpSpPr>
      <p:grpSpPr>
        <a:xfrm>
          <a:off x="0" y="0"/>
          <a:ext cx="0" cy="0"/>
          <a:chOff x="0" y="0"/>
          <a:chExt cx="0" cy="0"/>
        </a:xfrm>
      </p:grpSpPr>
      <p:sp>
        <p:nvSpPr>
          <p:cNvPr id="5" name="Snakkeboble: oval 4">
            <a:extLst>
              <a:ext uri="{FF2B5EF4-FFF2-40B4-BE49-F238E27FC236}">
                <a16:creationId xmlns:a16="http://schemas.microsoft.com/office/drawing/2014/main" id="{D35A90D6-FDAB-04AE-DC8D-2D0D95F401C2}"/>
              </a:ext>
            </a:extLst>
          </p:cNvPr>
          <p:cNvSpPr/>
          <p:nvPr/>
        </p:nvSpPr>
        <p:spPr>
          <a:xfrm>
            <a:off x="438151" y="1323975"/>
            <a:ext cx="7107458" cy="3306711"/>
          </a:xfrm>
          <a:prstGeom prst="wedgeEllipseCallout">
            <a:avLst>
              <a:gd name="adj1" fmla="val 53468"/>
              <a:gd name="adj2" fmla="val 3251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i="1" dirty="0"/>
              <a:t>«Når ledelsen sier at ‘</a:t>
            </a:r>
            <a:r>
              <a:rPr lang="nb-NO" i="1" dirty="0" err="1"/>
              <a:t>yes</a:t>
            </a:r>
            <a:r>
              <a:rPr lang="nb-NO" i="1" dirty="0"/>
              <a:t> –dette skal vi ha’, så har de ikke helt forstått hva det innebærer, hvor mye tid det krever. Så noen skal gjøre det på 20 % stilling, og så er det egentlig 200 % stillinger som kreves for å klare å gjennomføre det. Det har vært spriket jeg har stått i nå i mange år» (Kongsberg, utvalg 2)</a:t>
            </a:r>
          </a:p>
        </p:txBody>
      </p:sp>
      <p:pic>
        <p:nvPicPr>
          <p:cNvPr id="7" name="Grafikk 6" descr="Møte kontur">
            <a:extLst>
              <a:ext uri="{FF2B5EF4-FFF2-40B4-BE49-F238E27FC236}">
                <a16:creationId xmlns:a16="http://schemas.microsoft.com/office/drawing/2014/main" id="{65C0787E-DEBE-F6BD-0ABE-12BA4F4ACD0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20000" y="2668136"/>
            <a:ext cx="3925100" cy="3925100"/>
          </a:xfrm>
          <a:prstGeom prst="rect">
            <a:avLst/>
          </a:prstGeom>
        </p:spPr>
      </p:pic>
    </p:spTree>
    <p:extLst>
      <p:ext uri="{BB962C8B-B14F-4D97-AF65-F5344CB8AC3E}">
        <p14:creationId xmlns:p14="http://schemas.microsoft.com/office/powerpoint/2010/main" val="1225739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8377EB-1760-1281-8C71-6A4406C2B78F}"/>
              </a:ext>
            </a:extLst>
          </p:cNvPr>
          <p:cNvSpPr>
            <a:spLocks noGrp="1"/>
          </p:cNvSpPr>
          <p:nvPr>
            <p:ph type="title"/>
          </p:nvPr>
        </p:nvSpPr>
        <p:spPr>
          <a:xfrm>
            <a:off x="571608" y="506268"/>
            <a:ext cx="10248792" cy="1077218"/>
          </a:xfrm>
        </p:spPr>
        <p:txBody>
          <a:bodyPr/>
          <a:lstStyle/>
          <a:p>
            <a:r>
              <a:rPr lang="nb-NO" dirty="0"/>
              <a:t>5. Hvordan erfares muligheter for medvirkning i innovasjons- og implementeringsprosesser? </a:t>
            </a:r>
          </a:p>
        </p:txBody>
      </p:sp>
      <p:sp>
        <p:nvSpPr>
          <p:cNvPr id="3" name="Plassholder for innhold 2">
            <a:extLst>
              <a:ext uri="{FF2B5EF4-FFF2-40B4-BE49-F238E27FC236}">
                <a16:creationId xmlns:a16="http://schemas.microsoft.com/office/drawing/2014/main" id="{669C2B0F-E590-5148-5A78-00EF496ADBE3}"/>
              </a:ext>
            </a:extLst>
          </p:cNvPr>
          <p:cNvSpPr>
            <a:spLocks noGrp="1"/>
          </p:cNvSpPr>
          <p:nvPr>
            <p:ph idx="1"/>
          </p:nvPr>
        </p:nvSpPr>
        <p:spPr>
          <a:xfrm>
            <a:off x="571609" y="2034988"/>
            <a:ext cx="10153541" cy="3776138"/>
          </a:xfrm>
        </p:spPr>
        <p:txBody>
          <a:bodyPr/>
          <a:lstStyle/>
          <a:p>
            <a:pPr algn="l">
              <a:spcBef>
                <a:spcPts val="300"/>
              </a:spcBef>
              <a:spcAft>
                <a:spcPts val="300"/>
              </a:spcAft>
              <a:buFont typeface="Arial" panose="020B0604020202020204" pitchFamily="34" charset="0"/>
              <a:buChar char="•"/>
            </a:pPr>
            <a:r>
              <a:rPr lang="nb-NO" sz="2400" b="1" i="0" dirty="0">
                <a:solidFill>
                  <a:srgbClr val="424242"/>
                </a:solidFill>
                <a:effectLst/>
              </a:rPr>
              <a:t>Varierende</a:t>
            </a:r>
            <a:r>
              <a:rPr lang="nb-NO" sz="2400" b="1" i="0" dirty="0">
                <a:solidFill>
                  <a:srgbClr val="424242"/>
                </a:solidFill>
                <a:effectLst/>
                <a:latin typeface="Arial" panose="020B0604020202020204" pitchFamily="34" charset="0"/>
              </a:rPr>
              <a:t> og ofte ustrukturert medvirkning</a:t>
            </a:r>
            <a:endParaRPr lang="nb-NO" sz="2400" b="0" i="0" dirty="0">
              <a:solidFill>
                <a:srgbClr val="424242"/>
              </a:solidFill>
              <a:effectLst/>
              <a:latin typeface="Arial" panose="020B0604020202020204" pitchFamily="34" charset="0"/>
            </a:endParaRPr>
          </a:p>
          <a:p>
            <a:pPr algn="l">
              <a:spcBef>
                <a:spcPts val="300"/>
              </a:spcBef>
              <a:spcAft>
                <a:spcPts val="300"/>
              </a:spcAft>
              <a:buFont typeface="Arial" panose="020B0604020202020204" pitchFamily="34" charset="0"/>
              <a:buChar char="•"/>
            </a:pPr>
            <a:r>
              <a:rPr lang="nb-NO" sz="2400" b="1" i="0" dirty="0">
                <a:solidFill>
                  <a:srgbClr val="424242"/>
                </a:solidFill>
                <a:effectLst/>
                <a:latin typeface="Arial" panose="020B0604020202020204" pitchFamily="34" charset="0"/>
              </a:rPr>
              <a:t>Ansatte ønsker å bli hørt</a:t>
            </a:r>
            <a:r>
              <a:rPr lang="nb-NO" sz="2400" b="0" i="0" dirty="0">
                <a:solidFill>
                  <a:srgbClr val="424242"/>
                </a:solidFill>
                <a:effectLst/>
                <a:latin typeface="Arial" panose="020B0604020202020204" pitchFamily="34" charset="0"/>
              </a:rPr>
              <a:t>, men opplever manglende involvering i beslutninger</a:t>
            </a:r>
          </a:p>
          <a:p>
            <a:pPr algn="l">
              <a:spcBef>
                <a:spcPts val="300"/>
              </a:spcBef>
              <a:spcAft>
                <a:spcPts val="300"/>
              </a:spcAft>
              <a:buFont typeface="Arial" panose="020B0604020202020204" pitchFamily="34" charset="0"/>
              <a:buChar char="•"/>
            </a:pPr>
            <a:r>
              <a:rPr lang="nb-NO" sz="2400" b="1" i="0" dirty="0">
                <a:solidFill>
                  <a:srgbClr val="424242"/>
                </a:solidFill>
                <a:effectLst/>
                <a:latin typeface="Arial" panose="020B0604020202020204" pitchFamily="34" charset="0"/>
              </a:rPr>
              <a:t>Teknologivalg tas ofte på overordnet nivå</a:t>
            </a:r>
            <a:endParaRPr lang="nb-NO" sz="2400" b="0" i="0" dirty="0">
              <a:solidFill>
                <a:srgbClr val="424242"/>
              </a:solidFill>
              <a:effectLst/>
              <a:latin typeface="Arial" panose="020B0604020202020204" pitchFamily="34" charset="0"/>
            </a:endParaRPr>
          </a:p>
          <a:p>
            <a:pPr algn="l">
              <a:spcBef>
                <a:spcPts val="300"/>
              </a:spcBef>
              <a:spcAft>
                <a:spcPts val="300"/>
              </a:spcAft>
              <a:buFont typeface="Arial" panose="020B0604020202020204" pitchFamily="34" charset="0"/>
              <a:buChar char="•"/>
            </a:pPr>
            <a:r>
              <a:rPr lang="nb-NO" sz="2400" b="1" i="0" dirty="0">
                <a:solidFill>
                  <a:srgbClr val="424242"/>
                </a:solidFill>
                <a:effectLst/>
                <a:latin typeface="Arial" panose="020B0604020202020204" pitchFamily="34" charset="0"/>
              </a:rPr>
              <a:t>Digitale agenter og superbrukere</a:t>
            </a:r>
            <a:r>
              <a:rPr lang="nb-NO" sz="2400" b="0" i="0" dirty="0">
                <a:solidFill>
                  <a:srgbClr val="424242"/>
                </a:solidFill>
                <a:effectLst/>
                <a:latin typeface="Arial" panose="020B0604020202020204" pitchFamily="34" charset="0"/>
              </a:rPr>
              <a:t> er viktige bindeledd, men har ofte for stort ansvar</a:t>
            </a:r>
          </a:p>
          <a:p>
            <a:pPr algn="l">
              <a:spcBef>
                <a:spcPts val="300"/>
              </a:spcBef>
              <a:spcAft>
                <a:spcPts val="300"/>
              </a:spcAft>
              <a:buFont typeface="Arial" panose="020B0604020202020204" pitchFamily="34" charset="0"/>
              <a:buChar char="•"/>
            </a:pPr>
            <a:r>
              <a:rPr lang="nb-NO" sz="2400" b="1" i="0" dirty="0">
                <a:solidFill>
                  <a:srgbClr val="424242"/>
                </a:solidFill>
                <a:effectLst/>
                <a:latin typeface="Arial" panose="020B0604020202020204" pitchFamily="34" charset="0"/>
              </a:rPr>
              <a:t>Frivillighet og motivasjon</a:t>
            </a:r>
            <a:r>
              <a:rPr lang="nb-NO" sz="2400" b="0" i="0" dirty="0">
                <a:solidFill>
                  <a:srgbClr val="424242"/>
                </a:solidFill>
                <a:effectLst/>
                <a:latin typeface="Arial" panose="020B0604020202020204" pitchFamily="34" charset="0"/>
              </a:rPr>
              <a:t> er sentrale drivkrefter for engasjement</a:t>
            </a:r>
          </a:p>
          <a:p>
            <a:pPr algn="l">
              <a:spcBef>
                <a:spcPts val="300"/>
              </a:spcBef>
              <a:spcAft>
                <a:spcPts val="300"/>
              </a:spcAft>
              <a:buFont typeface="Arial" panose="020B0604020202020204" pitchFamily="34" charset="0"/>
              <a:buChar char="•"/>
            </a:pPr>
            <a:r>
              <a:rPr lang="nb-NO" sz="2400" b="1" i="0" dirty="0">
                <a:solidFill>
                  <a:srgbClr val="424242"/>
                </a:solidFill>
                <a:effectLst/>
                <a:latin typeface="Arial" panose="020B0604020202020204" pitchFamily="34" charset="0"/>
              </a:rPr>
              <a:t>Lokale suksesshistorier</a:t>
            </a:r>
            <a:r>
              <a:rPr lang="nb-NO" sz="2400" b="0" i="0" dirty="0">
                <a:solidFill>
                  <a:srgbClr val="424242"/>
                </a:solidFill>
                <a:effectLst/>
                <a:latin typeface="Arial" panose="020B0604020202020204" pitchFamily="34" charset="0"/>
              </a:rPr>
              <a:t> bidrar til å spre entusiasme og god praksis</a:t>
            </a:r>
          </a:p>
          <a:p>
            <a:endParaRPr lang="nb-NO" sz="2400" dirty="0"/>
          </a:p>
        </p:txBody>
      </p:sp>
    </p:spTree>
    <p:extLst>
      <p:ext uri="{BB962C8B-B14F-4D97-AF65-F5344CB8AC3E}">
        <p14:creationId xmlns:p14="http://schemas.microsoft.com/office/powerpoint/2010/main" val="61554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449DA84B-02CA-2733-948C-772B67AAF901}"/>
            </a:ext>
          </a:extLst>
        </p:cNvPr>
        <p:cNvGrpSpPr/>
        <p:nvPr/>
      </p:nvGrpSpPr>
      <p:grpSpPr>
        <a:xfrm>
          <a:off x="0" y="0"/>
          <a:ext cx="0" cy="0"/>
          <a:chOff x="0" y="0"/>
          <a:chExt cx="0" cy="0"/>
        </a:xfrm>
      </p:grpSpPr>
      <p:sp>
        <p:nvSpPr>
          <p:cNvPr id="5" name="Snakkeboble: oval 4">
            <a:extLst>
              <a:ext uri="{FF2B5EF4-FFF2-40B4-BE49-F238E27FC236}">
                <a16:creationId xmlns:a16="http://schemas.microsoft.com/office/drawing/2014/main" id="{5C5784A3-0414-8A32-5526-317B0E482012}"/>
              </a:ext>
            </a:extLst>
          </p:cNvPr>
          <p:cNvSpPr/>
          <p:nvPr/>
        </p:nvSpPr>
        <p:spPr>
          <a:xfrm>
            <a:off x="771525" y="1323975"/>
            <a:ext cx="6774083" cy="3306711"/>
          </a:xfrm>
          <a:prstGeom prst="wedgeEllipseCallout">
            <a:avLst>
              <a:gd name="adj1" fmla="val 53468"/>
              <a:gd name="adj2" fmla="val 3251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i="1" dirty="0"/>
              <a:t>«Ja, at man kan komme med forbedringsforslag, men hva skjer når man kommer med et forbedringsforslag? Det kommer som regel ikke et svar tilbake igjen. Så det er noe med det å ha en litt sånn nysgjerrighetskultur, en sånn mulighetskultur, kunne være litt modig, kunne tørre, kunne ha en </a:t>
            </a:r>
            <a:r>
              <a:rPr lang="nb-NO" i="1" dirty="0" err="1"/>
              <a:t>idéhub</a:t>
            </a:r>
            <a:r>
              <a:rPr lang="nb-NO" i="1" dirty="0"/>
              <a:t> for hvordan kan en jobbe litt sånn på tvers» (Asker, utvalg 1) </a:t>
            </a:r>
          </a:p>
        </p:txBody>
      </p:sp>
      <p:pic>
        <p:nvPicPr>
          <p:cNvPr id="7" name="Grafikk 6" descr="Møte kontur">
            <a:extLst>
              <a:ext uri="{FF2B5EF4-FFF2-40B4-BE49-F238E27FC236}">
                <a16:creationId xmlns:a16="http://schemas.microsoft.com/office/drawing/2014/main" id="{755D4CA0-762E-ABF5-F6C6-0384B4F7460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20000" y="2668136"/>
            <a:ext cx="3925100" cy="3925100"/>
          </a:xfrm>
          <a:prstGeom prst="rect">
            <a:avLst/>
          </a:prstGeom>
        </p:spPr>
      </p:pic>
    </p:spTree>
    <p:extLst>
      <p:ext uri="{BB962C8B-B14F-4D97-AF65-F5344CB8AC3E}">
        <p14:creationId xmlns:p14="http://schemas.microsoft.com/office/powerpoint/2010/main" val="392874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lassholder for innhold 7" descr="Et bilde som inneholder tekst, sirkel, CD-plate, skjermbilde&#10;&#10;Automatisk generert beskrivelse">
            <a:extLst>
              <a:ext uri="{FF2B5EF4-FFF2-40B4-BE49-F238E27FC236}">
                <a16:creationId xmlns:a16="http://schemas.microsoft.com/office/drawing/2014/main" id="{A9EDBF2B-956D-180D-79A6-4BD387D72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8342" y="1712642"/>
            <a:ext cx="3016456" cy="3009188"/>
          </a:xfrm>
          <a:prstGeom prst="rect">
            <a:avLst/>
          </a:prstGeom>
        </p:spPr>
      </p:pic>
      <p:sp>
        <p:nvSpPr>
          <p:cNvPr id="4" name="Tittel 1">
            <a:extLst>
              <a:ext uri="{FF2B5EF4-FFF2-40B4-BE49-F238E27FC236}">
                <a16:creationId xmlns:a16="http://schemas.microsoft.com/office/drawing/2014/main" id="{D86A9F15-80CA-6F87-9A72-9CD4387774EF}"/>
              </a:ext>
            </a:extLst>
          </p:cNvPr>
          <p:cNvSpPr txBox="1">
            <a:spLocks/>
          </p:cNvSpPr>
          <p:nvPr/>
        </p:nvSpPr>
        <p:spPr>
          <a:xfrm>
            <a:off x="637715" y="157655"/>
            <a:ext cx="10916570" cy="1328245"/>
          </a:xfrm>
          <a:prstGeom prst="rect">
            <a:avLst/>
          </a:prstGeom>
        </p:spPr>
        <p:txBody>
          <a:bodyPr vert="horz" lIns="91440" tIns="45720" rIns="91440" bIns="45720" rtlCol="0" anchor="b">
            <a:normAutofit fontScale="975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nb-NO" sz="3600" b="1" dirty="0" err="1">
                <a:latin typeface="+mn-lt"/>
              </a:rPr>
              <a:t>HelseHub</a:t>
            </a:r>
            <a:r>
              <a:rPr lang="nb-NO" sz="3600" b="1" dirty="0">
                <a:latin typeface="+mn-lt"/>
              </a:rPr>
              <a:t>: Satsningsområde for digital helsekompetanse </a:t>
            </a:r>
          </a:p>
        </p:txBody>
      </p:sp>
      <p:sp>
        <p:nvSpPr>
          <p:cNvPr id="6" name="TekstSylinder 5">
            <a:extLst>
              <a:ext uri="{FF2B5EF4-FFF2-40B4-BE49-F238E27FC236}">
                <a16:creationId xmlns:a16="http://schemas.microsoft.com/office/drawing/2014/main" id="{FD203C49-3878-E62F-D846-E4D9917A370E}"/>
              </a:ext>
            </a:extLst>
          </p:cNvPr>
          <p:cNvSpPr txBox="1"/>
          <p:nvPr/>
        </p:nvSpPr>
        <p:spPr>
          <a:xfrm>
            <a:off x="637715" y="1720586"/>
            <a:ext cx="10325460" cy="3416320"/>
          </a:xfrm>
          <a:prstGeom prst="rect">
            <a:avLst/>
          </a:prstGeom>
          <a:noFill/>
        </p:spPr>
        <p:txBody>
          <a:bodyPr wrap="square">
            <a:spAutoFit/>
          </a:bodyPr>
          <a:lstStyle/>
          <a:p>
            <a:r>
              <a:rPr lang="nb-NO" b="1" dirty="0"/>
              <a:t>ARBEIDSGRUPPENS DELTAKERE</a:t>
            </a:r>
          </a:p>
          <a:p>
            <a:endParaRPr lang="nb-NO" b="1" dirty="0"/>
          </a:p>
          <a:p>
            <a:pPr marL="285750" indent="-285750">
              <a:buFont typeface="Arial" panose="020B0604020202020204" pitchFamily="34" charset="0"/>
              <a:buChar char="•"/>
            </a:pPr>
            <a:r>
              <a:rPr lang="nb-NO" dirty="0"/>
              <a:t>Espen Andreas Brembo, Førsteamanuensis og prosjektleder, </a:t>
            </a:r>
            <a:r>
              <a:rPr lang="nb-NO" b="1" dirty="0"/>
              <a:t>USN</a:t>
            </a:r>
          </a:p>
          <a:p>
            <a:pPr marL="285750" indent="-285750">
              <a:buFont typeface="Arial" panose="020B0604020202020204" pitchFamily="34" charset="0"/>
              <a:buChar char="•"/>
            </a:pPr>
            <a:r>
              <a:rPr lang="nb-NO" dirty="0"/>
              <a:t>Håkon Langeland, teamkoordinator/rådgiver, </a:t>
            </a:r>
            <a:r>
              <a:rPr lang="nb-NO" b="1" dirty="0"/>
              <a:t>Asker kommune</a:t>
            </a:r>
          </a:p>
          <a:p>
            <a:pPr marL="285750" indent="-285750">
              <a:buFont typeface="Arial" panose="020B0604020202020204" pitchFamily="34" charset="0"/>
              <a:buChar char="•"/>
            </a:pPr>
            <a:r>
              <a:rPr lang="nb-NO" dirty="0"/>
              <a:t>Ane Maja Bakken, Digital agent, </a:t>
            </a:r>
            <a:r>
              <a:rPr lang="nb-NO" b="1" dirty="0"/>
              <a:t>Drammen kommune</a:t>
            </a:r>
          </a:p>
          <a:p>
            <a:pPr marL="285750" indent="-285750">
              <a:buFont typeface="Arial" panose="020B0604020202020204" pitchFamily="34" charset="0"/>
              <a:buChar char="•"/>
            </a:pPr>
            <a:r>
              <a:rPr lang="nb-NO" dirty="0"/>
              <a:t>Ronny Wettre, Kvalitetsrådgiver, </a:t>
            </a:r>
            <a:r>
              <a:rPr lang="nb-NO" b="1" dirty="0"/>
              <a:t>Lier kommune</a:t>
            </a:r>
          </a:p>
          <a:p>
            <a:pPr marL="285750" indent="-285750">
              <a:buFont typeface="Arial" panose="020B0604020202020204" pitchFamily="34" charset="0"/>
              <a:buChar char="•"/>
            </a:pPr>
            <a:r>
              <a:rPr lang="nb-NO" dirty="0"/>
              <a:t>Guro Elbert, Rådgiver, </a:t>
            </a:r>
            <a:r>
              <a:rPr lang="nb-NO" b="1" dirty="0"/>
              <a:t>Responssenteret – Kongsbergregionen</a:t>
            </a:r>
          </a:p>
          <a:p>
            <a:pPr marL="285750" indent="-285750">
              <a:buFont typeface="Arial" panose="020B0604020202020204" pitchFamily="34" charset="0"/>
              <a:buChar char="•"/>
            </a:pPr>
            <a:r>
              <a:rPr lang="nb-NO" dirty="0"/>
              <a:t>Kari Anne Dehli, Prosjektrådgiver, </a:t>
            </a:r>
            <a:r>
              <a:rPr lang="nb-NO" b="1" dirty="0"/>
              <a:t>Norway Health Tech</a:t>
            </a:r>
            <a:endParaRPr lang="nb-NO" dirty="0"/>
          </a:p>
          <a:p>
            <a:pPr marL="285750" indent="-285750">
              <a:buFont typeface="Arial" panose="020B0604020202020204" pitchFamily="34" charset="0"/>
              <a:buChar char="•"/>
            </a:pPr>
            <a:r>
              <a:rPr lang="nb-NO" dirty="0"/>
              <a:t>Heidi Kapstad, Fagleder USHT Buskerud, Førsteamanuensis, </a:t>
            </a:r>
            <a:r>
              <a:rPr lang="nb-NO" b="1" dirty="0"/>
              <a:t>USN</a:t>
            </a:r>
          </a:p>
          <a:p>
            <a:pPr marL="285750" indent="-285750">
              <a:buFont typeface="Arial" panose="020B0604020202020204" pitchFamily="34" charset="0"/>
              <a:buChar char="•"/>
            </a:pPr>
            <a:r>
              <a:rPr lang="nb-NO" dirty="0"/>
              <a:t>Hilde Eide, Professor emerita, </a:t>
            </a:r>
            <a:r>
              <a:rPr lang="nb-NO" b="1" dirty="0"/>
              <a:t>USN</a:t>
            </a:r>
          </a:p>
          <a:p>
            <a:pPr marL="285750" indent="-285750">
              <a:buFont typeface="Arial" panose="020B0604020202020204" pitchFamily="34" charset="0"/>
              <a:buChar char="•"/>
            </a:pPr>
            <a:r>
              <a:rPr lang="nb-NO" dirty="0"/>
              <a:t>Kirsten Røland Byermoen, Førsteamanuensis/instituttnestleder</a:t>
            </a:r>
            <a:r>
              <a:rPr lang="nb-NO" b="1" dirty="0"/>
              <a:t>, USN</a:t>
            </a:r>
          </a:p>
          <a:p>
            <a:endParaRPr lang="nb-NO" dirty="0"/>
          </a:p>
        </p:txBody>
      </p:sp>
      <p:pic>
        <p:nvPicPr>
          <p:cNvPr id="7" name="Bilde 6">
            <a:extLst>
              <a:ext uri="{FF2B5EF4-FFF2-40B4-BE49-F238E27FC236}">
                <a16:creationId xmlns:a16="http://schemas.microsoft.com/office/drawing/2014/main" id="{E75B9168-3C02-10D6-D2A9-216F79415855}"/>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rcRect l="1031" t="8663" r="1338" b="48425"/>
          <a:stretch>
            <a:fillRect/>
          </a:stretch>
        </p:blipFill>
        <p:spPr>
          <a:xfrm>
            <a:off x="2469468" y="5566546"/>
            <a:ext cx="7618767" cy="871389"/>
          </a:xfrm>
          <a:prstGeom prst="rect">
            <a:avLst/>
          </a:prstGeom>
        </p:spPr>
      </p:pic>
      <p:pic>
        <p:nvPicPr>
          <p:cNvPr id="8" name="Bilde 7">
            <a:extLst>
              <a:ext uri="{FF2B5EF4-FFF2-40B4-BE49-F238E27FC236}">
                <a16:creationId xmlns:a16="http://schemas.microsoft.com/office/drawing/2014/main" id="{B1D52EEF-1B89-3117-968E-32A2020FE5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3366" y="5144850"/>
            <a:ext cx="1293085" cy="1293085"/>
          </a:xfrm>
          <a:prstGeom prst="rect">
            <a:avLst/>
          </a:prstGeom>
        </p:spPr>
      </p:pic>
      <p:sp>
        <p:nvSpPr>
          <p:cNvPr id="9" name="TekstSylinder 8">
            <a:extLst>
              <a:ext uri="{FF2B5EF4-FFF2-40B4-BE49-F238E27FC236}">
                <a16:creationId xmlns:a16="http://schemas.microsoft.com/office/drawing/2014/main" id="{A592F9FD-B9F2-9D20-D044-3DA2AC942608}"/>
              </a:ext>
            </a:extLst>
          </p:cNvPr>
          <p:cNvSpPr txBox="1"/>
          <p:nvPr/>
        </p:nvSpPr>
        <p:spPr>
          <a:xfrm>
            <a:off x="10443271" y="6437935"/>
            <a:ext cx="1313180" cy="230832"/>
          </a:xfrm>
          <a:prstGeom prst="rect">
            <a:avLst/>
          </a:prstGeom>
          <a:noFill/>
        </p:spPr>
        <p:txBody>
          <a:bodyPr wrap="none" rtlCol="0">
            <a:spAutoFit/>
          </a:bodyPr>
          <a:lstStyle/>
          <a:p>
            <a:r>
              <a:rPr lang="nb-NO" sz="900" dirty="0"/>
              <a:t>Mer om </a:t>
            </a:r>
            <a:r>
              <a:rPr lang="nb-NO" sz="900" dirty="0" err="1"/>
              <a:t>HelseHub</a:t>
            </a:r>
            <a:r>
              <a:rPr lang="nb-NO" sz="900" dirty="0"/>
              <a:t> her</a:t>
            </a:r>
          </a:p>
        </p:txBody>
      </p:sp>
    </p:spTree>
    <p:extLst>
      <p:ext uri="{BB962C8B-B14F-4D97-AF65-F5344CB8AC3E}">
        <p14:creationId xmlns:p14="http://schemas.microsoft.com/office/powerpoint/2010/main" val="1101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04446F-F250-DCD4-C0CF-3B275CCE68E6}"/>
              </a:ext>
            </a:extLst>
          </p:cNvPr>
          <p:cNvSpPr>
            <a:spLocks noGrp="1"/>
          </p:cNvSpPr>
          <p:nvPr>
            <p:ph type="title"/>
          </p:nvPr>
        </p:nvSpPr>
        <p:spPr>
          <a:xfrm>
            <a:off x="571609" y="506268"/>
            <a:ext cx="10353566" cy="1077218"/>
          </a:xfrm>
        </p:spPr>
        <p:txBody>
          <a:bodyPr/>
          <a:lstStyle/>
          <a:p>
            <a:r>
              <a:rPr lang="nb-NO" sz="3200" dirty="0"/>
              <a:t>6. Hvilke muligheter og resultater kan styrket digital helsekompetanse bidra med for tjenestene? </a:t>
            </a:r>
          </a:p>
        </p:txBody>
      </p:sp>
      <p:sp>
        <p:nvSpPr>
          <p:cNvPr id="3" name="Plassholder for innhold 2">
            <a:extLst>
              <a:ext uri="{FF2B5EF4-FFF2-40B4-BE49-F238E27FC236}">
                <a16:creationId xmlns:a16="http://schemas.microsoft.com/office/drawing/2014/main" id="{4C376CC8-F8B1-88AB-D692-352DCEBACC19}"/>
              </a:ext>
            </a:extLst>
          </p:cNvPr>
          <p:cNvSpPr>
            <a:spLocks noGrp="1"/>
          </p:cNvSpPr>
          <p:nvPr>
            <p:ph idx="1"/>
          </p:nvPr>
        </p:nvSpPr>
        <p:spPr>
          <a:xfrm>
            <a:off x="571609" y="2034988"/>
            <a:ext cx="10215996" cy="3776138"/>
          </a:xfrm>
        </p:spPr>
        <p:txBody>
          <a:bodyPr/>
          <a:lstStyle/>
          <a:p>
            <a:pPr algn="l">
              <a:spcBef>
                <a:spcPts val="300"/>
              </a:spcBef>
              <a:spcAft>
                <a:spcPts val="300"/>
              </a:spcAft>
              <a:buFont typeface="Arial" panose="020B0604020202020204" pitchFamily="34" charset="0"/>
              <a:buChar char="•"/>
            </a:pPr>
            <a:r>
              <a:rPr lang="nb-NO" sz="2400" b="1" i="0" dirty="0">
                <a:solidFill>
                  <a:srgbClr val="424242"/>
                </a:solidFill>
                <a:effectLst/>
              </a:rPr>
              <a:t>Bedre pasientsikkerhet</a:t>
            </a:r>
            <a:r>
              <a:rPr lang="nb-NO" sz="2400" b="0" i="0" dirty="0">
                <a:solidFill>
                  <a:srgbClr val="424242"/>
                </a:solidFill>
                <a:effectLst/>
              </a:rPr>
              <a:t> og kvalitet i tjenestene</a:t>
            </a:r>
          </a:p>
          <a:p>
            <a:pPr algn="l">
              <a:spcBef>
                <a:spcPts val="300"/>
              </a:spcBef>
              <a:spcAft>
                <a:spcPts val="300"/>
              </a:spcAft>
              <a:buFont typeface="Arial" panose="020B0604020202020204" pitchFamily="34" charset="0"/>
              <a:buChar char="•"/>
            </a:pPr>
            <a:r>
              <a:rPr lang="nb-NO" sz="2400" b="1" i="0" dirty="0">
                <a:solidFill>
                  <a:srgbClr val="424242"/>
                </a:solidFill>
                <a:effectLst/>
              </a:rPr>
              <a:t>Mer effektiv ressursutnyttelse</a:t>
            </a:r>
            <a:endParaRPr lang="nb-NO" sz="2400" b="0" i="0" dirty="0">
              <a:solidFill>
                <a:srgbClr val="424242"/>
              </a:solidFill>
              <a:effectLst/>
            </a:endParaRPr>
          </a:p>
          <a:p>
            <a:pPr algn="l">
              <a:spcBef>
                <a:spcPts val="300"/>
              </a:spcBef>
              <a:spcAft>
                <a:spcPts val="300"/>
              </a:spcAft>
              <a:buFont typeface="Arial" panose="020B0604020202020204" pitchFamily="34" charset="0"/>
              <a:buChar char="•"/>
            </a:pPr>
            <a:r>
              <a:rPr lang="nb-NO" sz="2400" b="1" i="0" dirty="0">
                <a:solidFill>
                  <a:srgbClr val="424242"/>
                </a:solidFill>
                <a:effectLst/>
              </a:rPr>
              <a:t>Økt selvstendighet for brukere</a:t>
            </a:r>
            <a:endParaRPr lang="nb-NO" sz="2400" b="0" i="0" dirty="0">
              <a:solidFill>
                <a:srgbClr val="424242"/>
              </a:solidFill>
              <a:effectLst/>
            </a:endParaRPr>
          </a:p>
          <a:p>
            <a:pPr algn="l">
              <a:spcBef>
                <a:spcPts val="300"/>
              </a:spcBef>
              <a:spcAft>
                <a:spcPts val="300"/>
              </a:spcAft>
              <a:buFont typeface="Arial" panose="020B0604020202020204" pitchFamily="34" charset="0"/>
              <a:buChar char="•"/>
            </a:pPr>
            <a:r>
              <a:rPr lang="nb-NO" sz="2400" b="1" i="0" dirty="0">
                <a:solidFill>
                  <a:srgbClr val="424242"/>
                </a:solidFill>
                <a:effectLst/>
              </a:rPr>
              <a:t>Styrket mestring og trygghet for ansatte</a:t>
            </a:r>
            <a:endParaRPr lang="nb-NO" sz="2400" b="0" i="0" dirty="0">
              <a:solidFill>
                <a:srgbClr val="424242"/>
              </a:solidFill>
              <a:effectLst/>
            </a:endParaRPr>
          </a:p>
          <a:p>
            <a:pPr algn="l">
              <a:spcBef>
                <a:spcPts val="300"/>
              </a:spcBef>
              <a:spcAft>
                <a:spcPts val="300"/>
              </a:spcAft>
              <a:buFont typeface="Arial" panose="020B0604020202020204" pitchFamily="34" charset="0"/>
              <a:buChar char="•"/>
            </a:pPr>
            <a:r>
              <a:rPr lang="nb-NO" sz="2400" b="1" i="0" dirty="0">
                <a:solidFill>
                  <a:srgbClr val="424242"/>
                </a:solidFill>
                <a:effectLst/>
              </a:rPr>
              <a:t>Bærekraftige og brukertilpassede løsninger</a:t>
            </a:r>
            <a:r>
              <a:rPr lang="nb-NO" sz="2400" b="0" i="0" dirty="0">
                <a:solidFill>
                  <a:srgbClr val="424242"/>
                </a:solidFill>
                <a:effectLst/>
              </a:rPr>
              <a:t> når teknologi og kompetanse er godt implementert</a:t>
            </a:r>
          </a:p>
          <a:p>
            <a:pPr algn="l">
              <a:spcBef>
                <a:spcPts val="300"/>
              </a:spcBef>
              <a:spcAft>
                <a:spcPts val="300"/>
              </a:spcAft>
              <a:buFont typeface="Arial" panose="020B0604020202020204" pitchFamily="34" charset="0"/>
              <a:buChar char="•"/>
            </a:pPr>
            <a:r>
              <a:rPr lang="nb-NO" sz="2400" b="1" i="0" dirty="0">
                <a:solidFill>
                  <a:srgbClr val="424242"/>
                </a:solidFill>
                <a:effectLst/>
              </a:rPr>
              <a:t>Gevinster realiseres først når:</a:t>
            </a:r>
            <a:endParaRPr lang="nb-NO" sz="2400" b="0" i="0" dirty="0">
              <a:solidFill>
                <a:srgbClr val="424242"/>
              </a:solidFill>
              <a:effectLst/>
            </a:endParaRP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Teknologi er godt integrert i tjenestene</a:t>
            </a:r>
          </a:p>
          <a:p>
            <a:pPr marL="742950" lvl="1" indent="-285750" algn="l">
              <a:spcBef>
                <a:spcPts val="300"/>
              </a:spcBef>
              <a:spcAft>
                <a:spcPts val="300"/>
              </a:spcAft>
              <a:buFont typeface="Arial" panose="020B0604020202020204" pitchFamily="34" charset="0"/>
              <a:buChar char="•"/>
            </a:pPr>
            <a:r>
              <a:rPr lang="nb-NO" sz="2400" b="0" i="0" dirty="0">
                <a:solidFill>
                  <a:srgbClr val="424242"/>
                </a:solidFill>
                <a:effectLst/>
              </a:rPr>
              <a:t>Ansatte har fått nødvendig opplæring og støtte</a:t>
            </a:r>
          </a:p>
          <a:p>
            <a:endParaRPr lang="nb-NO" sz="2400" dirty="0"/>
          </a:p>
        </p:txBody>
      </p:sp>
    </p:spTree>
    <p:extLst>
      <p:ext uri="{BB962C8B-B14F-4D97-AF65-F5344CB8AC3E}">
        <p14:creationId xmlns:p14="http://schemas.microsoft.com/office/powerpoint/2010/main" val="29384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C91ED81-AF64-1986-C7AA-E4917AF58E11}"/>
            </a:ext>
          </a:extLst>
        </p:cNvPr>
        <p:cNvGrpSpPr/>
        <p:nvPr/>
      </p:nvGrpSpPr>
      <p:grpSpPr>
        <a:xfrm>
          <a:off x="0" y="0"/>
          <a:ext cx="0" cy="0"/>
          <a:chOff x="0" y="0"/>
          <a:chExt cx="0" cy="0"/>
        </a:xfrm>
      </p:grpSpPr>
      <p:sp>
        <p:nvSpPr>
          <p:cNvPr id="5" name="Snakkeboble: oval 4">
            <a:extLst>
              <a:ext uri="{FF2B5EF4-FFF2-40B4-BE49-F238E27FC236}">
                <a16:creationId xmlns:a16="http://schemas.microsoft.com/office/drawing/2014/main" id="{EB4A9FEE-B98F-60BE-0671-120E709BA93D}"/>
              </a:ext>
            </a:extLst>
          </p:cNvPr>
          <p:cNvSpPr/>
          <p:nvPr/>
        </p:nvSpPr>
        <p:spPr>
          <a:xfrm>
            <a:off x="514351" y="1323975"/>
            <a:ext cx="7031258" cy="3306711"/>
          </a:xfrm>
          <a:prstGeom prst="wedgeEllipseCallout">
            <a:avLst>
              <a:gd name="adj1" fmla="val 72169"/>
              <a:gd name="adj2" fmla="val 1263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i="1" dirty="0"/>
              <a:t>«Vi har hatt en fryktelig dårlig pasient som har bodd hjemme sammen med sin kone. Og pga. at han fikk digital hjemmeoppfølging, så har kona faktisk følt seg så trygg at hun har kunnet reise bort over helgen eller en uke på ferie. Det hadde ikke vært mulighet hvis ikke han hadde fått digital oppfølging» (Asker, utvalg 3)</a:t>
            </a:r>
          </a:p>
        </p:txBody>
      </p:sp>
      <p:pic>
        <p:nvPicPr>
          <p:cNvPr id="7" name="Grafikk 6" descr="Møte kontur">
            <a:extLst>
              <a:ext uri="{FF2B5EF4-FFF2-40B4-BE49-F238E27FC236}">
                <a16:creationId xmlns:a16="http://schemas.microsoft.com/office/drawing/2014/main" id="{9610DAE8-BE24-6ECE-E2BE-D70DAE5BCC7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20000" y="2668136"/>
            <a:ext cx="3925100" cy="3925100"/>
          </a:xfrm>
          <a:prstGeom prst="rect">
            <a:avLst/>
          </a:prstGeom>
        </p:spPr>
      </p:pic>
    </p:spTree>
    <p:extLst>
      <p:ext uri="{BB962C8B-B14F-4D97-AF65-F5344CB8AC3E}">
        <p14:creationId xmlns:p14="http://schemas.microsoft.com/office/powerpoint/2010/main" val="165245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2E1B23-85D9-C6E9-0479-3B85AD40EEB1}"/>
              </a:ext>
            </a:extLst>
          </p:cNvPr>
          <p:cNvSpPr>
            <a:spLocks noGrp="1"/>
          </p:cNvSpPr>
          <p:nvPr>
            <p:ph type="title"/>
          </p:nvPr>
        </p:nvSpPr>
        <p:spPr>
          <a:xfrm>
            <a:off x="490194" y="506268"/>
            <a:ext cx="9145738" cy="1077218"/>
          </a:xfrm>
        </p:spPr>
        <p:txBody>
          <a:bodyPr/>
          <a:lstStyle/>
          <a:p>
            <a:r>
              <a:rPr lang="nb-NO" dirty="0"/>
              <a:t>Våre anbefalinger er å </a:t>
            </a:r>
          </a:p>
        </p:txBody>
      </p:sp>
      <p:sp>
        <p:nvSpPr>
          <p:cNvPr id="3" name="Plassholder for innhold 2">
            <a:extLst>
              <a:ext uri="{FF2B5EF4-FFF2-40B4-BE49-F238E27FC236}">
                <a16:creationId xmlns:a16="http://schemas.microsoft.com/office/drawing/2014/main" id="{B818F327-F00A-96C9-5A0F-9D704BD42D32}"/>
              </a:ext>
            </a:extLst>
          </p:cNvPr>
          <p:cNvSpPr>
            <a:spLocks noGrp="1"/>
          </p:cNvSpPr>
          <p:nvPr>
            <p:ph idx="1"/>
          </p:nvPr>
        </p:nvSpPr>
        <p:spPr>
          <a:xfrm>
            <a:off x="490194" y="1301788"/>
            <a:ext cx="11701806" cy="4674806"/>
          </a:xfrm>
        </p:spPr>
        <p:txBody>
          <a:bodyPr lIns="0" rIns="0" numCol="3"/>
          <a:lstStyle/>
          <a:p>
            <a:pPr marL="0" lvl="0" indent="0">
              <a:lnSpc>
                <a:spcPct val="100000"/>
              </a:lnSpc>
              <a:spcAft>
                <a:spcPts val="1200"/>
              </a:spcAft>
              <a:buNone/>
            </a:pPr>
            <a:r>
              <a:rPr lang="nb-NO" sz="1600" b="1" dirty="0"/>
              <a:t>1. Kartlegge kompetansebehov og læringspreferanser</a:t>
            </a:r>
          </a:p>
          <a:p>
            <a:pPr marL="0" lvl="0" indent="0">
              <a:lnSpc>
                <a:spcPct val="100000"/>
              </a:lnSpc>
              <a:spcAft>
                <a:spcPts val="1200"/>
              </a:spcAft>
              <a:buNone/>
            </a:pPr>
            <a:r>
              <a:rPr lang="nb-NO" sz="1600" b="1" dirty="0"/>
              <a:t>2. Kartlegge daglig brukte </a:t>
            </a:r>
            <a:br>
              <a:rPr lang="nb-NO" sz="1600" b="1" dirty="0"/>
            </a:br>
            <a:r>
              <a:rPr lang="nb-NO" sz="1600" b="1" dirty="0"/>
              <a:t>teknologier og ansattes kompetanse</a:t>
            </a:r>
          </a:p>
          <a:p>
            <a:pPr marL="0" lvl="0" indent="0">
              <a:lnSpc>
                <a:spcPct val="100000"/>
              </a:lnSpc>
              <a:spcAft>
                <a:spcPts val="1200"/>
              </a:spcAft>
              <a:buNone/>
            </a:pPr>
            <a:r>
              <a:rPr lang="nb-NO" sz="1600" b="1" dirty="0"/>
              <a:t>3. Sikre grunnleggende digitale ferdigheter for alle ansatte</a:t>
            </a:r>
          </a:p>
          <a:p>
            <a:pPr marL="0" lvl="0" indent="0">
              <a:lnSpc>
                <a:spcPct val="100000"/>
              </a:lnSpc>
              <a:spcAft>
                <a:spcPts val="1200"/>
              </a:spcAft>
              <a:buNone/>
            </a:pPr>
            <a:br>
              <a:rPr lang="nb-NO" sz="1600" b="1" dirty="0"/>
            </a:br>
            <a:r>
              <a:rPr lang="nb-NO" sz="1600" b="1" dirty="0"/>
              <a:t>4. Styrke digitale agenter og konsulenters roller med klare </a:t>
            </a:r>
            <a:br>
              <a:rPr lang="nb-NO" sz="1600" b="1" dirty="0"/>
            </a:br>
            <a:r>
              <a:rPr lang="nb-NO" sz="1600" b="1" dirty="0"/>
              <a:t>mandater</a:t>
            </a:r>
          </a:p>
          <a:p>
            <a:pPr marL="0" lvl="0" indent="0">
              <a:lnSpc>
                <a:spcPct val="100000"/>
              </a:lnSpc>
              <a:spcAft>
                <a:spcPts val="1200"/>
              </a:spcAft>
              <a:buNone/>
            </a:pPr>
            <a:r>
              <a:rPr lang="nb-NO" sz="1600" b="1" dirty="0"/>
              <a:t>5. Fremme </a:t>
            </a:r>
            <a:r>
              <a:rPr lang="nb-NO" sz="1600" b="1" dirty="0" err="1"/>
              <a:t>samskaping</a:t>
            </a:r>
            <a:r>
              <a:rPr lang="nb-NO" sz="1600" b="1" dirty="0"/>
              <a:t> og mobilisere ildsjeler</a:t>
            </a:r>
          </a:p>
          <a:p>
            <a:pPr marL="0" lvl="0" indent="0">
              <a:lnSpc>
                <a:spcPct val="100000"/>
              </a:lnSpc>
              <a:spcAft>
                <a:spcPts val="1200"/>
              </a:spcAft>
              <a:buNone/>
            </a:pPr>
            <a:r>
              <a:rPr lang="nb-NO" sz="1600" b="1" dirty="0"/>
              <a:t>6. Tilby differensiert opplæring</a:t>
            </a:r>
          </a:p>
          <a:p>
            <a:pPr marL="0" lvl="0" indent="0">
              <a:lnSpc>
                <a:spcPct val="100000"/>
              </a:lnSpc>
              <a:spcAft>
                <a:spcPts val="1200"/>
              </a:spcAft>
              <a:buNone/>
            </a:pPr>
            <a:br>
              <a:rPr lang="nb-NO" sz="1600" b="1" dirty="0"/>
            </a:br>
            <a:r>
              <a:rPr lang="nb-NO" sz="1600" b="1" dirty="0"/>
              <a:t>7. Utvikle lederes innovasjons- og implementeringskompetanse</a:t>
            </a:r>
          </a:p>
          <a:p>
            <a:pPr marL="0" lvl="0" indent="0">
              <a:lnSpc>
                <a:spcPct val="100000"/>
              </a:lnSpc>
              <a:spcAft>
                <a:spcPts val="1200"/>
              </a:spcAft>
              <a:buNone/>
            </a:pPr>
            <a:r>
              <a:rPr lang="nb-NO" sz="1600" b="1" dirty="0"/>
              <a:t>8. Kommunisere tydelige </a:t>
            </a:r>
            <a:br>
              <a:rPr lang="nb-NO" sz="1600" b="1" dirty="0"/>
            </a:br>
            <a:r>
              <a:rPr lang="nb-NO" sz="1600" b="1" dirty="0"/>
              <a:t>forventninger til ansattes rolle </a:t>
            </a:r>
            <a:br>
              <a:rPr lang="nb-NO" sz="1600" b="1" dirty="0"/>
            </a:br>
            <a:r>
              <a:rPr lang="nb-NO" sz="1600" b="1" dirty="0"/>
              <a:t>i endring</a:t>
            </a:r>
          </a:p>
          <a:p>
            <a:pPr marL="0" lvl="0" indent="0">
              <a:lnSpc>
                <a:spcPct val="100000"/>
              </a:lnSpc>
              <a:spcAft>
                <a:spcPts val="1200"/>
              </a:spcAft>
              <a:buNone/>
            </a:pPr>
            <a:r>
              <a:rPr lang="nb-NO" sz="1600" b="1" dirty="0"/>
              <a:t>9. Sørge for rutiner for lederes </a:t>
            </a:r>
            <a:br>
              <a:rPr lang="nb-NO" sz="1600" b="1" dirty="0"/>
            </a:br>
            <a:r>
              <a:rPr lang="nb-NO" sz="1600" b="1" dirty="0"/>
              <a:t>oversikt over ansattes kompetanse</a:t>
            </a:r>
          </a:p>
          <a:p>
            <a:pPr marL="0" lvl="0" indent="0">
              <a:lnSpc>
                <a:spcPct val="100000"/>
              </a:lnSpc>
              <a:spcAft>
                <a:spcPts val="1200"/>
              </a:spcAft>
              <a:buNone/>
            </a:pPr>
            <a:r>
              <a:rPr lang="nb-NO" sz="1600" b="1" dirty="0"/>
              <a:t>10. Etterspør digital kompetanse </a:t>
            </a:r>
            <a:br>
              <a:rPr lang="nb-NO" sz="1600" b="1" dirty="0"/>
            </a:br>
            <a:r>
              <a:rPr lang="nb-NO" sz="1600" b="1" dirty="0"/>
              <a:t>ved nyansettelser</a:t>
            </a:r>
          </a:p>
          <a:p>
            <a:pPr marL="0" lvl="0" indent="0">
              <a:lnSpc>
                <a:spcPct val="100000"/>
              </a:lnSpc>
              <a:spcAft>
                <a:spcPts val="1200"/>
              </a:spcAft>
              <a:buNone/>
            </a:pPr>
            <a:r>
              <a:rPr lang="nb-NO" sz="1600" b="1" dirty="0"/>
              <a:t>11. Prioriter satsningsområder for fokusert innsats.</a:t>
            </a:r>
          </a:p>
          <a:p>
            <a:pPr marL="0" lvl="0" indent="0">
              <a:lnSpc>
                <a:spcPct val="100000"/>
              </a:lnSpc>
              <a:spcAft>
                <a:spcPts val="1200"/>
              </a:spcAft>
              <a:buNone/>
            </a:pPr>
            <a:r>
              <a:rPr lang="nb-NO" sz="1600" b="1" dirty="0"/>
              <a:t>12. Sikre tilstrekkelig teknologisk </a:t>
            </a:r>
            <a:br>
              <a:rPr lang="nb-NO" sz="1600" b="1" dirty="0"/>
            </a:br>
            <a:r>
              <a:rPr lang="nb-NO" sz="1600" b="1" dirty="0"/>
              <a:t>støtte og support.</a:t>
            </a:r>
          </a:p>
          <a:p>
            <a:pPr marL="0" lvl="0" indent="0">
              <a:lnSpc>
                <a:spcPct val="100000"/>
              </a:lnSpc>
              <a:spcAft>
                <a:spcPts val="1200"/>
              </a:spcAft>
              <a:buNone/>
            </a:pPr>
            <a:r>
              <a:rPr lang="nb-NO" sz="1600" b="1" dirty="0"/>
              <a:t>13. Dokumenter og del gevinster </a:t>
            </a:r>
            <a:br>
              <a:rPr lang="nb-NO" sz="1600" b="1" dirty="0"/>
            </a:br>
            <a:r>
              <a:rPr lang="nb-NO" sz="1600" b="1" dirty="0"/>
              <a:t>og suksesshistorier</a:t>
            </a:r>
          </a:p>
          <a:p>
            <a:pPr marL="0" lvl="0" indent="0">
              <a:lnSpc>
                <a:spcPct val="100000"/>
              </a:lnSpc>
              <a:spcAft>
                <a:spcPts val="1200"/>
              </a:spcAft>
              <a:buNone/>
            </a:pPr>
            <a:br>
              <a:rPr lang="nb-NO" sz="1600" b="1" dirty="0"/>
            </a:br>
            <a:r>
              <a:rPr lang="nb-NO" sz="1600" b="1" dirty="0"/>
              <a:t>14. Involver tjenester i kravs- spesifikasjoner ved anskaffelser</a:t>
            </a:r>
          </a:p>
        </p:txBody>
      </p:sp>
    </p:spTree>
    <p:extLst>
      <p:ext uri="{BB962C8B-B14F-4D97-AF65-F5344CB8AC3E}">
        <p14:creationId xmlns:p14="http://schemas.microsoft.com/office/powerpoint/2010/main" val="317488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6BE07CF-6E0E-5859-0822-0E89697C2766}"/>
              </a:ext>
            </a:extLst>
          </p:cNvPr>
          <p:cNvSpPr>
            <a:spLocks noGrp="1"/>
          </p:cNvSpPr>
          <p:nvPr>
            <p:ph type="body" idx="13"/>
          </p:nvPr>
        </p:nvSpPr>
        <p:spPr>
          <a:xfrm>
            <a:off x="760995" y="4490977"/>
            <a:ext cx="10385425" cy="1527796"/>
          </a:xfrm>
        </p:spPr>
        <p:txBody>
          <a:bodyPr/>
          <a:lstStyle/>
          <a:p>
            <a:pPr algn="l">
              <a:lnSpc>
                <a:spcPct val="100000"/>
              </a:lnSpc>
            </a:pPr>
            <a:r>
              <a:rPr lang="nb-NO" sz="2400" dirty="0">
                <a:solidFill>
                  <a:schemeClr val="bg2"/>
                </a:solidFill>
              </a:rPr>
              <a:t>Takk for oppmerksomheten!</a:t>
            </a:r>
          </a:p>
          <a:p>
            <a:pPr algn="l">
              <a:lnSpc>
                <a:spcPct val="100000"/>
              </a:lnSpc>
            </a:pPr>
            <a:r>
              <a:rPr lang="nb-NO" sz="2400" dirty="0">
                <a:solidFill>
                  <a:schemeClr val="bg2"/>
                </a:solidFill>
              </a:rPr>
              <a:t>Ønsker du å komme i kontakt med meg – ta kontakt direkte etterpå eller på </a:t>
            </a:r>
            <a:r>
              <a:rPr lang="nb-NO" sz="2400" dirty="0">
                <a:solidFill>
                  <a:schemeClr val="bg2"/>
                </a:solidFill>
                <a:hlinkClick r:id="rId3">
                  <a:extLst>
                    <a:ext uri="{A12FA001-AC4F-418D-AE19-62706E023703}">
                      <ahyp:hlinkClr xmlns:ahyp="http://schemas.microsoft.com/office/drawing/2018/hyperlinkcolor" val="tx"/>
                    </a:ext>
                  </a:extLst>
                </a:hlinkClick>
              </a:rPr>
              <a:t>espenab@usn.no</a:t>
            </a:r>
            <a:r>
              <a:rPr lang="nb-NO" sz="2400" dirty="0">
                <a:solidFill>
                  <a:schemeClr val="bg2"/>
                </a:solidFill>
              </a:rPr>
              <a:t> </a:t>
            </a:r>
          </a:p>
        </p:txBody>
      </p:sp>
      <p:pic>
        <p:nvPicPr>
          <p:cNvPr id="2" name="Picture 8" descr="USN Logo">
            <a:extLst>
              <a:ext uri="{FF2B5EF4-FFF2-40B4-BE49-F238E27FC236}">
                <a16:creationId xmlns:a16="http://schemas.microsoft.com/office/drawing/2014/main" id="{D5FE00FD-A1B7-A5E6-B5F0-84410B3F0FF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17347" y="5938362"/>
            <a:ext cx="1785343" cy="413370"/>
          </a:xfrm>
          <a:prstGeom prst="rect">
            <a:avLst/>
          </a:prstGeom>
        </p:spPr>
      </p:pic>
      <p:sp>
        <p:nvSpPr>
          <p:cNvPr id="5" name="Text Placeholder 7">
            <a:extLst>
              <a:ext uri="{FF2B5EF4-FFF2-40B4-BE49-F238E27FC236}">
                <a16:creationId xmlns:a16="http://schemas.microsoft.com/office/drawing/2014/main" id="{0F192E91-78B0-E06F-4FDE-421F5163C0BF}"/>
              </a:ext>
            </a:extLst>
          </p:cNvPr>
          <p:cNvSpPr txBox="1">
            <a:spLocks/>
          </p:cNvSpPr>
          <p:nvPr/>
        </p:nvSpPr>
        <p:spPr>
          <a:xfrm>
            <a:off x="1712517" y="407085"/>
            <a:ext cx="8766965" cy="2453254"/>
          </a:xfrm>
          <a:prstGeom prst="rect">
            <a:avLst/>
          </a:prstGeom>
          <a:effectLst>
            <a:outerShdw blurRad="50800" dist="50800" dir="5400000" algn="ctr" rotWithShape="0">
              <a:srgbClr val="010000">
                <a:alpha val="0"/>
              </a:srgbClr>
            </a:outerShdw>
          </a:effectLst>
        </p:spPr>
        <p:txBody>
          <a:bodyPr vert="horz" lIns="0" tIns="0" rIns="0" bIns="0" rtlCol="0">
            <a:noAutofit/>
          </a:bodyPr>
          <a:lstStyle>
            <a:lvl1pPr marL="0" indent="0" algn="ctr" defTabSz="914310" rtl="0" eaLnBrk="1" latinLnBrk="0" hangingPunct="1">
              <a:lnSpc>
                <a:spcPts val="4500"/>
              </a:lnSpc>
              <a:spcBef>
                <a:spcPts val="0"/>
              </a:spcBef>
              <a:buFont typeface="Arial" panose="020B0604020202020204" pitchFamily="34" charset="0"/>
              <a:buNone/>
              <a:defRPr sz="4000" i="1" kern="1200">
                <a:solidFill>
                  <a:srgbClr val="FFD9B1"/>
                </a:solidFill>
                <a:latin typeface="+mn-lt"/>
                <a:ea typeface="+mn-ea"/>
                <a:cs typeface="+mn-cs"/>
              </a:defRPr>
            </a:lvl1pPr>
            <a:lvl2pPr marL="457154"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2pPr>
            <a:lvl3pPr marL="685732"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3pPr>
            <a:lvl4pPr marL="914309"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4pPr>
            <a:lvl5pPr marL="1142886"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nb-NO" sz="2800" dirty="0">
              <a:solidFill>
                <a:schemeClr val="bg2"/>
              </a:solidFill>
            </a:endParaRPr>
          </a:p>
        </p:txBody>
      </p:sp>
      <p:sp>
        <p:nvSpPr>
          <p:cNvPr id="7" name="Text Placeholder 7">
            <a:extLst>
              <a:ext uri="{FF2B5EF4-FFF2-40B4-BE49-F238E27FC236}">
                <a16:creationId xmlns:a16="http://schemas.microsoft.com/office/drawing/2014/main" id="{B564A8A5-0300-C6E7-3D9C-981986410201}"/>
              </a:ext>
            </a:extLst>
          </p:cNvPr>
          <p:cNvSpPr txBox="1">
            <a:spLocks/>
          </p:cNvSpPr>
          <p:nvPr/>
        </p:nvSpPr>
        <p:spPr>
          <a:xfrm>
            <a:off x="1712516" y="1433889"/>
            <a:ext cx="8766965" cy="1863524"/>
          </a:xfrm>
          <a:prstGeom prst="rect">
            <a:avLst/>
          </a:prstGeom>
          <a:effectLst>
            <a:outerShdw blurRad="50800" dist="50800" dir="5400000" algn="ctr" rotWithShape="0">
              <a:srgbClr val="010000">
                <a:alpha val="0"/>
              </a:srgbClr>
            </a:outerShdw>
          </a:effectLst>
        </p:spPr>
        <p:txBody>
          <a:bodyPr vert="horz" lIns="0" tIns="0" rIns="0" bIns="0" rtlCol="0">
            <a:noAutofit/>
          </a:bodyPr>
          <a:lstStyle>
            <a:lvl1pPr marL="0" indent="0" algn="ctr" defTabSz="914310" rtl="0" eaLnBrk="1" latinLnBrk="0" hangingPunct="1">
              <a:lnSpc>
                <a:spcPts val="4500"/>
              </a:lnSpc>
              <a:spcBef>
                <a:spcPts val="0"/>
              </a:spcBef>
              <a:buFont typeface="Arial" panose="020B0604020202020204" pitchFamily="34" charset="0"/>
              <a:buNone/>
              <a:defRPr sz="4000" i="1" kern="1200">
                <a:solidFill>
                  <a:srgbClr val="FFD9B1"/>
                </a:solidFill>
                <a:latin typeface="+mn-lt"/>
                <a:ea typeface="+mn-ea"/>
                <a:cs typeface="+mn-cs"/>
              </a:defRPr>
            </a:lvl1pPr>
            <a:lvl2pPr marL="457154"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2pPr>
            <a:lvl3pPr marL="685732"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3pPr>
            <a:lvl4pPr marL="914309"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4pPr>
            <a:lvl5pPr marL="1142886"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Wingdings" panose="05000000000000000000" pitchFamily="2" charset="2"/>
              <a:buChar char="ü"/>
            </a:pPr>
            <a:endParaRPr lang="nb-NO" sz="1800" dirty="0">
              <a:solidFill>
                <a:schemeClr val="bg2"/>
              </a:solidFill>
            </a:endParaRPr>
          </a:p>
        </p:txBody>
      </p:sp>
      <p:sp>
        <p:nvSpPr>
          <p:cNvPr id="11" name="Text Placeholder 7">
            <a:extLst>
              <a:ext uri="{FF2B5EF4-FFF2-40B4-BE49-F238E27FC236}">
                <a16:creationId xmlns:a16="http://schemas.microsoft.com/office/drawing/2014/main" id="{FAA5207E-8DD2-8E97-5EF1-40EBA033B917}"/>
              </a:ext>
            </a:extLst>
          </p:cNvPr>
          <p:cNvSpPr txBox="1">
            <a:spLocks/>
          </p:cNvSpPr>
          <p:nvPr/>
        </p:nvSpPr>
        <p:spPr>
          <a:xfrm>
            <a:off x="925975" y="1339978"/>
            <a:ext cx="9553507" cy="1863524"/>
          </a:xfrm>
          <a:prstGeom prst="rect">
            <a:avLst/>
          </a:prstGeom>
          <a:effectLst>
            <a:outerShdw blurRad="50800" dist="50800" dir="5400000" algn="ctr" rotWithShape="0">
              <a:srgbClr val="010000">
                <a:alpha val="0"/>
              </a:srgbClr>
            </a:outerShdw>
          </a:effectLst>
        </p:spPr>
        <p:txBody>
          <a:bodyPr vert="horz" lIns="0" tIns="0" rIns="0" bIns="0" rtlCol="0">
            <a:noAutofit/>
          </a:bodyPr>
          <a:lstStyle>
            <a:lvl1pPr marL="0" indent="0" algn="ctr" defTabSz="914310" rtl="0" eaLnBrk="1" latinLnBrk="0" hangingPunct="1">
              <a:lnSpc>
                <a:spcPts val="4500"/>
              </a:lnSpc>
              <a:spcBef>
                <a:spcPts val="0"/>
              </a:spcBef>
              <a:buFont typeface="Arial" panose="020B0604020202020204" pitchFamily="34" charset="0"/>
              <a:buNone/>
              <a:defRPr sz="4000" i="1" kern="1200">
                <a:solidFill>
                  <a:srgbClr val="FFD9B1"/>
                </a:solidFill>
                <a:latin typeface="+mn-lt"/>
                <a:ea typeface="+mn-ea"/>
                <a:cs typeface="+mn-cs"/>
              </a:defRPr>
            </a:lvl1pPr>
            <a:lvl2pPr marL="457154"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2pPr>
            <a:lvl3pPr marL="685732"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3pPr>
            <a:lvl4pPr marL="914309"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4pPr>
            <a:lvl5pPr marL="1142886"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endParaRPr lang="nb-NO" sz="1800" dirty="0">
              <a:solidFill>
                <a:schemeClr val="bg2"/>
              </a:solidFill>
            </a:endParaRPr>
          </a:p>
          <a:p>
            <a:pPr marL="285750" indent="-285750" algn="l">
              <a:buFont typeface="Arial" panose="020B0604020202020204" pitchFamily="34" charset="0"/>
              <a:buChar char="•"/>
            </a:pPr>
            <a:endParaRPr lang="nb-NO" sz="1800" dirty="0">
              <a:solidFill>
                <a:schemeClr val="bg2"/>
              </a:solidFill>
            </a:endParaRPr>
          </a:p>
        </p:txBody>
      </p:sp>
      <p:sp>
        <p:nvSpPr>
          <p:cNvPr id="14" name="Tittel 1">
            <a:extLst>
              <a:ext uri="{FF2B5EF4-FFF2-40B4-BE49-F238E27FC236}">
                <a16:creationId xmlns:a16="http://schemas.microsoft.com/office/drawing/2014/main" id="{1258334E-5042-22FC-31B9-2EA9A3221AC8}"/>
              </a:ext>
            </a:extLst>
          </p:cNvPr>
          <p:cNvSpPr txBox="1">
            <a:spLocks/>
          </p:cNvSpPr>
          <p:nvPr/>
        </p:nvSpPr>
        <p:spPr>
          <a:xfrm>
            <a:off x="571609" y="506268"/>
            <a:ext cx="9145738" cy="1077218"/>
          </a:xfrm>
          <a:prstGeom prst="rect">
            <a:avLst/>
          </a:prstGeom>
        </p:spPr>
        <p:txBody>
          <a:bodyPr/>
          <a:lstStyle>
            <a:lvl1pPr algn="l" defTabSz="914310" rtl="0" eaLnBrk="1" latinLnBrk="0" hangingPunct="1">
              <a:lnSpc>
                <a:spcPts val="4200"/>
              </a:lnSpc>
              <a:spcBef>
                <a:spcPct val="0"/>
              </a:spcBef>
              <a:buNone/>
              <a:defRPr sz="3600" kern="1200">
                <a:solidFill>
                  <a:schemeClr val="tx1"/>
                </a:solidFill>
                <a:latin typeface="+mn-lt"/>
                <a:ea typeface="+mj-ea"/>
                <a:cs typeface="+mj-cs"/>
              </a:defRPr>
            </a:lvl1pPr>
          </a:lstStyle>
          <a:p>
            <a:r>
              <a:rPr lang="nb-NO">
                <a:solidFill>
                  <a:schemeClr val="bg1"/>
                </a:solidFill>
              </a:rPr>
              <a:t>Hva vi gjør nå og planlegger videre</a:t>
            </a:r>
            <a:endParaRPr lang="nb-NO" dirty="0">
              <a:solidFill>
                <a:schemeClr val="bg1"/>
              </a:solidFill>
            </a:endParaRPr>
          </a:p>
        </p:txBody>
      </p:sp>
      <p:sp>
        <p:nvSpPr>
          <p:cNvPr id="15" name="Plassholder for innhold 2">
            <a:extLst>
              <a:ext uri="{FF2B5EF4-FFF2-40B4-BE49-F238E27FC236}">
                <a16:creationId xmlns:a16="http://schemas.microsoft.com/office/drawing/2014/main" id="{FD57FD19-7A89-696B-E86E-FD3C0174BE21}"/>
              </a:ext>
            </a:extLst>
          </p:cNvPr>
          <p:cNvSpPr txBox="1">
            <a:spLocks/>
          </p:cNvSpPr>
          <p:nvPr/>
        </p:nvSpPr>
        <p:spPr>
          <a:xfrm>
            <a:off x="571609" y="2034988"/>
            <a:ext cx="10574811" cy="2101407"/>
          </a:xfrm>
          <a:prstGeom prst="rect">
            <a:avLst/>
          </a:prstGeom>
        </p:spPr>
        <p:txBody>
          <a:bodyPr/>
          <a:lstStyle>
            <a:lvl1pPr marL="228578" indent="-228578" algn="l" defTabSz="914310" rtl="0" eaLnBrk="1" latinLnBrk="0" hangingPunct="1">
              <a:lnSpc>
                <a:spcPts val="2660"/>
              </a:lnSpc>
              <a:spcBef>
                <a:spcPts val="2000"/>
              </a:spcBef>
              <a:buFont typeface="Arial" panose="020B0604020202020204" pitchFamily="34" charset="0"/>
              <a:buChar char="•"/>
              <a:defRPr sz="2000" kern="1200">
                <a:solidFill>
                  <a:schemeClr val="tx1"/>
                </a:solidFill>
                <a:latin typeface="+mn-lt"/>
                <a:ea typeface="+mn-ea"/>
                <a:cs typeface="+mn-cs"/>
              </a:defRPr>
            </a:lvl1pPr>
            <a:lvl2pPr marL="457154"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2pPr>
            <a:lvl3pPr marL="685732"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3pPr>
            <a:lvl4pPr marL="914309"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4pPr>
            <a:lvl5pPr marL="1142886" indent="-228578" algn="l" defTabSz="914310" rtl="0" eaLnBrk="1" latinLnBrk="0" hangingPunct="1">
              <a:lnSpc>
                <a:spcPts val="2660"/>
              </a:lnSpc>
              <a:spcBef>
                <a:spcPts val="0"/>
              </a:spcBef>
              <a:buFont typeface="Arial" panose="020B0604020202020204" pitchFamily="34" charset="0"/>
              <a:buChar char="•"/>
              <a:defRPr sz="2000" kern="1200">
                <a:solidFill>
                  <a:schemeClr val="tx1"/>
                </a:solidFill>
                <a:latin typeface="+mn-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914355">
              <a:lnSpc>
                <a:spcPct val="100000"/>
              </a:lnSpc>
              <a:spcBef>
                <a:spcPts val="0"/>
              </a:spcBef>
              <a:defRPr/>
            </a:pPr>
            <a:r>
              <a:rPr lang="nb-NO" sz="2400" dirty="0">
                <a:solidFill>
                  <a:schemeClr val="bg1"/>
                </a:solidFill>
                <a:latin typeface="Arial"/>
              </a:rPr>
              <a:t>Ferdigstiller en vitenskapelig artikkel</a:t>
            </a:r>
          </a:p>
          <a:p>
            <a:pPr marL="285750" indent="-285750" defTabSz="914355">
              <a:lnSpc>
                <a:spcPct val="100000"/>
              </a:lnSpc>
              <a:spcBef>
                <a:spcPts val="0"/>
              </a:spcBef>
              <a:defRPr/>
            </a:pPr>
            <a:r>
              <a:rPr lang="nb-NO" sz="2400" dirty="0">
                <a:solidFill>
                  <a:schemeClr val="bg1"/>
                </a:solidFill>
                <a:latin typeface="Arial"/>
              </a:rPr>
              <a:t>Utarbeider strategier sammen med kommunene i </a:t>
            </a:r>
            <a:r>
              <a:rPr lang="nb-NO" sz="2400" dirty="0" err="1">
                <a:solidFill>
                  <a:schemeClr val="bg1"/>
                </a:solidFill>
                <a:latin typeface="Arial"/>
              </a:rPr>
              <a:t>HelseHub</a:t>
            </a:r>
            <a:r>
              <a:rPr lang="nb-NO" sz="2400" dirty="0">
                <a:solidFill>
                  <a:schemeClr val="bg1"/>
                </a:solidFill>
                <a:latin typeface="Arial"/>
              </a:rPr>
              <a:t> partnerskapet</a:t>
            </a:r>
          </a:p>
          <a:p>
            <a:pPr marL="285750" indent="-285750" defTabSz="914355">
              <a:lnSpc>
                <a:spcPct val="100000"/>
              </a:lnSpc>
              <a:spcBef>
                <a:spcPts val="0"/>
              </a:spcBef>
              <a:defRPr/>
            </a:pPr>
            <a:r>
              <a:rPr lang="nb-NO" sz="2400" dirty="0">
                <a:solidFill>
                  <a:schemeClr val="bg1"/>
                </a:solidFill>
                <a:latin typeface="Arial"/>
              </a:rPr>
              <a:t>Styrker utdanningene våre gjennom kartlegging av digital helsekompetanse og utvikling/tilpasning av læringsaktiviteter</a:t>
            </a:r>
          </a:p>
        </p:txBody>
      </p:sp>
    </p:spTree>
    <p:extLst>
      <p:ext uri="{BB962C8B-B14F-4D97-AF65-F5344CB8AC3E}">
        <p14:creationId xmlns:p14="http://schemas.microsoft.com/office/powerpoint/2010/main" val="71774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A43711-C74C-B3A4-55A7-76F98796CF9A}"/>
              </a:ext>
            </a:extLst>
          </p:cNvPr>
          <p:cNvSpPr>
            <a:spLocks noGrp="1"/>
          </p:cNvSpPr>
          <p:nvPr>
            <p:ph type="title"/>
          </p:nvPr>
        </p:nvSpPr>
        <p:spPr/>
        <p:txBody>
          <a:bodyPr/>
          <a:lstStyle/>
          <a:p>
            <a:r>
              <a:rPr lang="nb-NO" dirty="0"/>
              <a:t>Utvalgt litteratur</a:t>
            </a:r>
          </a:p>
        </p:txBody>
      </p:sp>
      <p:sp>
        <p:nvSpPr>
          <p:cNvPr id="3" name="Plassholder for innhold 2">
            <a:extLst>
              <a:ext uri="{FF2B5EF4-FFF2-40B4-BE49-F238E27FC236}">
                <a16:creationId xmlns:a16="http://schemas.microsoft.com/office/drawing/2014/main" id="{751EBDA3-1CC9-1876-9820-4D81D1BA8897}"/>
              </a:ext>
            </a:extLst>
          </p:cNvPr>
          <p:cNvSpPr>
            <a:spLocks noGrp="1"/>
          </p:cNvSpPr>
          <p:nvPr>
            <p:ph idx="1"/>
          </p:nvPr>
        </p:nvSpPr>
        <p:spPr>
          <a:xfrm>
            <a:off x="572058" y="1193740"/>
            <a:ext cx="11047883" cy="4749860"/>
          </a:xfrm>
        </p:spPr>
        <p:txBody>
          <a:bodyPr/>
          <a:lstStyle/>
          <a:p>
            <a:pPr>
              <a:lnSpc>
                <a:spcPct val="100000"/>
              </a:lnSpc>
              <a:spcBef>
                <a:spcPts val="0"/>
              </a:spcBef>
              <a:spcAft>
                <a:spcPts val="300"/>
              </a:spcAft>
              <a:buNone/>
            </a:pPr>
            <a:r>
              <a:rPr lang="nb-NO" sz="850" b="0" i="0" dirty="0">
                <a:solidFill>
                  <a:srgbClr val="212121"/>
                </a:solidFill>
                <a:effectLst/>
              </a:rPr>
              <a:t>Brembo E.A., Kapstad H., Byermoen K.R., Bakken A-M., Dehli, K.A. Elbert G., Langeland H.T., Wettre R., &amp; Eide H.. (2025). </a:t>
            </a:r>
            <a:r>
              <a:rPr lang="nb-NO" sz="850" b="0" i="1" dirty="0">
                <a:solidFill>
                  <a:srgbClr val="212121"/>
                </a:solidFill>
                <a:effectLst/>
              </a:rPr>
              <a:t>Digital Helsekompetanse som fremtidens gull i helse- og omsorgstjenesten: Et samskapt prosjekt i regi av </a:t>
            </a:r>
            <a:r>
              <a:rPr lang="nb-NO" sz="850" b="0" i="1" dirty="0" err="1">
                <a:solidFill>
                  <a:srgbClr val="212121"/>
                </a:solidFill>
                <a:effectLst/>
              </a:rPr>
              <a:t>HelseHub</a:t>
            </a:r>
            <a:r>
              <a:rPr lang="nb-NO" sz="850" b="0" i="0" dirty="0">
                <a:solidFill>
                  <a:srgbClr val="212121"/>
                </a:solidFill>
                <a:effectLst/>
              </a:rPr>
              <a:t>. Universitetet i Sørøst-Norge. </a:t>
            </a:r>
            <a:r>
              <a:rPr lang="nb-NO" sz="850" b="0" i="0" u="sng" strike="noStrike" dirty="0">
                <a:effectLst/>
                <a:hlinkClick r:id="rId2"/>
              </a:rPr>
              <a:t>https://hdl.handle.net/11250/3201846</a:t>
            </a:r>
            <a:r>
              <a:rPr lang="nb-NO" sz="850" b="0" i="0" dirty="0">
                <a:solidFill>
                  <a:srgbClr val="212121"/>
                </a:solidFill>
                <a:effectLst/>
              </a:rPr>
              <a:t>  </a:t>
            </a:r>
            <a:endParaRPr lang="en-GB" sz="850" kern="100" dirty="0">
              <a:effectLst/>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en-GB" sz="850" kern="100" dirty="0" err="1">
                <a:effectLst/>
                <a:ea typeface="Aptos" panose="020B0004020202020204" pitchFamily="34" charset="0"/>
                <a:cs typeface="Times New Roman" panose="02020603050405020304" pitchFamily="18" charset="0"/>
              </a:rPr>
              <a:t>Brørs</a:t>
            </a:r>
            <a:r>
              <a:rPr lang="en-GB" sz="850" kern="100" dirty="0">
                <a:effectLst/>
                <a:ea typeface="Aptos" panose="020B0004020202020204" pitchFamily="34" charset="0"/>
                <a:cs typeface="Times New Roman" panose="02020603050405020304" pitchFamily="18" charset="0"/>
              </a:rPr>
              <a:t>, G., Larsen, M. H., </a:t>
            </a:r>
            <a:r>
              <a:rPr lang="en-GB" sz="850" kern="100" dirty="0" err="1">
                <a:effectLst/>
                <a:ea typeface="Aptos" panose="020B0004020202020204" pitchFamily="34" charset="0"/>
                <a:cs typeface="Times New Roman" panose="02020603050405020304" pitchFamily="18" charset="0"/>
              </a:rPr>
              <a:t>Hølvold</a:t>
            </a:r>
            <a:r>
              <a:rPr lang="en-GB" sz="850" kern="100" dirty="0">
                <a:effectLst/>
                <a:ea typeface="Aptos" panose="020B0004020202020204" pitchFamily="34" charset="0"/>
                <a:cs typeface="Times New Roman" panose="02020603050405020304" pitchFamily="18" charset="0"/>
              </a:rPr>
              <a:t>, L. B., &amp; Wahl, A. K. (2023). eHealth literacy among hospital health care providers: A systematic review. </a:t>
            </a:r>
            <a:r>
              <a:rPr lang="en-GB" sz="850" i="1" kern="100" dirty="0">
                <a:effectLst/>
                <a:ea typeface="Aptos" panose="020B0004020202020204" pitchFamily="34" charset="0"/>
                <a:cs typeface="Times New Roman" panose="02020603050405020304" pitchFamily="18" charset="0"/>
              </a:rPr>
              <a:t>BMC Health Services Research</a:t>
            </a:r>
            <a:r>
              <a:rPr lang="en-GB" sz="850" kern="100" dirty="0">
                <a:effectLst/>
                <a:ea typeface="Aptos" panose="020B0004020202020204" pitchFamily="34" charset="0"/>
                <a:cs typeface="Times New Roman" panose="02020603050405020304" pitchFamily="18" charset="0"/>
              </a:rPr>
              <a:t>, </a:t>
            </a:r>
            <a:r>
              <a:rPr lang="en-GB" sz="850" i="1" kern="100" dirty="0">
                <a:effectLst/>
                <a:ea typeface="Aptos" panose="020B0004020202020204" pitchFamily="34" charset="0"/>
                <a:cs typeface="Times New Roman" panose="02020603050405020304" pitchFamily="18" charset="0"/>
              </a:rPr>
              <a:t>23</a:t>
            </a:r>
            <a:r>
              <a:rPr lang="en-GB" sz="850" kern="100" dirty="0">
                <a:effectLst/>
                <a:ea typeface="Aptos" panose="020B0004020202020204" pitchFamily="34" charset="0"/>
                <a:cs typeface="Times New Roman" panose="02020603050405020304" pitchFamily="18" charset="0"/>
              </a:rPr>
              <a:t>(1), 1144. </a:t>
            </a:r>
            <a:r>
              <a:rPr lang="en-GB" sz="850" u="sng" kern="100" dirty="0">
                <a:solidFill>
                  <a:srgbClr val="467886"/>
                </a:solidFill>
                <a:effectLst/>
                <a:ea typeface="Aptos" panose="020B0004020202020204" pitchFamily="34" charset="0"/>
                <a:cs typeface="Times New Roman" panose="02020603050405020304" pitchFamily="18" charset="0"/>
                <a:hlinkClick r:id="rId3"/>
              </a:rPr>
              <a:t>https://doi.org/10.1186/s12913-023-10103-8</a:t>
            </a:r>
            <a:r>
              <a:rPr lang="en-GB" sz="850" kern="100" dirty="0">
                <a:effectLst/>
                <a:ea typeface="Aptos" panose="020B0004020202020204" pitchFamily="34" charset="0"/>
                <a:cs typeface="Times New Roman" panose="02020603050405020304" pitchFamily="18" charset="0"/>
              </a:rPr>
              <a:t> </a:t>
            </a:r>
            <a:endParaRPr lang="nb-NO" sz="850" kern="100" dirty="0">
              <a:effectLst/>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nb-NO" sz="850" kern="100" dirty="0">
                <a:effectLst/>
                <a:ea typeface="Aptos" panose="020B0004020202020204" pitchFamily="34" charset="0"/>
                <a:cs typeface="Times New Roman" panose="02020603050405020304" pitchFamily="18" charset="0"/>
              </a:rPr>
              <a:t>Eide, H., &amp; Eide, T. (2020). Digital helse, læring og mestring. In A. Vågan (Ed.), </a:t>
            </a:r>
            <a:r>
              <a:rPr lang="nb-NO" sz="850" i="1" kern="100" dirty="0">
                <a:effectLst/>
                <a:ea typeface="Aptos" panose="020B0004020202020204" pitchFamily="34" charset="0"/>
                <a:cs typeface="Times New Roman" panose="02020603050405020304" pitchFamily="18" charset="0"/>
              </a:rPr>
              <a:t>Helsepedagogiske metoder – teori og praksis</a:t>
            </a:r>
            <a:r>
              <a:rPr lang="nb-NO" sz="850" kern="100" dirty="0">
                <a:effectLst/>
                <a:ea typeface="Aptos" panose="020B0004020202020204" pitchFamily="34" charset="0"/>
                <a:cs typeface="Times New Roman" panose="02020603050405020304" pitchFamily="18" charset="0"/>
              </a:rPr>
              <a:t>. Gyldendal Akademisk.</a:t>
            </a:r>
          </a:p>
          <a:p>
            <a:pPr>
              <a:lnSpc>
                <a:spcPct val="100000"/>
              </a:lnSpc>
              <a:spcBef>
                <a:spcPts val="0"/>
              </a:spcBef>
              <a:spcAft>
                <a:spcPts val="300"/>
              </a:spcAft>
              <a:buNone/>
            </a:pPr>
            <a:r>
              <a:rPr lang="nb-NO" sz="850" kern="100" dirty="0" err="1">
                <a:effectLst/>
                <a:ea typeface="Aptos" panose="020B0004020202020204" pitchFamily="34" charset="0"/>
                <a:cs typeface="Times New Roman" panose="02020603050405020304" pitchFamily="18" charset="0"/>
              </a:rPr>
              <a:t>Erfani</a:t>
            </a:r>
            <a:r>
              <a:rPr lang="nb-NO" sz="850" kern="100" dirty="0">
                <a:effectLst/>
                <a:ea typeface="Aptos" panose="020B0004020202020204" pitchFamily="34" charset="0"/>
                <a:cs typeface="Times New Roman" panose="02020603050405020304" pitchFamily="18" charset="0"/>
              </a:rPr>
              <a:t>, G., </a:t>
            </a:r>
            <a:r>
              <a:rPr lang="nb-NO" sz="850" kern="100" dirty="0" err="1">
                <a:effectLst/>
                <a:ea typeface="Aptos" panose="020B0004020202020204" pitchFamily="34" charset="0"/>
                <a:cs typeface="Times New Roman" panose="02020603050405020304" pitchFamily="18" charset="0"/>
              </a:rPr>
              <a:t>McCREADY</a:t>
            </a:r>
            <a:r>
              <a:rPr lang="nb-NO" sz="850" kern="100" dirty="0">
                <a:effectLst/>
                <a:ea typeface="Aptos" panose="020B0004020202020204" pitchFamily="34" charset="0"/>
                <a:cs typeface="Times New Roman" panose="02020603050405020304" pitchFamily="18" charset="0"/>
              </a:rPr>
              <a:t>, J., Gibson, B., Nichol, B., Unsworth, J., </a:t>
            </a:r>
            <a:r>
              <a:rPr lang="nb-NO" sz="850" kern="100" dirty="0" err="1">
                <a:effectLst/>
                <a:ea typeface="Aptos" panose="020B0004020202020204" pitchFamily="34" charset="0"/>
                <a:cs typeface="Times New Roman" panose="02020603050405020304" pitchFamily="18" charset="0"/>
              </a:rPr>
              <a:t>Jarva</a:t>
            </a:r>
            <a:r>
              <a:rPr lang="nb-NO" sz="850" kern="100" dirty="0">
                <a:effectLst/>
                <a:ea typeface="Aptos" panose="020B0004020202020204" pitchFamily="34" charset="0"/>
                <a:cs typeface="Times New Roman" panose="02020603050405020304" pitchFamily="18" charset="0"/>
              </a:rPr>
              <a:t>, E., </a:t>
            </a:r>
            <a:r>
              <a:rPr lang="nb-NO" sz="850" kern="100" dirty="0" err="1">
                <a:effectLst/>
                <a:ea typeface="Aptos" panose="020B0004020202020204" pitchFamily="34" charset="0"/>
                <a:cs typeface="Times New Roman" panose="02020603050405020304" pitchFamily="18" charset="0"/>
              </a:rPr>
              <a:t>Mikkonen</a:t>
            </a:r>
            <a:r>
              <a:rPr lang="nb-NO" sz="850" kern="100" dirty="0">
                <a:effectLst/>
                <a:ea typeface="Aptos" panose="020B0004020202020204" pitchFamily="34" charset="0"/>
                <a:cs typeface="Times New Roman" panose="02020603050405020304" pitchFamily="18" charset="0"/>
              </a:rPr>
              <a:t>, K., &amp; </a:t>
            </a:r>
            <a:r>
              <a:rPr lang="nb-NO" sz="850" kern="100" dirty="0" err="1">
                <a:effectLst/>
                <a:ea typeface="Aptos" panose="020B0004020202020204" pitchFamily="34" charset="0"/>
                <a:cs typeface="Times New Roman" panose="02020603050405020304" pitchFamily="18" charset="0"/>
              </a:rPr>
              <a:t>Tomietto</a:t>
            </a:r>
            <a:r>
              <a:rPr lang="nb-NO" sz="850" kern="100" dirty="0">
                <a:effectLst/>
                <a:ea typeface="Aptos" panose="020B0004020202020204" pitchFamily="34" charset="0"/>
                <a:cs typeface="Times New Roman" panose="02020603050405020304" pitchFamily="18" charset="0"/>
              </a:rPr>
              <a:t>, M. (2025). </a:t>
            </a:r>
            <a:r>
              <a:rPr lang="en-GB" sz="850" kern="100" dirty="0">
                <a:effectLst/>
                <a:ea typeface="Aptos" panose="020B0004020202020204" pitchFamily="34" charset="0"/>
                <a:cs typeface="Times New Roman" panose="02020603050405020304" pitchFamily="18" charset="0"/>
              </a:rPr>
              <a:t>Factors influencing digital health competence among healthcare professionals: A cross-sectional study. </a:t>
            </a:r>
            <a:r>
              <a:rPr lang="en-GB" sz="850" i="1" kern="100" dirty="0">
                <a:effectLst/>
                <a:ea typeface="Aptos" panose="020B0004020202020204" pitchFamily="34" charset="0"/>
                <a:cs typeface="Times New Roman" panose="02020603050405020304" pitchFamily="18" charset="0"/>
              </a:rPr>
              <a:t>Applied Nursing Research</a:t>
            </a:r>
            <a:r>
              <a:rPr lang="en-GB" sz="850" kern="100" dirty="0">
                <a:effectLst/>
                <a:ea typeface="Aptos" panose="020B0004020202020204" pitchFamily="34" charset="0"/>
                <a:cs typeface="Times New Roman" panose="02020603050405020304" pitchFamily="18" charset="0"/>
              </a:rPr>
              <a:t>, </a:t>
            </a:r>
            <a:r>
              <a:rPr lang="en-GB" sz="850" i="1" kern="100" dirty="0">
                <a:effectLst/>
                <a:ea typeface="Aptos" panose="020B0004020202020204" pitchFamily="34" charset="0"/>
                <a:cs typeface="Times New Roman" panose="02020603050405020304" pitchFamily="18" charset="0"/>
              </a:rPr>
              <a:t>82</a:t>
            </a:r>
            <a:r>
              <a:rPr lang="en-GB" sz="850" kern="100" dirty="0">
                <a:effectLst/>
                <a:ea typeface="Aptos" panose="020B0004020202020204" pitchFamily="34" charset="0"/>
                <a:cs typeface="Times New Roman" panose="02020603050405020304" pitchFamily="18" charset="0"/>
              </a:rPr>
              <a:t>, 151922. </a:t>
            </a:r>
            <a:r>
              <a:rPr lang="en-GB" sz="850" u="sng" kern="100" dirty="0">
                <a:solidFill>
                  <a:srgbClr val="467886"/>
                </a:solidFill>
                <a:effectLst/>
                <a:ea typeface="Aptos" panose="020B0004020202020204" pitchFamily="34" charset="0"/>
                <a:cs typeface="Times New Roman" panose="02020603050405020304" pitchFamily="18" charset="0"/>
                <a:hlinkClick r:id="rId4"/>
              </a:rPr>
              <a:t>https://doi.org/10.1016/j.apnr.2025.151922</a:t>
            </a:r>
            <a:r>
              <a:rPr lang="en-GB" sz="850" kern="100" dirty="0">
                <a:effectLst/>
                <a:ea typeface="Aptos" panose="020B0004020202020204" pitchFamily="34" charset="0"/>
                <a:cs typeface="Times New Roman" panose="02020603050405020304" pitchFamily="18" charset="0"/>
              </a:rPr>
              <a:t> </a:t>
            </a:r>
            <a:endParaRPr lang="nb-NO" sz="850" kern="100" dirty="0">
              <a:effectLst/>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nb-NO" sz="850" kern="100" dirty="0" err="1">
                <a:effectLst/>
                <a:ea typeface="Aptos" panose="020B0004020202020204" pitchFamily="34" charset="0"/>
                <a:cs typeface="Times New Roman" panose="02020603050405020304" pitchFamily="18" charset="0"/>
              </a:rPr>
              <a:t>Jarva</a:t>
            </a:r>
            <a:r>
              <a:rPr lang="nb-NO" sz="850" kern="100" dirty="0">
                <a:effectLst/>
                <a:ea typeface="Aptos" panose="020B0004020202020204" pitchFamily="34" charset="0"/>
                <a:cs typeface="Times New Roman" panose="02020603050405020304" pitchFamily="18" charset="0"/>
              </a:rPr>
              <a:t>, E., </a:t>
            </a:r>
            <a:r>
              <a:rPr lang="nb-NO" sz="850" kern="100" dirty="0" err="1">
                <a:effectLst/>
                <a:ea typeface="Aptos" panose="020B0004020202020204" pitchFamily="34" charset="0"/>
                <a:cs typeface="Times New Roman" panose="02020603050405020304" pitchFamily="18" charset="0"/>
              </a:rPr>
              <a:t>Mikkonen</a:t>
            </a:r>
            <a:r>
              <a:rPr lang="nb-NO" sz="850" kern="100" dirty="0">
                <a:effectLst/>
                <a:ea typeface="Aptos" panose="020B0004020202020204" pitchFamily="34" charset="0"/>
                <a:cs typeface="Times New Roman" panose="02020603050405020304" pitchFamily="18" charset="0"/>
              </a:rPr>
              <a:t>, K., Andersson, J., </a:t>
            </a:r>
            <a:r>
              <a:rPr lang="nb-NO" sz="850" kern="100" dirty="0" err="1">
                <a:effectLst/>
                <a:ea typeface="Aptos" panose="020B0004020202020204" pitchFamily="34" charset="0"/>
                <a:cs typeface="Times New Roman" panose="02020603050405020304" pitchFamily="18" charset="0"/>
              </a:rPr>
              <a:t>Tuomikoski</a:t>
            </a:r>
            <a:r>
              <a:rPr lang="nb-NO" sz="850" kern="100" dirty="0">
                <a:effectLst/>
                <a:ea typeface="Aptos" panose="020B0004020202020204" pitchFamily="34" charset="0"/>
                <a:cs typeface="Times New Roman" panose="02020603050405020304" pitchFamily="18" charset="0"/>
              </a:rPr>
              <a:t>, A.-M., </a:t>
            </a:r>
            <a:r>
              <a:rPr lang="nb-NO" sz="850" kern="100" dirty="0" err="1">
                <a:effectLst/>
                <a:ea typeface="Aptos" panose="020B0004020202020204" pitchFamily="34" charset="0"/>
                <a:cs typeface="Times New Roman" panose="02020603050405020304" pitchFamily="18" charset="0"/>
              </a:rPr>
              <a:t>Kääriäinen</a:t>
            </a:r>
            <a:r>
              <a:rPr lang="nb-NO" sz="850" kern="100" dirty="0">
                <a:effectLst/>
                <a:ea typeface="Aptos" panose="020B0004020202020204" pitchFamily="34" charset="0"/>
                <a:cs typeface="Times New Roman" panose="02020603050405020304" pitchFamily="18" charset="0"/>
              </a:rPr>
              <a:t>, M., </a:t>
            </a:r>
            <a:r>
              <a:rPr lang="nb-NO" sz="850" kern="100" dirty="0" err="1">
                <a:effectLst/>
                <a:ea typeface="Aptos" panose="020B0004020202020204" pitchFamily="34" charset="0"/>
                <a:cs typeface="Times New Roman" panose="02020603050405020304" pitchFamily="18" charset="0"/>
              </a:rPr>
              <a:t>Meriläinen</a:t>
            </a:r>
            <a:r>
              <a:rPr lang="nb-NO" sz="850" kern="100" dirty="0">
                <a:effectLst/>
                <a:ea typeface="Aptos" panose="020B0004020202020204" pitchFamily="34" charset="0"/>
                <a:cs typeface="Times New Roman" panose="02020603050405020304" pitchFamily="18" charset="0"/>
              </a:rPr>
              <a:t>, M., &amp; </a:t>
            </a:r>
            <a:r>
              <a:rPr lang="nb-NO" sz="850" kern="100" dirty="0" err="1">
                <a:effectLst/>
                <a:ea typeface="Aptos" panose="020B0004020202020204" pitchFamily="34" charset="0"/>
                <a:cs typeface="Times New Roman" panose="02020603050405020304" pitchFamily="18" charset="0"/>
              </a:rPr>
              <a:t>Oikarinen</a:t>
            </a:r>
            <a:r>
              <a:rPr lang="nb-NO" sz="850" kern="100" dirty="0">
                <a:effectLst/>
                <a:ea typeface="Aptos" panose="020B0004020202020204" pitchFamily="34" charset="0"/>
                <a:cs typeface="Times New Roman" panose="02020603050405020304" pitchFamily="18" charset="0"/>
              </a:rPr>
              <a:t>, A. (2022). </a:t>
            </a:r>
            <a:r>
              <a:rPr lang="en-GB" sz="850" kern="100" dirty="0">
                <a:effectLst/>
                <a:ea typeface="Aptos" panose="020B0004020202020204" pitchFamily="34" charset="0"/>
                <a:cs typeface="Times New Roman" panose="02020603050405020304" pitchFamily="18" charset="0"/>
              </a:rPr>
              <a:t>Aspects associated with health care professionals’ digital health competence development – a qualitative study. </a:t>
            </a:r>
            <a:r>
              <a:rPr lang="en-GB" sz="850" i="1" kern="100" dirty="0">
                <a:effectLst/>
                <a:ea typeface="Aptos" panose="020B0004020202020204" pitchFamily="34" charset="0"/>
                <a:cs typeface="Times New Roman" panose="02020603050405020304" pitchFamily="18" charset="0"/>
              </a:rPr>
              <a:t>Finnish Journal of eHealth and </a:t>
            </a:r>
            <a:r>
              <a:rPr lang="en-GB" sz="850" i="1" kern="100" dirty="0" err="1">
                <a:effectLst/>
                <a:ea typeface="Aptos" panose="020B0004020202020204" pitchFamily="34" charset="0"/>
                <a:cs typeface="Times New Roman" panose="02020603050405020304" pitchFamily="18" charset="0"/>
              </a:rPr>
              <a:t>eWelfare</a:t>
            </a:r>
            <a:r>
              <a:rPr lang="en-GB" sz="850" kern="100" dirty="0">
                <a:effectLst/>
                <a:ea typeface="Aptos" panose="020B0004020202020204" pitchFamily="34" charset="0"/>
                <a:cs typeface="Times New Roman" panose="02020603050405020304" pitchFamily="18" charset="0"/>
              </a:rPr>
              <a:t>, </a:t>
            </a:r>
            <a:r>
              <a:rPr lang="en-GB" sz="850" i="1" kern="100" dirty="0">
                <a:effectLst/>
                <a:ea typeface="Aptos" panose="020B0004020202020204" pitchFamily="34" charset="0"/>
                <a:cs typeface="Times New Roman" panose="02020603050405020304" pitchFamily="18" charset="0"/>
              </a:rPr>
              <a:t>14</a:t>
            </a:r>
            <a:r>
              <a:rPr lang="en-GB" sz="850" kern="100" dirty="0">
                <a:effectLst/>
                <a:ea typeface="Aptos" panose="020B0004020202020204" pitchFamily="34" charset="0"/>
                <a:cs typeface="Times New Roman" panose="02020603050405020304" pitchFamily="18" charset="0"/>
              </a:rPr>
              <a:t>(1), 79–91. </a:t>
            </a:r>
            <a:r>
              <a:rPr lang="en-GB" sz="850" u="sng" kern="100" dirty="0">
                <a:solidFill>
                  <a:srgbClr val="467886"/>
                </a:solidFill>
                <a:effectLst/>
                <a:ea typeface="Aptos" panose="020B0004020202020204" pitchFamily="34" charset="0"/>
                <a:cs typeface="Times New Roman" panose="02020603050405020304" pitchFamily="18" charset="0"/>
                <a:hlinkClick r:id="rId5"/>
              </a:rPr>
              <a:t>https://doi.org/10.23996/fjhw.111771</a:t>
            </a:r>
            <a:r>
              <a:rPr lang="en-GB" sz="850" kern="100" dirty="0">
                <a:effectLst/>
                <a:ea typeface="Aptos" panose="020B0004020202020204" pitchFamily="34" charset="0"/>
                <a:cs typeface="Times New Roman" panose="02020603050405020304" pitchFamily="18" charset="0"/>
              </a:rPr>
              <a:t> </a:t>
            </a:r>
            <a:endParaRPr lang="nb-NO" sz="850" kern="100" dirty="0">
              <a:effectLst/>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nb-NO" sz="850" kern="100" dirty="0" err="1">
                <a:ea typeface="Aptos" panose="020B0004020202020204" pitchFamily="34" charset="0"/>
                <a:cs typeface="Times New Roman" panose="02020603050405020304" pitchFamily="18" charset="0"/>
              </a:rPr>
              <a:t>Jarva</a:t>
            </a:r>
            <a:r>
              <a:rPr lang="nb-NO" sz="850" kern="100" dirty="0">
                <a:ea typeface="Aptos" panose="020B0004020202020204" pitchFamily="34" charset="0"/>
                <a:cs typeface="Times New Roman" panose="02020603050405020304" pitchFamily="18" charset="0"/>
              </a:rPr>
              <a:t>, E., </a:t>
            </a:r>
            <a:r>
              <a:rPr lang="nb-NO" sz="850" kern="100" dirty="0" err="1">
                <a:ea typeface="Aptos" panose="020B0004020202020204" pitchFamily="34" charset="0"/>
                <a:cs typeface="Times New Roman" panose="02020603050405020304" pitchFamily="18" charset="0"/>
              </a:rPr>
              <a:t>Oikarinen</a:t>
            </a:r>
            <a:r>
              <a:rPr lang="nb-NO" sz="850" kern="100" dirty="0">
                <a:ea typeface="Aptos" panose="020B0004020202020204" pitchFamily="34" charset="0"/>
                <a:cs typeface="Times New Roman" panose="02020603050405020304" pitchFamily="18" charset="0"/>
              </a:rPr>
              <a:t>, A., Andersson, J., </a:t>
            </a:r>
            <a:r>
              <a:rPr lang="nb-NO" sz="850" kern="100" dirty="0" err="1">
                <a:ea typeface="Aptos" panose="020B0004020202020204" pitchFamily="34" charset="0"/>
                <a:cs typeface="Times New Roman" panose="02020603050405020304" pitchFamily="18" charset="0"/>
              </a:rPr>
              <a:t>Tuomikoski</a:t>
            </a:r>
            <a:r>
              <a:rPr lang="nb-NO" sz="850" kern="100" dirty="0">
                <a:ea typeface="Aptos" panose="020B0004020202020204" pitchFamily="34" charset="0"/>
                <a:cs typeface="Times New Roman" panose="02020603050405020304" pitchFamily="18" charset="0"/>
              </a:rPr>
              <a:t>, A.-M., </a:t>
            </a:r>
            <a:r>
              <a:rPr lang="nb-NO" sz="850" kern="100" dirty="0" err="1">
                <a:ea typeface="Aptos" panose="020B0004020202020204" pitchFamily="34" charset="0"/>
                <a:cs typeface="Times New Roman" panose="02020603050405020304" pitchFamily="18" charset="0"/>
              </a:rPr>
              <a:t>Kääriäinen</a:t>
            </a:r>
            <a:r>
              <a:rPr lang="nb-NO" sz="850" kern="100" dirty="0">
                <a:ea typeface="Aptos" panose="020B0004020202020204" pitchFamily="34" charset="0"/>
                <a:cs typeface="Times New Roman" panose="02020603050405020304" pitchFamily="18" charset="0"/>
              </a:rPr>
              <a:t>, M., </a:t>
            </a:r>
            <a:r>
              <a:rPr lang="nb-NO" sz="850" kern="100" dirty="0" err="1">
                <a:ea typeface="Aptos" panose="020B0004020202020204" pitchFamily="34" charset="0"/>
                <a:cs typeface="Times New Roman" panose="02020603050405020304" pitchFamily="18" charset="0"/>
              </a:rPr>
              <a:t>Meriläinen</a:t>
            </a:r>
            <a:r>
              <a:rPr lang="nb-NO" sz="850" kern="100" dirty="0">
                <a:ea typeface="Aptos" panose="020B0004020202020204" pitchFamily="34" charset="0"/>
                <a:cs typeface="Times New Roman" panose="02020603050405020304" pitchFamily="18" charset="0"/>
              </a:rPr>
              <a:t>, M., &amp; </a:t>
            </a:r>
            <a:r>
              <a:rPr lang="nb-NO" sz="850" kern="100" dirty="0" err="1">
                <a:ea typeface="Aptos" panose="020B0004020202020204" pitchFamily="34" charset="0"/>
                <a:cs typeface="Times New Roman" panose="02020603050405020304" pitchFamily="18" charset="0"/>
              </a:rPr>
              <a:t>Mikkonen</a:t>
            </a:r>
            <a:r>
              <a:rPr lang="nb-NO" sz="850" kern="100" dirty="0">
                <a:ea typeface="Aptos" panose="020B0004020202020204" pitchFamily="34" charset="0"/>
                <a:cs typeface="Times New Roman" panose="02020603050405020304" pitchFamily="18" charset="0"/>
              </a:rPr>
              <a:t>, K. (2022). </a:t>
            </a:r>
            <a:r>
              <a:rPr lang="en-GB" sz="850" kern="100" dirty="0">
                <a:ea typeface="Aptos" panose="020B0004020202020204" pitchFamily="34" charset="0"/>
                <a:cs typeface="Times New Roman" panose="02020603050405020304" pitchFamily="18" charset="0"/>
              </a:rPr>
              <a:t>Healthcare professionals’ perceptions of digital health competence: A qualitative descriptive study. </a:t>
            </a:r>
            <a:r>
              <a:rPr lang="en-GB" sz="850" i="1" kern="100" dirty="0">
                <a:ea typeface="Aptos" panose="020B0004020202020204" pitchFamily="34" charset="0"/>
                <a:cs typeface="Times New Roman" panose="02020603050405020304" pitchFamily="18" charset="0"/>
              </a:rPr>
              <a:t>Nursing Open</a:t>
            </a:r>
            <a:r>
              <a:rPr lang="en-GB" sz="850" kern="100" dirty="0">
                <a:ea typeface="Aptos" panose="020B0004020202020204" pitchFamily="34" charset="0"/>
                <a:cs typeface="Times New Roman" panose="02020603050405020304" pitchFamily="18" charset="0"/>
              </a:rPr>
              <a:t>, </a:t>
            </a:r>
            <a:r>
              <a:rPr lang="en-GB" sz="850" i="1" kern="100" dirty="0">
                <a:ea typeface="Aptos" panose="020B0004020202020204" pitchFamily="34" charset="0"/>
                <a:cs typeface="Times New Roman" panose="02020603050405020304" pitchFamily="18" charset="0"/>
              </a:rPr>
              <a:t>9</a:t>
            </a:r>
            <a:r>
              <a:rPr lang="en-GB" sz="850" kern="100" dirty="0">
                <a:ea typeface="Aptos" panose="020B0004020202020204" pitchFamily="34" charset="0"/>
                <a:cs typeface="Times New Roman" panose="02020603050405020304" pitchFamily="18" charset="0"/>
              </a:rPr>
              <a:t>(2), 1379–1393. </a:t>
            </a:r>
            <a:r>
              <a:rPr lang="en-GB" sz="850" u="sng" kern="100" dirty="0">
                <a:solidFill>
                  <a:srgbClr val="467886"/>
                </a:solidFill>
                <a:ea typeface="Aptos" panose="020B0004020202020204" pitchFamily="34" charset="0"/>
                <a:cs typeface="Times New Roman" panose="02020603050405020304" pitchFamily="18" charset="0"/>
                <a:hlinkClick r:id="rId6"/>
              </a:rPr>
              <a:t>https://doi.org/10.1002/nop2.1184</a:t>
            </a:r>
            <a:r>
              <a:rPr lang="en-GB" sz="850" kern="100" dirty="0">
                <a:ea typeface="Aptos" panose="020B0004020202020204" pitchFamily="34" charset="0"/>
                <a:cs typeface="Times New Roman" panose="02020603050405020304" pitchFamily="18" charset="0"/>
              </a:rPr>
              <a:t> </a:t>
            </a:r>
            <a:endParaRPr lang="nb-NO" sz="850" kern="100" dirty="0">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en-GB" sz="850" kern="100" dirty="0">
                <a:ea typeface="Aptos" panose="020B0004020202020204" pitchFamily="34" charset="0"/>
                <a:cs typeface="Times New Roman" panose="02020603050405020304" pitchFamily="18" charset="0"/>
              </a:rPr>
              <a:t>Jarva, E., Oikarinen, A., Andersson, J., </a:t>
            </a:r>
            <a:r>
              <a:rPr lang="en-GB" sz="850" kern="100" dirty="0" err="1">
                <a:ea typeface="Aptos" panose="020B0004020202020204" pitchFamily="34" charset="0"/>
                <a:cs typeface="Times New Roman" panose="02020603050405020304" pitchFamily="18" charset="0"/>
              </a:rPr>
              <a:t>Tomietto</a:t>
            </a:r>
            <a:r>
              <a:rPr lang="en-GB" sz="850" kern="100" dirty="0">
                <a:ea typeface="Aptos" panose="020B0004020202020204" pitchFamily="34" charset="0"/>
                <a:cs typeface="Times New Roman" panose="02020603050405020304" pitchFamily="18" charset="0"/>
              </a:rPr>
              <a:t>, M., Kääriäinen, M., &amp; Mikkonen, K. (2023). Healthcare professionals’ digital health competence and its core factors; development and psychometric testing of two instruments. </a:t>
            </a:r>
            <a:r>
              <a:rPr lang="en-GB" sz="850" i="1" kern="100" dirty="0">
                <a:ea typeface="Aptos" panose="020B0004020202020204" pitchFamily="34" charset="0"/>
                <a:cs typeface="Times New Roman" panose="02020603050405020304" pitchFamily="18" charset="0"/>
              </a:rPr>
              <a:t>International Journal of Medical Informatics</a:t>
            </a:r>
            <a:r>
              <a:rPr lang="en-GB" sz="850" kern="100" dirty="0">
                <a:ea typeface="Aptos" panose="020B0004020202020204" pitchFamily="34" charset="0"/>
                <a:cs typeface="Times New Roman" panose="02020603050405020304" pitchFamily="18" charset="0"/>
              </a:rPr>
              <a:t>, </a:t>
            </a:r>
            <a:r>
              <a:rPr lang="en-GB" sz="850" i="1" kern="100" dirty="0">
                <a:ea typeface="Aptos" panose="020B0004020202020204" pitchFamily="34" charset="0"/>
                <a:cs typeface="Times New Roman" panose="02020603050405020304" pitchFamily="18" charset="0"/>
              </a:rPr>
              <a:t>171</a:t>
            </a:r>
            <a:r>
              <a:rPr lang="en-GB" sz="850" kern="100" dirty="0">
                <a:ea typeface="Aptos" panose="020B0004020202020204" pitchFamily="34" charset="0"/>
                <a:cs typeface="Times New Roman" panose="02020603050405020304" pitchFamily="18" charset="0"/>
              </a:rPr>
              <a:t>, 104995. </a:t>
            </a:r>
            <a:r>
              <a:rPr lang="en-GB" sz="850" u="sng" kern="100" dirty="0">
                <a:solidFill>
                  <a:srgbClr val="467886"/>
                </a:solidFill>
                <a:ea typeface="Aptos" panose="020B0004020202020204" pitchFamily="34" charset="0"/>
                <a:cs typeface="Times New Roman" panose="02020603050405020304" pitchFamily="18" charset="0"/>
                <a:hlinkClick r:id="rId7"/>
              </a:rPr>
              <a:t>https://doi.org/10.1016/j.ijmedinf.2023.104995</a:t>
            </a:r>
            <a:r>
              <a:rPr lang="en-GB" sz="850" kern="100" dirty="0">
                <a:ea typeface="Aptos" panose="020B0004020202020204" pitchFamily="34" charset="0"/>
                <a:cs typeface="Times New Roman" panose="02020603050405020304" pitchFamily="18" charset="0"/>
              </a:rPr>
              <a:t> </a:t>
            </a:r>
            <a:endParaRPr lang="nb-NO" sz="850" kern="100" dirty="0">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nb-NO" sz="850" kern="100" dirty="0" err="1">
                <a:effectLst/>
                <a:ea typeface="Aptos" panose="020B0004020202020204" pitchFamily="34" charset="0"/>
                <a:cs typeface="Times New Roman" panose="02020603050405020304" pitchFamily="18" charset="0"/>
              </a:rPr>
              <a:t>Jarva</a:t>
            </a:r>
            <a:r>
              <a:rPr lang="nb-NO" sz="850" kern="100" dirty="0">
                <a:effectLst/>
                <a:ea typeface="Aptos" panose="020B0004020202020204" pitchFamily="34" charset="0"/>
                <a:cs typeface="Times New Roman" panose="02020603050405020304" pitchFamily="18" charset="0"/>
              </a:rPr>
              <a:t>, E., </a:t>
            </a:r>
            <a:r>
              <a:rPr lang="nb-NO" sz="850" kern="100" dirty="0" err="1">
                <a:effectLst/>
                <a:ea typeface="Aptos" panose="020B0004020202020204" pitchFamily="34" charset="0"/>
                <a:cs typeface="Times New Roman" panose="02020603050405020304" pitchFamily="18" charset="0"/>
              </a:rPr>
              <a:t>Oikarinen</a:t>
            </a:r>
            <a:r>
              <a:rPr lang="nb-NO" sz="850" kern="100" dirty="0">
                <a:effectLst/>
                <a:ea typeface="Aptos" panose="020B0004020202020204" pitchFamily="34" charset="0"/>
                <a:cs typeface="Times New Roman" panose="02020603050405020304" pitchFamily="18" charset="0"/>
              </a:rPr>
              <a:t>, A., Andersson, J., </a:t>
            </a:r>
            <a:r>
              <a:rPr lang="nb-NO" sz="850" kern="100" dirty="0" err="1">
                <a:effectLst/>
                <a:ea typeface="Aptos" panose="020B0004020202020204" pitchFamily="34" charset="0"/>
                <a:cs typeface="Times New Roman" panose="02020603050405020304" pitchFamily="18" charset="0"/>
              </a:rPr>
              <a:t>Pramila-Savukoski</a:t>
            </a:r>
            <a:r>
              <a:rPr lang="nb-NO" sz="850" kern="100" dirty="0">
                <a:effectLst/>
                <a:ea typeface="Aptos" panose="020B0004020202020204" pitchFamily="34" charset="0"/>
                <a:cs typeface="Times New Roman" panose="02020603050405020304" pitchFamily="18" charset="0"/>
              </a:rPr>
              <a:t>, S., </a:t>
            </a:r>
            <a:r>
              <a:rPr lang="nb-NO" sz="850" kern="100" dirty="0" err="1">
                <a:effectLst/>
                <a:ea typeface="Aptos" panose="020B0004020202020204" pitchFamily="34" charset="0"/>
                <a:cs typeface="Times New Roman" panose="02020603050405020304" pitchFamily="18" charset="0"/>
              </a:rPr>
              <a:t>Hammarén</a:t>
            </a:r>
            <a:r>
              <a:rPr lang="nb-NO" sz="850" kern="100" dirty="0">
                <a:effectLst/>
                <a:ea typeface="Aptos" panose="020B0004020202020204" pitchFamily="34" charset="0"/>
                <a:cs typeface="Times New Roman" panose="02020603050405020304" pitchFamily="18" charset="0"/>
              </a:rPr>
              <a:t>, M., &amp; </a:t>
            </a:r>
            <a:r>
              <a:rPr lang="nb-NO" sz="850" kern="100" dirty="0" err="1">
                <a:effectLst/>
                <a:ea typeface="Aptos" panose="020B0004020202020204" pitchFamily="34" charset="0"/>
                <a:cs typeface="Times New Roman" panose="02020603050405020304" pitchFamily="18" charset="0"/>
              </a:rPr>
              <a:t>Mikkonen</a:t>
            </a:r>
            <a:r>
              <a:rPr lang="nb-NO" sz="850" kern="100" dirty="0">
                <a:effectLst/>
                <a:ea typeface="Aptos" panose="020B0004020202020204" pitchFamily="34" charset="0"/>
                <a:cs typeface="Times New Roman" panose="02020603050405020304" pitchFamily="18" charset="0"/>
              </a:rPr>
              <a:t>, K. (2024). </a:t>
            </a:r>
            <a:r>
              <a:rPr lang="en-GB" sz="850" kern="100" dirty="0">
                <a:effectLst/>
                <a:ea typeface="Aptos" panose="020B0004020202020204" pitchFamily="34" charset="0"/>
                <a:cs typeface="Times New Roman" panose="02020603050405020304" pitchFamily="18" charset="0"/>
              </a:rPr>
              <a:t>Healthcare professionals’ digital health competence profiles and associated factors: A cross-sectional study. </a:t>
            </a:r>
            <a:r>
              <a:rPr lang="en-GB" sz="850" i="1" kern="100" dirty="0">
                <a:effectLst/>
                <a:ea typeface="Aptos" panose="020B0004020202020204" pitchFamily="34" charset="0"/>
                <a:cs typeface="Times New Roman" panose="02020603050405020304" pitchFamily="18" charset="0"/>
              </a:rPr>
              <a:t>Journal of Advanced Nursing</a:t>
            </a:r>
            <a:r>
              <a:rPr lang="en-GB" sz="850" kern="100" dirty="0">
                <a:effectLst/>
                <a:ea typeface="Aptos" panose="020B0004020202020204" pitchFamily="34" charset="0"/>
                <a:cs typeface="Times New Roman" panose="02020603050405020304" pitchFamily="18" charset="0"/>
              </a:rPr>
              <a:t>, </a:t>
            </a:r>
            <a:r>
              <a:rPr lang="en-GB" sz="850" i="1" kern="100" dirty="0">
                <a:effectLst/>
                <a:ea typeface="Aptos" panose="020B0004020202020204" pitchFamily="34" charset="0"/>
                <a:cs typeface="Times New Roman" panose="02020603050405020304" pitchFamily="18" charset="0"/>
              </a:rPr>
              <a:t>80</a:t>
            </a:r>
            <a:r>
              <a:rPr lang="en-GB" sz="850" kern="100" dirty="0">
                <a:effectLst/>
                <a:ea typeface="Aptos" panose="020B0004020202020204" pitchFamily="34" charset="0"/>
                <a:cs typeface="Times New Roman" panose="02020603050405020304" pitchFamily="18" charset="0"/>
              </a:rPr>
              <a:t>(8), 3236–3252. </a:t>
            </a:r>
            <a:r>
              <a:rPr lang="en-GB" sz="850" u="sng" kern="100" dirty="0">
                <a:solidFill>
                  <a:srgbClr val="467886"/>
                </a:solidFill>
                <a:effectLst/>
                <a:ea typeface="Aptos" panose="020B0004020202020204" pitchFamily="34" charset="0"/>
                <a:cs typeface="Times New Roman" panose="02020603050405020304" pitchFamily="18" charset="0"/>
                <a:hlinkClick r:id="rId8"/>
              </a:rPr>
              <a:t>https://doi.org/10.1111/jan.16096</a:t>
            </a:r>
            <a:r>
              <a:rPr lang="en-GB" sz="850" kern="100" dirty="0">
                <a:effectLst/>
                <a:ea typeface="Aptos" panose="020B0004020202020204" pitchFamily="34" charset="0"/>
                <a:cs typeface="Times New Roman" panose="02020603050405020304" pitchFamily="18" charset="0"/>
              </a:rPr>
              <a:t> </a:t>
            </a:r>
            <a:endParaRPr lang="nb-NO" sz="850" kern="100" dirty="0">
              <a:effectLst/>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en-GB" sz="850" kern="100" dirty="0">
                <a:effectLst/>
                <a:ea typeface="Aptos" panose="020B0004020202020204" pitchFamily="34" charset="0"/>
                <a:cs typeface="Times New Roman" panose="02020603050405020304" pitchFamily="18" charset="0"/>
              </a:rPr>
              <a:t>Jimenez, G., </a:t>
            </a:r>
            <a:r>
              <a:rPr lang="en-GB" sz="850" kern="100" dirty="0" err="1">
                <a:effectLst/>
                <a:ea typeface="Aptos" panose="020B0004020202020204" pitchFamily="34" charset="0"/>
                <a:cs typeface="Times New Roman" panose="02020603050405020304" pitchFamily="18" charset="0"/>
              </a:rPr>
              <a:t>Spinazze</a:t>
            </a:r>
            <a:r>
              <a:rPr lang="en-GB" sz="850" kern="100" dirty="0">
                <a:effectLst/>
                <a:ea typeface="Aptos" panose="020B0004020202020204" pitchFamily="34" charset="0"/>
                <a:cs typeface="Times New Roman" panose="02020603050405020304" pitchFamily="18" charset="0"/>
              </a:rPr>
              <a:t>, P., Matchar, D., Koh Choon Huat, G., van der Kleij, R., Chavannes, N. H., &amp; Car, J. (2020). Digital health competencies for primary healthcare professionals: A scoping review. </a:t>
            </a:r>
            <a:r>
              <a:rPr lang="nb-NO" sz="850" i="1" kern="100" dirty="0">
                <a:effectLst/>
                <a:ea typeface="Aptos" panose="020B0004020202020204" pitchFamily="34" charset="0"/>
                <a:cs typeface="Times New Roman" panose="02020603050405020304" pitchFamily="18" charset="0"/>
              </a:rPr>
              <a:t>Int J Med </a:t>
            </a:r>
            <a:r>
              <a:rPr lang="nb-NO" sz="850" i="1" kern="100" dirty="0" err="1">
                <a:effectLst/>
                <a:ea typeface="Aptos" panose="020B0004020202020204" pitchFamily="34" charset="0"/>
                <a:cs typeface="Times New Roman" panose="02020603050405020304" pitchFamily="18" charset="0"/>
              </a:rPr>
              <a:t>Inform</a:t>
            </a:r>
            <a:r>
              <a:rPr lang="nb-NO" sz="850" kern="100" dirty="0">
                <a:effectLst/>
                <a:ea typeface="Aptos" panose="020B0004020202020204" pitchFamily="34" charset="0"/>
                <a:cs typeface="Times New Roman" panose="02020603050405020304" pitchFamily="18" charset="0"/>
              </a:rPr>
              <a:t>, </a:t>
            </a:r>
            <a:r>
              <a:rPr lang="nb-NO" sz="850" i="1" kern="100" dirty="0">
                <a:effectLst/>
                <a:ea typeface="Aptos" panose="020B0004020202020204" pitchFamily="34" charset="0"/>
                <a:cs typeface="Times New Roman" panose="02020603050405020304" pitchFamily="18" charset="0"/>
              </a:rPr>
              <a:t>143</a:t>
            </a:r>
            <a:r>
              <a:rPr lang="nb-NO" sz="850" kern="100" dirty="0">
                <a:effectLst/>
                <a:ea typeface="Aptos" panose="020B0004020202020204" pitchFamily="34" charset="0"/>
                <a:cs typeface="Times New Roman" panose="02020603050405020304" pitchFamily="18" charset="0"/>
              </a:rPr>
              <a:t>, 104260. </a:t>
            </a:r>
            <a:r>
              <a:rPr lang="nb-NO" sz="850" kern="100" dirty="0" err="1">
                <a:effectLst/>
                <a:ea typeface="Aptos" panose="020B0004020202020204" pitchFamily="34" charset="0"/>
                <a:cs typeface="Times New Roman" panose="02020603050405020304" pitchFamily="18" charset="0"/>
              </a:rPr>
              <a:t>Medline</a:t>
            </a:r>
            <a:r>
              <a:rPr lang="nb-NO" sz="850" kern="100" dirty="0">
                <a:effectLst/>
                <a:ea typeface="Aptos" panose="020B0004020202020204" pitchFamily="34" charset="0"/>
                <a:cs typeface="Times New Roman" panose="02020603050405020304" pitchFamily="18" charset="0"/>
              </a:rPr>
              <a:t>. </a:t>
            </a:r>
            <a:r>
              <a:rPr lang="nb-NO" sz="850" u="sng" kern="100" dirty="0">
                <a:solidFill>
                  <a:srgbClr val="467886"/>
                </a:solidFill>
                <a:effectLst/>
                <a:ea typeface="Aptos" panose="020B0004020202020204" pitchFamily="34" charset="0"/>
                <a:cs typeface="Times New Roman" panose="02020603050405020304" pitchFamily="18" charset="0"/>
                <a:hlinkClick r:id="rId9"/>
              </a:rPr>
              <a:t>https://doi.org/10.1016/j.ijmedinf.2020.104260</a:t>
            </a:r>
            <a:endParaRPr lang="nb-NO" sz="850" u="sng" kern="100" dirty="0">
              <a:solidFill>
                <a:srgbClr val="467886"/>
              </a:solidFill>
              <a:ea typeface="Aptos" panose="020B0004020202020204" pitchFamily="34" charset="0"/>
              <a:cs typeface="Times New Roman" panose="02020603050405020304" pitchFamily="18" charset="0"/>
            </a:endParaRPr>
          </a:p>
          <a:p>
            <a:pPr marL="228578" marR="0" lvl="0" indent="-228578" algn="l" defTabSz="91431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Konttila</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J., </a:t>
            </a: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Siira</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H., </a:t>
            </a: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Kyngäs</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H., </a:t>
            </a: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Lahtinen</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M., Elo, S., </a:t>
            </a: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Kääriäinen</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M., </a:t>
            </a: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Kaakinen</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P., </a:t>
            </a: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Oikarinen</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A., </a:t>
            </a: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Yamakawa</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M., Fukui, S., </a:t>
            </a: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Utsumi</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M., </a:t>
            </a: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Higami</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Y., </a:t>
            </a: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Higuchi</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A., &amp; </a:t>
            </a:r>
            <a:r>
              <a:rPr kumimoji="0" lang="nb-NO" sz="850" b="0" i="0" u="none" strike="noStrike" kern="100" cap="none" spc="0" normalizeH="0" baseline="0" noProof="0" dirty="0" err="1">
                <a:ln>
                  <a:noFill/>
                </a:ln>
                <a:solidFill>
                  <a:srgbClr val="000000"/>
                </a:solidFill>
                <a:effectLst/>
                <a:uLnTx/>
                <a:uFillTx/>
                <a:ea typeface="Aptos" panose="020B0004020202020204" pitchFamily="34" charset="0"/>
                <a:cs typeface="Times New Roman" panose="02020603050405020304" pitchFamily="18" charset="0"/>
              </a:rPr>
              <a:t>Mikkonen</a:t>
            </a:r>
            <a:r>
              <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K. (2019). </a:t>
            </a:r>
            <a:r>
              <a:rPr kumimoji="0" lang="en-GB"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Healthcare professionals’ competence in digitalisation: A systematic review. </a:t>
            </a:r>
            <a:r>
              <a:rPr kumimoji="0" lang="en-GB" sz="850" b="0" i="1"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Journal of Clinical Nursing</a:t>
            </a:r>
            <a:r>
              <a:rPr kumimoji="0" lang="en-GB"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a:t>
            </a:r>
            <a:r>
              <a:rPr kumimoji="0" lang="en-GB" sz="850" b="0" i="1"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28</a:t>
            </a:r>
            <a:r>
              <a:rPr kumimoji="0" lang="en-GB"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(5–6), 745–761. </a:t>
            </a:r>
            <a:r>
              <a:rPr kumimoji="0" lang="en-GB" sz="850" b="0" i="0" u="sng" strike="noStrike" kern="100" cap="none" spc="0" normalizeH="0" baseline="0" noProof="0" dirty="0">
                <a:ln>
                  <a:noFill/>
                </a:ln>
                <a:solidFill>
                  <a:srgbClr val="467886"/>
                </a:solidFill>
                <a:effectLst/>
                <a:uLnTx/>
                <a:uFillTx/>
                <a:ea typeface="Aptos" panose="020B0004020202020204" pitchFamily="34" charset="0"/>
                <a:cs typeface="Times New Roman" panose="02020603050405020304" pitchFamily="18" charset="0"/>
                <a:hlinkClick r:id="rId10"/>
              </a:rPr>
              <a:t>https://doi.org/10.1111/jocn.14710</a:t>
            </a:r>
            <a:r>
              <a:rPr kumimoji="0" lang="en-GB"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rPr>
              <a:t> </a:t>
            </a:r>
          </a:p>
          <a:p>
            <a:pPr>
              <a:lnSpc>
                <a:spcPct val="100000"/>
              </a:lnSpc>
              <a:spcBef>
                <a:spcPts val="0"/>
              </a:spcBef>
              <a:spcAft>
                <a:spcPts val="300"/>
              </a:spcAft>
              <a:buNone/>
            </a:pPr>
            <a:r>
              <a:rPr lang="nb-NO" sz="850" kern="100" dirty="0" err="1">
                <a:ea typeface="Aptos" panose="020B0004020202020204" pitchFamily="34" charset="0"/>
                <a:cs typeface="Times New Roman" panose="02020603050405020304" pitchFamily="18" charset="0"/>
              </a:rPr>
              <a:t>Kulju</a:t>
            </a:r>
            <a:r>
              <a:rPr lang="nb-NO" sz="850" kern="100" dirty="0">
                <a:ea typeface="Aptos" panose="020B0004020202020204" pitchFamily="34" charset="0"/>
                <a:cs typeface="Times New Roman" panose="02020603050405020304" pitchFamily="18" charset="0"/>
              </a:rPr>
              <a:t>, E., </a:t>
            </a:r>
            <a:r>
              <a:rPr lang="nb-NO" sz="850" kern="100" dirty="0" err="1">
                <a:ea typeface="Aptos" panose="020B0004020202020204" pitchFamily="34" charset="0"/>
                <a:cs typeface="Times New Roman" panose="02020603050405020304" pitchFamily="18" charset="0"/>
              </a:rPr>
              <a:t>Jarva</a:t>
            </a:r>
            <a:r>
              <a:rPr lang="nb-NO" sz="850" kern="100" dirty="0">
                <a:ea typeface="Aptos" panose="020B0004020202020204" pitchFamily="34" charset="0"/>
                <a:cs typeface="Times New Roman" panose="02020603050405020304" pitchFamily="18" charset="0"/>
              </a:rPr>
              <a:t>, E., </a:t>
            </a:r>
            <a:r>
              <a:rPr lang="nb-NO" sz="850" kern="100" dirty="0" err="1">
                <a:ea typeface="Aptos" panose="020B0004020202020204" pitchFamily="34" charset="0"/>
                <a:cs typeface="Times New Roman" panose="02020603050405020304" pitchFamily="18" charset="0"/>
              </a:rPr>
              <a:t>Oikarinen</a:t>
            </a:r>
            <a:r>
              <a:rPr lang="nb-NO" sz="850" kern="100" dirty="0">
                <a:ea typeface="Aptos" panose="020B0004020202020204" pitchFamily="34" charset="0"/>
                <a:cs typeface="Times New Roman" panose="02020603050405020304" pitchFamily="18" charset="0"/>
              </a:rPr>
              <a:t>, A., </a:t>
            </a:r>
            <a:r>
              <a:rPr lang="nb-NO" sz="850" kern="100" dirty="0" err="1">
                <a:ea typeface="Aptos" panose="020B0004020202020204" pitchFamily="34" charset="0"/>
                <a:cs typeface="Times New Roman" panose="02020603050405020304" pitchFamily="18" charset="0"/>
              </a:rPr>
              <a:t>Hammarén</a:t>
            </a:r>
            <a:r>
              <a:rPr lang="nb-NO" sz="850" kern="100" dirty="0">
                <a:ea typeface="Aptos" panose="020B0004020202020204" pitchFamily="34" charset="0"/>
                <a:cs typeface="Times New Roman" panose="02020603050405020304" pitchFamily="18" charset="0"/>
              </a:rPr>
              <a:t>, M., </a:t>
            </a:r>
            <a:r>
              <a:rPr lang="nb-NO" sz="850" kern="100" dirty="0" err="1">
                <a:ea typeface="Aptos" panose="020B0004020202020204" pitchFamily="34" charset="0"/>
                <a:cs typeface="Times New Roman" panose="02020603050405020304" pitchFamily="18" charset="0"/>
              </a:rPr>
              <a:t>Kanste</a:t>
            </a:r>
            <a:r>
              <a:rPr lang="nb-NO" sz="850" kern="100" dirty="0">
                <a:ea typeface="Aptos" panose="020B0004020202020204" pitchFamily="34" charset="0"/>
                <a:cs typeface="Times New Roman" panose="02020603050405020304" pitchFamily="18" charset="0"/>
              </a:rPr>
              <a:t>, O., &amp; </a:t>
            </a:r>
            <a:r>
              <a:rPr lang="nb-NO" sz="850" kern="100" dirty="0" err="1">
                <a:ea typeface="Aptos" panose="020B0004020202020204" pitchFamily="34" charset="0"/>
                <a:cs typeface="Times New Roman" panose="02020603050405020304" pitchFamily="18" charset="0"/>
              </a:rPr>
              <a:t>Mikkonen</a:t>
            </a:r>
            <a:r>
              <a:rPr lang="nb-NO" sz="850" kern="100" dirty="0">
                <a:ea typeface="Aptos" panose="020B0004020202020204" pitchFamily="34" charset="0"/>
                <a:cs typeface="Times New Roman" panose="02020603050405020304" pitchFamily="18" charset="0"/>
              </a:rPr>
              <a:t>, K. (2024). </a:t>
            </a:r>
            <a:r>
              <a:rPr lang="en-GB" sz="850" kern="100" dirty="0">
                <a:ea typeface="Aptos" panose="020B0004020202020204" pitchFamily="34" charset="0"/>
                <a:cs typeface="Times New Roman" panose="02020603050405020304" pitchFamily="18" charset="0"/>
              </a:rPr>
              <a:t>Educational interventions and their effects on healthcare professionals’ digital competence development: A systematic review. </a:t>
            </a:r>
            <a:r>
              <a:rPr lang="en-GB" sz="850" i="1" kern="100" dirty="0">
                <a:ea typeface="Aptos" panose="020B0004020202020204" pitchFamily="34" charset="0"/>
                <a:cs typeface="Times New Roman" panose="02020603050405020304" pitchFamily="18" charset="0"/>
              </a:rPr>
              <a:t>International Journal of Medical Informatics</a:t>
            </a:r>
            <a:r>
              <a:rPr lang="en-GB" sz="850" kern="100" dirty="0">
                <a:ea typeface="Aptos" panose="020B0004020202020204" pitchFamily="34" charset="0"/>
                <a:cs typeface="Times New Roman" panose="02020603050405020304" pitchFamily="18" charset="0"/>
              </a:rPr>
              <a:t>, </a:t>
            </a:r>
            <a:r>
              <a:rPr lang="en-GB" sz="850" i="1" kern="100" dirty="0">
                <a:ea typeface="Aptos" panose="020B0004020202020204" pitchFamily="34" charset="0"/>
                <a:cs typeface="Times New Roman" panose="02020603050405020304" pitchFamily="18" charset="0"/>
              </a:rPr>
              <a:t>185</a:t>
            </a:r>
            <a:r>
              <a:rPr lang="en-GB" sz="850" kern="100" dirty="0">
                <a:ea typeface="Aptos" panose="020B0004020202020204" pitchFamily="34" charset="0"/>
                <a:cs typeface="Times New Roman" panose="02020603050405020304" pitchFamily="18" charset="0"/>
              </a:rPr>
              <a:t>, 105396. </a:t>
            </a:r>
            <a:r>
              <a:rPr lang="en-GB" sz="850" u="sng" kern="100" dirty="0">
                <a:solidFill>
                  <a:srgbClr val="467886"/>
                </a:solidFill>
                <a:ea typeface="Aptos" panose="020B0004020202020204" pitchFamily="34" charset="0"/>
                <a:cs typeface="Times New Roman" panose="02020603050405020304" pitchFamily="18" charset="0"/>
                <a:hlinkClick r:id="rId11"/>
              </a:rPr>
              <a:t>https://doi.org/10.1016/j.ijmedinf.2024.105396</a:t>
            </a:r>
            <a:r>
              <a:rPr lang="en-GB" sz="850" kern="100" dirty="0">
                <a:ea typeface="Aptos" panose="020B0004020202020204" pitchFamily="34" charset="0"/>
                <a:cs typeface="Times New Roman" panose="02020603050405020304" pitchFamily="18" charset="0"/>
              </a:rPr>
              <a:t> </a:t>
            </a:r>
            <a:endParaRPr lang="nb-NO" sz="850" kern="100" dirty="0">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en-GB" sz="850" kern="100" dirty="0">
                <a:ea typeface="Aptos" panose="020B0004020202020204" pitchFamily="34" charset="0"/>
                <a:cs typeface="Times New Roman" panose="02020603050405020304" pitchFamily="18" charset="0"/>
              </a:rPr>
              <a:t>Longhini, J., </a:t>
            </a:r>
            <a:r>
              <a:rPr lang="en-GB" sz="850" kern="100" dirty="0" err="1">
                <a:ea typeface="Aptos" panose="020B0004020202020204" pitchFamily="34" charset="0"/>
                <a:cs typeface="Times New Roman" panose="02020603050405020304" pitchFamily="18" charset="0"/>
              </a:rPr>
              <a:t>Rossettini</a:t>
            </a:r>
            <a:r>
              <a:rPr lang="en-GB" sz="850" kern="100" dirty="0">
                <a:ea typeface="Aptos" panose="020B0004020202020204" pitchFamily="34" charset="0"/>
                <a:cs typeface="Times New Roman" panose="02020603050405020304" pitchFamily="18" charset="0"/>
              </a:rPr>
              <a:t>, G., &amp; Palese, A. (2022). Digital Health Competencies Among Health Care Professionals: Systematic Review. </a:t>
            </a:r>
            <a:r>
              <a:rPr lang="en-GB" sz="850" i="1" kern="100" dirty="0">
                <a:ea typeface="Aptos" panose="020B0004020202020204" pitchFamily="34" charset="0"/>
                <a:cs typeface="Times New Roman" panose="02020603050405020304" pitchFamily="18" charset="0"/>
              </a:rPr>
              <a:t>Journal of Medical Internet Research</a:t>
            </a:r>
            <a:r>
              <a:rPr lang="en-GB" sz="850" kern="100" dirty="0">
                <a:ea typeface="Aptos" panose="020B0004020202020204" pitchFamily="34" charset="0"/>
                <a:cs typeface="Times New Roman" panose="02020603050405020304" pitchFamily="18" charset="0"/>
              </a:rPr>
              <a:t>, </a:t>
            </a:r>
            <a:r>
              <a:rPr lang="en-GB" sz="850" i="1" kern="100" dirty="0">
                <a:ea typeface="Aptos" panose="020B0004020202020204" pitchFamily="34" charset="0"/>
                <a:cs typeface="Times New Roman" panose="02020603050405020304" pitchFamily="18" charset="0"/>
              </a:rPr>
              <a:t>24</a:t>
            </a:r>
            <a:r>
              <a:rPr lang="en-GB" sz="850" kern="100" dirty="0">
                <a:ea typeface="Aptos" panose="020B0004020202020204" pitchFamily="34" charset="0"/>
                <a:cs typeface="Times New Roman" panose="02020603050405020304" pitchFamily="18" charset="0"/>
              </a:rPr>
              <a:t>(8), e36414. </a:t>
            </a:r>
            <a:r>
              <a:rPr lang="en-GB" sz="850" u="sng" kern="100" dirty="0">
                <a:solidFill>
                  <a:srgbClr val="467886"/>
                </a:solidFill>
                <a:ea typeface="Aptos" panose="020B0004020202020204" pitchFamily="34" charset="0"/>
                <a:cs typeface="Times New Roman" panose="02020603050405020304" pitchFamily="18" charset="0"/>
                <a:hlinkClick r:id="rId12"/>
              </a:rPr>
              <a:t>https://doi.org/10.2196/36414</a:t>
            </a:r>
            <a:r>
              <a:rPr lang="en-GB" sz="850" kern="100" dirty="0">
                <a:ea typeface="Aptos" panose="020B0004020202020204" pitchFamily="34" charset="0"/>
                <a:cs typeface="Times New Roman" panose="02020603050405020304" pitchFamily="18" charset="0"/>
              </a:rPr>
              <a:t> </a:t>
            </a:r>
            <a:endParaRPr lang="nb-NO" sz="850" kern="100" dirty="0">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nb-NO" sz="850" dirty="0" err="1">
                <a:solidFill>
                  <a:srgbClr val="212121"/>
                </a:solidFill>
              </a:rPr>
              <a:t>Mikkonen</a:t>
            </a:r>
            <a:r>
              <a:rPr lang="nb-NO" sz="850" dirty="0">
                <a:solidFill>
                  <a:srgbClr val="212121"/>
                </a:solidFill>
              </a:rPr>
              <a:t> K, et al. (2026). Digital </a:t>
            </a:r>
            <a:r>
              <a:rPr lang="nb-NO" sz="850" dirty="0" err="1">
                <a:solidFill>
                  <a:srgbClr val="212121"/>
                </a:solidFill>
              </a:rPr>
              <a:t>health</a:t>
            </a:r>
            <a:r>
              <a:rPr lang="nb-NO" sz="850" dirty="0">
                <a:solidFill>
                  <a:srgbClr val="212121"/>
                </a:solidFill>
              </a:rPr>
              <a:t> </a:t>
            </a:r>
            <a:r>
              <a:rPr lang="nb-NO" sz="850" dirty="0" err="1">
                <a:solidFill>
                  <a:srgbClr val="212121"/>
                </a:solidFill>
              </a:rPr>
              <a:t>competence</a:t>
            </a:r>
            <a:r>
              <a:rPr lang="nb-NO" sz="850" dirty="0">
                <a:solidFill>
                  <a:srgbClr val="212121"/>
                </a:solidFill>
              </a:rPr>
              <a:t> </a:t>
            </a:r>
            <a:r>
              <a:rPr lang="nb-NO" sz="850" dirty="0" err="1">
                <a:solidFill>
                  <a:srgbClr val="212121"/>
                </a:solidFill>
              </a:rPr>
              <a:t>among</a:t>
            </a:r>
            <a:r>
              <a:rPr lang="nb-NO" sz="850" dirty="0">
                <a:solidFill>
                  <a:srgbClr val="212121"/>
                </a:solidFill>
              </a:rPr>
              <a:t> </a:t>
            </a:r>
            <a:r>
              <a:rPr lang="nb-NO" sz="850" dirty="0" err="1">
                <a:solidFill>
                  <a:srgbClr val="212121"/>
                </a:solidFill>
              </a:rPr>
              <a:t>healthcare</a:t>
            </a:r>
            <a:r>
              <a:rPr lang="nb-NO" sz="850" dirty="0">
                <a:solidFill>
                  <a:srgbClr val="212121"/>
                </a:solidFill>
              </a:rPr>
              <a:t> </a:t>
            </a:r>
            <a:r>
              <a:rPr lang="nb-NO" sz="850" dirty="0" err="1">
                <a:solidFill>
                  <a:srgbClr val="212121"/>
                </a:solidFill>
              </a:rPr>
              <a:t>professionals</a:t>
            </a:r>
            <a:r>
              <a:rPr lang="nb-NO" sz="850" dirty="0">
                <a:solidFill>
                  <a:srgbClr val="212121"/>
                </a:solidFill>
              </a:rPr>
              <a:t>: A cross-</a:t>
            </a:r>
            <a:r>
              <a:rPr lang="nb-NO" sz="850" dirty="0" err="1">
                <a:solidFill>
                  <a:srgbClr val="212121"/>
                </a:solidFill>
              </a:rPr>
              <a:t>sectional</a:t>
            </a:r>
            <a:r>
              <a:rPr lang="nb-NO" sz="850" dirty="0">
                <a:solidFill>
                  <a:srgbClr val="212121"/>
                </a:solidFill>
              </a:rPr>
              <a:t> </a:t>
            </a:r>
            <a:r>
              <a:rPr lang="nb-NO" sz="850" dirty="0" err="1">
                <a:solidFill>
                  <a:srgbClr val="212121"/>
                </a:solidFill>
              </a:rPr>
              <a:t>cluster</a:t>
            </a:r>
            <a:r>
              <a:rPr lang="nb-NO" sz="850" dirty="0">
                <a:solidFill>
                  <a:srgbClr val="212121"/>
                </a:solidFill>
              </a:rPr>
              <a:t> </a:t>
            </a:r>
            <a:r>
              <a:rPr lang="nb-NO" sz="850" dirty="0" err="1">
                <a:solidFill>
                  <a:srgbClr val="212121"/>
                </a:solidFill>
              </a:rPr>
              <a:t>analysis</a:t>
            </a:r>
            <a:r>
              <a:rPr lang="nb-NO" sz="850" dirty="0">
                <a:solidFill>
                  <a:srgbClr val="212121"/>
                </a:solidFill>
              </a:rPr>
              <a:t> </a:t>
            </a:r>
            <a:r>
              <a:rPr lang="nb-NO" sz="850" dirty="0" err="1">
                <a:solidFill>
                  <a:srgbClr val="212121"/>
                </a:solidFill>
              </a:rPr>
              <a:t>across</a:t>
            </a:r>
            <a:r>
              <a:rPr lang="nb-NO" sz="850" dirty="0">
                <a:solidFill>
                  <a:srgbClr val="212121"/>
                </a:solidFill>
              </a:rPr>
              <a:t> 19 </a:t>
            </a:r>
            <a:r>
              <a:rPr lang="nb-NO" sz="850" dirty="0" err="1">
                <a:solidFill>
                  <a:srgbClr val="212121"/>
                </a:solidFill>
              </a:rPr>
              <a:t>countries</a:t>
            </a:r>
            <a:r>
              <a:rPr lang="nb-NO" sz="850" dirty="0">
                <a:solidFill>
                  <a:srgbClr val="212121"/>
                </a:solidFill>
              </a:rPr>
              <a:t> and regions. </a:t>
            </a:r>
            <a:r>
              <a:rPr lang="nb-NO" sz="850" i="1" dirty="0">
                <a:solidFill>
                  <a:srgbClr val="212121"/>
                </a:solidFill>
              </a:rPr>
              <a:t>Int J </a:t>
            </a:r>
            <a:r>
              <a:rPr lang="nb-NO" sz="850" i="1" dirty="0" err="1">
                <a:solidFill>
                  <a:srgbClr val="212121"/>
                </a:solidFill>
              </a:rPr>
              <a:t>Nurs</a:t>
            </a:r>
            <a:r>
              <a:rPr lang="nb-NO" sz="850" i="1" dirty="0">
                <a:solidFill>
                  <a:srgbClr val="212121"/>
                </a:solidFill>
              </a:rPr>
              <a:t> Stud. </a:t>
            </a:r>
            <a:r>
              <a:rPr lang="nb-NO" sz="850" dirty="0">
                <a:solidFill>
                  <a:srgbClr val="212121"/>
                </a:solidFill>
              </a:rPr>
              <a:t>Apr;176:105348. </a:t>
            </a:r>
            <a:r>
              <a:rPr lang="nb-NO" sz="850" dirty="0" err="1">
                <a:solidFill>
                  <a:srgbClr val="212121"/>
                </a:solidFill>
              </a:rPr>
              <a:t>doi</a:t>
            </a:r>
            <a:r>
              <a:rPr lang="nb-NO" sz="850" dirty="0">
                <a:solidFill>
                  <a:srgbClr val="212121"/>
                </a:solidFill>
              </a:rPr>
              <a:t>: </a:t>
            </a:r>
            <a:r>
              <a:rPr lang="nb-NO" sz="850" dirty="0">
                <a:solidFill>
                  <a:srgbClr val="212121"/>
                </a:solidFill>
                <a:hlinkClick r:id="rId13"/>
              </a:rPr>
              <a:t>https://doi.org/10.1016/j.ijnurstu.2026.105348</a:t>
            </a:r>
            <a:r>
              <a:rPr lang="nb-NO" sz="850" dirty="0">
                <a:solidFill>
                  <a:srgbClr val="212121"/>
                </a:solidFill>
              </a:rPr>
              <a:t> </a:t>
            </a:r>
          </a:p>
          <a:p>
            <a:pPr>
              <a:lnSpc>
                <a:spcPct val="100000"/>
              </a:lnSpc>
              <a:spcBef>
                <a:spcPts val="0"/>
              </a:spcBef>
              <a:spcAft>
                <a:spcPts val="300"/>
              </a:spcAft>
              <a:buNone/>
            </a:pPr>
            <a:r>
              <a:rPr lang="en-GB" sz="850" kern="100" dirty="0">
                <a:ea typeface="Aptos" panose="020B0004020202020204" pitchFamily="34" charset="0"/>
                <a:cs typeface="Times New Roman" panose="02020603050405020304" pitchFamily="18" charset="0"/>
              </a:rPr>
              <a:t>Pettersen, S., Eide, H., &amp; Berg, A. (2024). The role of champions in the implementation of technology in healthcare services: A systematic mixed studies review. </a:t>
            </a:r>
            <a:r>
              <a:rPr lang="en-GB" sz="850" i="1" kern="100" dirty="0">
                <a:ea typeface="Aptos" panose="020B0004020202020204" pitchFamily="34" charset="0"/>
                <a:cs typeface="Times New Roman" panose="02020603050405020304" pitchFamily="18" charset="0"/>
              </a:rPr>
              <a:t>BMC Health Services Research</a:t>
            </a:r>
            <a:r>
              <a:rPr lang="en-GB" sz="850" kern="100" dirty="0">
                <a:ea typeface="Aptos" panose="020B0004020202020204" pitchFamily="34" charset="0"/>
                <a:cs typeface="Times New Roman" panose="02020603050405020304" pitchFamily="18" charset="0"/>
              </a:rPr>
              <a:t>, </a:t>
            </a:r>
            <a:r>
              <a:rPr lang="en-GB" sz="850" i="1" kern="100" dirty="0">
                <a:ea typeface="Aptos" panose="020B0004020202020204" pitchFamily="34" charset="0"/>
                <a:cs typeface="Times New Roman" panose="02020603050405020304" pitchFamily="18" charset="0"/>
              </a:rPr>
              <a:t>24</a:t>
            </a:r>
            <a:r>
              <a:rPr lang="en-GB" sz="850" kern="100" dirty="0">
                <a:ea typeface="Aptos" panose="020B0004020202020204" pitchFamily="34" charset="0"/>
                <a:cs typeface="Times New Roman" panose="02020603050405020304" pitchFamily="18" charset="0"/>
              </a:rPr>
              <a:t>, 456. </a:t>
            </a:r>
            <a:r>
              <a:rPr lang="en-GB" sz="850" u="sng" kern="100" dirty="0">
                <a:solidFill>
                  <a:srgbClr val="467886"/>
                </a:solidFill>
                <a:ea typeface="Aptos" panose="020B0004020202020204" pitchFamily="34" charset="0"/>
                <a:cs typeface="Times New Roman" panose="02020603050405020304" pitchFamily="18" charset="0"/>
                <a:hlinkClick r:id="rId14"/>
              </a:rPr>
              <a:t>https://doi.org/10.1186/s12913-024-10867-7</a:t>
            </a:r>
            <a:r>
              <a:rPr lang="en-GB" sz="850" kern="100" dirty="0">
                <a:ea typeface="Aptos" panose="020B0004020202020204" pitchFamily="34" charset="0"/>
                <a:cs typeface="Times New Roman" panose="02020603050405020304" pitchFamily="18" charset="0"/>
              </a:rPr>
              <a:t> </a:t>
            </a:r>
            <a:endParaRPr lang="nb-NO" sz="850" kern="100" dirty="0">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en-GB" sz="850" kern="100" dirty="0">
                <a:ea typeface="Aptos" panose="020B0004020202020204" pitchFamily="34" charset="0"/>
                <a:cs typeface="Times New Roman" panose="02020603050405020304" pitchFamily="18" charset="0"/>
              </a:rPr>
              <a:t>Pettersen, S., Eide, H., &amp; Berg, A. (2025). The self-perceived role of tech champions in municipal healthcare services—A descriptive qualitative study. </a:t>
            </a:r>
            <a:r>
              <a:rPr lang="en-GB" sz="850" i="1" kern="100" dirty="0">
                <a:ea typeface="Aptos" panose="020B0004020202020204" pitchFamily="34" charset="0"/>
                <a:cs typeface="Times New Roman" panose="02020603050405020304" pitchFamily="18" charset="0"/>
              </a:rPr>
              <a:t>BMC Health Services Research</a:t>
            </a:r>
            <a:r>
              <a:rPr lang="en-GB" sz="850" kern="100" dirty="0">
                <a:ea typeface="Aptos" panose="020B0004020202020204" pitchFamily="34" charset="0"/>
                <a:cs typeface="Times New Roman" panose="02020603050405020304" pitchFamily="18" charset="0"/>
              </a:rPr>
              <a:t>, </a:t>
            </a:r>
            <a:r>
              <a:rPr lang="en-GB" sz="850" i="1" kern="100" dirty="0">
                <a:ea typeface="Aptos" panose="020B0004020202020204" pitchFamily="34" charset="0"/>
                <a:cs typeface="Times New Roman" panose="02020603050405020304" pitchFamily="18" charset="0"/>
              </a:rPr>
              <a:t>25</a:t>
            </a:r>
            <a:r>
              <a:rPr lang="en-GB" sz="850" kern="100" dirty="0">
                <a:ea typeface="Aptos" panose="020B0004020202020204" pitchFamily="34" charset="0"/>
                <a:cs typeface="Times New Roman" panose="02020603050405020304" pitchFamily="18" charset="0"/>
              </a:rPr>
              <a:t>(1), 856. </a:t>
            </a:r>
            <a:r>
              <a:rPr lang="en-GB" sz="850" u="sng" kern="100" dirty="0">
                <a:solidFill>
                  <a:srgbClr val="467886"/>
                </a:solidFill>
                <a:ea typeface="Aptos" panose="020B0004020202020204" pitchFamily="34" charset="0"/>
                <a:cs typeface="Times New Roman" panose="02020603050405020304" pitchFamily="18" charset="0"/>
                <a:hlinkClick r:id="rId15"/>
              </a:rPr>
              <a:t>https://doi.org/10.1186/s12913-025-12994-1</a:t>
            </a:r>
            <a:r>
              <a:rPr lang="en-GB" sz="850" kern="100" dirty="0">
                <a:ea typeface="Aptos" panose="020B0004020202020204" pitchFamily="34" charset="0"/>
                <a:cs typeface="Times New Roman" panose="02020603050405020304" pitchFamily="18" charset="0"/>
              </a:rPr>
              <a:t> </a:t>
            </a:r>
            <a:endParaRPr lang="nb-NO" sz="850" kern="100" dirty="0">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en-GB" sz="850" kern="100" dirty="0">
                <a:ea typeface="Aptos" panose="020B0004020202020204" pitchFamily="34" charset="0"/>
                <a:cs typeface="Times New Roman" panose="02020603050405020304" pitchFamily="18" charset="0"/>
              </a:rPr>
              <a:t>Santos, W. J., Graham, I. D., Lalonde, M., Demery Varin, M., &amp; Squires, J. E. (2022). The effectiveness of champions in implementing innovations in health care: A systematic review. </a:t>
            </a:r>
            <a:r>
              <a:rPr lang="en-GB" sz="850" i="1" kern="100" dirty="0">
                <a:ea typeface="Aptos" panose="020B0004020202020204" pitchFamily="34" charset="0"/>
                <a:cs typeface="Times New Roman" panose="02020603050405020304" pitchFamily="18" charset="0"/>
              </a:rPr>
              <a:t>Implementation Science Communications</a:t>
            </a:r>
            <a:r>
              <a:rPr lang="en-GB" sz="850" kern="100" dirty="0">
                <a:ea typeface="Aptos" panose="020B0004020202020204" pitchFamily="34" charset="0"/>
                <a:cs typeface="Times New Roman" panose="02020603050405020304" pitchFamily="18" charset="0"/>
              </a:rPr>
              <a:t>, </a:t>
            </a:r>
            <a:r>
              <a:rPr lang="en-GB" sz="850" i="1" kern="100" dirty="0">
                <a:ea typeface="Aptos" panose="020B0004020202020204" pitchFamily="34" charset="0"/>
                <a:cs typeface="Times New Roman" panose="02020603050405020304" pitchFamily="18" charset="0"/>
              </a:rPr>
              <a:t>3</a:t>
            </a:r>
            <a:r>
              <a:rPr lang="en-GB" sz="850" kern="100" dirty="0">
                <a:ea typeface="Aptos" panose="020B0004020202020204" pitchFamily="34" charset="0"/>
                <a:cs typeface="Times New Roman" panose="02020603050405020304" pitchFamily="18" charset="0"/>
              </a:rPr>
              <a:t>(1), 80. </a:t>
            </a:r>
            <a:r>
              <a:rPr lang="en-GB" sz="850" u="sng" kern="100" dirty="0">
                <a:solidFill>
                  <a:srgbClr val="467886"/>
                </a:solidFill>
                <a:ea typeface="Aptos" panose="020B0004020202020204" pitchFamily="34" charset="0"/>
                <a:cs typeface="Times New Roman" panose="02020603050405020304" pitchFamily="18" charset="0"/>
                <a:hlinkClick r:id="rId16"/>
              </a:rPr>
              <a:t>https://doi.org/10.1186/s43058-022-00315-0</a:t>
            </a:r>
            <a:r>
              <a:rPr lang="en-GB" sz="850" kern="100" dirty="0">
                <a:ea typeface="Aptos" panose="020B0004020202020204" pitchFamily="34" charset="0"/>
                <a:cs typeface="Times New Roman" panose="02020603050405020304" pitchFamily="18" charset="0"/>
              </a:rPr>
              <a:t> </a:t>
            </a:r>
            <a:endParaRPr lang="nb-NO" sz="850" kern="100" dirty="0">
              <a:ea typeface="Aptos" panose="020B0004020202020204" pitchFamily="34" charset="0"/>
              <a:cs typeface="Times New Roman" panose="02020603050405020304" pitchFamily="18" charset="0"/>
            </a:endParaRPr>
          </a:p>
          <a:p>
            <a:pPr>
              <a:lnSpc>
                <a:spcPct val="100000"/>
              </a:lnSpc>
              <a:spcBef>
                <a:spcPts val="0"/>
              </a:spcBef>
              <a:spcAft>
                <a:spcPts val="300"/>
              </a:spcAft>
              <a:buNone/>
            </a:pPr>
            <a:r>
              <a:rPr lang="en-GB" sz="850" kern="100" dirty="0" err="1">
                <a:ea typeface="Aptos" panose="020B0004020202020204" pitchFamily="34" charset="0"/>
                <a:cs typeface="Times New Roman" panose="02020603050405020304" pitchFamily="18" charset="0"/>
              </a:rPr>
              <a:t>Schreiweis</a:t>
            </a:r>
            <a:r>
              <a:rPr lang="en-GB" sz="850" kern="100" dirty="0">
                <a:ea typeface="Aptos" panose="020B0004020202020204" pitchFamily="34" charset="0"/>
                <a:cs typeface="Times New Roman" panose="02020603050405020304" pitchFamily="18" charset="0"/>
              </a:rPr>
              <a:t>, B., </a:t>
            </a:r>
            <a:r>
              <a:rPr lang="en-GB" sz="850" kern="100" dirty="0" err="1">
                <a:ea typeface="Aptos" panose="020B0004020202020204" pitchFamily="34" charset="0"/>
                <a:cs typeface="Times New Roman" panose="02020603050405020304" pitchFamily="18" charset="0"/>
              </a:rPr>
              <a:t>Pobiruchin</a:t>
            </a:r>
            <a:r>
              <a:rPr lang="en-GB" sz="850" kern="100" dirty="0">
                <a:ea typeface="Aptos" panose="020B0004020202020204" pitchFamily="34" charset="0"/>
                <a:cs typeface="Times New Roman" panose="02020603050405020304" pitchFamily="18" charset="0"/>
              </a:rPr>
              <a:t>, M., </a:t>
            </a:r>
            <a:r>
              <a:rPr lang="en-GB" sz="850" kern="100" dirty="0" err="1">
                <a:ea typeface="Aptos" panose="020B0004020202020204" pitchFamily="34" charset="0"/>
                <a:cs typeface="Times New Roman" panose="02020603050405020304" pitchFamily="18" charset="0"/>
              </a:rPr>
              <a:t>Strotbaum</a:t>
            </a:r>
            <a:r>
              <a:rPr lang="en-GB" sz="850" kern="100" dirty="0">
                <a:ea typeface="Aptos" panose="020B0004020202020204" pitchFamily="34" charset="0"/>
                <a:cs typeface="Times New Roman" panose="02020603050405020304" pitchFamily="18" charset="0"/>
              </a:rPr>
              <a:t>, V., </a:t>
            </a:r>
            <a:r>
              <a:rPr lang="en-GB" sz="850" kern="100" dirty="0" err="1">
                <a:ea typeface="Aptos" panose="020B0004020202020204" pitchFamily="34" charset="0"/>
                <a:cs typeface="Times New Roman" panose="02020603050405020304" pitchFamily="18" charset="0"/>
              </a:rPr>
              <a:t>Suleder</a:t>
            </a:r>
            <a:r>
              <a:rPr lang="en-GB" sz="850" kern="100" dirty="0">
                <a:ea typeface="Aptos" panose="020B0004020202020204" pitchFamily="34" charset="0"/>
                <a:cs typeface="Times New Roman" panose="02020603050405020304" pitchFamily="18" charset="0"/>
              </a:rPr>
              <a:t>, J., Wiesner, M., &amp; Bergh, B. (2019). Barriers and Facilitators to the Implementation of eHealth Services: Systematic Literature Analysis. </a:t>
            </a:r>
            <a:r>
              <a:rPr lang="nb-NO" sz="850" i="1" kern="100" dirty="0">
                <a:ea typeface="Aptos" panose="020B0004020202020204" pitchFamily="34" charset="0"/>
                <a:cs typeface="Times New Roman" panose="02020603050405020304" pitchFamily="18" charset="0"/>
              </a:rPr>
              <a:t>J Med </a:t>
            </a:r>
            <a:r>
              <a:rPr lang="nb-NO" sz="850" i="1" kern="100" dirty="0" err="1">
                <a:ea typeface="Aptos" panose="020B0004020202020204" pitchFamily="34" charset="0"/>
                <a:cs typeface="Times New Roman" panose="02020603050405020304" pitchFamily="18" charset="0"/>
              </a:rPr>
              <a:t>Internet</a:t>
            </a:r>
            <a:r>
              <a:rPr lang="nb-NO" sz="850" i="1" kern="100" dirty="0">
                <a:ea typeface="Aptos" panose="020B0004020202020204" pitchFamily="34" charset="0"/>
                <a:cs typeface="Times New Roman" panose="02020603050405020304" pitchFamily="18" charset="0"/>
              </a:rPr>
              <a:t> Res</a:t>
            </a:r>
            <a:r>
              <a:rPr lang="nb-NO" sz="850" kern="100" dirty="0">
                <a:ea typeface="Aptos" panose="020B0004020202020204" pitchFamily="34" charset="0"/>
                <a:cs typeface="Times New Roman" panose="02020603050405020304" pitchFamily="18" charset="0"/>
              </a:rPr>
              <a:t>, </a:t>
            </a:r>
            <a:r>
              <a:rPr lang="nb-NO" sz="850" i="1" kern="100" dirty="0">
                <a:ea typeface="Aptos" panose="020B0004020202020204" pitchFamily="34" charset="0"/>
                <a:cs typeface="Times New Roman" panose="02020603050405020304" pitchFamily="18" charset="0"/>
              </a:rPr>
              <a:t>21</a:t>
            </a:r>
            <a:r>
              <a:rPr lang="nb-NO" sz="850" kern="100" dirty="0">
                <a:ea typeface="Aptos" panose="020B0004020202020204" pitchFamily="34" charset="0"/>
                <a:cs typeface="Times New Roman" panose="02020603050405020304" pitchFamily="18" charset="0"/>
              </a:rPr>
              <a:t>(11), e14197. </a:t>
            </a:r>
            <a:r>
              <a:rPr lang="nb-NO" sz="850" kern="100" dirty="0" err="1">
                <a:ea typeface="Aptos" panose="020B0004020202020204" pitchFamily="34" charset="0"/>
                <a:cs typeface="Times New Roman" panose="02020603050405020304" pitchFamily="18" charset="0"/>
              </a:rPr>
              <a:t>Medline</a:t>
            </a:r>
            <a:r>
              <a:rPr lang="nb-NO" sz="850" kern="100" dirty="0">
                <a:ea typeface="Aptos" panose="020B0004020202020204" pitchFamily="34" charset="0"/>
                <a:cs typeface="Times New Roman" panose="02020603050405020304" pitchFamily="18" charset="0"/>
              </a:rPr>
              <a:t>. </a:t>
            </a:r>
            <a:r>
              <a:rPr lang="nb-NO" sz="850" u="sng" kern="100" dirty="0">
                <a:solidFill>
                  <a:srgbClr val="467886"/>
                </a:solidFill>
                <a:ea typeface="Aptos" panose="020B0004020202020204" pitchFamily="34" charset="0"/>
                <a:cs typeface="Times New Roman" panose="02020603050405020304" pitchFamily="18" charset="0"/>
                <a:hlinkClick r:id="rId17"/>
              </a:rPr>
              <a:t>https://doi.org/10.2196/14197</a:t>
            </a:r>
            <a:r>
              <a:rPr lang="nb-NO" sz="850" kern="100" dirty="0">
                <a:ea typeface="Aptos" panose="020B0004020202020204" pitchFamily="34" charset="0"/>
                <a:cs typeface="Times New Roman" panose="02020603050405020304" pitchFamily="18" charset="0"/>
              </a:rPr>
              <a:t> </a:t>
            </a:r>
          </a:p>
          <a:p>
            <a:pPr marL="228578" marR="0" lvl="0" indent="-228578" algn="l" defTabSz="914310"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endParaRPr>
          </a:p>
          <a:p>
            <a:pPr marL="228578" marR="0" lvl="0" indent="-228578" algn="l" defTabSz="914310"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nb-NO" sz="850" b="0" i="0" u="none" strike="noStrike" kern="100" cap="none" spc="0" normalizeH="0" baseline="0" noProof="0" dirty="0">
              <a:ln>
                <a:noFill/>
              </a:ln>
              <a:solidFill>
                <a:srgbClr val="000000"/>
              </a:solidFill>
              <a:effectLst/>
              <a:uLnTx/>
              <a:uFillTx/>
              <a:ea typeface="Aptos" panose="020B0004020202020204" pitchFamily="34" charset="0"/>
              <a:cs typeface="Times New Roman" panose="02020603050405020304" pitchFamily="18" charset="0"/>
            </a:endParaRPr>
          </a:p>
          <a:p>
            <a:pPr>
              <a:lnSpc>
                <a:spcPct val="100000"/>
              </a:lnSpc>
              <a:spcBef>
                <a:spcPts val="0"/>
              </a:spcBef>
              <a:spcAft>
                <a:spcPts val="300"/>
              </a:spcAft>
              <a:buNone/>
            </a:pPr>
            <a:endParaRPr lang="nb-NO" sz="850" kern="100" dirty="0">
              <a:effectLst/>
              <a:ea typeface="Aptos" panose="020B0004020202020204" pitchFamily="34" charset="0"/>
              <a:cs typeface="Times New Roman" panose="02020603050405020304" pitchFamily="18" charset="0"/>
            </a:endParaRPr>
          </a:p>
          <a:p>
            <a:pPr marL="0" indent="0">
              <a:lnSpc>
                <a:spcPct val="100000"/>
              </a:lnSpc>
              <a:spcBef>
                <a:spcPts val="0"/>
              </a:spcBef>
              <a:spcAft>
                <a:spcPts val="300"/>
              </a:spcAft>
              <a:buNone/>
            </a:pPr>
            <a:endParaRPr lang="nb-NO" sz="850" dirty="0"/>
          </a:p>
        </p:txBody>
      </p:sp>
    </p:spTree>
    <p:extLst>
      <p:ext uri="{BB962C8B-B14F-4D97-AF65-F5344CB8AC3E}">
        <p14:creationId xmlns:p14="http://schemas.microsoft.com/office/powerpoint/2010/main" val="120940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B856E33-1346-EC86-01B9-30931898029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B03B9C8-E1E1-0E9D-E5D9-06EDDEDFBE0D}"/>
              </a:ext>
            </a:extLst>
          </p:cNvPr>
          <p:cNvSpPr>
            <a:spLocks noGrp="1"/>
          </p:cNvSpPr>
          <p:nvPr>
            <p:ph type="title"/>
          </p:nvPr>
        </p:nvSpPr>
        <p:spPr>
          <a:xfrm>
            <a:off x="674370" y="581041"/>
            <a:ext cx="10218420" cy="864616"/>
          </a:xfrm>
        </p:spPr>
        <p:txBody>
          <a:bodyPr/>
          <a:lstStyle/>
          <a:p>
            <a:r>
              <a:rPr lang="nb-NO" dirty="0"/>
              <a:t>Digital helsekompetanse hos helsepersonell</a:t>
            </a:r>
            <a:endParaRPr lang="nb-NO" sz="4000" b="1" dirty="0"/>
          </a:p>
        </p:txBody>
      </p:sp>
      <p:sp>
        <p:nvSpPr>
          <p:cNvPr id="3" name="Plassholder for innhold 2">
            <a:extLst>
              <a:ext uri="{FF2B5EF4-FFF2-40B4-BE49-F238E27FC236}">
                <a16:creationId xmlns:a16="http://schemas.microsoft.com/office/drawing/2014/main" id="{F4904AF5-613A-8CA4-BE62-EB76103223A3}"/>
              </a:ext>
            </a:extLst>
          </p:cNvPr>
          <p:cNvSpPr>
            <a:spLocks noGrp="1"/>
          </p:cNvSpPr>
          <p:nvPr>
            <p:ph idx="1"/>
          </p:nvPr>
        </p:nvSpPr>
        <p:spPr>
          <a:xfrm>
            <a:off x="674370" y="1530477"/>
            <a:ext cx="10507980" cy="4127627"/>
          </a:xfrm>
        </p:spPr>
        <p:txBody>
          <a:bodyPr>
            <a:normAutofit fontScale="92500"/>
          </a:bodyPr>
          <a:lstStyle/>
          <a:p>
            <a:pPr marL="0" indent="0">
              <a:buNone/>
            </a:pPr>
            <a:r>
              <a:rPr lang="nb-NO" dirty="0"/>
              <a:t>Eide og Eide (2020) skiller mellom fire aspekter ved helsepersonells digitale helsekompetanse</a:t>
            </a:r>
          </a:p>
          <a:p>
            <a:endParaRPr lang="nb-NO" dirty="0"/>
          </a:p>
          <a:p>
            <a:pPr lvl="1"/>
            <a:r>
              <a:rPr lang="nb-NO" b="1" dirty="0"/>
              <a:t>Teknologisk kompetanse: </a:t>
            </a:r>
            <a:r>
              <a:rPr lang="nb-NO" dirty="0"/>
              <a:t>kunnskap og praktiske ferdigheter i bruk av digitale teknologier som anvendes i tjenesten</a:t>
            </a:r>
          </a:p>
          <a:p>
            <a:pPr lvl="1"/>
            <a:r>
              <a:rPr lang="nb-NO" b="1" dirty="0"/>
              <a:t>Mestringskompetanse: </a:t>
            </a:r>
            <a:r>
              <a:rPr lang="nb-NO" dirty="0"/>
              <a:t>kunnskap om hvordan de aktuelle teknologiene innvirker på pasienters motivasjon og mestring av egen helsesituasjon</a:t>
            </a:r>
          </a:p>
          <a:p>
            <a:pPr lvl="1"/>
            <a:r>
              <a:rPr lang="nb-NO" b="1" dirty="0"/>
              <a:t>Pedagogisk kompetanse:</a:t>
            </a:r>
            <a:r>
              <a:rPr lang="nb-NO" dirty="0"/>
              <a:t> veilednings-, undervisnings- og kommunikasjonsferdigheter rettet mot å styrke pasienters digitale helsekompetanse og deres motivasjon til å anvende de aktuelle teknologiene</a:t>
            </a:r>
          </a:p>
          <a:p>
            <a:pPr lvl="1"/>
            <a:r>
              <a:rPr lang="nb-NO" b="1" dirty="0"/>
              <a:t>Innovasjons- og implementeringskompetanse: </a:t>
            </a:r>
            <a:r>
              <a:rPr lang="nb-NO" dirty="0"/>
              <a:t>kunnskap om og forståelse av rollen som aktør i innovasjons- og digitaliseringsprosesser</a:t>
            </a:r>
          </a:p>
        </p:txBody>
      </p:sp>
      <p:sp>
        <p:nvSpPr>
          <p:cNvPr id="5" name="TekstSylinder 4">
            <a:extLst>
              <a:ext uri="{FF2B5EF4-FFF2-40B4-BE49-F238E27FC236}">
                <a16:creationId xmlns:a16="http://schemas.microsoft.com/office/drawing/2014/main" id="{3C8054A1-A92E-E2A6-516E-65762AD2970A}"/>
              </a:ext>
            </a:extLst>
          </p:cNvPr>
          <p:cNvSpPr txBox="1"/>
          <p:nvPr/>
        </p:nvSpPr>
        <p:spPr>
          <a:xfrm>
            <a:off x="6605286" y="6162270"/>
            <a:ext cx="5261309" cy="461665"/>
          </a:xfrm>
          <a:prstGeom prst="rect">
            <a:avLst/>
          </a:prstGeom>
          <a:noFill/>
        </p:spPr>
        <p:txBody>
          <a:bodyPr wrap="square">
            <a:spAutoFit/>
          </a:bodyPr>
          <a:lstStyle/>
          <a:p>
            <a:pPr marL="0" marR="0" lvl="0" indent="0" algn="r" defTabSz="914355"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0000"/>
                </a:solidFill>
                <a:effectLst/>
                <a:uLnTx/>
                <a:uFillTx/>
                <a:latin typeface="Arial"/>
                <a:ea typeface="+mn-ea"/>
                <a:cs typeface="+mn-cs"/>
              </a:rPr>
              <a:t>Eide, H., &amp; Eide, T. (2020). Digital helse, læring og mestring. I A. Vågan (Ed.), Helsepedagogiske metoder – teori og praksis. Gyldendal Akademisk</a:t>
            </a:r>
          </a:p>
        </p:txBody>
      </p:sp>
    </p:spTree>
    <p:extLst>
      <p:ext uri="{BB962C8B-B14F-4D97-AF65-F5344CB8AC3E}">
        <p14:creationId xmlns:p14="http://schemas.microsoft.com/office/powerpoint/2010/main" val="333396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4E79B4-6C21-C902-BD9B-0F2CE65E9AD2}"/>
              </a:ext>
            </a:extLst>
          </p:cNvPr>
          <p:cNvSpPr>
            <a:spLocks noGrp="1"/>
          </p:cNvSpPr>
          <p:nvPr>
            <p:ph type="title"/>
          </p:nvPr>
        </p:nvSpPr>
        <p:spPr>
          <a:xfrm>
            <a:off x="571608" y="506268"/>
            <a:ext cx="11108557" cy="1077218"/>
          </a:xfrm>
        </p:spPr>
        <p:txBody>
          <a:bodyPr/>
          <a:lstStyle/>
          <a:p>
            <a:r>
              <a:rPr lang="nb-NO" dirty="0"/>
              <a:t>Helsepersonell trenger digital helsekompetanse for å</a:t>
            </a:r>
          </a:p>
        </p:txBody>
      </p:sp>
      <p:sp>
        <p:nvSpPr>
          <p:cNvPr id="3" name="Plassholder for innhold 2">
            <a:extLst>
              <a:ext uri="{FF2B5EF4-FFF2-40B4-BE49-F238E27FC236}">
                <a16:creationId xmlns:a16="http://schemas.microsoft.com/office/drawing/2014/main" id="{485C22DA-B793-0919-8C19-FECDE06BEDF9}"/>
              </a:ext>
            </a:extLst>
          </p:cNvPr>
          <p:cNvSpPr>
            <a:spLocks noGrp="1"/>
          </p:cNvSpPr>
          <p:nvPr>
            <p:ph idx="1"/>
          </p:nvPr>
        </p:nvSpPr>
        <p:spPr>
          <a:xfrm>
            <a:off x="972662" y="1916809"/>
            <a:ext cx="11219338" cy="4434922"/>
          </a:xfrm>
        </p:spPr>
        <p:txBody>
          <a:bodyPr/>
          <a:lstStyle/>
          <a:p>
            <a:pPr>
              <a:lnSpc>
                <a:spcPct val="100000"/>
              </a:lnSpc>
              <a:spcBef>
                <a:spcPts val="0"/>
              </a:spcBef>
              <a:spcAft>
                <a:spcPts val="1200"/>
              </a:spcAft>
            </a:pPr>
            <a:r>
              <a:rPr lang="nb-NO" i="0" dirty="0">
                <a:solidFill>
                  <a:srgbClr val="242424"/>
                </a:solidFill>
                <a:effectLst/>
              </a:rPr>
              <a:t>praktisere </a:t>
            </a:r>
            <a:r>
              <a:rPr lang="nb-NO" b="1" i="0" dirty="0">
                <a:solidFill>
                  <a:srgbClr val="242424"/>
                </a:solidFill>
                <a:effectLst/>
              </a:rPr>
              <a:t>pasientsentrert omsorg </a:t>
            </a:r>
            <a:r>
              <a:rPr lang="nb-NO" i="0" dirty="0">
                <a:solidFill>
                  <a:srgbClr val="242424"/>
                </a:solidFill>
                <a:effectLst/>
              </a:rPr>
              <a:t>gjennom digitale/teknologiske løsninger</a:t>
            </a:r>
          </a:p>
          <a:p>
            <a:pPr>
              <a:lnSpc>
                <a:spcPct val="100000"/>
              </a:lnSpc>
              <a:spcBef>
                <a:spcPts val="0"/>
              </a:spcBef>
              <a:spcAft>
                <a:spcPts val="1200"/>
              </a:spcAft>
            </a:pPr>
            <a:r>
              <a:rPr lang="nb-NO" dirty="0"/>
              <a:t>tilpasse bruk av digitale tjenester med </a:t>
            </a:r>
            <a:r>
              <a:rPr lang="nb-NO" b="1" dirty="0"/>
              <a:t>pasientens digitale ferdigheter</a:t>
            </a:r>
          </a:p>
          <a:p>
            <a:pPr>
              <a:lnSpc>
                <a:spcPct val="100000"/>
              </a:lnSpc>
              <a:spcBef>
                <a:spcPts val="0"/>
              </a:spcBef>
              <a:spcAft>
                <a:spcPts val="1200"/>
              </a:spcAft>
            </a:pPr>
            <a:r>
              <a:rPr lang="nb-NO" b="1" dirty="0"/>
              <a:t>øke pasientens medvirkning </a:t>
            </a:r>
            <a:r>
              <a:rPr lang="nb-NO" dirty="0"/>
              <a:t>i egen behandling med støtte av digitale løsninger</a:t>
            </a:r>
          </a:p>
          <a:p>
            <a:pPr>
              <a:lnSpc>
                <a:spcPct val="100000"/>
              </a:lnSpc>
              <a:spcBef>
                <a:spcPts val="0"/>
              </a:spcBef>
              <a:spcAft>
                <a:spcPts val="1200"/>
              </a:spcAft>
            </a:pPr>
            <a:r>
              <a:rPr lang="nb-NO" i="0" dirty="0">
                <a:solidFill>
                  <a:srgbClr val="242424"/>
                </a:solidFill>
                <a:effectLst/>
              </a:rPr>
              <a:t>interagere digitalt </a:t>
            </a:r>
            <a:r>
              <a:rPr lang="nb-NO" dirty="0">
                <a:solidFill>
                  <a:srgbClr val="242424"/>
                </a:solidFill>
              </a:rPr>
              <a:t>med </a:t>
            </a:r>
            <a:r>
              <a:rPr lang="nb-NO" b="1" i="0" dirty="0">
                <a:solidFill>
                  <a:srgbClr val="242424"/>
                </a:solidFill>
                <a:effectLst/>
              </a:rPr>
              <a:t>spesifikke kommunikasjons- og veiledningsferdigheter</a:t>
            </a:r>
            <a:endParaRPr lang="nb-NO" i="0" dirty="0">
              <a:solidFill>
                <a:srgbClr val="242424"/>
              </a:solidFill>
              <a:effectLst/>
            </a:endParaRPr>
          </a:p>
          <a:p>
            <a:pPr>
              <a:lnSpc>
                <a:spcPct val="100000"/>
              </a:lnSpc>
              <a:spcBef>
                <a:spcPts val="0"/>
              </a:spcBef>
              <a:spcAft>
                <a:spcPts val="1200"/>
              </a:spcAft>
            </a:pPr>
            <a:r>
              <a:rPr lang="nb-NO" b="1" dirty="0"/>
              <a:t>sikre pasientens personvern og håndtere etiske aspekter </a:t>
            </a:r>
            <a:r>
              <a:rPr lang="nb-NO" dirty="0"/>
              <a:t>ved digitalisering</a:t>
            </a:r>
          </a:p>
          <a:p>
            <a:pPr>
              <a:lnSpc>
                <a:spcPct val="100000"/>
              </a:lnSpc>
              <a:spcBef>
                <a:spcPts val="0"/>
              </a:spcBef>
              <a:spcAft>
                <a:spcPts val="1200"/>
              </a:spcAft>
            </a:pPr>
            <a:r>
              <a:rPr lang="nb-NO" b="1" dirty="0"/>
              <a:t>kombinere digitale verktøy </a:t>
            </a:r>
            <a:r>
              <a:rPr lang="nb-NO" dirty="0"/>
              <a:t>med tradisjonelle metoder og arbeidsmåter</a:t>
            </a:r>
          </a:p>
          <a:p>
            <a:pPr>
              <a:lnSpc>
                <a:spcPct val="100000"/>
              </a:lnSpc>
              <a:spcBef>
                <a:spcPts val="0"/>
              </a:spcBef>
              <a:spcAft>
                <a:spcPts val="1200"/>
              </a:spcAft>
            </a:pPr>
            <a:r>
              <a:rPr lang="nb-NO" b="1" dirty="0"/>
              <a:t>håndtere situasjonen </a:t>
            </a:r>
            <a:r>
              <a:rPr lang="nb-NO" dirty="0"/>
              <a:t>når teknologien svikter</a:t>
            </a:r>
          </a:p>
          <a:p>
            <a:pPr>
              <a:lnSpc>
                <a:spcPct val="100000"/>
              </a:lnSpc>
              <a:spcBef>
                <a:spcPts val="0"/>
              </a:spcBef>
              <a:spcAft>
                <a:spcPts val="1200"/>
              </a:spcAft>
            </a:pPr>
            <a:r>
              <a:rPr lang="nb-NO" b="1" dirty="0">
                <a:solidFill>
                  <a:srgbClr val="242424"/>
                </a:solidFill>
              </a:rPr>
              <a:t>kritisk evaluere </a:t>
            </a:r>
            <a:r>
              <a:rPr lang="nb-NO" dirty="0">
                <a:solidFill>
                  <a:srgbClr val="242424"/>
                </a:solidFill>
              </a:rPr>
              <a:t>digitale helsetjenester</a:t>
            </a:r>
          </a:p>
          <a:p>
            <a:pPr>
              <a:lnSpc>
                <a:spcPct val="100000"/>
              </a:lnSpc>
              <a:spcBef>
                <a:spcPts val="0"/>
              </a:spcBef>
              <a:spcAft>
                <a:spcPts val="1200"/>
              </a:spcAft>
            </a:pPr>
            <a:r>
              <a:rPr lang="nb-NO" dirty="0">
                <a:solidFill>
                  <a:srgbClr val="242424"/>
                </a:solidFill>
              </a:rPr>
              <a:t>bidra til en </a:t>
            </a:r>
            <a:r>
              <a:rPr lang="nb-NO" b="1" dirty="0">
                <a:solidFill>
                  <a:srgbClr val="242424"/>
                </a:solidFill>
              </a:rPr>
              <a:t>kultur med holdninger</a:t>
            </a:r>
            <a:r>
              <a:rPr lang="nb-NO" dirty="0">
                <a:solidFill>
                  <a:srgbClr val="242424"/>
                </a:solidFill>
              </a:rPr>
              <a:t> som fremmer kontinuerlig læring og forbedring</a:t>
            </a:r>
            <a:endParaRPr lang="nb-NO" dirty="0"/>
          </a:p>
        </p:txBody>
      </p:sp>
      <p:sp>
        <p:nvSpPr>
          <p:cNvPr id="6" name="TekstSylinder 5">
            <a:extLst>
              <a:ext uri="{FF2B5EF4-FFF2-40B4-BE49-F238E27FC236}">
                <a16:creationId xmlns:a16="http://schemas.microsoft.com/office/drawing/2014/main" id="{89769305-D1C4-C31E-2860-A19B14F238CA}"/>
              </a:ext>
            </a:extLst>
          </p:cNvPr>
          <p:cNvSpPr txBox="1"/>
          <p:nvPr/>
        </p:nvSpPr>
        <p:spPr>
          <a:xfrm>
            <a:off x="5798916" y="6120899"/>
            <a:ext cx="5820576" cy="461665"/>
          </a:xfrm>
          <a:prstGeom prst="rect">
            <a:avLst/>
          </a:prstGeom>
          <a:noFill/>
        </p:spPr>
        <p:txBody>
          <a:bodyPr wrap="square">
            <a:spAutoFit/>
          </a:bodyPr>
          <a:lstStyle/>
          <a:p>
            <a:pPr algn="r"/>
            <a:r>
              <a:rPr lang="en-US" sz="1200" b="0" i="0" dirty="0">
                <a:solidFill>
                  <a:srgbClr val="242424"/>
                </a:solidFill>
                <a:effectLst/>
              </a:rPr>
              <a:t>Jarva, E., et al.,(2022). Healthcare professionals' perceptions of digital health competence: A qualitative descriptive study. Nursing Open, 9(2), 1379-1393. .</a:t>
            </a:r>
          </a:p>
        </p:txBody>
      </p:sp>
    </p:spTree>
    <p:extLst>
      <p:ext uri="{BB962C8B-B14F-4D97-AF65-F5344CB8AC3E}">
        <p14:creationId xmlns:p14="http://schemas.microsoft.com/office/powerpoint/2010/main" val="163367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082179-668F-39EA-2AB7-9E7E9ABA2EAB}"/>
              </a:ext>
            </a:extLst>
          </p:cNvPr>
          <p:cNvSpPr>
            <a:spLocks noGrp="1"/>
          </p:cNvSpPr>
          <p:nvPr>
            <p:ph type="title"/>
          </p:nvPr>
        </p:nvSpPr>
        <p:spPr/>
        <p:txBody>
          <a:bodyPr/>
          <a:lstStyle/>
          <a:p>
            <a:r>
              <a:rPr lang="nb-NO" dirty="0"/>
              <a:t>Hvor digitalt trygge er de helsepersonell, og hva påvirker kompetansen?</a:t>
            </a:r>
          </a:p>
        </p:txBody>
      </p:sp>
      <p:sp>
        <p:nvSpPr>
          <p:cNvPr id="3" name="Plassholder for innhold 2">
            <a:extLst>
              <a:ext uri="{FF2B5EF4-FFF2-40B4-BE49-F238E27FC236}">
                <a16:creationId xmlns:a16="http://schemas.microsoft.com/office/drawing/2014/main" id="{DFB5EB34-F98C-7971-1713-B58EB94DADC0}"/>
              </a:ext>
            </a:extLst>
          </p:cNvPr>
          <p:cNvSpPr>
            <a:spLocks noGrp="1"/>
          </p:cNvSpPr>
          <p:nvPr>
            <p:ph idx="1"/>
          </p:nvPr>
        </p:nvSpPr>
        <p:spPr>
          <a:xfrm>
            <a:off x="983848" y="2034988"/>
            <a:ext cx="10537592" cy="3776138"/>
          </a:xfrm>
        </p:spPr>
        <p:txBody>
          <a:bodyPr/>
          <a:lstStyle/>
          <a:p>
            <a:pPr>
              <a:spcBef>
                <a:spcPts val="1200"/>
              </a:spcBef>
            </a:pPr>
            <a:r>
              <a:rPr lang="nb-NO" sz="2200" b="1" dirty="0"/>
              <a:t>Store nivåforskjeller: </a:t>
            </a:r>
            <a:r>
              <a:rPr lang="nb-NO" sz="2200" dirty="0"/>
              <a:t>Digital helsekompetanse varierer betydelig – også innen samme tjeneste</a:t>
            </a:r>
          </a:p>
          <a:p>
            <a:pPr>
              <a:spcBef>
                <a:spcPts val="1200"/>
              </a:spcBef>
            </a:pPr>
            <a:r>
              <a:rPr lang="nb-NO" sz="2200" b="1" dirty="0"/>
              <a:t>Misforhold mellom behov og støtte: </a:t>
            </a:r>
            <a:r>
              <a:rPr lang="nb-NO" sz="2200" dirty="0"/>
              <a:t>Lav kompetanse henger sammen med svakere organisatorisk støtte</a:t>
            </a:r>
          </a:p>
          <a:p>
            <a:pPr>
              <a:spcBef>
                <a:spcPts val="1200"/>
              </a:spcBef>
            </a:pPr>
            <a:r>
              <a:rPr lang="nb-NO" sz="2200" b="1" dirty="0"/>
              <a:t>Lederstøtte er avgjørende: </a:t>
            </a:r>
            <a:r>
              <a:rPr lang="nb-NO" sz="2200" dirty="0"/>
              <a:t>Aktiv og tydelig ledelse er assosiert med høyere digital trygghet</a:t>
            </a:r>
          </a:p>
          <a:p>
            <a:pPr>
              <a:spcBef>
                <a:spcPts val="1200"/>
              </a:spcBef>
            </a:pPr>
            <a:r>
              <a:rPr lang="nb-NO" sz="2200" b="1" dirty="0"/>
              <a:t>Tiltak må tilpasses nivå: </a:t>
            </a:r>
            <a:r>
              <a:rPr lang="nb-NO" sz="2200" dirty="0"/>
              <a:t>Differensiert opplæring og bruk av ressurspersoner anbefales</a:t>
            </a:r>
          </a:p>
          <a:p>
            <a:pPr>
              <a:spcBef>
                <a:spcPts val="1200"/>
              </a:spcBef>
            </a:pPr>
            <a:r>
              <a:rPr lang="nb-NO" sz="2200" b="1" dirty="0"/>
              <a:t>Vedvarende kompetansegap: </a:t>
            </a:r>
            <a:r>
              <a:rPr lang="nb-NO" sz="2200" dirty="0"/>
              <a:t>Etikk, vurdering av digitale løsninger og digital kommunikasjon utfordrer alle nivåer</a:t>
            </a:r>
          </a:p>
        </p:txBody>
      </p:sp>
      <p:sp>
        <p:nvSpPr>
          <p:cNvPr id="9" name="TekstSylinder 8">
            <a:extLst>
              <a:ext uri="{FF2B5EF4-FFF2-40B4-BE49-F238E27FC236}">
                <a16:creationId xmlns:a16="http://schemas.microsoft.com/office/drawing/2014/main" id="{44B1575E-9F92-31C5-60FE-3A7B518AF363}"/>
              </a:ext>
            </a:extLst>
          </p:cNvPr>
          <p:cNvSpPr txBox="1"/>
          <p:nvPr/>
        </p:nvSpPr>
        <p:spPr>
          <a:xfrm>
            <a:off x="5712462" y="6027003"/>
            <a:ext cx="5808978" cy="830997"/>
          </a:xfrm>
          <a:prstGeom prst="rect">
            <a:avLst/>
          </a:prstGeom>
          <a:noFill/>
        </p:spPr>
        <p:txBody>
          <a:bodyPr wrap="square">
            <a:spAutoFit/>
          </a:bodyPr>
          <a:lstStyle/>
          <a:p>
            <a:pPr algn="r">
              <a:buNone/>
            </a:pPr>
            <a:r>
              <a:rPr lang="nb-NO" sz="1200" b="0" i="0" dirty="0" err="1">
                <a:solidFill>
                  <a:srgbClr val="212121"/>
                </a:solidFill>
                <a:effectLst/>
              </a:rPr>
              <a:t>Mikkonen</a:t>
            </a:r>
            <a:r>
              <a:rPr lang="nb-NO" sz="1200" b="0" i="0" dirty="0">
                <a:solidFill>
                  <a:srgbClr val="212121"/>
                </a:solidFill>
                <a:effectLst/>
              </a:rPr>
              <a:t> K, et al. (2026). Digital </a:t>
            </a:r>
            <a:r>
              <a:rPr lang="nb-NO" sz="1200" b="0" i="0" dirty="0" err="1">
                <a:solidFill>
                  <a:srgbClr val="212121"/>
                </a:solidFill>
                <a:effectLst/>
              </a:rPr>
              <a:t>health</a:t>
            </a:r>
            <a:r>
              <a:rPr lang="nb-NO" sz="1200" b="0" i="0" dirty="0">
                <a:solidFill>
                  <a:srgbClr val="212121"/>
                </a:solidFill>
                <a:effectLst/>
              </a:rPr>
              <a:t> </a:t>
            </a:r>
            <a:r>
              <a:rPr lang="nb-NO" sz="1200" b="0" i="0" dirty="0" err="1">
                <a:solidFill>
                  <a:srgbClr val="212121"/>
                </a:solidFill>
                <a:effectLst/>
              </a:rPr>
              <a:t>competence</a:t>
            </a:r>
            <a:r>
              <a:rPr lang="nb-NO" sz="1200" b="0" i="0" dirty="0">
                <a:solidFill>
                  <a:srgbClr val="212121"/>
                </a:solidFill>
                <a:effectLst/>
              </a:rPr>
              <a:t> </a:t>
            </a:r>
            <a:r>
              <a:rPr lang="nb-NO" sz="1200" b="0" i="0" dirty="0" err="1">
                <a:solidFill>
                  <a:srgbClr val="212121"/>
                </a:solidFill>
                <a:effectLst/>
              </a:rPr>
              <a:t>among</a:t>
            </a:r>
            <a:r>
              <a:rPr lang="nb-NO" sz="1200" b="0" i="0" dirty="0">
                <a:solidFill>
                  <a:srgbClr val="212121"/>
                </a:solidFill>
                <a:effectLst/>
              </a:rPr>
              <a:t> </a:t>
            </a:r>
            <a:r>
              <a:rPr lang="nb-NO" sz="1200" b="0" i="0" dirty="0" err="1">
                <a:solidFill>
                  <a:srgbClr val="212121"/>
                </a:solidFill>
                <a:effectLst/>
              </a:rPr>
              <a:t>healthcare</a:t>
            </a:r>
            <a:r>
              <a:rPr lang="nb-NO" sz="1200" b="0" i="0" dirty="0">
                <a:solidFill>
                  <a:srgbClr val="212121"/>
                </a:solidFill>
                <a:effectLst/>
              </a:rPr>
              <a:t> </a:t>
            </a:r>
            <a:r>
              <a:rPr lang="nb-NO" sz="1200" b="0" i="0" dirty="0" err="1">
                <a:solidFill>
                  <a:srgbClr val="212121"/>
                </a:solidFill>
                <a:effectLst/>
              </a:rPr>
              <a:t>professionals</a:t>
            </a:r>
            <a:r>
              <a:rPr lang="nb-NO" sz="1200" b="0" i="0" dirty="0">
                <a:solidFill>
                  <a:srgbClr val="212121"/>
                </a:solidFill>
                <a:effectLst/>
              </a:rPr>
              <a:t>: A cross-</a:t>
            </a:r>
            <a:r>
              <a:rPr lang="nb-NO" sz="1200" b="0" i="0" dirty="0" err="1">
                <a:solidFill>
                  <a:srgbClr val="212121"/>
                </a:solidFill>
                <a:effectLst/>
              </a:rPr>
              <a:t>sectional</a:t>
            </a:r>
            <a:r>
              <a:rPr lang="nb-NO" sz="1200" b="0" i="0" dirty="0">
                <a:solidFill>
                  <a:srgbClr val="212121"/>
                </a:solidFill>
                <a:effectLst/>
              </a:rPr>
              <a:t> </a:t>
            </a:r>
            <a:r>
              <a:rPr lang="nb-NO" sz="1200" b="0" i="0" dirty="0" err="1">
                <a:solidFill>
                  <a:srgbClr val="212121"/>
                </a:solidFill>
                <a:effectLst/>
              </a:rPr>
              <a:t>cluster</a:t>
            </a:r>
            <a:r>
              <a:rPr lang="nb-NO" sz="1200" b="0" i="0" dirty="0">
                <a:solidFill>
                  <a:srgbClr val="212121"/>
                </a:solidFill>
                <a:effectLst/>
              </a:rPr>
              <a:t> </a:t>
            </a:r>
            <a:r>
              <a:rPr lang="nb-NO" sz="1200" b="0" i="0" dirty="0" err="1">
                <a:solidFill>
                  <a:srgbClr val="212121"/>
                </a:solidFill>
                <a:effectLst/>
              </a:rPr>
              <a:t>analysis</a:t>
            </a:r>
            <a:r>
              <a:rPr lang="nb-NO" sz="1200" b="0" i="0" dirty="0">
                <a:solidFill>
                  <a:srgbClr val="212121"/>
                </a:solidFill>
                <a:effectLst/>
              </a:rPr>
              <a:t> </a:t>
            </a:r>
            <a:r>
              <a:rPr lang="nb-NO" sz="1200" b="0" i="0" dirty="0" err="1">
                <a:solidFill>
                  <a:srgbClr val="212121"/>
                </a:solidFill>
                <a:effectLst/>
              </a:rPr>
              <a:t>across</a:t>
            </a:r>
            <a:r>
              <a:rPr lang="nb-NO" sz="1200" b="0" i="0" dirty="0">
                <a:solidFill>
                  <a:srgbClr val="212121"/>
                </a:solidFill>
                <a:effectLst/>
              </a:rPr>
              <a:t> 19 </a:t>
            </a:r>
            <a:r>
              <a:rPr lang="nb-NO" sz="1200" b="0" i="0" dirty="0" err="1">
                <a:solidFill>
                  <a:srgbClr val="212121"/>
                </a:solidFill>
                <a:effectLst/>
              </a:rPr>
              <a:t>countries</a:t>
            </a:r>
            <a:r>
              <a:rPr lang="nb-NO" sz="1200" b="0" i="0" dirty="0">
                <a:solidFill>
                  <a:srgbClr val="212121"/>
                </a:solidFill>
                <a:effectLst/>
              </a:rPr>
              <a:t> and regions. </a:t>
            </a:r>
            <a:r>
              <a:rPr lang="nb-NO" sz="1200" b="0" i="1" dirty="0">
                <a:solidFill>
                  <a:srgbClr val="212121"/>
                </a:solidFill>
                <a:effectLst/>
              </a:rPr>
              <a:t>Int J </a:t>
            </a:r>
            <a:r>
              <a:rPr lang="nb-NO" sz="1200" b="0" i="1" dirty="0" err="1">
                <a:solidFill>
                  <a:srgbClr val="212121"/>
                </a:solidFill>
                <a:effectLst/>
              </a:rPr>
              <a:t>Nurs</a:t>
            </a:r>
            <a:r>
              <a:rPr lang="nb-NO" sz="1200" b="0" i="1" dirty="0">
                <a:solidFill>
                  <a:srgbClr val="212121"/>
                </a:solidFill>
                <a:effectLst/>
              </a:rPr>
              <a:t> Stud. </a:t>
            </a:r>
            <a:r>
              <a:rPr lang="nb-NO" sz="1200" b="0" i="0" dirty="0">
                <a:solidFill>
                  <a:srgbClr val="212121"/>
                </a:solidFill>
                <a:effectLst/>
              </a:rPr>
              <a:t>Apr;176:105348. </a:t>
            </a:r>
            <a:r>
              <a:rPr lang="nb-NO" sz="1200" b="0" i="0" dirty="0" err="1">
                <a:solidFill>
                  <a:srgbClr val="212121"/>
                </a:solidFill>
                <a:effectLst/>
              </a:rPr>
              <a:t>doi</a:t>
            </a:r>
            <a:r>
              <a:rPr lang="nb-NO" sz="1200" b="0" i="0" dirty="0">
                <a:solidFill>
                  <a:srgbClr val="212121"/>
                </a:solidFill>
                <a:effectLst/>
              </a:rPr>
              <a:t>: </a:t>
            </a:r>
            <a:r>
              <a:rPr lang="nb-NO" sz="1200" b="0" i="0" dirty="0">
                <a:solidFill>
                  <a:srgbClr val="212121"/>
                </a:solidFill>
                <a:effectLst/>
                <a:hlinkClick r:id="rId3"/>
              </a:rPr>
              <a:t>https://doi.org/10.1016/j.ijnurstu.2026.105348</a:t>
            </a:r>
            <a:r>
              <a:rPr lang="nb-NO" sz="1200" b="0" i="0" dirty="0">
                <a:solidFill>
                  <a:srgbClr val="212121"/>
                </a:solidFill>
                <a:effectLst/>
              </a:rPr>
              <a:t> </a:t>
            </a:r>
            <a:br>
              <a:rPr lang="nb-NO" sz="1200" dirty="0"/>
            </a:br>
            <a:endParaRPr lang="nb-NO" sz="1200" dirty="0"/>
          </a:p>
        </p:txBody>
      </p:sp>
    </p:spTree>
    <p:extLst>
      <p:ext uri="{BB962C8B-B14F-4D97-AF65-F5344CB8AC3E}">
        <p14:creationId xmlns:p14="http://schemas.microsoft.com/office/powerpoint/2010/main" val="60348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FD203C49-3878-E62F-D846-E4D9917A370E}"/>
              </a:ext>
            </a:extLst>
          </p:cNvPr>
          <p:cNvSpPr txBox="1"/>
          <p:nvPr/>
        </p:nvSpPr>
        <p:spPr>
          <a:xfrm>
            <a:off x="3977640" y="1539706"/>
            <a:ext cx="7909560" cy="1938992"/>
          </a:xfrm>
          <a:prstGeom prst="rect">
            <a:avLst/>
          </a:prstGeom>
          <a:noFill/>
        </p:spPr>
        <p:txBody>
          <a:bodyPr wrap="square">
            <a:spAutoFit/>
          </a:bodyPr>
          <a:lstStyle/>
          <a:p>
            <a:r>
              <a:rPr lang="nb-NO" b="1" dirty="0"/>
              <a:t>Hensikt: </a:t>
            </a:r>
            <a:r>
              <a:rPr lang="nb-NO" dirty="0"/>
              <a:t>Å utforske digital helsekompetanse i primærhelsetjenesten orientert rundt hvordan kompetansen aktualiseres og anvendes i arbeidshverdagen til de ansatte.</a:t>
            </a:r>
          </a:p>
          <a:p>
            <a:endParaRPr lang="nb-NO" sz="900" b="1" dirty="0"/>
          </a:p>
          <a:p>
            <a:r>
              <a:rPr lang="nb-NO" b="1" dirty="0"/>
              <a:t>Problemstilling</a:t>
            </a:r>
            <a:r>
              <a:rPr lang="nb-NO" dirty="0"/>
              <a:t>: Hva kjennetegner digital helsekompetanse blant ledere og ansatte i primærhelsetjenesten, og hvilken rolle har denne kompetansen i tjenesteutvikling?</a:t>
            </a:r>
          </a:p>
        </p:txBody>
      </p:sp>
      <p:sp>
        <p:nvSpPr>
          <p:cNvPr id="2" name="Tittel 1">
            <a:extLst>
              <a:ext uri="{FF2B5EF4-FFF2-40B4-BE49-F238E27FC236}">
                <a16:creationId xmlns:a16="http://schemas.microsoft.com/office/drawing/2014/main" id="{1F88716A-EAA2-DFB9-116A-FBD0FD29788A}"/>
              </a:ext>
            </a:extLst>
          </p:cNvPr>
          <p:cNvSpPr txBox="1">
            <a:spLocks/>
          </p:cNvSpPr>
          <p:nvPr/>
        </p:nvSpPr>
        <p:spPr>
          <a:xfrm>
            <a:off x="637715" y="157655"/>
            <a:ext cx="11249485" cy="1347295"/>
          </a:xfrm>
          <a:prstGeom prst="rect">
            <a:avLst/>
          </a:prstGeom>
        </p:spPr>
        <p:txBody>
          <a:bodyPr vert="horz" lIns="91440" tIns="45720" rIns="91440" bIns="45720" rtlCol="0" anchor="b">
            <a:normAutofit fontScale="975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nb-NO" sz="3600" b="1" dirty="0">
                <a:latin typeface="+mn-lt"/>
              </a:rPr>
              <a:t>Studiens hensikt, problemstilling og forskningsspørsmål</a:t>
            </a:r>
          </a:p>
        </p:txBody>
      </p:sp>
      <p:sp>
        <p:nvSpPr>
          <p:cNvPr id="4" name="TekstSylinder 3">
            <a:extLst>
              <a:ext uri="{FF2B5EF4-FFF2-40B4-BE49-F238E27FC236}">
                <a16:creationId xmlns:a16="http://schemas.microsoft.com/office/drawing/2014/main" id="{F5D513AC-DA2C-531A-7A1C-0BDAA2246895}"/>
              </a:ext>
            </a:extLst>
          </p:cNvPr>
          <p:cNvSpPr txBox="1"/>
          <p:nvPr/>
        </p:nvSpPr>
        <p:spPr>
          <a:xfrm>
            <a:off x="3977640" y="3499934"/>
            <a:ext cx="7909560" cy="3139321"/>
          </a:xfrm>
          <a:prstGeom prst="rect">
            <a:avLst/>
          </a:prstGeom>
          <a:noFill/>
        </p:spPr>
        <p:txBody>
          <a:bodyPr wrap="square">
            <a:spAutoFit/>
          </a:bodyPr>
          <a:lstStyle/>
          <a:p>
            <a:r>
              <a:rPr lang="nb-NO" b="1" dirty="0"/>
              <a:t>Forskningsspørsmål: </a:t>
            </a:r>
          </a:p>
          <a:p>
            <a:pPr marL="342923" indent="-342900">
              <a:buFont typeface="+mj-lt"/>
              <a:buAutoNum type="arabicPeriod"/>
            </a:pPr>
            <a:r>
              <a:rPr lang="nb-NO" dirty="0"/>
              <a:t>Hva kjennetegner digital helsekompetanse i primærhelsetjenesten? </a:t>
            </a:r>
          </a:p>
          <a:p>
            <a:pPr marL="342923" indent="-342900">
              <a:buFont typeface="+mj-lt"/>
              <a:buAutoNum type="arabicPeriod"/>
            </a:pPr>
            <a:r>
              <a:rPr lang="nb-NO" dirty="0"/>
              <a:t>Hvilke muligheter og utfordringer identifiseres på individ- og systemnivå for videreutvikling av digital helsekompetanse? </a:t>
            </a:r>
          </a:p>
          <a:p>
            <a:pPr marL="342923" indent="-342900">
              <a:buFont typeface="+mj-lt"/>
              <a:buAutoNum type="arabicPeriod"/>
            </a:pPr>
            <a:r>
              <a:rPr lang="nb-NO" dirty="0"/>
              <a:t>Hva skal til for opplevelse av mestring og trygghet ved anvendelse av teknologiske løsninger i arbeidshverdagen? </a:t>
            </a:r>
          </a:p>
          <a:p>
            <a:pPr marL="342923" indent="-342900">
              <a:buFont typeface="+mj-lt"/>
              <a:buAutoNum type="arabicPeriod"/>
            </a:pPr>
            <a:r>
              <a:rPr lang="nb-NO" dirty="0"/>
              <a:t>Hvilken betydning har ledere i innovasjons- og digitaliseringsprosesser? </a:t>
            </a:r>
          </a:p>
          <a:p>
            <a:pPr marL="342923" indent="-342900">
              <a:buFont typeface="+mj-lt"/>
              <a:buAutoNum type="arabicPeriod"/>
            </a:pPr>
            <a:r>
              <a:rPr lang="nb-NO" dirty="0"/>
              <a:t>Hvordan erfares muligheter for medvirkning i innovasjons- og implementeringsprosesser? </a:t>
            </a:r>
          </a:p>
          <a:p>
            <a:pPr marL="342923" indent="-342900">
              <a:buFont typeface="+mj-lt"/>
              <a:buAutoNum type="arabicPeriod"/>
            </a:pPr>
            <a:r>
              <a:rPr lang="nb-NO" dirty="0"/>
              <a:t>Hvilke muligheter og resultater kan styrket digital helsekompetanse bidra med for tjenestene?</a:t>
            </a:r>
          </a:p>
        </p:txBody>
      </p:sp>
      <p:pic>
        <p:nvPicPr>
          <p:cNvPr id="9" name="Bilde 8">
            <a:extLst>
              <a:ext uri="{FF2B5EF4-FFF2-40B4-BE49-F238E27FC236}">
                <a16:creationId xmlns:a16="http://schemas.microsoft.com/office/drawing/2014/main" id="{38F85A98-6CCC-089C-110B-CD104037850D}"/>
              </a:ext>
            </a:extLst>
          </p:cNvPr>
          <p:cNvPicPr>
            <a:picLocks noChangeAspect="1"/>
          </p:cNvPicPr>
          <p:nvPr/>
        </p:nvPicPr>
        <p:blipFill>
          <a:blip r:embed="rId3"/>
          <a:srcRect l="911" r="719" b="650"/>
          <a:stretch>
            <a:fillRect/>
          </a:stretch>
        </p:blipFill>
        <p:spPr>
          <a:xfrm>
            <a:off x="739143" y="1656478"/>
            <a:ext cx="3115308" cy="4307441"/>
          </a:xfrm>
          <a:prstGeom prst="rect">
            <a:avLst/>
          </a:prstGeom>
          <a:ln>
            <a:solidFill>
              <a:schemeClr val="tx1"/>
            </a:solidFill>
          </a:ln>
        </p:spPr>
      </p:pic>
      <p:pic>
        <p:nvPicPr>
          <p:cNvPr id="10" name="Bilde 9" descr="Et bilde som inneholder mønster, kvadrat, piksel, kryssordoppgave&#10;&#10;KI-generert innhold kan være feil.">
            <a:extLst>
              <a:ext uri="{FF2B5EF4-FFF2-40B4-BE49-F238E27FC236}">
                <a16:creationId xmlns:a16="http://schemas.microsoft.com/office/drawing/2014/main" id="{A4BCE1FF-271C-41A9-383A-A17D479E0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560" y="5069594"/>
            <a:ext cx="847091" cy="847091"/>
          </a:xfrm>
          <a:prstGeom prst="rect">
            <a:avLst/>
          </a:prstGeom>
        </p:spPr>
      </p:pic>
    </p:spTree>
    <p:extLst>
      <p:ext uri="{BB962C8B-B14F-4D97-AF65-F5344CB8AC3E}">
        <p14:creationId xmlns:p14="http://schemas.microsoft.com/office/powerpoint/2010/main" val="3202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5EE5AE9-3D44-28FF-32FA-66A0BC0C54FD}"/>
              </a:ext>
            </a:extLst>
          </p:cNvPr>
          <p:cNvGraphicFramePr/>
          <p:nvPr/>
        </p:nvGraphicFramePr>
        <p:xfrm>
          <a:off x="2032000" y="1690776"/>
          <a:ext cx="8128000" cy="442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tel 1">
            <a:extLst>
              <a:ext uri="{FF2B5EF4-FFF2-40B4-BE49-F238E27FC236}">
                <a16:creationId xmlns:a16="http://schemas.microsoft.com/office/drawing/2014/main" id="{B233AAEE-5FA3-806C-8FF2-1FFE4CEA4304}"/>
              </a:ext>
            </a:extLst>
          </p:cNvPr>
          <p:cNvSpPr>
            <a:spLocks noGrp="1"/>
          </p:cNvSpPr>
          <p:nvPr>
            <p:ph type="title"/>
          </p:nvPr>
        </p:nvSpPr>
        <p:spPr/>
        <p:txBody>
          <a:bodyPr/>
          <a:lstStyle/>
          <a:p>
            <a:r>
              <a:rPr lang="nb-NO" dirty="0"/>
              <a:t>Studiedesign og metode</a:t>
            </a:r>
          </a:p>
        </p:txBody>
      </p:sp>
    </p:spTree>
    <p:extLst>
      <p:ext uri="{BB962C8B-B14F-4D97-AF65-F5344CB8AC3E}">
        <p14:creationId xmlns:p14="http://schemas.microsoft.com/office/powerpoint/2010/main" val="8899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A73254-52E9-8EA6-03E5-76A8E0A07D71}"/>
              </a:ext>
            </a:extLst>
          </p:cNvPr>
          <p:cNvSpPr>
            <a:spLocks noGrp="1"/>
          </p:cNvSpPr>
          <p:nvPr>
            <p:ph type="title"/>
          </p:nvPr>
        </p:nvSpPr>
        <p:spPr/>
        <p:txBody>
          <a:bodyPr/>
          <a:lstStyle/>
          <a:p>
            <a:r>
              <a:rPr lang="nb-NO" dirty="0"/>
              <a:t>Utvalgsbeskrivelse</a:t>
            </a:r>
          </a:p>
        </p:txBody>
      </p:sp>
      <mc:AlternateContent xmlns:mc="http://schemas.openxmlformats.org/markup-compatibility/2006" xmlns:a14="http://schemas.microsoft.com/office/drawing/2010/main">
        <mc:Choice Requires="a14">
          <p:graphicFrame>
            <p:nvGraphicFramePr>
              <p:cNvPr id="6" name="Tabell 5">
                <a:extLst>
                  <a:ext uri="{FF2B5EF4-FFF2-40B4-BE49-F238E27FC236}">
                    <a16:creationId xmlns:a16="http://schemas.microsoft.com/office/drawing/2014/main" id="{90EDBFA5-27EF-7980-02CB-E43A34A92275}"/>
                  </a:ext>
                </a:extLst>
              </p:cNvPr>
              <p:cNvGraphicFramePr>
                <a:graphicFrameLocks noGrp="1"/>
              </p:cNvGraphicFramePr>
              <p:nvPr>
                <p:extLst>
                  <p:ext uri="{D42A27DB-BD31-4B8C-83A1-F6EECF244321}">
                    <p14:modId xmlns:p14="http://schemas.microsoft.com/office/powerpoint/2010/main" val="1634719927"/>
                  </p:ext>
                </p:extLst>
              </p:nvPr>
            </p:nvGraphicFramePr>
            <p:xfrm>
              <a:off x="656450" y="1351019"/>
              <a:ext cx="6696457" cy="4451488"/>
            </p:xfrm>
            <a:graphic>
              <a:graphicData uri="http://schemas.openxmlformats.org/drawingml/2006/table">
                <a:tbl>
                  <a:tblPr firstRow="1" firstCol="1" bandRow="1"/>
                  <a:tblGrid>
                    <a:gridCol w="1343800">
                      <a:extLst>
                        <a:ext uri="{9D8B030D-6E8A-4147-A177-3AD203B41FA5}">
                          <a16:colId xmlns:a16="http://schemas.microsoft.com/office/drawing/2014/main" val="1214511092"/>
                        </a:ext>
                      </a:extLst>
                    </a:gridCol>
                    <a:gridCol w="667536">
                      <a:extLst>
                        <a:ext uri="{9D8B030D-6E8A-4147-A177-3AD203B41FA5}">
                          <a16:colId xmlns:a16="http://schemas.microsoft.com/office/drawing/2014/main" val="784363086"/>
                        </a:ext>
                      </a:extLst>
                    </a:gridCol>
                    <a:gridCol w="787391">
                      <a:extLst>
                        <a:ext uri="{9D8B030D-6E8A-4147-A177-3AD203B41FA5}">
                          <a16:colId xmlns:a16="http://schemas.microsoft.com/office/drawing/2014/main" val="2425590580"/>
                        </a:ext>
                      </a:extLst>
                    </a:gridCol>
                    <a:gridCol w="1908674">
                      <a:extLst>
                        <a:ext uri="{9D8B030D-6E8A-4147-A177-3AD203B41FA5}">
                          <a16:colId xmlns:a16="http://schemas.microsoft.com/office/drawing/2014/main" val="2479419292"/>
                        </a:ext>
                      </a:extLst>
                    </a:gridCol>
                    <a:gridCol w="1989056">
                      <a:extLst>
                        <a:ext uri="{9D8B030D-6E8A-4147-A177-3AD203B41FA5}">
                          <a16:colId xmlns:a16="http://schemas.microsoft.com/office/drawing/2014/main" val="2168681488"/>
                        </a:ext>
                      </a:extLst>
                    </a:gridCol>
                  </a:tblGrid>
                  <a:tr h="541216">
                    <a:tc>
                      <a:txBody>
                        <a:bodyPr/>
                        <a:lstStyle/>
                        <a:p>
                          <a:pPr>
                            <a:lnSpc>
                              <a:spcPct val="115000"/>
                            </a:lnSpc>
                            <a:spcAft>
                              <a:spcPts val="2300"/>
                            </a:spcAft>
                            <a:buNone/>
                          </a:pPr>
                          <a:r>
                            <a:rPr lang="nb-NO" sz="1100" b="1" dirty="0">
                              <a:effectLst/>
                              <a:latin typeface="Arial" panose="020B0604020202020204" pitchFamily="34" charset="0"/>
                              <a:ea typeface="Arial" panose="020B0604020202020204" pitchFamily="34" charset="0"/>
                              <a:cs typeface="Times New Roman" panose="02020603050405020304" pitchFamily="18" charset="0"/>
                            </a:rPr>
                            <a:t> </a:t>
                          </a:r>
                          <a:endParaRPr lang="nb-N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2F0B63"/>
                        </a:solidFill>
                      </a:tcPr>
                    </a:tc>
                    <a:tc>
                      <a:txBody>
                        <a:bodyPr/>
                        <a:lstStyle/>
                        <a:p>
                          <a:pPr>
                            <a:lnSpc>
                              <a:spcPct val="115000"/>
                            </a:lnSpc>
                            <a:spcAft>
                              <a:spcPts val="2300"/>
                            </a:spcAft>
                            <a:buNone/>
                          </a:pPr>
                          <a:r>
                            <a:rPr lang="nb-NO" sz="1300" b="1">
                              <a:solidFill>
                                <a:srgbClr val="FFFFFF"/>
                              </a:solidFill>
                              <a:effectLst/>
                              <a:latin typeface="+mn-lt"/>
                              <a:ea typeface="Arial" panose="020B0604020202020204" pitchFamily="34" charset="0"/>
                              <a:cs typeface="Times New Roman" panose="02020603050405020304" pitchFamily="18" charset="0"/>
                            </a:rPr>
                            <a:t>Antall </a:t>
                          </a:r>
                          <a:endParaRPr lang="nb-NO" sz="13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2F0B63"/>
                        </a:solidFill>
                      </a:tcPr>
                    </a:tc>
                    <a:tc>
                      <a:txBody>
                        <a:bodyPr/>
                        <a:lstStyle/>
                        <a:p>
                          <a:pPr>
                            <a:lnSpc>
                              <a:spcPct val="115000"/>
                            </a:lnSpc>
                            <a:spcAft>
                              <a:spcPts val="2300"/>
                            </a:spcAft>
                            <a:buNone/>
                          </a:pPr>
                          <a:r>
                            <a:rPr lang="da-DK" sz="1300" b="1">
                              <a:solidFill>
                                <a:srgbClr val="FFFFFF"/>
                              </a:solidFill>
                              <a:effectLst/>
                              <a:latin typeface="+mn-lt"/>
                              <a:ea typeface="Arial" panose="020B0604020202020204" pitchFamily="34" charset="0"/>
                              <a:cs typeface="Times New Roman" panose="02020603050405020304" pitchFamily="18" charset="0"/>
                            </a:rPr>
                            <a:t>Alder </a:t>
                          </a:r>
                          <a14:m>
                            <m:oMath xmlns:m="http://schemas.openxmlformats.org/officeDocument/2006/math">
                              <m:bar>
                                <m:barPr>
                                  <m:pos m:val="top"/>
                                  <m:ctrlPr>
                                    <a:rPr lang="nb-NO" sz="1300" b="1" i="1">
                                      <a:effectLst/>
                                      <a:latin typeface="Cambria Math" panose="02040503050406030204" pitchFamily="18" charset="0"/>
                                      <a:ea typeface="Arial" panose="020B0604020202020204" pitchFamily="34" charset="0"/>
                                      <a:cs typeface="Times New Roman" panose="02020603050405020304" pitchFamily="18" charset="0"/>
                                    </a:rPr>
                                  </m:ctrlPr>
                                </m:barPr>
                                <m:e>
                                  <m:r>
                                    <a:rPr lang="nb-NO" sz="1300" b="1" i="1">
                                      <a:solidFill>
                                        <a:srgbClr val="FFFFFF"/>
                                      </a:solidFill>
                                      <a:effectLst/>
                                      <a:latin typeface="Cambria Math" panose="02040503050406030204" pitchFamily="18" charset="0"/>
                                      <a:ea typeface="Arial" panose="020B0604020202020204" pitchFamily="34" charset="0"/>
                                      <a:cs typeface="Times New Roman" panose="02020603050405020304" pitchFamily="18" charset="0"/>
                                    </a:rPr>
                                    <m:t>𝑿</m:t>
                                  </m:r>
                                </m:e>
                              </m:bar>
                            </m:oMath>
                          </a14:m>
                          <a:endParaRPr lang="nb-NO" sz="13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2F0B63"/>
                        </a:solidFill>
                      </a:tcPr>
                    </a:tc>
                    <a:tc>
                      <a:txBody>
                        <a:bodyPr/>
                        <a:lstStyle/>
                        <a:p>
                          <a:pPr>
                            <a:lnSpc>
                              <a:spcPct val="115000"/>
                            </a:lnSpc>
                            <a:spcAft>
                              <a:spcPts val="2300"/>
                            </a:spcAft>
                            <a:buNone/>
                          </a:pPr>
                          <a:r>
                            <a:rPr lang="nb-NO" sz="1300" b="1" dirty="0">
                              <a:solidFill>
                                <a:srgbClr val="FFFFFF"/>
                              </a:solidFill>
                              <a:effectLst/>
                              <a:latin typeface="+mn-lt"/>
                              <a:ea typeface="Arial" panose="020B0604020202020204" pitchFamily="34" charset="0"/>
                              <a:cs typeface="Times New Roman" panose="02020603050405020304" pitchFamily="18" charset="0"/>
                            </a:rPr>
                            <a:t>Kompetanse utover grunnutdanning n (%)</a:t>
                          </a:r>
                          <a:endParaRPr lang="nb-NO" sz="13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2F0B63"/>
                        </a:solidFill>
                      </a:tcPr>
                    </a:tc>
                    <a:tc>
                      <a:txBody>
                        <a:bodyPr/>
                        <a:lstStyle/>
                        <a:p>
                          <a:pPr>
                            <a:lnSpc>
                              <a:spcPct val="115000"/>
                            </a:lnSpc>
                            <a:spcAft>
                              <a:spcPts val="2300"/>
                            </a:spcAft>
                            <a:buNone/>
                          </a:pPr>
                          <a:r>
                            <a:rPr lang="nb-NO" sz="1300" b="1" dirty="0">
                              <a:solidFill>
                                <a:srgbClr val="FFFFFF"/>
                              </a:solidFill>
                              <a:effectLst/>
                              <a:latin typeface="+mn-lt"/>
                              <a:ea typeface="Arial" panose="020B0604020202020204" pitchFamily="34" charset="0"/>
                              <a:cs typeface="Times New Roman" panose="02020603050405020304" pitchFamily="18" charset="0"/>
                            </a:rPr>
                            <a:t>Antall år i nåværende stilling  </a:t>
                          </a:r>
                          <a14:m>
                            <m:oMath xmlns:m="http://schemas.openxmlformats.org/officeDocument/2006/math">
                              <m:bar>
                                <m:barPr>
                                  <m:pos m:val="top"/>
                                  <m:ctrlPr>
                                    <a:rPr lang="nb-NO" sz="1300" b="1" i="1">
                                      <a:effectLst/>
                                      <a:latin typeface="Cambria Math" panose="02040503050406030204" pitchFamily="18" charset="0"/>
                                      <a:ea typeface="Arial" panose="020B0604020202020204" pitchFamily="34" charset="0"/>
                                      <a:cs typeface="Times New Roman" panose="02020603050405020304" pitchFamily="18" charset="0"/>
                                    </a:rPr>
                                  </m:ctrlPr>
                                </m:barPr>
                                <m:e>
                                  <m:r>
                                    <a:rPr lang="nb-NO" sz="1300" b="1" i="1">
                                      <a:solidFill>
                                        <a:srgbClr val="FFFFFF"/>
                                      </a:solidFill>
                                      <a:effectLst/>
                                      <a:latin typeface="Cambria Math" panose="02040503050406030204" pitchFamily="18" charset="0"/>
                                      <a:ea typeface="Arial" panose="020B0604020202020204" pitchFamily="34" charset="0"/>
                                      <a:cs typeface="Times New Roman" panose="02020603050405020304" pitchFamily="18" charset="0"/>
                                    </a:rPr>
                                    <m:t>𝑿</m:t>
                                  </m:r>
                                </m:e>
                              </m:bar>
                            </m:oMath>
                          </a14:m>
                          <a:r>
                            <a:rPr lang="nb-NO" sz="1300" b="1" dirty="0">
                              <a:solidFill>
                                <a:srgbClr val="FFFFFF"/>
                              </a:solidFill>
                              <a:effectLst/>
                              <a:latin typeface="+mn-lt"/>
                              <a:ea typeface="Arial" panose="020B0604020202020204" pitchFamily="34" charset="0"/>
                              <a:cs typeface="Times New Roman" panose="02020603050405020304" pitchFamily="18" charset="0"/>
                            </a:rPr>
                            <a:t> (min | maks)</a:t>
                          </a:r>
                          <a:endParaRPr lang="nb-NO" sz="13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2F0B63"/>
                        </a:solidFill>
                      </a:tcPr>
                    </a:tc>
                    <a:extLst>
                      <a:ext uri="{0D108BD9-81ED-4DB2-BD59-A6C34878D82A}">
                        <a16:rowId xmlns:a16="http://schemas.microsoft.com/office/drawing/2014/main" val="2442262326"/>
                      </a:ext>
                    </a:extLst>
                  </a:tr>
                  <a:tr h="244392">
                    <a:tc>
                      <a:txBody>
                        <a:bodyPr/>
                        <a:lstStyle/>
                        <a:p>
                          <a:pPr>
                            <a:lnSpc>
                              <a:spcPct val="115000"/>
                            </a:lnSpc>
                            <a:spcAft>
                              <a:spcPts val="2300"/>
                            </a:spcAft>
                            <a:buNone/>
                          </a:pPr>
                          <a:r>
                            <a:rPr lang="nb-NO"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Totalt</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76500"/>
                        </a:solidFill>
                      </a:tcPr>
                    </a:tc>
                    <a:tc>
                      <a:txBody>
                        <a:bodyPr/>
                        <a:lstStyle/>
                        <a:p>
                          <a:pPr>
                            <a:lnSpc>
                              <a:spcPct val="115000"/>
                            </a:lnSpc>
                            <a:spcAft>
                              <a:spcPts val="2300"/>
                            </a:spcAft>
                            <a:buNone/>
                          </a:pPr>
                          <a:r>
                            <a:rPr lang="nb-NO"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59</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76500"/>
                        </a:solidFill>
                      </a:tcPr>
                    </a:tc>
                    <a:tc>
                      <a:txBody>
                        <a:bodyPr/>
                        <a:lstStyle/>
                        <a:p>
                          <a:pPr>
                            <a:lnSpc>
                              <a:spcPct val="115000"/>
                            </a:lnSpc>
                            <a:spcAft>
                              <a:spcPts val="2300"/>
                            </a:spcAft>
                            <a:buNone/>
                          </a:pPr>
                          <a:r>
                            <a:rPr lang="da-DK"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46</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76500"/>
                        </a:solidFill>
                      </a:tcPr>
                    </a:tc>
                    <a:tc>
                      <a:txBody>
                        <a:bodyPr/>
                        <a:lstStyle/>
                        <a:p>
                          <a:pPr>
                            <a:lnSpc>
                              <a:spcPct val="115000"/>
                            </a:lnSpc>
                            <a:spcAft>
                              <a:spcPts val="2300"/>
                            </a:spcAft>
                            <a:buNone/>
                          </a:pPr>
                          <a:r>
                            <a:rPr lang="nb-NO"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37 (62)</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76500"/>
                        </a:solidFill>
                      </a:tcPr>
                    </a:tc>
                    <a:tc>
                      <a:txBody>
                        <a:bodyPr/>
                        <a:lstStyle/>
                        <a:p>
                          <a:pPr>
                            <a:lnSpc>
                              <a:spcPct val="115000"/>
                            </a:lnSpc>
                            <a:spcAft>
                              <a:spcPts val="2300"/>
                            </a:spcAft>
                            <a:buNone/>
                          </a:pPr>
                          <a:r>
                            <a:rPr lang="nb-NO"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8 (0,5 | 30)</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76500"/>
                        </a:solidFill>
                      </a:tcPr>
                    </a:tc>
                    <a:extLst>
                      <a:ext uri="{0D108BD9-81ED-4DB2-BD59-A6C34878D82A}">
                        <a16:rowId xmlns:a16="http://schemas.microsoft.com/office/drawing/2014/main" val="1628716318"/>
                      </a:ext>
                    </a:extLst>
                  </a:tr>
                  <a:tr h="244392">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Drammen</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16</a:t>
                          </a:r>
                          <a:endParaRPr lang="nb-NO" sz="14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48</a:t>
                          </a:r>
                          <a:endParaRPr lang="nb-NO" sz="14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 (56)</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 (1,5 | 25)</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extLst>
                      <a:ext uri="{0D108BD9-81ED-4DB2-BD59-A6C34878D82A}">
                        <a16:rowId xmlns:a16="http://schemas.microsoft.com/office/drawing/2014/main" val="4129274998"/>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1 (x2)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2 (40)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12 (6 | 25)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1151517984"/>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 (71)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 (2 | 10)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116596966"/>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42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2 (50)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 (1,5 | 11)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1205309153"/>
                      </a:ext>
                    </a:extLst>
                  </a:tr>
                  <a:tr h="244392">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Asker</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17</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48</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13 (76)</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12 (1 | 30)</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extLst>
                      <a:ext uri="{0D108BD9-81ED-4DB2-BD59-A6C34878D82A}">
                        <a16:rowId xmlns:a16="http://schemas.microsoft.com/office/drawing/2014/main" val="1697625650"/>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4 (80)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15 (6 | 22)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700181869"/>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49</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4 (80)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8 (1 | 17)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283927304"/>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 (71)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12 (3 | 30)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259364441"/>
                      </a:ext>
                    </a:extLst>
                  </a:tr>
                  <a:tr h="244392">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Kongsberg</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44</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 (55)</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 (1 | 15)</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extLst>
                      <a:ext uri="{0D108BD9-81ED-4DB2-BD59-A6C34878D82A}">
                        <a16:rowId xmlns:a16="http://schemas.microsoft.com/office/drawing/2014/main" val="3004128293"/>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4 (80)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 (2 | 12)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68343108"/>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2 (40)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7 (1 | 15)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198608656"/>
                      </a:ext>
                    </a:extLst>
                  </a:tr>
                  <a:tr h="244392">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Lier</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15</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42</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 (60)</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 (0,5 | 17)</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extLst>
                      <a:ext uri="{0D108BD9-81ED-4DB2-BD59-A6C34878D82A}">
                        <a16:rowId xmlns:a16="http://schemas.microsoft.com/office/drawing/2014/main" val="2370033572"/>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 (83)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 (1,5 | 17)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3067161918"/>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1 (33)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2,5 (0,5 | 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947327662"/>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37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3 (50)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4 (0,5 | 8)</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395518914"/>
                      </a:ext>
                    </a:extLst>
                  </a:tr>
                </a:tbl>
              </a:graphicData>
            </a:graphic>
          </p:graphicFrame>
        </mc:Choice>
        <mc:Fallback xmlns="">
          <p:graphicFrame>
            <p:nvGraphicFramePr>
              <p:cNvPr id="6" name="Tabell 5">
                <a:extLst>
                  <a:ext uri="{FF2B5EF4-FFF2-40B4-BE49-F238E27FC236}">
                    <a16:creationId xmlns:a16="http://schemas.microsoft.com/office/drawing/2014/main" id="{90EDBFA5-27EF-7980-02CB-E43A34A92275}"/>
                  </a:ext>
                </a:extLst>
              </p:cNvPr>
              <p:cNvGraphicFramePr>
                <a:graphicFrameLocks noGrp="1"/>
              </p:cNvGraphicFramePr>
              <p:nvPr>
                <p:extLst>
                  <p:ext uri="{D42A27DB-BD31-4B8C-83A1-F6EECF244321}">
                    <p14:modId xmlns:p14="http://schemas.microsoft.com/office/powerpoint/2010/main" val="1634719927"/>
                  </p:ext>
                </p:extLst>
              </p:nvPr>
            </p:nvGraphicFramePr>
            <p:xfrm>
              <a:off x="656450" y="1351019"/>
              <a:ext cx="6696457" cy="4451488"/>
            </p:xfrm>
            <a:graphic>
              <a:graphicData uri="http://schemas.openxmlformats.org/drawingml/2006/table">
                <a:tbl>
                  <a:tblPr firstRow="1" firstCol="1" bandRow="1"/>
                  <a:tblGrid>
                    <a:gridCol w="1343800">
                      <a:extLst>
                        <a:ext uri="{9D8B030D-6E8A-4147-A177-3AD203B41FA5}">
                          <a16:colId xmlns:a16="http://schemas.microsoft.com/office/drawing/2014/main" val="1214511092"/>
                        </a:ext>
                      </a:extLst>
                    </a:gridCol>
                    <a:gridCol w="667536">
                      <a:extLst>
                        <a:ext uri="{9D8B030D-6E8A-4147-A177-3AD203B41FA5}">
                          <a16:colId xmlns:a16="http://schemas.microsoft.com/office/drawing/2014/main" val="784363086"/>
                        </a:ext>
                      </a:extLst>
                    </a:gridCol>
                    <a:gridCol w="787391">
                      <a:extLst>
                        <a:ext uri="{9D8B030D-6E8A-4147-A177-3AD203B41FA5}">
                          <a16:colId xmlns:a16="http://schemas.microsoft.com/office/drawing/2014/main" val="2425590580"/>
                        </a:ext>
                      </a:extLst>
                    </a:gridCol>
                    <a:gridCol w="1908674">
                      <a:extLst>
                        <a:ext uri="{9D8B030D-6E8A-4147-A177-3AD203B41FA5}">
                          <a16:colId xmlns:a16="http://schemas.microsoft.com/office/drawing/2014/main" val="2479419292"/>
                        </a:ext>
                      </a:extLst>
                    </a:gridCol>
                    <a:gridCol w="1989056">
                      <a:extLst>
                        <a:ext uri="{9D8B030D-6E8A-4147-A177-3AD203B41FA5}">
                          <a16:colId xmlns:a16="http://schemas.microsoft.com/office/drawing/2014/main" val="2168681488"/>
                        </a:ext>
                      </a:extLst>
                    </a:gridCol>
                  </a:tblGrid>
                  <a:tr h="541216">
                    <a:tc>
                      <a:txBody>
                        <a:bodyPr/>
                        <a:lstStyle/>
                        <a:p>
                          <a:pPr>
                            <a:lnSpc>
                              <a:spcPct val="115000"/>
                            </a:lnSpc>
                            <a:spcAft>
                              <a:spcPts val="2300"/>
                            </a:spcAft>
                            <a:buNone/>
                          </a:pPr>
                          <a:r>
                            <a:rPr lang="nb-NO" sz="1100" b="1" dirty="0">
                              <a:effectLst/>
                              <a:latin typeface="Arial" panose="020B0604020202020204" pitchFamily="34" charset="0"/>
                              <a:ea typeface="Arial" panose="020B0604020202020204" pitchFamily="34" charset="0"/>
                              <a:cs typeface="Times New Roman" panose="02020603050405020304" pitchFamily="18" charset="0"/>
                            </a:rPr>
                            <a:t> </a:t>
                          </a:r>
                          <a:endParaRPr lang="nb-NO"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2F0B63"/>
                        </a:solidFill>
                      </a:tcPr>
                    </a:tc>
                    <a:tc>
                      <a:txBody>
                        <a:bodyPr/>
                        <a:lstStyle/>
                        <a:p>
                          <a:pPr>
                            <a:lnSpc>
                              <a:spcPct val="115000"/>
                            </a:lnSpc>
                            <a:spcAft>
                              <a:spcPts val="2300"/>
                            </a:spcAft>
                            <a:buNone/>
                          </a:pPr>
                          <a:r>
                            <a:rPr lang="nb-NO" sz="1300" b="1">
                              <a:solidFill>
                                <a:srgbClr val="FFFFFF"/>
                              </a:solidFill>
                              <a:effectLst/>
                              <a:latin typeface="+mn-lt"/>
                              <a:ea typeface="Arial" panose="020B0604020202020204" pitchFamily="34" charset="0"/>
                              <a:cs typeface="Times New Roman" panose="02020603050405020304" pitchFamily="18" charset="0"/>
                            </a:rPr>
                            <a:t>Antall </a:t>
                          </a:r>
                          <a:endParaRPr lang="nb-NO" sz="130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2F0B63"/>
                        </a:solidFill>
                      </a:tcPr>
                    </a:tc>
                    <a:tc>
                      <a:txBody>
                        <a:bodyPr/>
                        <a:lstStyle/>
                        <a:p>
                          <a:endParaRPr lang="nb-NO"/>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blipFill>
                          <a:blip r:embed="rId3"/>
                          <a:stretch>
                            <a:fillRect l="-254615" t="-1124" r="-493846" b="-739326"/>
                          </a:stretch>
                        </a:blipFill>
                      </a:tcPr>
                    </a:tc>
                    <a:tc>
                      <a:txBody>
                        <a:bodyPr/>
                        <a:lstStyle/>
                        <a:p>
                          <a:pPr>
                            <a:lnSpc>
                              <a:spcPct val="115000"/>
                            </a:lnSpc>
                            <a:spcAft>
                              <a:spcPts val="2300"/>
                            </a:spcAft>
                            <a:buNone/>
                          </a:pPr>
                          <a:r>
                            <a:rPr lang="nb-NO" sz="1300" b="1" dirty="0">
                              <a:solidFill>
                                <a:srgbClr val="FFFFFF"/>
                              </a:solidFill>
                              <a:effectLst/>
                              <a:latin typeface="+mn-lt"/>
                              <a:ea typeface="Arial" panose="020B0604020202020204" pitchFamily="34" charset="0"/>
                              <a:cs typeface="Times New Roman" panose="02020603050405020304" pitchFamily="18" charset="0"/>
                            </a:rPr>
                            <a:t>Kompetanse utover grunnutdanning n (%)</a:t>
                          </a:r>
                          <a:endParaRPr lang="nb-NO" sz="1300" dirty="0">
                            <a:effectLst/>
                            <a:latin typeface="+mn-lt"/>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2F0B63"/>
                        </a:solidFill>
                      </a:tcPr>
                    </a:tc>
                    <a:tc>
                      <a:txBody>
                        <a:bodyPr/>
                        <a:lstStyle/>
                        <a:p>
                          <a:endParaRPr lang="nb-NO"/>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blipFill>
                          <a:blip r:embed="rId3"/>
                          <a:stretch>
                            <a:fillRect l="-236697" t="-1124" r="-612" b="-739326"/>
                          </a:stretch>
                        </a:blipFill>
                      </a:tcPr>
                    </a:tc>
                    <a:extLst>
                      <a:ext uri="{0D108BD9-81ED-4DB2-BD59-A6C34878D82A}">
                        <a16:rowId xmlns:a16="http://schemas.microsoft.com/office/drawing/2014/main" val="2442262326"/>
                      </a:ext>
                    </a:extLst>
                  </a:tr>
                  <a:tr h="244392">
                    <a:tc>
                      <a:txBody>
                        <a:bodyPr/>
                        <a:lstStyle/>
                        <a:p>
                          <a:pPr>
                            <a:lnSpc>
                              <a:spcPct val="115000"/>
                            </a:lnSpc>
                            <a:spcAft>
                              <a:spcPts val="2300"/>
                            </a:spcAft>
                            <a:buNone/>
                          </a:pPr>
                          <a:r>
                            <a:rPr lang="nb-NO"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Totalt</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76500"/>
                        </a:solidFill>
                      </a:tcPr>
                    </a:tc>
                    <a:tc>
                      <a:txBody>
                        <a:bodyPr/>
                        <a:lstStyle/>
                        <a:p>
                          <a:pPr>
                            <a:lnSpc>
                              <a:spcPct val="115000"/>
                            </a:lnSpc>
                            <a:spcAft>
                              <a:spcPts val="2300"/>
                            </a:spcAft>
                            <a:buNone/>
                          </a:pPr>
                          <a:r>
                            <a:rPr lang="nb-NO"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59</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76500"/>
                        </a:solidFill>
                      </a:tcPr>
                    </a:tc>
                    <a:tc>
                      <a:txBody>
                        <a:bodyPr/>
                        <a:lstStyle/>
                        <a:p>
                          <a:pPr>
                            <a:lnSpc>
                              <a:spcPct val="115000"/>
                            </a:lnSpc>
                            <a:spcAft>
                              <a:spcPts val="2300"/>
                            </a:spcAft>
                            <a:buNone/>
                          </a:pPr>
                          <a:r>
                            <a:rPr lang="da-DK"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46</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76500"/>
                        </a:solidFill>
                      </a:tcPr>
                    </a:tc>
                    <a:tc>
                      <a:txBody>
                        <a:bodyPr/>
                        <a:lstStyle/>
                        <a:p>
                          <a:pPr>
                            <a:lnSpc>
                              <a:spcPct val="115000"/>
                            </a:lnSpc>
                            <a:spcAft>
                              <a:spcPts val="2300"/>
                            </a:spcAft>
                            <a:buNone/>
                          </a:pPr>
                          <a:r>
                            <a:rPr lang="nb-NO"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37 (62)</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76500"/>
                        </a:solidFill>
                      </a:tcPr>
                    </a:tc>
                    <a:tc>
                      <a:txBody>
                        <a:bodyPr/>
                        <a:lstStyle/>
                        <a:p>
                          <a:pPr>
                            <a:lnSpc>
                              <a:spcPct val="115000"/>
                            </a:lnSpc>
                            <a:spcAft>
                              <a:spcPts val="2300"/>
                            </a:spcAft>
                            <a:buNone/>
                          </a:pPr>
                          <a:r>
                            <a:rPr lang="nb-NO"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8 (0,5 | 30)</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76500"/>
                        </a:solidFill>
                      </a:tcPr>
                    </a:tc>
                    <a:extLst>
                      <a:ext uri="{0D108BD9-81ED-4DB2-BD59-A6C34878D82A}">
                        <a16:rowId xmlns:a16="http://schemas.microsoft.com/office/drawing/2014/main" val="1628716318"/>
                      </a:ext>
                    </a:extLst>
                  </a:tr>
                  <a:tr h="244392">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Drammen</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16</a:t>
                          </a:r>
                          <a:endParaRPr lang="nb-NO" sz="14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48</a:t>
                          </a:r>
                          <a:endParaRPr lang="nb-NO" sz="14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 (56)</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 (1,5 | 25)</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extLst>
                      <a:ext uri="{0D108BD9-81ED-4DB2-BD59-A6C34878D82A}">
                        <a16:rowId xmlns:a16="http://schemas.microsoft.com/office/drawing/2014/main" val="4129274998"/>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1 (x2)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2 (40)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12 (6 | 25)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1151517984"/>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 (71)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 (2 | 10)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116596966"/>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42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2 (50)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 (1,5 | 11)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1205309153"/>
                      </a:ext>
                    </a:extLst>
                  </a:tr>
                  <a:tr h="244392">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Asker</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17</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48</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13 (76)</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12 (1 | 30)</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extLst>
                      <a:ext uri="{0D108BD9-81ED-4DB2-BD59-A6C34878D82A}">
                        <a16:rowId xmlns:a16="http://schemas.microsoft.com/office/drawing/2014/main" val="1697625650"/>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4 (80)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15 (6 | 22)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700181869"/>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49</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4 (80)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8 (1 | 17)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283927304"/>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 (71)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12 (3 | 30)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259364441"/>
                      </a:ext>
                    </a:extLst>
                  </a:tr>
                  <a:tr h="244392">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Kongsberg</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11</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44</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 (55)</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 (1 | 15)</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extLst>
                      <a:ext uri="{0D108BD9-81ED-4DB2-BD59-A6C34878D82A}">
                        <a16:rowId xmlns:a16="http://schemas.microsoft.com/office/drawing/2014/main" val="3004128293"/>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 (80)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 (2 | 12)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68343108"/>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2 (40)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7 (1 | 15)</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2198608656"/>
                      </a:ext>
                    </a:extLst>
                  </a:tr>
                  <a:tr h="244392">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Lier</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15</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42</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 (60)</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tc>
                      <a:txBody>
                        <a:bodyPr/>
                        <a:lstStyle/>
                        <a:p>
                          <a:pPr>
                            <a:lnSpc>
                              <a:spcPct val="115000"/>
                            </a:lnSpc>
                            <a:spcAft>
                              <a:spcPts val="2300"/>
                            </a:spcAft>
                            <a:buNone/>
                          </a:pPr>
                          <a:r>
                            <a:rPr lang="nb-NO" sz="1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 (0,5 | 17)</a:t>
                          </a:r>
                          <a:endParaRPr lang="nb-NO"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solidFill>
                          <a:srgbClr val="FFDFCC"/>
                        </a:solidFill>
                      </a:tcPr>
                    </a:tc>
                    <a:extLst>
                      <a:ext uri="{0D108BD9-81ED-4DB2-BD59-A6C34878D82A}">
                        <a16:rowId xmlns:a16="http://schemas.microsoft.com/office/drawing/2014/main" val="2370033572"/>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1</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 (83)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5 (1,5 | 17)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3067161918"/>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2</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43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1 (33)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2,5 (0,5 | 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947327662"/>
                      </a:ext>
                    </a:extLst>
                  </a:tr>
                  <a:tr h="244392">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  Utvalg 3</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6</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37</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a:effectLst/>
                              <a:latin typeface="Arial" panose="020B0604020202020204" pitchFamily="34" charset="0"/>
                              <a:ea typeface="Arial" panose="020B0604020202020204" pitchFamily="34" charset="0"/>
                              <a:cs typeface="Times New Roman" panose="02020603050405020304" pitchFamily="18" charset="0"/>
                            </a:rPr>
                            <a:t>3 (50)</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tc>
                      <a:txBody>
                        <a:bodyPr/>
                        <a:lstStyle/>
                        <a:p>
                          <a:pPr>
                            <a:lnSpc>
                              <a:spcPct val="115000"/>
                            </a:lnSpc>
                            <a:spcAft>
                              <a:spcPts val="2300"/>
                            </a:spcAft>
                            <a:buNone/>
                          </a:pPr>
                          <a:r>
                            <a:rPr lang="nb-NO" sz="1400" dirty="0">
                              <a:effectLst/>
                              <a:latin typeface="Arial" panose="020B0604020202020204" pitchFamily="34" charset="0"/>
                              <a:ea typeface="Arial" panose="020B0604020202020204" pitchFamily="34" charset="0"/>
                              <a:cs typeface="Times New Roman" panose="02020603050405020304" pitchFamily="18" charset="0"/>
                            </a:rPr>
                            <a:t>4 (0,5 | 8)</a:t>
                          </a:r>
                        </a:p>
                      </a:txBody>
                      <a:tcPr marL="68580" marR="68580" marT="0" marB="0" anchor="ctr">
                        <a:lnL w="12700" cap="flat" cmpd="sng" algn="ctr">
                          <a:solidFill>
                            <a:srgbClr val="1D1D1B"/>
                          </a:solidFill>
                          <a:prstDash val="solid"/>
                          <a:round/>
                          <a:headEnd type="none" w="med" len="med"/>
                          <a:tailEnd type="none" w="med" len="med"/>
                        </a:lnL>
                        <a:lnR w="12700" cap="flat" cmpd="sng" algn="ctr">
                          <a:solidFill>
                            <a:srgbClr val="1D1D1B"/>
                          </a:solidFill>
                          <a:prstDash val="solid"/>
                          <a:round/>
                          <a:headEnd type="none" w="med" len="med"/>
                          <a:tailEnd type="none" w="med" len="med"/>
                        </a:lnR>
                        <a:lnT w="12700" cap="flat" cmpd="sng" algn="ctr">
                          <a:solidFill>
                            <a:srgbClr val="1D1D1B"/>
                          </a:solidFill>
                          <a:prstDash val="solid"/>
                          <a:round/>
                          <a:headEnd type="none" w="med" len="med"/>
                          <a:tailEnd type="none" w="med" len="med"/>
                        </a:lnT>
                        <a:lnB w="12700" cap="flat" cmpd="sng" algn="ctr">
                          <a:solidFill>
                            <a:srgbClr val="1D1D1B"/>
                          </a:solidFill>
                          <a:prstDash val="solid"/>
                          <a:round/>
                          <a:headEnd type="none" w="med" len="med"/>
                          <a:tailEnd type="none" w="med" len="med"/>
                        </a:lnB>
                        <a:noFill/>
                      </a:tcPr>
                    </a:tc>
                    <a:extLst>
                      <a:ext uri="{0D108BD9-81ED-4DB2-BD59-A6C34878D82A}">
                        <a16:rowId xmlns:a16="http://schemas.microsoft.com/office/drawing/2014/main" val="395518914"/>
                      </a:ext>
                    </a:extLst>
                  </a:tr>
                </a:tbl>
              </a:graphicData>
            </a:graphic>
          </p:graphicFrame>
        </mc:Fallback>
      </mc:AlternateContent>
      <p:graphicFrame>
        <p:nvGraphicFramePr>
          <p:cNvPr id="10" name="Diagram 9">
            <a:extLst>
              <a:ext uri="{FF2B5EF4-FFF2-40B4-BE49-F238E27FC236}">
                <a16:creationId xmlns:a16="http://schemas.microsoft.com/office/drawing/2014/main" id="{B1DC3B68-C7F9-7997-A39C-B03B106D288C}"/>
              </a:ext>
            </a:extLst>
          </p:cNvPr>
          <p:cNvGraphicFramePr/>
          <p:nvPr/>
        </p:nvGraphicFramePr>
        <p:xfrm>
          <a:off x="6611048" y="1356567"/>
          <a:ext cx="5439550" cy="4445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076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02AE6AC-C35E-A4A0-7E7B-BCE1D9274D09}"/>
            </a:ext>
          </a:extLst>
        </p:cNvPr>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D11FADD3-10CD-24FA-47F9-79625A96DB02}"/>
              </a:ext>
            </a:extLst>
          </p:cNvPr>
          <p:cNvSpPr>
            <a:spLocks noGrp="1"/>
          </p:cNvSpPr>
          <p:nvPr>
            <p:ph type="body" sz="quarter" idx="15"/>
          </p:nvPr>
        </p:nvSpPr>
        <p:spPr/>
        <p:txBody>
          <a:bodyPr/>
          <a:lstStyle/>
          <a:p>
            <a:endParaRPr lang="nb-NO" dirty="0"/>
          </a:p>
        </p:txBody>
      </p:sp>
      <p:sp>
        <p:nvSpPr>
          <p:cNvPr id="8" name="Plassholder for tekst 7">
            <a:extLst>
              <a:ext uri="{FF2B5EF4-FFF2-40B4-BE49-F238E27FC236}">
                <a16:creationId xmlns:a16="http://schemas.microsoft.com/office/drawing/2014/main" id="{45AD9DBA-08F1-A9BF-0ABF-13625D145F76}"/>
              </a:ext>
            </a:extLst>
          </p:cNvPr>
          <p:cNvSpPr>
            <a:spLocks noGrp="1"/>
          </p:cNvSpPr>
          <p:nvPr>
            <p:ph type="body" sz="quarter" idx="14"/>
          </p:nvPr>
        </p:nvSpPr>
        <p:spPr/>
        <p:txBody>
          <a:bodyPr/>
          <a:lstStyle/>
          <a:p>
            <a:endParaRPr lang="nb-NO" dirty="0"/>
          </a:p>
        </p:txBody>
      </p:sp>
      <p:sp>
        <p:nvSpPr>
          <p:cNvPr id="5" name="Tittel 4">
            <a:extLst>
              <a:ext uri="{FF2B5EF4-FFF2-40B4-BE49-F238E27FC236}">
                <a16:creationId xmlns:a16="http://schemas.microsoft.com/office/drawing/2014/main" id="{1711DD67-08DC-CB70-C68E-E02253245392}"/>
              </a:ext>
            </a:extLst>
          </p:cNvPr>
          <p:cNvSpPr>
            <a:spLocks noGrp="1"/>
          </p:cNvSpPr>
          <p:nvPr>
            <p:ph type="ctrTitle"/>
          </p:nvPr>
        </p:nvSpPr>
        <p:spPr>
          <a:xfrm>
            <a:off x="5989313" y="2755738"/>
            <a:ext cx="5631048" cy="1346523"/>
          </a:xfrm>
        </p:spPr>
        <p:txBody>
          <a:bodyPr/>
          <a:lstStyle/>
          <a:p>
            <a:pPr>
              <a:lnSpc>
                <a:spcPct val="100000"/>
              </a:lnSpc>
            </a:pPr>
            <a:r>
              <a:rPr lang="nb-NO" sz="3000" b="1" dirty="0">
                <a:latin typeface="+mn-lt"/>
              </a:rPr>
              <a:t>Resultater og våre </a:t>
            </a:r>
            <a:br>
              <a:rPr lang="nb-NO" sz="3000" b="1" dirty="0">
                <a:latin typeface="+mn-lt"/>
              </a:rPr>
            </a:br>
            <a:r>
              <a:rPr lang="nb-NO" sz="3000" b="1" dirty="0">
                <a:latin typeface="+mn-lt"/>
              </a:rPr>
              <a:t>anbefalinger </a:t>
            </a:r>
          </a:p>
        </p:txBody>
      </p:sp>
      <p:sp>
        <p:nvSpPr>
          <p:cNvPr id="10" name="Plassholder for tekst 9">
            <a:extLst>
              <a:ext uri="{FF2B5EF4-FFF2-40B4-BE49-F238E27FC236}">
                <a16:creationId xmlns:a16="http://schemas.microsoft.com/office/drawing/2014/main" id="{B9F8915E-ED32-E7F6-153A-3E5D86EA72AE}"/>
              </a:ext>
            </a:extLst>
          </p:cNvPr>
          <p:cNvSpPr>
            <a:spLocks noGrp="1"/>
          </p:cNvSpPr>
          <p:nvPr>
            <p:ph type="body" sz="quarter" idx="16"/>
          </p:nvPr>
        </p:nvSpPr>
        <p:spPr>
          <a:blipFill>
            <a:blip>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p>
            <a:r>
              <a:rPr lang="nb-NO" dirty="0">
                <a:solidFill>
                  <a:schemeClr val="tx1"/>
                </a:solidFill>
              </a:rPr>
              <a:t>|</a:t>
            </a:r>
          </a:p>
        </p:txBody>
      </p:sp>
      <p:pic>
        <p:nvPicPr>
          <p:cNvPr id="6" name="Grafikk 5" descr="psykisk helse kontur">
            <a:extLst>
              <a:ext uri="{FF2B5EF4-FFF2-40B4-BE49-F238E27FC236}">
                <a16:creationId xmlns:a16="http://schemas.microsoft.com/office/drawing/2014/main" id="{8C39C9E8-867C-E7A6-BB7C-A783EB0F5FD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43149" y="2439727"/>
            <a:ext cx="2285587" cy="2285587"/>
          </a:xfrm>
          <a:prstGeom prst="rect">
            <a:avLst/>
          </a:prstGeom>
        </p:spPr>
      </p:pic>
    </p:spTree>
    <p:extLst>
      <p:ext uri="{BB962C8B-B14F-4D97-AF65-F5344CB8AC3E}">
        <p14:creationId xmlns:p14="http://schemas.microsoft.com/office/powerpoint/2010/main" val="1686147239"/>
      </p:ext>
    </p:extLst>
  </p:cSld>
  <p:clrMapOvr>
    <a:masterClrMapping/>
  </p:clrMapOvr>
</p:sld>
</file>

<file path=ppt/theme/theme1.xml><?xml version="1.0" encoding="utf-8"?>
<a:theme xmlns:a="http://schemas.openxmlformats.org/drawingml/2006/main" name="1_Office-tema">
  <a:themeElements>
    <a:clrScheme name="Office">
      <a:dk1>
        <a:srgbClr val="000000"/>
      </a:dk1>
      <a:lt1>
        <a:srgbClr val="FFFFFF"/>
      </a:lt1>
      <a:dk2>
        <a:srgbClr val="2F0B63"/>
      </a:dk2>
      <a:lt2>
        <a:srgbClr val="CDB9FC"/>
      </a:lt2>
      <a:accent1>
        <a:srgbClr val="7800F0"/>
      </a:accent1>
      <a:accent2>
        <a:srgbClr val="FF6202"/>
      </a:accent2>
      <a:accent3>
        <a:srgbClr val="2F0B63"/>
      </a:accent3>
      <a:accent4>
        <a:srgbClr val="EF7DBB"/>
      </a:accent4>
      <a:accent5>
        <a:srgbClr val="9359EF"/>
      </a:accent5>
      <a:accent6>
        <a:srgbClr val="CFFF1F"/>
      </a:accent6>
      <a:hlink>
        <a:srgbClr val="2F0B63"/>
      </a:hlink>
      <a:folHlink>
        <a:srgbClr val="2F0B63"/>
      </a:folHlink>
    </a:clrScheme>
    <a:fontScheme name="1USN">
      <a:majorFont>
        <a:latin typeface="ITC Clearfac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800F0"/>
    </a:custClr>
    <a:custClr name="Custom Color 2">
      <a:srgbClr val="9359EF"/>
    </a:custClr>
    <a:custClr name="Custom Color 3">
      <a:srgbClr val="CDB9FC"/>
    </a:custClr>
    <a:custClr name="Custom Color 4">
      <a:srgbClr val="FF6202"/>
    </a:custClr>
    <a:custClr name="Custom Color 5">
      <a:srgbClr val="FFD9B1"/>
    </a:custClr>
    <a:custClr name="Custom Color 6">
      <a:srgbClr val="FFEBD3"/>
    </a:custClr>
    <a:custClr name="Custom Color 7">
      <a:srgbClr val="FFF5EE"/>
    </a:custClr>
    <a:custClr name="Custom Color 8">
      <a:srgbClr val="2F0B63"/>
    </a:custClr>
    <a:custClr name="Custom Color 9">
      <a:srgbClr val="9595F9"/>
    </a:custClr>
    <a:custClr name="Custom Color 10">
      <a:srgbClr val="DAD9FF"/>
    </a:custClr>
    <a:custClr name="Custom Color 11">
      <a:srgbClr val="EF7DBB"/>
    </a:custClr>
    <a:custClr name="Custom Color 12">
      <a:srgbClr val="FFCCED"/>
    </a:custClr>
    <a:custClr name="Custom Color 13">
      <a:srgbClr val="CFFF1F"/>
    </a:custClr>
    <a:custClr name="Custom Color 14">
      <a:srgbClr val="E4FF7D"/>
    </a:custClr>
  </a:custClrLst>
  <a:extLst>
    <a:ext uri="{05A4C25C-085E-4340-85A3-A5531E510DB2}">
      <thm15:themeFamily xmlns:thm15="http://schemas.microsoft.com/office/thememl/2012/main" name="usn_no.potx" id="{721C1030-6391-4F62-B419-12D2F5E224C1}" vid="{5ABDA42F-798F-4256-A003-58174BC4F47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800F0"/>
    </a:custClr>
    <a:custClr name="Custom Color 2">
      <a:srgbClr val="9359EF"/>
    </a:custClr>
    <a:custClr name="Custom Color 3">
      <a:srgbClr val="CDB9FC"/>
    </a:custClr>
    <a:custClr name="Custom Color 4">
      <a:srgbClr val="FF6202"/>
    </a:custClr>
    <a:custClr name="Custom Color 5">
      <a:srgbClr val="FFD9B1"/>
    </a:custClr>
    <a:custClr name="Custom Color 6">
      <a:srgbClr val="FFEBD3"/>
    </a:custClr>
    <a:custClr name="Custom Color 7">
      <a:srgbClr val="FFF5EE"/>
    </a:custClr>
    <a:custClr name="Custom Color 8">
      <a:srgbClr val="2F0B63"/>
    </a:custClr>
    <a:custClr name="Custom Color 9">
      <a:srgbClr val="9595F9"/>
    </a:custClr>
    <a:custClr name="Custom Color 10">
      <a:srgbClr val="DAD9FF"/>
    </a:custClr>
    <a:custClr name="Custom Color 11">
      <a:srgbClr val="EF7DBB"/>
    </a:custClr>
    <a:custClr name="Custom Color 12">
      <a:srgbClr val="FFCCED"/>
    </a:custClr>
    <a:custClr name="Custom Color 13">
      <a:srgbClr val="CFFF1F"/>
    </a:custClr>
    <a:custClr name="Custom Color 14">
      <a:srgbClr val="E4FF7D"/>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647F4A8591BAE4887390828C908A139" ma:contentTypeVersion="4" ma:contentTypeDescription="Opprett et nytt dokument." ma:contentTypeScope="" ma:versionID="9b75cf3fa5b441fe1b038926f9d836ec">
  <xsd:schema xmlns:xsd="http://www.w3.org/2001/XMLSchema" xmlns:xs="http://www.w3.org/2001/XMLSchema" xmlns:p="http://schemas.microsoft.com/office/2006/metadata/properties" xmlns:ns2="ba724629-541d-4b0f-b720-c63cf8c70e8a" targetNamespace="http://schemas.microsoft.com/office/2006/metadata/properties" ma:root="true" ma:fieldsID="1dfd44a756f2434e74f2f0853f53ffff" ns2:_="">
    <xsd:import namespace="ba724629-541d-4b0f-b720-c63cf8c70e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724629-541d-4b0f-b720-c63cf8c70e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81B9AD-098F-49A1-BCA0-892829EC2D39}">
  <ds:schemaRefs>
    <ds:schemaRef ds:uri="http://schemas.microsoft.com/office/2006/metadata/properties"/>
    <ds:schemaRef ds:uri="http://schemas.microsoft.com/office/infopath/2007/PartnerControls"/>
    <ds:schemaRef ds:uri="3b00a67f-9791-437e-b702-303a706ea042"/>
    <ds:schemaRef ds:uri="7dc3d6ed-56f1-49b6-b310-0ff680cfe62a"/>
  </ds:schemaRefs>
</ds:datastoreItem>
</file>

<file path=customXml/itemProps2.xml><?xml version="1.0" encoding="utf-8"?>
<ds:datastoreItem xmlns:ds="http://schemas.openxmlformats.org/officeDocument/2006/customXml" ds:itemID="{6F02B9FD-56AA-4787-8FCD-901C81ADC571}">
  <ds:schemaRefs>
    <ds:schemaRef ds:uri="http://schemas.microsoft.com/sharepoint/v3/contenttype/forms"/>
  </ds:schemaRefs>
</ds:datastoreItem>
</file>

<file path=customXml/itemProps3.xml><?xml version="1.0" encoding="utf-8"?>
<ds:datastoreItem xmlns:ds="http://schemas.openxmlformats.org/officeDocument/2006/customXml" ds:itemID="{A753F699-B3F6-4B7B-A2B0-3B989E052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724629-541d-4b0f-b720-c63cf8c70e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9378</TotalTime>
  <Words>5040</Words>
  <Application>Microsoft Office PowerPoint</Application>
  <PresentationFormat>Widescreen</PresentationFormat>
  <Paragraphs>307</Paragraphs>
  <Slides>24</Slides>
  <Notes>21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24</vt:i4>
      </vt:variant>
    </vt:vector>
  </HeadingPairs>
  <TitlesOfParts>
    <vt:vector size="31" baseType="lpstr">
      <vt:lpstr>Wingdings</vt:lpstr>
      <vt:lpstr>Aptos</vt:lpstr>
      <vt:lpstr>Calibri</vt:lpstr>
      <vt:lpstr>ITC Clearface</vt:lpstr>
      <vt:lpstr>Arial</vt:lpstr>
      <vt:lpstr>Cambria Math</vt:lpstr>
      <vt:lpstr>1_Office-tema</vt:lpstr>
      <vt:lpstr>Digital Helsekompetanse som fremtidens gull i helse- og omsorgstjenesten –  et samskapt prosjekt i regi av HelseHub  E-helsekonferansen 2026: Fra pioner til praksis Thon Hotel Storo, torsdag 23. april 2026 </vt:lpstr>
      <vt:lpstr>PowerPoint-presentasjon</vt:lpstr>
      <vt:lpstr>Digital helsekompetanse hos helsepersonell</vt:lpstr>
      <vt:lpstr>Helsepersonell trenger digital helsekompetanse for å</vt:lpstr>
      <vt:lpstr>Hvor digitalt trygge er de helsepersonell, og hva påvirker kompetansen?</vt:lpstr>
      <vt:lpstr>PowerPoint-presentasjon</vt:lpstr>
      <vt:lpstr>Studiedesign og metode</vt:lpstr>
      <vt:lpstr>Utvalgsbeskrivelse</vt:lpstr>
      <vt:lpstr>Resultater og våre  anbefalinger </vt:lpstr>
      <vt:lpstr>1. Hva kjennetegner digital helsekompetanse i primærhelsetjenesten?</vt:lpstr>
      <vt:lpstr>PowerPoint-presentasjon</vt:lpstr>
      <vt:lpstr>2. Hvilke muligheter og utfordringer identifiseres på individ- og systemnivå for videreutvikling av digital helsekompetanse? </vt:lpstr>
      <vt:lpstr>PowerPoint-presentasjon</vt:lpstr>
      <vt:lpstr>3. Hva skal til for opplevelse av mestring og trygghet ved anvendelse av teknologiske løsninger i arbeidshverdagen? </vt:lpstr>
      <vt:lpstr>PowerPoint-presentasjon</vt:lpstr>
      <vt:lpstr>4. Hvilken betydning har ledere i innovasjons- og digitaliseringsprosesser? </vt:lpstr>
      <vt:lpstr>PowerPoint-presentasjon</vt:lpstr>
      <vt:lpstr>5. Hvordan erfares muligheter for medvirkning i innovasjons- og implementeringsprosesser? </vt:lpstr>
      <vt:lpstr>PowerPoint-presentasjon</vt:lpstr>
      <vt:lpstr>6. Hvilke muligheter og resultater kan styrket digital helsekompetanse bidra med for tjenestene? </vt:lpstr>
      <vt:lpstr>PowerPoint-presentasjon</vt:lpstr>
      <vt:lpstr>Våre anbefalinger er å </vt:lpstr>
      <vt:lpstr>PowerPoint-presentasjon</vt:lpstr>
      <vt:lpstr>Utvalgt litteratur</vt:lpstr>
    </vt:vector>
  </TitlesOfParts>
  <Company>USN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Espen Andreas Brembo</dc:creator>
  <cp:lastModifiedBy>Espen Andreas Brembo</cp:lastModifiedBy>
  <cp:revision>59</cp:revision>
  <dcterms:created xsi:type="dcterms:W3CDTF">2025-05-16T09:17:28Z</dcterms:created>
  <dcterms:modified xsi:type="dcterms:W3CDTF">2026-04-20T07:07:38Z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0x0101008647F4A8591BAE4887390828C908A139</vt:lpwstr>
  </property>
  <property fmtid="{D5CDD505-2E9C-101B-9397-08002B2CF9AE}" pid="3" name="MediaServiceImageTags">
    <vt:lpwstr/>
  </property>
</Properties>
</file>