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96" r:id="rId5"/>
  </p:sldMasterIdLst>
  <p:notesMasterIdLst>
    <p:notesMasterId r:id="rId22"/>
  </p:notesMasterIdLst>
  <p:sldIdLst>
    <p:sldId id="264" r:id="rId6"/>
    <p:sldId id="1138" r:id="rId7"/>
    <p:sldId id="310" r:id="rId8"/>
    <p:sldId id="1116" r:id="rId9"/>
    <p:sldId id="2480" r:id="rId10"/>
    <p:sldId id="2479" r:id="rId11"/>
    <p:sldId id="1326" r:id="rId12"/>
    <p:sldId id="2465" r:id="rId13"/>
    <p:sldId id="1111" r:id="rId14"/>
    <p:sldId id="2469" r:id="rId15"/>
    <p:sldId id="1305" r:id="rId16"/>
    <p:sldId id="308" r:id="rId17"/>
    <p:sldId id="2472" r:id="rId18"/>
    <p:sldId id="2473" r:id="rId19"/>
    <p:sldId id="2466" r:id="rId20"/>
    <p:sldId id="2459" r:id="rId21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1FD6514-46D4-7F54-1471-F4955ED95A31}" name="Gunn-Hilde Rotvold" initials="GR" userId="S::Gunn-Hilde.Rotvold@ehealthresearch.no::3529a14b-d377-4fc0-bb21-8f30e7974bf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B99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B7D8FCD-BD9D-4A36-895F-114179723CDA}" v="1" dt="2026-04-20T14:03:35.63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Themed Style 1 –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C2FFA5D-87B4-456A-9821-1D502468CF0F}" styleName="Themed Style 1 –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–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1E4AEA4-8DFA-4A89-87EB-49C32662AFE0}" styleName="Medium Style 2 –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–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8603FDC-E32A-4AB5-989C-0864C3EAD2B8}" styleName="Themed Style 2 –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Light Style 1 –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–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CAF9ED-07DC-4A11-8D7F-57B35C25682E}" styleName="Medium Style 1 –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73A0DAA-6AF3-43AB-8588-CEC1D06C72B9}" styleName="Middels stil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05" autoAdjust="0"/>
    <p:restoredTop sz="83803"/>
  </p:normalViewPr>
  <p:slideViewPr>
    <p:cSldViewPr snapToGrid="0">
      <p:cViewPr varScale="1">
        <p:scale>
          <a:sx n="62" d="100"/>
          <a:sy n="62" d="100"/>
        </p:scale>
        <p:origin x="884" y="4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729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nn-Hilde Rotvold" userId="3529a14b-d377-4fc0-bb21-8f30e7974bf5" providerId="ADAL" clId="{D04C9340-D209-4E1D-9A62-95A33758FA10}"/>
    <pc:docChg chg="custSel modSld sldOrd">
      <pc:chgData name="Gunn-Hilde Rotvold" userId="3529a14b-d377-4fc0-bb21-8f30e7974bf5" providerId="ADAL" clId="{D04C9340-D209-4E1D-9A62-95A33758FA10}" dt="2026-04-20T14:07:09.099" v="58" actId="20577"/>
      <pc:docMkLst>
        <pc:docMk/>
      </pc:docMkLst>
      <pc:sldChg chg="modNotesTx">
        <pc:chgData name="Gunn-Hilde Rotvold" userId="3529a14b-d377-4fc0-bb21-8f30e7974bf5" providerId="ADAL" clId="{D04C9340-D209-4E1D-9A62-95A33758FA10}" dt="2026-04-20T13:39:00.876" v="0" actId="6549"/>
        <pc:sldMkLst>
          <pc:docMk/>
          <pc:sldMk cId="30109887" sldId="264"/>
        </pc:sldMkLst>
      </pc:sldChg>
      <pc:sldChg chg="modNotesTx">
        <pc:chgData name="Gunn-Hilde Rotvold" userId="3529a14b-d377-4fc0-bb21-8f30e7974bf5" providerId="ADAL" clId="{D04C9340-D209-4E1D-9A62-95A33758FA10}" dt="2026-04-20T13:44:14.621" v="8" actId="6549"/>
        <pc:sldMkLst>
          <pc:docMk/>
          <pc:sldMk cId="2417833504" sldId="308"/>
        </pc:sldMkLst>
      </pc:sldChg>
      <pc:sldChg chg="modNotesTx">
        <pc:chgData name="Gunn-Hilde Rotvold" userId="3529a14b-d377-4fc0-bb21-8f30e7974bf5" providerId="ADAL" clId="{D04C9340-D209-4E1D-9A62-95A33758FA10}" dt="2026-04-20T13:39:14.040" v="2" actId="6549"/>
        <pc:sldMkLst>
          <pc:docMk/>
          <pc:sldMk cId="3116847249" sldId="310"/>
        </pc:sldMkLst>
      </pc:sldChg>
      <pc:sldChg chg="modNotesTx">
        <pc:chgData name="Gunn-Hilde Rotvold" userId="3529a14b-d377-4fc0-bb21-8f30e7974bf5" providerId="ADAL" clId="{D04C9340-D209-4E1D-9A62-95A33758FA10}" dt="2026-04-20T13:41:55.382" v="5" actId="6549"/>
        <pc:sldMkLst>
          <pc:docMk/>
          <pc:sldMk cId="1833234799" sldId="1111"/>
        </pc:sldMkLst>
      </pc:sldChg>
      <pc:sldChg chg="modNotesTx">
        <pc:chgData name="Gunn-Hilde Rotvold" userId="3529a14b-d377-4fc0-bb21-8f30e7974bf5" providerId="ADAL" clId="{D04C9340-D209-4E1D-9A62-95A33758FA10}" dt="2026-04-20T13:39:06.518" v="1" actId="6549"/>
        <pc:sldMkLst>
          <pc:docMk/>
          <pc:sldMk cId="4111482000" sldId="1138"/>
        </pc:sldMkLst>
      </pc:sldChg>
      <pc:sldChg chg="modNotesTx">
        <pc:chgData name="Gunn-Hilde Rotvold" userId="3529a14b-d377-4fc0-bb21-8f30e7974bf5" providerId="ADAL" clId="{D04C9340-D209-4E1D-9A62-95A33758FA10}" dt="2026-04-20T13:43:17.064" v="7" actId="6549"/>
        <pc:sldMkLst>
          <pc:docMk/>
          <pc:sldMk cId="348356311" sldId="1305"/>
        </pc:sldMkLst>
      </pc:sldChg>
      <pc:sldChg chg="modNotesTx">
        <pc:chgData name="Gunn-Hilde Rotvold" userId="3529a14b-d377-4fc0-bb21-8f30e7974bf5" providerId="ADAL" clId="{D04C9340-D209-4E1D-9A62-95A33758FA10}" dt="2026-04-20T13:39:45.716" v="4" actId="6549"/>
        <pc:sldMkLst>
          <pc:docMk/>
          <pc:sldMk cId="1300873722" sldId="2465"/>
        </pc:sldMkLst>
      </pc:sldChg>
      <pc:sldChg chg="modNotesTx">
        <pc:chgData name="Gunn-Hilde Rotvold" userId="3529a14b-d377-4fc0-bb21-8f30e7974bf5" providerId="ADAL" clId="{D04C9340-D209-4E1D-9A62-95A33758FA10}" dt="2026-04-20T13:44:52.249" v="11" actId="6549"/>
        <pc:sldMkLst>
          <pc:docMk/>
          <pc:sldMk cId="2464495091" sldId="2466"/>
        </pc:sldMkLst>
      </pc:sldChg>
      <pc:sldChg chg="modNotesTx">
        <pc:chgData name="Gunn-Hilde Rotvold" userId="3529a14b-d377-4fc0-bb21-8f30e7974bf5" providerId="ADAL" clId="{D04C9340-D209-4E1D-9A62-95A33758FA10}" dt="2026-04-20T13:43:05.017" v="6" actId="6549"/>
        <pc:sldMkLst>
          <pc:docMk/>
          <pc:sldMk cId="309551413" sldId="2469"/>
        </pc:sldMkLst>
      </pc:sldChg>
      <pc:sldChg chg="modNotesTx">
        <pc:chgData name="Gunn-Hilde Rotvold" userId="3529a14b-d377-4fc0-bb21-8f30e7974bf5" providerId="ADAL" clId="{D04C9340-D209-4E1D-9A62-95A33758FA10}" dt="2026-04-20T13:44:34.713" v="9" actId="6549"/>
        <pc:sldMkLst>
          <pc:docMk/>
          <pc:sldMk cId="2930354407" sldId="2472"/>
        </pc:sldMkLst>
      </pc:sldChg>
      <pc:sldChg chg="modSp mod modNotesTx">
        <pc:chgData name="Gunn-Hilde Rotvold" userId="3529a14b-d377-4fc0-bb21-8f30e7974bf5" providerId="ADAL" clId="{D04C9340-D209-4E1D-9A62-95A33758FA10}" dt="2026-04-20T14:07:09.099" v="58" actId="20577"/>
        <pc:sldMkLst>
          <pc:docMk/>
          <pc:sldMk cId="2028784507" sldId="2473"/>
        </pc:sldMkLst>
        <pc:spChg chg="mod">
          <ac:chgData name="Gunn-Hilde Rotvold" userId="3529a14b-d377-4fc0-bb21-8f30e7974bf5" providerId="ADAL" clId="{D04C9340-D209-4E1D-9A62-95A33758FA10}" dt="2026-04-20T14:07:09.099" v="58" actId="20577"/>
          <ac:spMkLst>
            <pc:docMk/>
            <pc:sldMk cId="2028784507" sldId="2473"/>
            <ac:spMk id="3" creationId="{CDFEE498-45A1-0945-A97B-8303F5BFD458}"/>
          </ac:spMkLst>
        </pc:spChg>
      </pc:sldChg>
      <pc:sldChg chg="modNotesTx">
        <pc:chgData name="Gunn-Hilde Rotvold" userId="3529a14b-d377-4fc0-bb21-8f30e7974bf5" providerId="ADAL" clId="{D04C9340-D209-4E1D-9A62-95A33758FA10}" dt="2026-04-20T13:39:32.249" v="3" actId="6549"/>
        <pc:sldMkLst>
          <pc:docMk/>
          <pc:sldMk cId="3106015642" sldId="2479"/>
        </pc:sldMkLst>
      </pc:sldChg>
      <pc:sldChg chg="modSp mod ord">
        <pc:chgData name="Gunn-Hilde Rotvold" userId="3529a14b-d377-4fc0-bb21-8f30e7974bf5" providerId="ADAL" clId="{D04C9340-D209-4E1D-9A62-95A33758FA10}" dt="2026-04-20T14:04:06.267" v="38" actId="20577"/>
        <pc:sldMkLst>
          <pc:docMk/>
          <pc:sldMk cId="1424697375" sldId="2480"/>
        </pc:sldMkLst>
        <pc:spChg chg="mod">
          <ac:chgData name="Gunn-Hilde Rotvold" userId="3529a14b-d377-4fc0-bb21-8f30e7974bf5" providerId="ADAL" clId="{D04C9340-D209-4E1D-9A62-95A33758FA10}" dt="2026-04-20T14:03:26.912" v="25" actId="20577"/>
          <ac:spMkLst>
            <pc:docMk/>
            <pc:sldMk cId="1424697375" sldId="2480"/>
            <ac:spMk id="2" creationId="{B5BC2C2D-457F-AE20-EC65-1BC890645CCB}"/>
          </ac:spMkLst>
        </pc:spChg>
        <pc:spChg chg="mod">
          <ac:chgData name="Gunn-Hilde Rotvold" userId="3529a14b-d377-4fc0-bb21-8f30e7974bf5" providerId="ADAL" clId="{D04C9340-D209-4E1D-9A62-95A33758FA10}" dt="2026-04-20T14:04:06.267" v="38" actId="20577"/>
          <ac:spMkLst>
            <pc:docMk/>
            <pc:sldMk cId="1424697375" sldId="2480"/>
            <ac:spMk id="3" creationId="{93BCCEAF-DDBD-C44E-5B38-7C29BE28CC78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38E46D0-2721-495A-855A-66EA0F4C0844}" type="doc">
      <dgm:prSet loTypeId="urn:microsoft.com/office/officeart/2005/8/layout/hierarchy1" loCatId="hierarchy" qsTypeId="urn:microsoft.com/office/officeart/2005/8/quickstyle/simple5" qsCatId="simple" csTypeId="urn:microsoft.com/office/officeart/2005/8/colors/accent3_2" csCatId="accent3"/>
      <dgm:spPr/>
      <dgm:t>
        <a:bodyPr/>
        <a:lstStyle/>
        <a:p>
          <a:endParaRPr lang="en-US"/>
        </a:p>
      </dgm:t>
    </dgm:pt>
    <dgm:pt modelId="{9A4B9BAF-8BE3-478A-9C06-5DB2E404130A}">
      <dgm:prSet/>
      <dgm:spPr/>
      <dgm:t>
        <a:bodyPr/>
        <a:lstStyle/>
        <a:p>
          <a:r>
            <a:rPr lang="nb-NO"/>
            <a:t>Kan du fortelle om din rolle i innføringen av VFT</a:t>
          </a:r>
          <a:endParaRPr lang="en-US"/>
        </a:p>
      </dgm:t>
    </dgm:pt>
    <dgm:pt modelId="{252BA8FD-7264-4E5E-A66E-F81E609A505C}" type="parTrans" cxnId="{19ED9F5E-A7B8-4F59-96C2-1DE9E1DA5311}">
      <dgm:prSet/>
      <dgm:spPr/>
      <dgm:t>
        <a:bodyPr/>
        <a:lstStyle/>
        <a:p>
          <a:endParaRPr lang="en-US"/>
        </a:p>
      </dgm:t>
    </dgm:pt>
    <dgm:pt modelId="{C3300C29-F14C-4598-A74E-8DAEDAF345C6}" type="sibTrans" cxnId="{19ED9F5E-A7B8-4F59-96C2-1DE9E1DA5311}">
      <dgm:prSet/>
      <dgm:spPr/>
      <dgm:t>
        <a:bodyPr/>
        <a:lstStyle/>
        <a:p>
          <a:endParaRPr lang="en-US"/>
        </a:p>
      </dgm:t>
    </dgm:pt>
    <dgm:pt modelId="{9D1777A7-0EDA-49B1-9A44-BC668474C187}">
      <dgm:prSet/>
      <dgm:spPr/>
      <dgm:t>
        <a:bodyPr/>
        <a:lstStyle/>
        <a:p>
          <a:r>
            <a:rPr lang="nb-NO"/>
            <a:t>Hva har du fokus på?</a:t>
          </a:r>
          <a:endParaRPr lang="en-US"/>
        </a:p>
      </dgm:t>
    </dgm:pt>
    <dgm:pt modelId="{2817F528-6A7E-4AA2-BC5C-815EC904E088}" type="parTrans" cxnId="{4C354C5C-935F-4F89-9FF6-8BEC65A97955}">
      <dgm:prSet/>
      <dgm:spPr/>
      <dgm:t>
        <a:bodyPr/>
        <a:lstStyle/>
        <a:p>
          <a:endParaRPr lang="en-US"/>
        </a:p>
      </dgm:t>
    </dgm:pt>
    <dgm:pt modelId="{EA209A5C-33DF-4597-BDD0-60AE16FBC46A}" type="sibTrans" cxnId="{4C354C5C-935F-4F89-9FF6-8BEC65A97955}">
      <dgm:prSet/>
      <dgm:spPr/>
      <dgm:t>
        <a:bodyPr/>
        <a:lstStyle/>
        <a:p>
          <a:endParaRPr lang="en-US"/>
        </a:p>
      </dgm:t>
    </dgm:pt>
    <dgm:pt modelId="{8BB57C35-7DBC-4E7C-B16C-6F3EDDCD2EC8}">
      <dgm:prSet/>
      <dgm:spPr/>
      <dgm:t>
        <a:bodyPr/>
        <a:lstStyle/>
        <a:p>
          <a:r>
            <a:rPr lang="nb-NO"/>
            <a:t>Hvilke erfaringer har du gjort deg?</a:t>
          </a:r>
          <a:endParaRPr lang="en-US"/>
        </a:p>
      </dgm:t>
    </dgm:pt>
    <dgm:pt modelId="{F4C1081D-C4A4-4B4A-A0F9-8AC422AB2331}" type="parTrans" cxnId="{172D00EF-F4B7-4F2A-8E6E-6DE9CA0F29FF}">
      <dgm:prSet/>
      <dgm:spPr/>
      <dgm:t>
        <a:bodyPr/>
        <a:lstStyle/>
        <a:p>
          <a:endParaRPr lang="en-US"/>
        </a:p>
      </dgm:t>
    </dgm:pt>
    <dgm:pt modelId="{C6C25186-E655-4DB9-9297-6B281ED8F637}" type="sibTrans" cxnId="{172D00EF-F4B7-4F2A-8E6E-6DE9CA0F29FF}">
      <dgm:prSet/>
      <dgm:spPr/>
      <dgm:t>
        <a:bodyPr/>
        <a:lstStyle/>
        <a:p>
          <a:endParaRPr lang="en-US"/>
        </a:p>
      </dgm:t>
    </dgm:pt>
    <dgm:pt modelId="{0F8F4974-2B77-41C5-912A-2B98A2507EE8}" type="pres">
      <dgm:prSet presAssocID="{238E46D0-2721-495A-855A-66EA0F4C0844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F43A1E87-A26E-4DE6-9368-727BC9C912FB}" type="pres">
      <dgm:prSet presAssocID="{9A4B9BAF-8BE3-478A-9C06-5DB2E404130A}" presName="hierRoot1" presStyleCnt="0"/>
      <dgm:spPr/>
    </dgm:pt>
    <dgm:pt modelId="{6A193BDF-3765-4BFF-B119-1897FC58D90C}" type="pres">
      <dgm:prSet presAssocID="{9A4B9BAF-8BE3-478A-9C06-5DB2E404130A}" presName="composite" presStyleCnt="0"/>
      <dgm:spPr/>
    </dgm:pt>
    <dgm:pt modelId="{2A7D2995-E10D-451C-8C64-7C6EF255E222}" type="pres">
      <dgm:prSet presAssocID="{9A4B9BAF-8BE3-478A-9C06-5DB2E404130A}" presName="background" presStyleLbl="node0" presStyleIdx="0" presStyleCnt="3"/>
      <dgm:spPr/>
    </dgm:pt>
    <dgm:pt modelId="{AA2D04B5-1268-4645-9DA1-12E68D22CB6B}" type="pres">
      <dgm:prSet presAssocID="{9A4B9BAF-8BE3-478A-9C06-5DB2E404130A}" presName="text" presStyleLbl="fgAcc0" presStyleIdx="0" presStyleCnt="3">
        <dgm:presLayoutVars>
          <dgm:chPref val="3"/>
        </dgm:presLayoutVars>
      </dgm:prSet>
      <dgm:spPr/>
    </dgm:pt>
    <dgm:pt modelId="{94EBAEC6-7913-4E1F-8D0F-4C0444F0ED2C}" type="pres">
      <dgm:prSet presAssocID="{9A4B9BAF-8BE3-478A-9C06-5DB2E404130A}" presName="hierChild2" presStyleCnt="0"/>
      <dgm:spPr/>
    </dgm:pt>
    <dgm:pt modelId="{4E2030E8-BEB8-4B2E-AE1B-1515680F92DE}" type="pres">
      <dgm:prSet presAssocID="{9D1777A7-0EDA-49B1-9A44-BC668474C187}" presName="hierRoot1" presStyleCnt="0"/>
      <dgm:spPr/>
    </dgm:pt>
    <dgm:pt modelId="{83CDC515-850C-465B-8C41-560DEAA13D2D}" type="pres">
      <dgm:prSet presAssocID="{9D1777A7-0EDA-49B1-9A44-BC668474C187}" presName="composite" presStyleCnt="0"/>
      <dgm:spPr/>
    </dgm:pt>
    <dgm:pt modelId="{B312B864-ACB4-42E1-A423-137325A63539}" type="pres">
      <dgm:prSet presAssocID="{9D1777A7-0EDA-49B1-9A44-BC668474C187}" presName="background" presStyleLbl="node0" presStyleIdx="1" presStyleCnt="3"/>
      <dgm:spPr/>
    </dgm:pt>
    <dgm:pt modelId="{45BE193F-93BC-4DEC-AB20-96A32FD3A769}" type="pres">
      <dgm:prSet presAssocID="{9D1777A7-0EDA-49B1-9A44-BC668474C187}" presName="text" presStyleLbl="fgAcc0" presStyleIdx="1" presStyleCnt="3">
        <dgm:presLayoutVars>
          <dgm:chPref val="3"/>
        </dgm:presLayoutVars>
      </dgm:prSet>
      <dgm:spPr/>
    </dgm:pt>
    <dgm:pt modelId="{2A89E3CF-34CB-48C4-A8C1-503593B7F617}" type="pres">
      <dgm:prSet presAssocID="{9D1777A7-0EDA-49B1-9A44-BC668474C187}" presName="hierChild2" presStyleCnt="0"/>
      <dgm:spPr/>
    </dgm:pt>
    <dgm:pt modelId="{6D9B0CCA-A3FC-44DA-BC24-546DA73E7073}" type="pres">
      <dgm:prSet presAssocID="{8BB57C35-7DBC-4E7C-B16C-6F3EDDCD2EC8}" presName="hierRoot1" presStyleCnt="0"/>
      <dgm:spPr/>
    </dgm:pt>
    <dgm:pt modelId="{230C2D92-AD70-48CE-983D-5DC56CF924A7}" type="pres">
      <dgm:prSet presAssocID="{8BB57C35-7DBC-4E7C-B16C-6F3EDDCD2EC8}" presName="composite" presStyleCnt="0"/>
      <dgm:spPr/>
    </dgm:pt>
    <dgm:pt modelId="{228587E2-1EB0-4CAB-B25D-3EB67A60B74F}" type="pres">
      <dgm:prSet presAssocID="{8BB57C35-7DBC-4E7C-B16C-6F3EDDCD2EC8}" presName="background" presStyleLbl="node0" presStyleIdx="2" presStyleCnt="3"/>
      <dgm:spPr/>
    </dgm:pt>
    <dgm:pt modelId="{1C3DB701-206F-44A3-B396-30064C288822}" type="pres">
      <dgm:prSet presAssocID="{8BB57C35-7DBC-4E7C-B16C-6F3EDDCD2EC8}" presName="text" presStyleLbl="fgAcc0" presStyleIdx="2" presStyleCnt="3">
        <dgm:presLayoutVars>
          <dgm:chPref val="3"/>
        </dgm:presLayoutVars>
      </dgm:prSet>
      <dgm:spPr/>
    </dgm:pt>
    <dgm:pt modelId="{EE30A01F-A072-450B-9F9E-4DE956A966F8}" type="pres">
      <dgm:prSet presAssocID="{8BB57C35-7DBC-4E7C-B16C-6F3EDDCD2EC8}" presName="hierChild2" presStyleCnt="0"/>
      <dgm:spPr/>
    </dgm:pt>
  </dgm:ptLst>
  <dgm:cxnLst>
    <dgm:cxn modelId="{4C354C5C-935F-4F89-9FF6-8BEC65A97955}" srcId="{238E46D0-2721-495A-855A-66EA0F4C0844}" destId="{9D1777A7-0EDA-49B1-9A44-BC668474C187}" srcOrd="1" destOrd="0" parTransId="{2817F528-6A7E-4AA2-BC5C-815EC904E088}" sibTransId="{EA209A5C-33DF-4597-BDD0-60AE16FBC46A}"/>
    <dgm:cxn modelId="{19ED9F5E-A7B8-4F59-96C2-1DE9E1DA5311}" srcId="{238E46D0-2721-495A-855A-66EA0F4C0844}" destId="{9A4B9BAF-8BE3-478A-9C06-5DB2E404130A}" srcOrd="0" destOrd="0" parTransId="{252BA8FD-7264-4E5E-A66E-F81E609A505C}" sibTransId="{C3300C29-F14C-4598-A74E-8DAEDAF345C6}"/>
    <dgm:cxn modelId="{B599D49C-8476-413A-BB12-08F2D9E1E5AE}" type="presOf" srcId="{9D1777A7-0EDA-49B1-9A44-BC668474C187}" destId="{45BE193F-93BC-4DEC-AB20-96A32FD3A769}" srcOrd="0" destOrd="0" presId="urn:microsoft.com/office/officeart/2005/8/layout/hierarchy1"/>
    <dgm:cxn modelId="{F0871DA8-25E3-4847-80A3-4EC9E4E64505}" type="presOf" srcId="{8BB57C35-7DBC-4E7C-B16C-6F3EDDCD2EC8}" destId="{1C3DB701-206F-44A3-B396-30064C288822}" srcOrd="0" destOrd="0" presId="urn:microsoft.com/office/officeart/2005/8/layout/hierarchy1"/>
    <dgm:cxn modelId="{8B9E8EAA-544B-4D05-90C1-6EB87CAB49A7}" type="presOf" srcId="{9A4B9BAF-8BE3-478A-9C06-5DB2E404130A}" destId="{AA2D04B5-1268-4645-9DA1-12E68D22CB6B}" srcOrd="0" destOrd="0" presId="urn:microsoft.com/office/officeart/2005/8/layout/hierarchy1"/>
    <dgm:cxn modelId="{70FC6DDC-25A4-4E36-ADCF-BC43EC730EE3}" type="presOf" srcId="{238E46D0-2721-495A-855A-66EA0F4C0844}" destId="{0F8F4974-2B77-41C5-912A-2B98A2507EE8}" srcOrd="0" destOrd="0" presId="urn:microsoft.com/office/officeart/2005/8/layout/hierarchy1"/>
    <dgm:cxn modelId="{172D00EF-F4B7-4F2A-8E6E-6DE9CA0F29FF}" srcId="{238E46D0-2721-495A-855A-66EA0F4C0844}" destId="{8BB57C35-7DBC-4E7C-B16C-6F3EDDCD2EC8}" srcOrd="2" destOrd="0" parTransId="{F4C1081D-C4A4-4B4A-A0F9-8AC422AB2331}" sibTransId="{C6C25186-E655-4DB9-9297-6B281ED8F637}"/>
    <dgm:cxn modelId="{E05F47DA-2631-4838-9883-C4E5F3D22976}" type="presParOf" srcId="{0F8F4974-2B77-41C5-912A-2B98A2507EE8}" destId="{F43A1E87-A26E-4DE6-9368-727BC9C912FB}" srcOrd="0" destOrd="0" presId="urn:microsoft.com/office/officeart/2005/8/layout/hierarchy1"/>
    <dgm:cxn modelId="{5656BC82-B7BF-4173-B584-550B00585CCC}" type="presParOf" srcId="{F43A1E87-A26E-4DE6-9368-727BC9C912FB}" destId="{6A193BDF-3765-4BFF-B119-1897FC58D90C}" srcOrd="0" destOrd="0" presId="urn:microsoft.com/office/officeart/2005/8/layout/hierarchy1"/>
    <dgm:cxn modelId="{0872181F-061C-4E03-9B5A-8917AE3C7B84}" type="presParOf" srcId="{6A193BDF-3765-4BFF-B119-1897FC58D90C}" destId="{2A7D2995-E10D-451C-8C64-7C6EF255E222}" srcOrd="0" destOrd="0" presId="urn:microsoft.com/office/officeart/2005/8/layout/hierarchy1"/>
    <dgm:cxn modelId="{8EE2D6C5-D470-4118-8B58-F9813FD78CEE}" type="presParOf" srcId="{6A193BDF-3765-4BFF-B119-1897FC58D90C}" destId="{AA2D04B5-1268-4645-9DA1-12E68D22CB6B}" srcOrd="1" destOrd="0" presId="urn:microsoft.com/office/officeart/2005/8/layout/hierarchy1"/>
    <dgm:cxn modelId="{9EE12FE3-2F27-4F2F-BB9A-DDB5BCDF84E8}" type="presParOf" srcId="{F43A1E87-A26E-4DE6-9368-727BC9C912FB}" destId="{94EBAEC6-7913-4E1F-8D0F-4C0444F0ED2C}" srcOrd="1" destOrd="0" presId="urn:microsoft.com/office/officeart/2005/8/layout/hierarchy1"/>
    <dgm:cxn modelId="{4BA4619E-C554-4B53-8B02-901ACFBCE330}" type="presParOf" srcId="{0F8F4974-2B77-41C5-912A-2B98A2507EE8}" destId="{4E2030E8-BEB8-4B2E-AE1B-1515680F92DE}" srcOrd="1" destOrd="0" presId="urn:microsoft.com/office/officeart/2005/8/layout/hierarchy1"/>
    <dgm:cxn modelId="{A69ED754-F004-457A-A5C5-24A9CC3AEAD4}" type="presParOf" srcId="{4E2030E8-BEB8-4B2E-AE1B-1515680F92DE}" destId="{83CDC515-850C-465B-8C41-560DEAA13D2D}" srcOrd="0" destOrd="0" presId="urn:microsoft.com/office/officeart/2005/8/layout/hierarchy1"/>
    <dgm:cxn modelId="{AA3FE9E0-2685-470C-AE50-BB202D94716A}" type="presParOf" srcId="{83CDC515-850C-465B-8C41-560DEAA13D2D}" destId="{B312B864-ACB4-42E1-A423-137325A63539}" srcOrd="0" destOrd="0" presId="urn:microsoft.com/office/officeart/2005/8/layout/hierarchy1"/>
    <dgm:cxn modelId="{41338D41-6AF9-4F9D-A93B-7D8E95753130}" type="presParOf" srcId="{83CDC515-850C-465B-8C41-560DEAA13D2D}" destId="{45BE193F-93BC-4DEC-AB20-96A32FD3A769}" srcOrd="1" destOrd="0" presId="urn:microsoft.com/office/officeart/2005/8/layout/hierarchy1"/>
    <dgm:cxn modelId="{25175035-0F36-4E73-B951-D4FC9B3CCB0D}" type="presParOf" srcId="{4E2030E8-BEB8-4B2E-AE1B-1515680F92DE}" destId="{2A89E3CF-34CB-48C4-A8C1-503593B7F617}" srcOrd="1" destOrd="0" presId="urn:microsoft.com/office/officeart/2005/8/layout/hierarchy1"/>
    <dgm:cxn modelId="{CA2245E9-62D4-42F8-87C8-C05A3B32CEC3}" type="presParOf" srcId="{0F8F4974-2B77-41C5-912A-2B98A2507EE8}" destId="{6D9B0CCA-A3FC-44DA-BC24-546DA73E7073}" srcOrd="2" destOrd="0" presId="urn:microsoft.com/office/officeart/2005/8/layout/hierarchy1"/>
    <dgm:cxn modelId="{D8338246-4539-4CB6-89E6-E6984108D5E4}" type="presParOf" srcId="{6D9B0CCA-A3FC-44DA-BC24-546DA73E7073}" destId="{230C2D92-AD70-48CE-983D-5DC56CF924A7}" srcOrd="0" destOrd="0" presId="urn:microsoft.com/office/officeart/2005/8/layout/hierarchy1"/>
    <dgm:cxn modelId="{9DB7AFD7-5F16-4FA3-A8A6-C557DCA4D094}" type="presParOf" srcId="{230C2D92-AD70-48CE-983D-5DC56CF924A7}" destId="{228587E2-1EB0-4CAB-B25D-3EB67A60B74F}" srcOrd="0" destOrd="0" presId="urn:microsoft.com/office/officeart/2005/8/layout/hierarchy1"/>
    <dgm:cxn modelId="{24461C2B-8A16-4CB6-AF48-5DE5899386ED}" type="presParOf" srcId="{230C2D92-AD70-48CE-983D-5DC56CF924A7}" destId="{1C3DB701-206F-44A3-B396-30064C288822}" srcOrd="1" destOrd="0" presId="urn:microsoft.com/office/officeart/2005/8/layout/hierarchy1"/>
    <dgm:cxn modelId="{26D38867-60A6-4D81-9C22-636ED6307EEE}" type="presParOf" srcId="{6D9B0CCA-A3FC-44DA-BC24-546DA73E7073}" destId="{EE30A01F-A072-450B-9F9E-4DE956A966F8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7D2995-E10D-451C-8C64-7C6EF255E222}">
      <dsp:nvSpPr>
        <dsp:cNvPr id="0" name=""/>
        <dsp:cNvSpPr/>
      </dsp:nvSpPr>
      <dsp:spPr>
        <a:xfrm>
          <a:off x="0" y="1013446"/>
          <a:ext cx="3138785" cy="199312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A2D04B5-1268-4645-9DA1-12E68D22CB6B}">
      <dsp:nvSpPr>
        <dsp:cNvPr id="0" name=""/>
        <dsp:cNvSpPr/>
      </dsp:nvSpPr>
      <dsp:spPr>
        <a:xfrm>
          <a:off x="348753" y="1344762"/>
          <a:ext cx="3138785" cy="19931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3000" kern="1200"/>
            <a:t>Kan du fortelle om din rolle i innføringen av VFT</a:t>
          </a:r>
          <a:endParaRPr lang="en-US" sz="3000" kern="1200"/>
        </a:p>
      </dsp:txBody>
      <dsp:txXfrm>
        <a:off x="407130" y="1403139"/>
        <a:ext cx="3022031" cy="1876374"/>
      </dsp:txXfrm>
    </dsp:sp>
    <dsp:sp modelId="{B312B864-ACB4-42E1-A423-137325A63539}">
      <dsp:nvSpPr>
        <dsp:cNvPr id="0" name=""/>
        <dsp:cNvSpPr/>
      </dsp:nvSpPr>
      <dsp:spPr>
        <a:xfrm>
          <a:off x="3836292" y="1013446"/>
          <a:ext cx="3138785" cy="199312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5BE193F-93BC-4DEC-AB20-96A32FD3A769}">
      <dsp:nvSpPr>
        <dsp:cNvPr id="0" name=""/>
        <dsp:cNvSpPr/>
      </dsp:nvSpPr>
      <dsp:spPr>
        <a:xfrm>
          <a:off x="4185046" y="1344762"/>
          <a:ext cx="3138785" cy="19931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3000" kern="1200"/>
            <a:t>Hva har du fokus på?</a:t>
          </a:r>
          <a:endParaRPr lang="en-US" sz="3000" kern="1200"/>
        </a:p>
      </dsp:txBody>
      <dsp:txXfrm>
        <a:off x="4243423" y="1403139"/>
        <a:ext cx="3022031" cy="1876374"/>
      </dsp:txXfrm>
    </dsp:sp>
    <dsp:sp modelId="{228587E2-1EB0-4CAB-B25D-3EB67A60B74F}">
      <dsp:nvSpPr>
        <dsp:cNvPr id="0" name=""/>
        <dsp:cNvSpPr/>
      </dsp:nvSpPr>
      <dsp:spPr>
        <a:xfrm>
          <a:off x="7672585" y="1013446"/>
          <a:ext cx="3138785" cy="199312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C3DB701-206F-44A3-B396-30064C288822}">
      <dsp:nvSpPr>
        <dsp:cNvPr id="0" name=""/>
        <dsp:cNvSpPr/>
      </dsp:nvSpPr>
      <dsp:spPr>
        <a:xfrm>
          <a:off x="8021339" y="1344762"/>
          <a:ext cx="3138785" cy="19931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3000" kern="1200"/>
            <a:t>Hvilke erfaringer har du gjort deg?</a:t>
          </a:r>
          <a:endParaRPr lang="en-US" sz="3000" kern="1200"/>
        </a:p>
      </dsp:txBody>
      <dsp:txXfrm>
        <a:off x="8079716" y="1403139"/>
        <a:ext cx="3022031" cy="18763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F98F83-95FA-4643-932D-0D0A67E73D49}" type="datetimeFigureOut">
              <a:rPr lang="nb-NO" smtClean="0"/>
              <a:t>20.04.2026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0EE9A7-BCE4-43C7-9E7F-A4B9A1F4674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42692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0EE9A7-BCE4-43C7-9E7F-A4B9A1F4674F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73693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F610D8-A439-E1CF-33C8-FC30011C17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FAE7253E-F9D3-6848-B66D-ED624D6700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68F73E5F-07C7-B2D2-FD69-9818FEB15D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2A4DD452-DBA2-1882-D931-8149519701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CB22AB-3A84-4ACA-A01B-EFE22B2FEE81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989222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GB" sz="1200" kern="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0EE9A7-BCE4-43C7-9E7F-A4B9A1F4674F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607963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ADA892-8822-506F-46D4-2C9E90A98D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2AD9D8E9-CB79-3E5D-93C2-20A0FFA963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42A839F9-0804-F94F-3D86-3A35B9F5F8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8FC7F753-057D-C7B2-731A-9720652E43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0EE9A7-BCE4-43C7-9E7F-A4B9A1F4674F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180104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69C1E3-47D1-522C-BB1F-AE0A13C3A0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3BB292E3-67B3-8464-24E3-D7E51AC6AF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3EB55DFD-D6AC-026F-C78A-9DD16005C5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9002E57C-E3C3-5BCB-387B-331D186E9E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CB22AB-3A84-4ACA-A01B-EFE22B2FEE81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724461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0EE9A7-BCE4-43C7-9E7F-A4B9A1F4674F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486040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0EE9A7-BCE4-43C7-9E7F-A4B9A1F4674F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379116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70000"/>
              </a:lnSpc>
            </a:pP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9B69F3-3742-8049-97FC-08A294AC8B5A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874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0EE9A7-BCE4-43C7-9E7F-A4B9A1F4674F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984254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endParaRPr kumimoji="0" lang="nb-NO" altLang="nb-NO" sz="1200" b="0" i="0" u="none" strike="noStrike" cap="none" normalizeH="0" baseline="0" dirty="0">
              <a:ln>
                <a:noFill/>
              </a:ln>
              <a:effectLst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9B69F3-3742-8049-97FC-08A294AC8B5A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89877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0EE9A7-BCE4-43C7-9E7F-A4B9A1F4674F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670589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863040-88F3-EAA2-1AB0-399C9F5DB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847937EF-8488-8201-D445-77D6A0D2FE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0D9CA261-C510-849A-3F69-A7B5602F9A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1CB17E0A-59AA-38D5-172D-6E7B6F3E6F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9B69F3-3742-8049-97FC-08A294AC8B5A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1159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0EE9A7-BCE4-43C7-9E7F-A4B9A1F4674F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978807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1.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9B69F3-3742-8049-97FC-08A294AC8B5A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8715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0EE9A7-BCE4-43C7-9E7F-A4B9A1F4674F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201850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svg"/><Relationship Id="rId4" Type="http://schemas.openxmlformats.org/officeDocument/2006/relationships/image" Target="../media/image3.png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svg"/><Relationship Id="rId4" Type="http://schemas.openxmlformats.org/officeDocument/2006/relationships/image" Target="../media/image3.png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ørst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tittel 2">
            <a:extLst>
              <a:ext uri="{FF2B5EF4-FFF2-40B4-BE49-F238E27FC236}">
                <a16:creationId xmlns:a16="http://schemas.microsoft.com/office/drawing/2014/main" id="{D939735C-BB0B-5412-2119-C3CBB61CBD7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334526" y="5111279"/>
            <a:ext cx="8854067" cy="1099209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/>
              <a:t>Klikk for å legge til undertittel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7ECC792-C65B-E785-19CE-008216538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AC63E-32AD-4CEC-A4D4-8863D64CD3B1}" type="datetimeFigureOut">
              <a:rPr lang="nb-NO" smtClean="0"/>
              <a:t>20.04.2026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A3E8714-1BE3-72CE-1F98-136FB5922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7FAECB0-A11C-15DF-0E90-A0F6841F6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BC0C4-8003-4325-A2DB-762C096FAA3E}" type="slidenum">
              <a:rPr lang="nb-NO" smtClean="0"/>
              <a:t>‹#›</a:t>
            </a:fld>
            <a:endParaRPr lang="nb-NO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ECCB85C-51EF-FD7B-7FE9-E260686FE5A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463918" y="779591"/>
            <a:ext cx="3200400" cy="914400"/>
          </a:xfrm>
          <a:prstGeom prst="rect">
            <a:avLst/>
          </a:prstGeom>
        </p:spPr>
      </p:pic>
      <p:sp>
        <p:nvSpPr>
          <p:cNvPr id="9" name="Frihåndsform: figur 8">
            <a:extLst>
              <a:ext uri="{FF2B5EF4-FFF2-40B4-BE49-F238E27FC236}">
                <a16:creationId xmlns:a16="http://schemas.microsoft.com/office/drawing/2014/main" id="{72BD5044-F87E-FA60-E718-D904A4C16300}"/>
              </a:ext>
            </a:extLst>
          </p:cNvPr>
          <p:cNvSpPr/>
          <p:nvPr/>
        </p:nvSpPr>
        <p:spPr>
          <a:xfrm>
            <a:off x="9592187" y="779553"/>
            <a:ext cx="338544" cy="338544"/>
          </a:xfrm>
          <a:custGeom>
            <a:avLst/>
            <a:gdLst>
              <a:gd name="connsiteX0" fmla="*/ 316362 w 338544"/>
              <a:gd name="connsiteY0" fmla="*/ 22183 h 338544"/>
              <a:gd name="connsiteX1" fmla="*/ 209093 w 338544"/>
              <a:gd name="connsiteY1" fmla="*/ 22183 h 338544"/>
              <a:gd name="connsiteX2" fmla="*/ 22183 w 338544"/>
              <a:gd name="connsiteY2" fmla="*/ 209093 h 338544"/>
              <a:gd name="connsiteX3" fmla="*/ 22183 w 338544"/>
              <a:gd name="connsiteY3" fmla="*/ 316362 h 338544"/>
              <a:gd name="connsiteX4" fmla="*/ 129452 w 338544"/>
              <a:gd name="connsiteY4" fmla="*/ 316362 h 338544"/>
              <a:gd name="connsiteX5" fmla="*/ 316362 w 338544"/>
              <a:gd name="connsiteY5" fmla="*/ 129452 h 338544"/>
              <a:gd name="connsiteX6" fmla="*/ 316362 w 338544"/>
              <a:gd name="connsiteY6" fmla="*/ 22183 h 33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8544" h="338544">
                <a:moveTo>
                  <a:pt x="316362" y="22183"/>
                </a:moveTo>
                <a:cubicBezTo>
                  <a:pt x="286786" y="-7394"/>
                  <a:pt x="238669" y="-7394"/>
                  <a:pt x="209093" y="22183"/>
                </a:cubicBezTo>
                <a:lnTo>
                  <a:pt x="22183" y="209093"/>
                </a:lnTo>
                <a:cubicBezTo>
                  <a:pt x="-7394" y="238669"/>
                  <a:pt x="-7394" y="286786"/>
                  <a:pt x="22183" y="316362"/>
                </a:cubicBezTo>
                <a:cubicBezTo>
                  <a:pt x="51759" y="345939"/>
                  <a:pt x="99875" y="345939"/>
                  <a:pt x="129452" y="316362"/>
                </a:cubicBezTo>
                <a:lnTo>
                  <a:pt x="316362" y="129452"/>
                </a:lnTo>
                <a:cubicBezTo>
                  <a:pt x="345939" y="99875"/>
                  <a:pt x="345939" y="51759"/>
                  <a:pt x="316362" y="22183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1" name="Frihåndsform: figur 10">
            <a:extLst>
              <a:ext uri="{FF2B5EF4-FFF2-40B4-BE49-F238E27FC236}">
                <a16:creationId xmlns:a16="http://schemas.microsoft.com/office/drawing/2014/main" id="{0C554AB2-E3E6-FA05-B34D-87C9769D6C34}"/>
              </a:ext>
            </a:extLst>
          </p:cNvPr>
          <p:cNvSpPr/>
          <p:nvPr/>
        </p:nvSpPr>
        <p:spPr>
          <a:xfrm>
            <a:off x="10199519" y="1328381"/>
            <a:ext cx="338544" cy="338544"/>
          </a:xfrm>
          <a:custGeom>
            <a:avLst/>
            <a:gdLst>
              <a:gd name="connsiteX0" fmla="*/ 316362 w 338544"/>
              <a:gd name="connsiteY0" fmla="*/ 22183 h 338544"/>
              <a:gd name="connsiteX1" fmla="*/ 209093 w 338544"/>
              <a:gd name="connsiteY1" fmla="*/ 22183 h 338544"/>
              <a:gd name="connsiteX2" fmla="*/ 22183 w 338544"/>
              <a:gd name="connsiteY2" fmla="*/ 209093 h 338544"/>
              <a:gd name="connsiteX3" fmla="*/ 22183 w 338544"/>
              <a:gd name="connsiteY3" fmla="*/ 316362 h 338544"/>
              <a:gd name="connsiteX4" fmla="*/ 129452 w 338544"/>
              <a:gd name="connsiteY4" fmla="*/ 316362 h 338544"/>
              <a:gd name="connsiteX5" fmla="*/ 316362 w 338544"/>
              <a:gd name="connsiteY5" fmla="*/ 129452 h 338544"/>
              <a:gd name="connsiteX6" fmla="*/ 316362 w 338544"/>
              <a:gd name="connsiteY6" fmla="*/ 22183 h 33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8544" h="338544">
                <a:moveTo>
                  <a:pt x="316362" y="22183"/>
                </a:moveTo>
                <a:cubicBezTo>
                  <a:pt x="286786" y="-7394"/>
                  <a:pt x="238669" y="-7394"/>
                  <a:pt x="209093" y="22183"/>
                </a:cubicBezTo>
                <a:lnTo>
                  <a:pt x="22183" y="209093"/>
                </a:lnTo>
                <a:cubicBezTo>
                  <a:pt x="-7394" y="238669"/>
                  <a:pt x="-7394" y="286786"/>
                  <a:pt x="22183" y="316362"/>
                </a:cubicBezTo>
                <a:cubicBezTo>
                  <a:pt x="51759" y="345939"/>
                  <a:pt x="99875" y="345939"/>
                  <a:pt x="129452" y="316362"/>
                </a:cubicBezTo>
                <a:lnTo>
                  <a:pt x="316362" y="129452"/>
                </a:lnTo>
                <a:cubicBezTo>
                  <a:pt x="345939" y="99875"/>
                  <a:pt x="345939" y="51759"/>
                  <a:pt x="316362" y="22183"/>
                </a:cubicBezTo>
                <a:close/>
              </a:path>
            </a:pathLst>
          </a:custGeom>
          <a:solidFill>
            <a:srgbClr val="FFFFFF">
              <a:alpha val="25000"/>
            </a:srgb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3" name="Frihåndsform: figur 12">
            <a:extLst>
              <a:ext uri="{FF2B5EF4-FFF2-40B4-BE49-F238E27FC236}">
                <a16:creationId xmlns:a16="http://schemas.microsoft.com/office/drawing/2014/main" id="{63232F20-7DFE-FCE4-27C7-74498FF10EA7}"/>
              </a:ext>
            </a:extLst>
          </p:cNvPr>
          <p:cNvSpPr/>
          <p:nvPr/>
        </p:nvSpPr>
        <p:spPr>
          <a:xfrm>
            <a:off x="10199736" y="779553"/>
            <a:ext cx="338544" cy="338544"/>
          </a:xfrm>
          <a:custGeom>
            <a:avLst/>
            <a:gdLst>
              <a:gd name="connsiteX0" fmla="*/ 316362 w 338544"/>
              <a:gd name="connsiteY0" fmla="*/ 316362 h 338544"/>
              <a:gd name="connsiteX1" fmla="*/ 316362 w 338544"/>
              <a:gd name="connsiteY1" fmla="*/ 209093 h 338544"/>
              <a:gd name="connsiteX2" fmla="*/ 129452 w 338544"/>
              <a:gd name="connsiteY2" fmla="*/ 22183 h 338544"/>
              <a:gd name="connsiteX3" fmla="*/ 22183 w 338544"/>
              <a:gd name="connsiteY3" fmla="*/ 22183 h 338544"/>
              <a:gd name="connsiteX4" fmla="*/ 22183 w 338544"/>
              <a:gd name="connsiteY4" fmla="*/ 129452 h 338544"/>
              <a:gd name="connsiteX5" fmla="*/ 209093 w 338544"/>
              <a:gd name="connsiteY5" fmla="*/ 316362 h 338544"/>
              <a:gd name="connsiteX6" fmla="*/ 316362 w 338544"/>
              <a:gd name="connsiteY6" fmla="*/ 316362 h 33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8544" h="338544">
                <a:moveTo>
                  <a:pt x="316362" y="316362"/>
                </a:moveTo>
                <a:cubicBezTo>
                  <a:pt x="345939" y="286786"/>
                  <a:pt x="345939" y="238669"/>
                  <a:pt x="316362" y="209093"/>
                </a:cubicBezTo>
                <a:lnTo>
                  <a:pt x="129452" y="22183"/>
                </a:lnTo>
                <a:cubicBezTo>
                  <a:pt x="99875" y="-7394"/>
                  <a:pt x="51759" y="-7394"/>
                  <a:pt x="22183" y="22183"/>
                </a:cubicBezTo>
                <a:cubicBezTo>
                  <a:pt x="-7394" y="51759"/>
                  <a:pt x="-7394" y="99875"/>
                  <a:pt x="22183" y="129452"/>
                </a:cubicBezTo>
                <a:lnTo>
                  <a:pt x="209093" y="316362"/>
                </a:lnTo>
                <a:cubicBezTo>
                  <a:pt x="238669" y="345939"/>
                  <a:pt x="286786" y="345939"/>
                  <a:pt x="316362" y="316362"/>
                </a:cubicBezTo>
                <a:close/>
              </a:path>
            </a:pathLst>
          </a:custGeom>
          <a:solidFill>
            <a:srgbClr val="FFFFFF">
              <a:alpha val="25000"/>
            </a:srgb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4" name="Frihåndsform: figur 13">
            <a:extLst>
              <a:ext uri="{FF2B5EF4-FFF2-40B4-BE49-F238E27FC236}">
                <a16:creationId xmlns:a16="http://schemas.microsoft.com/office/drawing/2014/main" id="{EB2C6D82-F780-F295-F6B8-46D3144A1A81}"/>
              </a:ext>
            </a:extLst>
          </p:cNvPr>
          <p:cNvSpPr/>
          <p:nvPr/>
        </p:nvSpPr>
        <p:spPr>
          <a:xfrm>
            <a:off x="11344930" y="5762575"/>
            <a:ext cx="338544" cy="338544"/>
          </a:xfrm>
          <a:custGeom>
            <a:avLst/>
            <a:gdLst>
              <a:gd name="connsiteX0" fmla="*/ 316362 w 338544"/>
              <a:gd name="connsiteY0" fmla="*/ 22183 h 338544"/>
              <a:gd name="connsiteX1" fmla="*/ 209093 w 338544"/>
              <a:gd name="connsiteY1" fmla="*/ 22183 h 338544"/>
              <a:gd name="connsiteX2" fmla="*/ 22182 w 338544"/>
              <a:gd name="connsiteY2" fmla="*/ 209093 h 338544"/>
              <a:gd name="connsiteX3" fmla="*/ 22182 w 338544"/>
              <a:gd name="connsiteY3" fmla="*/ 316362 h 338544"/>
              <a:gd name="connsiteX4" fmla="*/ 129452 w 338544"/>
              <a:gd name="connsiteY4" fmla="*/ 316362 h 338544"/>
              <a:gd name="connsiteX5" fmla="*/ 316362 w 338544"/>
              <a:gd name="connsiteY5" fmla="*/ 129452 h 338544"/>
              <a:gd name="connsiteX6" fmla="*/ 316362 w 338544"/>
              <a:gd name="connsiteY6" fmla="*/ 22183 h 33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8544" h="338544">
                <a:moveTo>
                  <a:pt x="316362" y="22183"/>
                </a:moveTo>
                <a:cubicBezTo>
                  <a:pt x="286786" y="-7394"/>
                  <a:pt x="238669" y="-7394"/>
                  <a:pt x="209093" y="22183"/>
                </a:cubicBezTo>
                <a:lnTo>
                  <a:pt x="22182" y="209093"/>
                </a:lnTo>
                <a:cubicBezTo>
                  <a:pt x="-7394" y="238670"/>
                  <a:pt x="-7394" y="286786"/>
                  <a:pt x="22182" y="316362"/>
                </a:cubicBezTo>
                <a:cubicBezTo>
                  <a:pt x="51759" y="345939"/>
                  <a:pt x="99875" y="345939"/>
                  <a:pt x="129452" y="316362"/>
                </a:cubicBezTo>
                <a:lnTo>
                  <a:pt x="316362" y="129452"/>
                </a:lnTo>
                <a:cubicBezTo>
                  <a:pt x="345939" y="99875"/>
                  <a:pt x="345939" y="51759"/>
                  <a:pt x="316362" y="22183"/>
                </a:cubicBezTo>
                <a:close/>
              </a:path>
            </a:pathLst>
          </a:custGeom>
          <a:solidFill>
            <a:srgbClr val="FFFFFF">
              <a:alpha val="25000"/>
            </a:srgb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5" name="Frihåndsform: figur 14">
            <a:extLst>
              <a:ext uri="{FF2B5EF4-FFF2-40B4-BE49-F238E27FC236}">
                <a16:creationId xmlns:a16="http://schemas.microsoft.com/office/drawing/2014/main" id="{996CE640-92CC-A991-DF0F-800FA0D402D9}"/>
              </a:ext>
            </a:extLst>
          </p:cNvPr>
          <p:cNvSpPr/>
          <p:nvPr/>
        </p:nvSpPr>
        <p:spPr>
          <a:xfrm>
            <a:off x="11345435" y="2454315"/>
            <a:ext cx="338544" cy="338544"/>
          </a:xfrm>
          <a:custGeom>
            <a:avLst/>
            <a:gdLst>
              <a:gd name="connsiteX0" fmla="*/ 316362 w 338544"/>
              <a:gd name="connsiteY0" fmla="*/ 22182 h 338544"/>
              <a:gd name="connsiteX1" fmla="*/ 209093 w 338544"/>
              <a:gd name="connsiteY1" fmla="*/ 22182 h 338544"/>
              <a:gd name="connsiteX2" fmla="*/ 22183 w 338544"/>
              <a:gd name="connsiteY2" fmla="*/ 209093 h 338544"/>
              <a:gd name="connsiteX3" fmla="*/ 22183 w 338544"/>
              <a:gd name="connsiteY3" fmla="*/ 316362 h 338544"/>
              <a:gd name="connsiteX4" fmla="*/ 129452 w 338544"/>
              <a:gd name="connsiteY4" fmla="*/ 316362 h 338544"/>
              <a:gd name="connsiteX5" fmla="*/ 316362 w 338544"/>
              <a:gd name="connsiteY5" fmla="*/ 129452 h 338544"/>
              <a:gd name="connsiteX6" fmla="*/ 316362 w 338544"/>
              <a:gd name="connsiteY6" fmla="*/ 22182 h 33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8544" h="338544">
                <a:moveTo>
                  <a:pt x="316362" y="22182"/>
                </a:moveTo>
                <a:cubicBezTo>
                  <a:pt x="286786" y="-7394"/>
                  <a:pt x="238669" y="-7394"/>
                  <a:pt x="209093" y="22182"/>
                </a:cubicBezTo>
                <a:lnTo>
                  <a:pt x="22183" y="209093"/>
                </a:lnTo>
                <a:cubicBezTo>
                  <a:pt x="-7394" y="238669"/>
                  <a:pt x="-7394" y="286786"/>
                  <a:pt x="22183" y="316362"/>
                </a:cubicBezTo>
                <a:cubicBezTo>
                  <a:pt x="51759" y="345939"/>
                  <a:pt x="99875" y="345939"/>
                  <a:pt x="129452" y="316362"/>
                </a:cubicBezTo>
                <a:lnTo>
                  <a:pt x="316362" y="129452"/>
                </a:lnTo>
                <a:cubicBezTo>
                  <a:pt x="345939" y="99875"/>
                  <a:pt x="345939" y="51759"/>
                  <a:pt x="316362" y="22182"/>
                </a:cubicBezTo>
                <a:close/>
              </a:path>
            </a:pathLst>
          </a:custGeom>
          <a:solidFill>
            <a:srgbClr val="FFFFFF">
              <a:alpha val="25000"/>
            </a:srgb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6" name="Frihåndsform: figur 15">
            <a:extLst>
              <a:ext uri="{FF2B5EF4-FFF2-40B4-BE49-F238E27FC236}">
                <a16:creationId xmlns:a16="http://schemas.microsoft.com/office/drawing/2014/main" id="{E08B06EA-5B2A-8171-F48C-D37C2A2E9B40}"/>
              </a:ext>
            </a:extLst>
          </p:cNvPr>
          <p:cNvSpPr/>
          <p:nvPr/>
        </p:nvSpPr>
        <p:spPr>
          <a:xfrm>
            <a:off x="11346373" y="1323115"/>
            <a:ext cx="338544" cy="338544"/>
          </a:xfrm>
          <a:custGeom>
            <a:avLst/>
            <a:gdLst>
              <a:gd name="connsiteX0" fmla="*/ 22183 w 338544"/>
              <a:gd name="connsiteY0" fmla="*/ 316362 h 338544"/>
              <a:gd name="connsiteX1" fmla="*/ 129452 w 338544"/>
              <a:gd name="connsiteY1" fmla="*/ 316362 h 338544"/>
              <a:gd name="connsiteX2" fmla="*/ 316362 w 338544"/>
              <a:gd name="connsiteY2" fmla="*/ 129452 h 338544"/>
              <a:gd name="connsiteX3" fmla="*/ 316362 w 338544"/>
              <a:gd name="connsiteY3" fmla="*/ 22183 h 338544"/>
              <a:gd name="connsiteX4" fmla="*/ 209093 w 338544"/>
              <a:gd name="connsiteY4" fmla="*/ 22183 h 338544"/>
              <a:gd name="connsiteX5" fmla="*/ 22183 w 338544"/>
              <a:gd name="connsiteY5" fmla="*/ 209093 h 338544"/>
              <a:gd name="connsiteX6" fmla="*/ 22183 w 338544"/>
              <a:gd name="connsiteY6" fmla="*/ 316362 h 33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8544" h="338544">
                <a:moveTo>
                  <a:pt x="22183" y="316362"/>
                </a:moveTo>
                <a:cubicBezTo>
                  <a:pt x="51759" y="345939"/>
                  <a:pt x="99875" y="345939"/>
                  <a:pt x="129452" y="316362"/>
                </a:cubicBezTo>
                <a:lnTo>
                  <a:pt x="316362" y="129452"/>
                </a:lnTo>
                <a:cubicBezTo>
                  <a:pt x="345939" y="99875"/>
                  <a:pt x="345939" y="51759"/>
                  <a:pt x="316362" y="22183"/>
                </a:cubicBezTo>
                <a:cubicBezTo>
                  <a:pt x="286786" y="-7394"/>
                  <a:pt x="238669" y="-7394"/>
                  <a:pt x="209093" y="22183"/>
                </a:cubicBezTo>
                <a:lnTo>
                  <a:pt x="22183" y="209093"/>
                </a:lnTo>
                <a:cubicBezTo>
                  <a:pt x="-7394" y="238669"/>
                  <a:pt x="-7394" y="286786"/>
                  <a:pt x="22183" y="316362"/>
                </a:cubicBezTo>
                <a:close/>
              </a:path>
            </a:pathLst>
          </a:custGeom>
          <a:solidFill>
            <a:srgbClr val="FFFFFF">
              <a:alpha val="25000"/>
            </a:srgb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7" name="Frihåndsform: figur 16">
            <a:extLst>
              <a:ext uri="{FF2B5EF4-FFF2-40B4-BE49-F238E27FC236}">
                <a16:creationId xmlns:a16="http://schemas.microsoft.com/office/drawing/2014/main" id="{FAFCE964-13C5-C5CD-1BBE-F9542B8B5A3A}"/>
              </a:ext>
            </a:extLst>
          </p:cNvPr>
          <p:cNvSpPr/>
          <p:nvPr/>
        </p:nvSpPr>
        <p:spPr>
          <a:xfrm>
            <a:off x="11346373" y="779553"/>
            <a:ext cx="338544" cy="338544"/>
          </a:xfrm>
          <a:custGeom>
            <a:avLst/>
            <a:gdLst>
              <a:gd name="connsiteX0" fmla="*/ 22183 w 338544"/>
              <a:gd name="connsiteY0" fmla="*/ 22183 h 338544"/>
              <a:gd name="connsiteX1" fmla="*/ 22183 w 338544"/>
              <a:gd name="connsiteY1" fmla="*/ 129452 h 338544"/>
              <a:gd name="connsiteX2" fmla="*/ 209093 w 338544"/>
              <a:gd name="connsiteY2" fmla="*/ 316362 h 338544"/>
              <a:gd name="connsiteX3" fmla="*/ 316362 w 338544"/>
              <a:gd name="connsiteY3" fmla="*/ 316362 h 338544"/>
              <a:gd name="connsiteX4" fmla="*/ 316362 w 338544"/>
              <a:gd name="connsiteY4" fmla="*/ 209093 h 338544"/>
              <a:gd name="connsiteX5" fmla="*/ 129452 w 338544"/>
              <a:gd name="connsiteY5" fmla="*/ 22183 h 338544"/>
              <a:gd name="connsiteX6" fmla="*/ 22183 w 338544"/>
              <a:gd name="connsiteY6" fmla="*/ 22183 h 33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8544" h="338544">
                <a:moveTo>
                  <a:pt x="22183" y="22183"/>
                </a:moveTo>
                <a:cubicBezTo>
                  <a:pt x="-7394" y="51759"/>
                  <a:pt x="-7394" y="99875"/>
                  <a:pt x="22183" y="129452"/>
                </a:cubicBezTo>
                <a:lnTo>
                  <a:pt x="209093" y="316362"/>
                </a:lnTo>
                <a:cubicBezTo>
                  <a:pt x="238669" y="345939"/>
                  <a:pt x="286786" y="345939"/>
                  <a:pt x="316362" y="316362"/>
                </a:cubicBezTo>
                <a:cubicBezTo>
                  <a:pt x="345939" y="286786"/>
                  <a:pt x="345939" y="238669"/>
                  <a:pt x="316362" y="209093"/>
                </a:cubicBezTo>
                <a:lnTo>
                  <a:pt x="129452" y="22183"/>
                </a:lnTo>
                <a:cubicBezTo>
                  <a:pt x="99875" y="-7394"/>
                  <a:pt x="51759" y="-7394"/>
                  <a:pt x="22183" y="22183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8" name="Frihåndsform: figur 17">
            <a:extLst>
              <a:ext uri="{FF2B5EF4-FFF2-40B4-BE49-F238E27FC236}">
                <a16:creationId xmlns:a16="http://schemas.microsoft.com/office/drawing/2014/main" id="{DBBE4D70-09E8-AC1A-1FBF-1701913EFF1D}"/>
              </a:ext>
            </a:extLst>
          </p:cNvPr>
          <p:cNvSpPr/>
          <p:nvPr/>
        </p:nvSpPr>
        <p:spPr>
          <a:xfrm>
            <a:off x="11345435" y="3002638"/>
            <a:ext cx="338544" cy="338544"/>
          </a:xfrm>
          <a:custGeom>
            <a:avLst/>
            <a:gdLst>
              <a:gd name="connsiteX0" fmla="*/ 316362 w 338544"/>
              <a:gd name="connsiteY0" fmla="*/ 316362 h 338544"/>
              <a:gd name="connsiteX1" fmla="*/ 209093 w 338544"/>
              <a:gd name="connsiteY1" fmla="*/ 316362 h 338544"/>
              <a:gd name="connsiteX2" fmla="*/ 22183 w 338544"/>
              <a:gd name="connsiteY2" fmla="*/ 129452 h 338544"/>
              <a:gd name="connsiteX3" fmla="*/ 22183 w 338544"/>
              <a:gd name="connsiteY3" fmla="*/ 22182 h 338544"/>
              <a:gd name="connsiteX4" fmla="*/ 129452 w 338544"/>
              <a:gd name="connsiteY4" fmla="*/ 22182 h 338544"/>
              <a:gd name="connsiteX5" fmla="*/ 316362 w 338544"/>
              <a:gd name="connsiteY5" fmla="*/ 209093 h 338544"/>
              <a:gd name="connsiteX6" fmla="*/ 316362 w 338544"/>
              <a:gd name="connsiteY6" fmla="*/ 316362 h 33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8544" h="338544">
                <a:moveTo>
                  <a:pt x="316362" y="316362"/>
                </a:moveTo>
                <a:cubicBezTo>
                  <a:pt x="286786" y="345939"/>
                  <a:pt x="238669" y="345939"/>
                  <a:pt x="209093" y="316362"/>
                </a:cubicBezTo>
                <a:lnTo>
                  <a:pt x="22183" y="129452"/>
                </a:lnTo>
                <a:cubicBezTo>
                  <a:pt x="-7394" y="99875"/>
                  <a:pt x="-7394" y="51759"/>
                  <a:pt x="22183" y="22182"/>
                </a:cubicBezTo>
                <a:cubicBezTo>
                  <a:pt x="51759" y="-7394"/>
                  <a:pt x="99875" y="-7394"/>
                  <a:pt x="129452" y="22182"/>
                </a:cubicBezTo>
                <a:lnTo>
                  <a:pt x="316362" y="209093"/>
                </a:lnTo>
                <a:cubicBezTo>
                  <a:pt x="345939" y="238669"/>
                  <a:pt x="345939" y="286786"/>
                  <a:pt x="316362" y="316362"/>
                </a:cubicBezTo>
                <a:close/>
              </a:path>
            </a:pathLst>
          </a:custGeom>
          <a:solidFill>
            <a:srgbClr val="FFFFFF">
              <a:alpha val="25000"/>
            </a:srgb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9" name="Frihåndsform: figur 18">
            <a:extLst>
              <a:ext uri="{FF2B5EF4-FFF2-40B4-BE49-F238E27FC236}">
                <a16:creationId xmlns:a16="http://schemas.microsoft.com/office/drawing/2014/main" id="{3F5EB913-479E-1190-EA51-E25161017003}"/>
              </a:ext>
            </a:extLst>
          </p:cNvPr>
          <p:cNvSpPr/>
          <p:nvPr/>
        </p:nvSpPr>
        <p:spPr>
          <a:xfrm>
            <a:off x="11345435" y="3559978"/>
            <a:ext cx="338544" cy="338544"/>
          </a:xfrm>
          <a:custGeom>
            <a:avLst/>
            <a:gdLst>
              <a:gd name="connsiteX0" fmla="*/ 316362 w 338544"/>
              <a:gd name="connsiteY0" fmla="*/ 22183 h 338544"/>
              <a:gd name="connsiteX1" fmla="*/ 316362 w 338544"/>
              <a:gd name="connsiteY1" fmla="*/ 129452 h 338544"/>
              <a:gd name="connsiteX2" fmla="*/ 129452 w 338544"/>
              <a:gd name="connsiteY2" fmla="*/ 316362 h 338544"/>
              <a:gd name="connsiteX3" fmla="*/ 22183 w 338544"/>
              <a:gd name="connsiteY3" fmla="*/ 316362 h 338544"/>
              <a:gd name="connsiteX4" fmla="*/ 22183 w 338544"/>
              <a:gd name="connsiteY4" fmla="*/ 209093 h 338544"/>
              <a:gd name="connsiteX5" fmla="*/ 209093 w 338544"/>
              <a:gd name="connsiteY5" fmla="*/ 22183 h 338544"/>
              <a:gd name="connsiteX6" fmla="*/ 316362 w 338544"/>
              <a:gd name="connsiteY6" fmla="*/ 22183 h 33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8544" h="338544">
                <a:moveTo>
                  <a:pt x="316362" y="22183"/>
                </a:moveTo>
                <a:cubicBezTo>
                  <a:pt x="345939" y="51759"/>
                  <a:pt x="345939" y="99875"/>
                  <a:pt x="316362" y="129452"/>
                </a:cubicBezTo>
                <a:lnTo>
                  <a:pt x="129452" y="316362"/>
                </a:lnTo>
                <a:cubicBezTo>
                  <a:pt x="99875" y="345939"/>
                  <a:pt x="51759" y="345939"/>
                  <a:pt x="22183" y="316362"/>
                </a:cubicBezTo>
                <a:cubicBezTo>
                  <a:pt x="-7394" y="286786"/>
                  <a:pt x="-7394" y="238670"/>
                  <a:pt x="22183" y="209093"/>
                </a:cubicBezTo>
                <a:lnTo>
                  <a:pt x="209093" y="22183"/>
                </a:lnTo>
                <a:cubicBezTo>
                  <a:pt x="238669" y="-7394"/>
                  <a:pt x="286786" y="-7394"/>
                  <a:pt x="316362" y="22183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20" name="Frihåndsform: figur 19">
            <a:extLst>
              <a:ext uri="{FF2B5EF4-FFF2-40B4-BE49-F238E27FC236}">
                <a16:creationId xmlns:a16="http://schemas.microsoft.com/office/drawing/2014/main" id="{FCEB2C36-51F5-161D-80BC-9948BEE19EEE}"/>
              </a:ext>
            </a:extLst>
          </p:cNvPr>
          <p:cNvSpPr/>
          <p:nvPr/>
        </p:nvSpPr>
        <p:spPr>
          <a:xfrm>
            <a:off x="11344930" y="5209636"/>
            <a:ext cx="338544" cy="338544"/>
          </a:xfrm>
          <a:custGeom>
            <a:avLst/>
            <a:gdLst>
              <a:gd name="connsiteX0" fmla="*/ 316362 w 338544"/>
              <a:gd name="connsiteY0" fmla="*/ 316362 h 338544"/>
              <a:gd name="connsiteX1" fmla="*/ 209093 w 338544"/>
              <a:gd name="connsiteY1" fmla="*/ 316362 h 338544"/>
              <a:gd name="connsiteX2" fmla="*/ 22182 w 338544"/>
              <a:gd name="connsiteY2" fmla="*/ 129452 h 338544"/>
              <a:gd name="connsiteX3" fmla="*/ 22182 w 338544"/>
              <a:gd name="connsiteY3" fmla="*/ 22182 h 338544"/>
              <a:gd name="connsiteX4" fmla="*/ 129452 w 338544"/>
              <a:gd name="connsiteY4" fmla="*/ 22182 h 338544"/>
              <a:gd name="connsiteX5" fmla="*/ 316362 w 338544"/>
              <a:gd name="connsiteY5" fmla="*/ 209093 h 338544"/>
              <a:gd name="connsiteX6" fmla="*/ 316362 w 338544"/>
              <a:gd name="connsiteY6" fmla="*/ 316362 h 33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8544" h="338544">
                <a:moveTo>
                  <a:pt x="316362" y="316362"/>
                </a:moveTo>
                <a:cubicBezTo>
                  <a:pt x="286786" y="345939"/>
                  <a:pt x="238669" y="345939"/>
                  <a:pt x="209093" y="316362"/>
                </a:cubicBezTo>
                <a:lnTo>
                  <a:pt x="22182" y="129452"/>
                </a:lnTo>
                <a:cubicBezTo>
                  <a:pt x="-7394" y="99875"/>
                  <a:pt x="-7394" y="51759"/>
                  <a:pt x="22182" y="22182"/>
                </a:cubicBezTo>
                <a:cubicBezTo>
                  <a:pt x="51759" y="-7394"/>
                  <a:pt x="99875" y="-7394"/>
                  <a:pt x="129452" y="22182"/>
                </a:cubicBezTo>
                <a:lnTo>
                  <a:pt x="316362" y="209093"/>
                </a:lnTo>
                <a:cubicBezTo>
                  <a:pt x="345939" y="238669"/>
                  <a:pt x="345939" y="286785"/>
                  <a:pt x="316362" y="316362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21" name="Frihåndsform: figur 20">
            <a:extLst>
              <a:ext uri="{FF2B5EF4-FFF2-40B4-BE49-F238E27FC236}">
                <a16:creationId xmlns:a16="http://schemas.microsoft.com/office/drawing/2014/main" id="{4FA4A093-54C5-4884-A6BA-3E1BE6D94DE4}"/>
              </a:ext>
            </a:extLst>
          </p:cNvPr>
          <p:cNvSpPr/>
          <p:nvPr/>
        </p:nvSpPr>
        <p:spPr>
          <a:xfrm>
            <a:off x="11343992" y="4661313"/>
            <a:ext cx="338544" cy="338544"/>
          </a:xfrm>
          <a:custGeom>
            <a:avLst/>
            <a:gdLst>
              <a:gd name="connsiteX0" fmla="*/ 316362 w 338544"/>
              <a:gd name="connsiteY0" fmla="*/ 22182 h 338544"/>
              <a:gd name="connsiteX1" fmla="*/ 316362 w 338544"/>
              <a:gd name="connsiteY1" fmla="*/ 129452 h 338544"/>
              <a:gd name="connsiteX2" fmla="*/ 129452 w 338544"/>
              <a:gd name="connsiteY2" fmla="*/ 316362 h 338544"/>
              <a:gd name="connsiteX3" fmla="*/ 22183 w 338544"/>
              <a:gd name="connsiteY3" fmla="*/ 316362 h 338544"/>
              <a:gd name="connsiteX4" fmla="*/ 22183 w 338544"/>
              <a:gd name="connsiteY4" fmla="*/ 209093 h 338544"/>
              <a:gd name="connsiteX5" fmla="*/ 209093 w 338544"/>
              <a:gd name="connsiteY5" fmla="*/ 22182 h 338544"/>
              <a:gd name="connsiteX6" fmla="*/ 316362 w 338544"/>
              <a:gd name="connsiteY6" fmla="*/ 22182 h 33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8544" h="338544">
                <a:moveTo>
                  <a:pt x="316362" y="22182"/>
                </a:moveTo>
                <a:cubicBezTo>
                  <a:pt x="345939" y="51759"/>
                  <a:pt x="345939" y="99875"/>
                  <a:pt x="316362" y="129452"/>
                </a:cubicBezTo>
                <a:lnTo>
                  <a:pt x="129452" y="316362"/>
                </a:lnTo>
                <a:cubicBezTo>
                  <a:pt x="99875" y="345939"/>
                  <a:pt x="51759" y="345939"/>
                  <a:pt x="22183" y="316362"/>
                </a:cubicBezTo>
                <a:cubicBezTo>
                  <a:pt x="-7394" y="286785"/>
                  <a:pt x="-7394" y="238669"/>
                  <a:pt x="22183" y="209093"/>
                </a:cubicBezTo>
                <a:lnTo>
                  <a:pt x="209093" y="22182"/>
                </a:lnTo>
                <a:cubicBezTo>
                  <a:pt x="238669" y="-7394"/>
                  <a:pt x="286786" y="-7394"/>
                  <a:pt x="316362" y="22182"/>
                </a:cubicBezTo>
                <a:close/>
              </a:path>
            </a:pathLst>
          </a:custGeom>
          <a:solidFill>
            <a:srgbClr val="FFFFFF">
              <a:alpha val="25000"/>
            </a:srgb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22" name="Frihåndsform: figur 21">
            <a:extLst>
              <a:ext uri="{FF2B5EF4-FFF2-40B4-BE49-F238E27FC236}">
                <a16:creationId xmlns:a16="http://schemas.microsoft.com/office/drawing/2014/main" id="{4BD6687C-4796-7C8D-F947-1C939129FBC0}"/>
              </a:ext>
            </a:extLst>
          </p:cNvPr>
          <p:cNvSpPr/>
          <p:nvPr/>
        </p:nvSpPr>
        <p:spPr>
          <a:xfrm>
            <a:off x="10769916" y="1328309"/>
            <a:ext cx="338544" cy="338544"/>
          </a:xfrm>
          <a:custGeom>
            <a:avLst/>
            <a:gdLst>
              <a:gd name="connsiteX0" fmla="*/ 316362 w 338544"/>
              <a:gd name="connsiteY0" fmla="*/ 316362 h 338544"/>
              <a:gd name="connsiteX1" fmla="*/ 209093 w 338544"/>
              <a:gd name="connsiteY1" fmla="*/ 316362 h 338544"/>
              <a:gd name="connsiteX2" fmla="*/ 22183 w 338544"/>
              <a:gd name="connsiteY2" fmla="*/ 129452 h 338544"/>
              <a:gd name="connsiteX3" fmla="*/ 22183 w 338544"/>
              <a:gd name="connsiteY3" fmla="*/ 22183 h 338544"/>
              <a:gd name="connsiteX4" fmla="*/ 129452 w 338544"/>
              <a:gd name="connsiteY4" fmla="*/ 22183 h 338544"/>
              <a:gd name="connsiteX5" fmla="*/ 316362 w 338544"/>
              <a:gd name="connsiteY5" fmla="*/ 209093 h 338544"/>
              <a:gd name="connsiteX6" fmla="*/ 316362 w 338544"/>
              <a:gd name="connsiteY6" fmla="*/ 316362 h 33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8544" h="338544">
                <a:moveTo>
                  <a:pt x="316362" y="316362"/>
                </a:moveTo>
                <a:cubicBezTo>
                  <a:pt x="286786" y="345939"/>
                  <a:pt x="238669" y="345939"/>
                  <a:pt x="209093" y="316362"/>
                </a:cubicBezTo>
                <a:lnTo>
                  <a:pt x="22183" y="129452"/>
                </a:lnTo>
                <a:cubicBezTo>
                  <a:pt x="-7394" y="99875"/>
                  <a:pt x="-7394" y="51759"/>
                  <a:pt x="22183" y="22183"/>
                </a:cubicBezTo>
                <a:cubicBezTo>
                  <a:pt x="51759" y="-7394"/>
                  <a:pt x="99875" y="-7394"/>
                  <a:pt x="129452" y="22183"/>
                </a:cubicBezTo>
                <a:lnTo>
                  <a:pt x="316362" y="209093"/>
                </a:lnTo>
                <a:cubicBezTo>
                  <a:pt x="345939" y="238669"/>
                  <a:pt x="345939" y="286786"/>
                  <a:pt x="316362" y="316362"/>
                </a:cubicBezTo>
                <a:close/>
              </a:path>
            </a:pathLst>
          </a:custGeom>
          <a:solidFill>
            <a:srgbClr val="FFFFFF">
              <a:alpha val="25000"/>
            </a:srgb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23" name="Frihåndsform: figur 22">
            <a:extLst>
              <a:ext uri="{FF2B5EF4-FFF2-40B4-BE49-F238E27FC236}">
                <a16:creationId xmlns:a16="http://schemas.microsoft.com/office/drawing/2014/main" id="{82896ABF-46BE-74C3-C032-2686E2AB5E22}"/>
              </a:ext>
            </a:extLst>
          </p:cNvPr>
          <p:cNvSpPr/>
          <p:nvPr/>
        </p:nvSpPr>
        <p:spPr>
          <a:xfrm>
            <a:off x="10777130" y="2450636"/>
            <a:ext cx="338544" cy="338544"/>
          </a:xfrm>
          <a:custGeom>
            <a:avLst/>
            <a:gdLst>
              <a:gd name="connsiteX0" fmla="*/ 316362 w 338544"/>
              <a:gd name="connsiteY0" fmla="*/ 316362 h 338544"/>
              <a:gd name="connsiteX1" fmla="*/ 209093 w 338544"/>
              <a:gd name="connsiteY1" fmla="*/ 316362 h 338544"/>
              <a:gd name="connsiteX2" fmla="*/ 22183 w 338544"/>
              <a:gd name="connsiteY2" fmla="*/ 129452 h 338544"/>
              <a:gd name="connsiteX3" fmla="*/ 22183 w 338544"/>
              <a:gd name="connsiteY3" fmla="*/ 22183 h 338544"/>
              <a:gd name="connsiteX4" fmla="*/ 129452 w 338544"/>
              <a:gd name="connsiteY4" fmla="*/ 22183 h 338544"/>
              <a:gd name="connsiteX5" fmla="*/ 316362 w 338544"/>
              <a:gd name="connsiteY5" fmla="*/ 209093 h 338544"/>
              <a:gd name="connsiteX6" fmla="*/ 316362 w 338544"/>
              <a:gd name="connsiteY6" fmla="*/ 316362 h 33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8544" h="338544">
                <a:moveTo>
                  <a:pt x="316362" y="316362"/>
                </a:moveTo>
                <a:cubicBezTo>
                  <a:pt x="286786" y="345939"/>
                  <a:pt x="238669" y="345939"/>
                  <a:pt x="209093" y="316362"/>
                </a:cubicBezTo>
                <a:lnTo>
                  <a:pt x="22183" y="129452"/>
                </a:lnTo>
                <a:cubicBezTo>
                  <a:pt x="-7394" y="99875"/>
                  <a:pt x="-7394" y="51759"/>
                  <a:pt x="22183" y="22183"/>
                </a:cubicBezTo>
                <a:cubicBezTo>
                  <a:pt x="51759" y="-7394"/>
                  <a:pt x="99875" y="-7394"/>
                  <a:pt x="129452" y="22183"/>
                </a:cubicBezTo>
                <a:lnTo>
                  <a:pt x="316362" y="209093"/>
                </a:lnTo>
                <a:cubicBezTo>
                  <a:pt x="345939" y="238670"/>
                  <a:pt x="345939" y="286786"/>
                  <a:pt x="316362" y="316362"/>
                </a:cubicBezTo>
                <a:close/>
              </a:path>
            </a:pathLst>
          </a:custGeom>
          <a:solidFill>
            <a:srgbClr val="FFFFFF">
              <a:alpha val="25000"/>
            </a:srgb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24" name="Frihåndsform: figur 23">
            <a:extLst>
              <a:ext uri="{FF2B5EF4-FFF2-40B4-BE49-F238E27FC236}">
                <a16:creationId xmlns:a16="http://schemas.microsoft.com/office/drawing/2014/main" id="{3A54914D-C69E-6F20-C341-E4A1F4021B35}"/>
              </a:ext>
            </a:extLst>
          </p:cNvPr>
          <p:cNvSpPr/>
          <p:nvPr/>
        </p:nvSpPr>
        <p:spPr>
          <a:xfrm>
            <a:off x="10775255" y="1886731"/>
            <a:ext cx="338544" cy="338544"/>
          </a:xfrm>
          <a:custGeom>
            <a:avLst/>
            <a:gdLst>
              <a:gd name="connsiteX0" fmla="*/ 316362 w 338544"/>
              <a:gd name="connsiteY0" fmla="*/ 22183 h 338544"/>
              <a:gd name="connsiteX1" fmla="*/ 316362 w 338544"/>
              <a:gd name="connsiteY1" fmla="*/ 129452 h 338544"/>
              <a:gd name="connsiteX2" fmla="*/ 129452 w 338544"/>
              <a:gd name="connsiteY2" fmla="*/ 316362 h 338544"/>
              <a:gd name="connsiteX3" fmla="*/ 22183 w 338544"/>
              <a:gd name="connsiteY3" fmla="*/ 316362 h 338544"/>
              <a:gd name="connsiteX4" fmla="*/ 22183 w 338544"/>
              <a:gd name="connsiteY4" fmla="*/ 209093 h 338544"/>
              <a:gd name="connsiteX5" fmla="*/ 209093 w 338544"/>
              <a:gd name="connsiteY5" fmla="*/ 22183 h 338544"/>
              <a:gd name="connsiteX6" fmla="*/ 316362 w 338544"/>
              <a:gd name="connsiteY6" fmla="*/ 22183 h 33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8544" h="338544">
                <a:moveTo>
                  <a:pt x="316362" y="22183"/>
                </a:moveTo>
                <a:cubicBezTo>
                  <a:pt x="345939" y="51759"/>
                  <a:pt x="345939" y="99875"/>
                  <a:pt x="316362" y="129452"/>
                </a:cubicBezTo>
                <a:lnTo>
                  <a:pt x="129452" y="316362"/>
                </a:lnTo>
                <a:cubicBezTo>
                  <a:pt x="99875" y="345939"/>
                  <a:pt x="51759" y="345939"/>
                  <a:pt x="22183" y="316362"/>
                </a:cubicBezTo>
                <a:cubicBezTo>
                  <a:pt x="-7394" y="286786"/>
                  <a:pt x="-7394" y="238669"/>
                  <a:pt x="22183" y="209093"/>
                </a:cubicBezTo>
                <a:lnTo>
                  <a:pt x="209093" y="22183"/>
                </a:lnTo>
                <a:cubicBezTo>
                  <a:pt x="238669" y="-7394"/>
                  <a:pt x="286786" y="-7394"/>
                  <a:pt x="316362" y="22183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25" name="Frihåndsform: figur 24">
            <a:extLst>
              <a:ext uri="{FF2B5EF4-FFF2-40B4-BE49-F238E27FC236}">
                <a16:creationId xmlns:a16="http://schemas.microsoft.com/office/drawing/2014/main" id="{9347C038-FA7E-06CC-BCA1-4178D3E035DA}"/>
              </a:ext>
            </a:extLst>
          </p:cNvPr>
          <p:cNvSpPr/>
          <p:nvPr/>
        </p:nvSpPr>
        <p:spPr>
          <a:xfrm>
            <a:off x="10775255" y="3553486"/>
            <a:ext cx="338544" cy="338544"/>
          </a:xfrm>
          <a:custGeom>
            <a:avLst/>
            <a:gdLst>
              <a:gd name="connsiteX0" fmla="*/ 316362 w 338544"/>
              <a:gd name="connsiteY0" fmla="*/ 316362 h 338544"/>
              <a:gd name="connsiteX1" fmla="*/ 209093 w 338544"/>
              <a:gd name="connsiteY1" fmla="*/ 316362 h 338544"/>
              <a:gd name="connsiteX2" fmla="*/ 22183 w 338544"/>
              <a:gd name="connsiteY2" fmla="*/ 129452 h 338544"/>
              <a:gd name="connsiteX3" fmla="*/ 22183 w 338544"/>
              <a:gd name="connsiteY3" fmla="*/ 22183 h 338544"/>
              <a:gd name="connsiteX4" fmla="*/ 129452 w 338544"/>
              <a:gd name="connsiteY4" fmla="*/ 22183 h 338544"/>
              <a:gd name="connsiteX5" fmla="*/ 316362 w 338544"/>
              <a:gd name="connsiteY5" fmla="*/ 209093 h 338544"/>
              <a:gd name="connsiteX6" fmla="*/ 316362 w 338544"/>
              <a:gd name="connsiteY6" fmla="*/ 316362 h 33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8544" h="338544">
                <a:moveTo>
                  <a:pt x="316362" y="316362"/>
                </a:moveTo>
                <a:cubicBezTo>
                  <a:pt x="286786" y="345939"/>
                  <a:pt x="238669" y="345939"/>
                  <a:pt x="209093" y="316362"/>
                </a:cubicBezTo>
                <a:lnTo>
                  <a:pt x="22183" y="129452"/>
                </a:lnTo>
                <a:cubicBezTo>
                  <a:pt x="-7394" y="99875"/>
                  <a:pt x="-7394" y="51759"/>
                  <a:pt x="22183" y="22183"/>
                </a:cubicBezTo>
                <a:cubicBezTo>
                  <a:pt x="51759" y="-7394"/>
                  <a:pt x="99875" y="-7394"/>
                  <a:pt x="129452" y="22183"/>
                </a:cubicBezTo>
                <a:lnTo>
                  <a:pt x="316362" y="209093"/>
                </a:lnTo>
                <a:cubicBezTo>
                  <a:pt x="345939" y="238669"/>
                  <a:pt x="345939" y="286786"/>
                  <a:pt x="316362" y="316362"/>
                </a:cubicBezTo>
                <a:close/>
              </a:path>
            </a:pathLst>
          </a:custGeom>
          <a:solidFill>
            <a:srgbClr val="FFFFFF">
              <a:alpha val="25000"/>
            </a:srgb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26" name="Frihåndsform: figur 25">
            <a:extLst>
              <a:ext uri="{FF2B5EF4-FFF2-40B4-BE49-F238E27FC236}">
                <a16:creationId xmlns:a16="http://schemas.microsoft.com/office/drawing/2014/main" id="{1EA7B7D6-5BD8-F23B-EA31-3D9B201C8205}"/>
              </a:ext>
            </a:extLst>
          </p:cNvPr>
          <p:cNvSpPr/>
          <p:nvPr/>
        </p:nvSpPr>
        <p:spPr>
          <a:xfrm>
            <a:off x="10771071" y="4100510"/>
            <a:ext cx="338544" cy="338544"/>
          </a:xfrm>
          <a:custGeom>
            <a:avLst/>
            <a:gdLst>
              <a:gd name="connsiteX0" fmla="*/ 316362 w 338544"/>
              <a:gd name="connsiteY0" fmla="*/ 22183 h 338544"/>
              <a:gd name="connsiteX1" fmla="*/ 316362 w 338544"/>
              <a:gd name="connsiteY1" fmla="*/ 129452 h 338544"/>
              <a:gd name="connsiteX2" fmla="*/ 129452 w 338544"/>
              <a:gd name="connsiteY2" fmla="*/ 316362 h 338544"/>
              <a:gd name="connsiteX3" fmla="*/ 22183 w 338544"/>
              <a:gd name="connsiteY3" fmla="*/ 316362 h 338544"/>
              <a:gd name="connsiteX4" fmla="*/ 22183 w 338544"/>
              <a:gd name="connsiteY4" fmla="*/ 209093 h 338544"/>
              <a:gd name="connsiteX5" fmla="*/ 209093 w 338544"/>
              <a:gd name="connsiteY5" fmla="*/ 22183 h 338544"/>
              <a:gd name="connsiteX6" fmla="*/ 316362 w 338544"/>
              <a:gd name="connsiteY6" fmla="*/ 22183 h 33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8544" h="338544">
                <a:moveTo>
                  <a:pt x="316362" y="22183"/>
                </a:moveTo>
                <a:cubicBezTo>
                  <a:pt x="345939" y="51759"/>
                  <a:pt x="345939" y="99876"/>
                  <a:pt x="316362" y="129452"/>
                </a:cubicBezTo>
                <a:lnTo>
                  <a:pt x="129452" y="316362"/>
                </a:lnTo>
                <a:cubicBezTo>
                  <a:pt x="99875" y="345939"/>
                  <a:pt x="51759" y="345939"/>
                  <a:pt x="22183" y="316362"/>
                </a:cubicBezTo>
                <a:cubicBezTo>
                  <a:pt x="-7394" y="286786"/>
                  <a:pt x="-7394" y="238670"/>
                  <a:pt x="22183" y="209093"/>
                </a:cubicBezTo>
                <a:lnTo>
                  <a:pt x="209093" y="22183"/>
                </a:lnTo>
                <a:cubicBezTo>
                  <a:pt x="238669" y="-7394"/>
                  <a:pt x="286786" y="-7394"/>
                  <a:pt x="316362" y="22183"/>
                </a:cubicBezTo>
                <a:close/>
              </a:path>
            </a:pathLst>
          </a:custGeom>
          <a:solidFill>
            <a:srgbClr val="FFFFFF">
              <a:alpha val="25000"/>
            </a:srgb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5FCBC59E-529E-1807-9344-41151763765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39204" y="4554533"/>
            <a:ext cx="1345181" cy="311926"/>
          </a:xfrm>
          <a:prstGeom prst="rect">
            <a:avLst/>
          </a:prstGeom>
        </p:spPr>
      </p:pic>
      <p:sp>
        <p:nvSpPr>
          <p:cNvPr id="27" name="Plassholder for tekst 26">
            <a:extLst>
              <a:ext uri="{FF2B5EF4-FFF2-40B4-BE49-F238E27FC236}">
                <a16:creationId xmlns:a16="http://schemas.microsoft.com/office/drawing/2014/main" id="{9603C76F-5098-5FA7-4413-914C3E2C78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34526" y="2096901"/>
            <a:ext cx="8854066" cy="2384553"/>
          </a:xfrm>
        </p:spPr>
        <p:txBody>
          <a:bodyPr anchor="b">
            <a:normAutofit/>
          </a:bodyPr>
          <a:lstStyle>
            <a:lvl1pPr>
              <a:defRPr sz="5800">
                <a:solidFill>
                  <a:schemeClr val="accent2"/>
                </a:solidFill>
                <a:latin typeface="+mj-lt"/>
              </a:defRPr>
            </a:lvl1pPr>
            <a:lvl2pPr marL="0" indent="0">
              <a:buNone/>
              <a:defRPr/>
            </a:lvl2pPr>
            <a:lvl3pPr marL="266700" indent="0">
              <a:buNone/>
              <a:defRPr/>
            </a:lvl3pPr>
            <a:lvl4pPr marL="539750" indent="0">
              <a:buNone/>
              <a:defRPr/>
            </a:lvl4pPr>
            <a:lvl5pPr marL="806450" indent="0">
              <a:buNone/>
              <a:defRPr/>
            </a:lvl5pPr>
          </a:lstStyle>
          <a:p>
            <a:pPr lvl="0"/>
            <a:r>
              <a:rPr lang="nb-NO" dirty="0"/>
              <a:t>Klikk for å legge til tittel på første slide</a:t>
            </a:r>
          </a:p>
        </p:txBody>
      </p:sp>
    </p:spTree>
    <p:extLst>
      <p:ext uri="{BB962C8B-B14F-4D97-AF65-F5344CB8AC3E}">
        <p14:creationId xmlns:p14="http://schemas.microsoft.com/office/powerpoint/2010/main" val="20266129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3B49"/>
                                      </p:to>
                                    </p:animClr>
                                    <p:animClr clrSpc="rgb" dir="cw">
                                      <p:cBhvr>
                                        <p:cTn id="7" dur="20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3B49"/>
                                      </p:to>
                                    </p:animClr>
                                    <p:set>
                                      <p:cBhvr>
                                        <p:cTn id="8" dur="20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repeatCount="indefinite" fill="remove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17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3B49"/>
                                      </p:to>
                                    </p:animClr>
                                    <p:animClr clrSpc="rgb" dir="cw">
                                      <p:cBhvr>
                                        <p:cTn id="12" dur="17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3B49"/>
                                      </p:to>
                                    </p:animClr>
                                    <p:set>
                                      <p:cBhvr>
                                        <p:cTn id="13" dur="17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7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mph" presetSubtype="0" repeatCount="indefinite" fill="remove" grpId="0" nodeType="withEffect">
                                  <p:stCondLst>
                                    <p:cond delay="2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00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3B49"/>
                                      </p:to>
                                    </p:animClr>
                                    <p:animClr clrSpc="rgb" dir="cw">
                                      <p:cBhvr>
                                        <p:cTn id="17" dur="200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3B49"/>
                                      </p:to>
                                    </p:animClr>
                                    <p:set>
                                      <p:cBhvr>
                                        <p:cTn id="18" dur="200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7" presetClass="emph" presetSubtype="0" repeatCount="indefinite" fill="remove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3B49"/>
                                      </p:to>
                                    </p:animClr>
                                    <p:animClr clrSpc="rgb" dir="cw">
                                      <p:cBhvr>
                                        <p:cTn id="22" dur="2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3B49"/>
                                      </p:to>
                                    </p:animClr>
                                    <p:set>
                                      <p:cBhvr>
                                        <p:cTn id="23" dur="2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7" presetClass="emph" presetSubtype="0" repeatCount="indefinite" fill="remove" grpId="0" nodeType="withEffect">
                                  <p:stCondLst>
                                    <p:cond delay="1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125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3B49"/>
                                      </p:to>
                                    </p:animClr>
                                    <p:animClr clrSpc="rgb" dir="cw">
                                      <p:cBhvr>
                                        <p:cTn id="27" dur="2125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3B49"/>
                                      </p:to>
                                    </p:animClr>
                                    <p:set>
                                      <p:cBhvr>
                                        <p:cTn id="28" dur="2125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125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7" presetClass="emph" presetSubtype="0" repeatCount="indefinite" fill="remove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2125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3B49"/>
                                      </p:to>
                                    </p:animClr>
                                    <p:animClr clrSpc="rgb" dir="cw">
                                      <p:cBhvr>
                                        <p:cTn id="32" dur="2125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3B49"/>
                                      </p:to>
                                    </p:animClr>
                                    <p:set>
                                      <p:cBhvr>
                                        <p:cTn id="33" dur="2125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125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7" presetClass="emph" presetSubtype="0" repeatCount="indefinite" fill="remove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1875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3B49"/>
                                      </p:to>
                                    </p:animClr>
                                    <p:animClr clrSpc="rgb" dir="cw">
                                      <p:cBhvr>
                                        <p:cTn id="37" dur="1875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3B49"/>
                                      </p:to>
                                    </p:animClr>
                                    <p:set>
                                      <p:cBhvr>
                                        <p:cTn id="38" dur="1875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1875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7" presetClass="emph" presetSubtype="0" repeatCount="indefinite" fill="remove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2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3B49"/>
                                      </p:to>
                                    </p:animClr>
                                    <p:animClr clrSpc="rgb" dir="cw">
                                      <p:cBhvr>
                                        <p:cTn id="42" dur="2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3B49"/>
                                      </p:to>
                                    </p:animClr>
                                    <p:set>
                                      <p:cBhvr>
                                        <p:cTn id="43" dur="2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2125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3B49"/>
                                      </p:to>
                                    </p:animClr>
                                    <p:animClr clrSpc="rgb" dir="cw">
                                      <p:cBhvr>
                                        <p:cTn id="47" dur="2125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3B49"/>
                                      </p:to>
                                    </p:animClr>
                                    <p:set>
                                      <p:cBhvr>
                                        <p:cTn id="48" dur="2125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125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7" presetClass="emph" presetSubtype="0" repeatCount="indefinite" fill="remove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1875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3B49"/>
                                      </p:to>
                                    </p:animClr>
                                    <p:animClr clrSpc="rgb" dir="cw">
                                      <p:cBhvr>
                                        <p:cTn id="52" dur="1875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3B49"/>
                                      </p:to>
                                    </p:animClr>
                                    <p:set>
                                      <p:cBhvr>
                                        <p:cTn id="53" dur="1875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875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7" presetClass="emph" presetSubtype="0" repeatCount="indefinite" fill="remove" grpId="0" nodeType="withEffect">
                                  <p:stCondLst>
                                    <p:cond delay="1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" dur="17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3B49"/>
                                      </p:to>
                                    </p:animClr>
                                    <p:animClr clrSpc="rgb" dir="cw">
                                      <p:cBhvr>
                                        <p:cTn id="57" dur="17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3B49"/>
                                      </p:to>
                                    </p:animClr>
                                    <p:set>
                                      <p:cBhvr>
                                        <p:cTn id="58" dur="17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17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7" presetClass="emph" presetSubtype="0" repeatCount="indefinite" fill="remove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1" dur="21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3B49"/>
                                      </p:to>
                                    </p:animClr>
                                    <p:animClr clrSpc="rgb" dir="cw">
                                      <p:cBhvr>
                                        <p:cTn id="62" dur="21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3B49"/>
                                      </p:to>
                                    </p:animClr>
                                    <p:set>
                                      <p:cBhvr>
                                        <p:cTn id="63" dur="21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1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2375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3B49"/>
                                      </p:to>
                                    </p:animClr>
                                    <p:animClr clrSpc="rgb" dir="cw">
                                      <p:cBhvr>
                                        <p:cTn id="67" dur="2375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3B49"/>
                                      </p:to>
                                    </p:animClr>
                                    <p:set>
                                      <p:cBhvr>
                                        <p:cTn id="68" dur="2375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375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7" presetClass="emph" presetSubtype="0" repeatCount="indefinite" fill="remove" grpId="0" nodeType="withEffect">
                                  <p:stCondLst>
                                    <p:cond delay="2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200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3B49"/>
                                      </p:to>
                                    </p:animClr>
                                    <p:animClr clrSpc="rgb" dir="cw">
                                      <p:cBhvr>
                                        <p:cTn id="72" dur="200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3B49"/>
                                      </p:to>
                                    </p:animClr>
                                    <p:set>
                                      <p:cBhvr>
                                        <p:cTn id="73" dur="200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00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7" presetClass="emph" presetSubtype="0" repeatCount="indefinite" fill="remove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17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3B49"/>
                                      </p:to>
                                    </p:animClr>
                                    <p:animClr clrSpc="rgb" dir="cw">
                                      <p:cBhvr>
                                        <p:cTn id="77" dur="17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3B49"/>
                                      </p:to>
                                    </p:animClr>
                                    <p:set>
                                      <p:cBhvr>
                                        <p:cTn id="78" dur="17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17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7" presetClass="emph" presetSubtype="0" repeatCount="indefinite" fill="remove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1" dur="200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3B49"/>
                                      </p:to>
                                    </p:animClr>
                                    <p:animClr clrSpc="rgb" dir="cw">
                                      <p:cBhvr>
                                        <p:cTn id="82" dur="200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3B49"/>
                                      </p:to>
                                    </p:animClr>
                                    <p:set>
                                      <p:cBhvr>
                                        <p:cTn id="83" dur="200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00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kst med diagram/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094E7C5-41B7-19AA-7224-7FD3D73FE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000" y="457200"/>
            <a:ext cx="4418308" cy="1113692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Click to edit Master title style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5117E6D-55AB-03FE-8AF0-B2417247311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89585" y="1009650"/>
            <a:ext cx="6586415" cy="520136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dirty="0"/>
              <a:t>Klikk for å legge til diagram eller tabell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81F7B7AD-6779-7998-5D9B-740EFDEECC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5999" y="1570893"/>
            <a:ext cx="4418309" cy="4640126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D3805F2B-CC2E-E3B0-DCCD-A174B59B4C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AC63E-32AD-4CEC-A4D4-8863D64CD3B1}" type="datetimeFigureOut">
              <a:rPr lang="nb-NO" smtClean="0"/>
              <a:t>20.04.2026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9403D7C1-57B1-C365-1BD8-0FB3631D3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B6D740BA-580A-6FA8-0E9F-B64A21570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BC0C4-8003-4325-A2DB-762C096FAA3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6063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Tekst med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600751E-77A1-5875-C719-190105BDA0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6000" y="457200"/>
            <a:ext cx="4418309" cy="1101969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nb-NO" dirty="0"/>
              <a:t>Klikk for å legge til tittel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9C04CB5A-3199-60BA-3DF5-3332566C975D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089585" y="1000125"/>
            <a:ext cx="6586415" cy="520226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err="1"/>
              <a:t>Klikk</a:t>
            </a:r>
            <a:r>
              <a:rPr lang="en-US" dirty="0"/>
              <a:t> for å </a:t>
            </a:r>
            <a:r>
              <a:rPr lang="en-US" dirty="0" err="1"/>
              <a:t>legge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bilde</a:t>
            </a:r>
            <a:endParaRPr lang="nb-NO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34B7F0B2-D71E-C70D-E039-59D666459941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16000" y="1559169"/>
            <a:ext cx="4418309" cy="4643223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dirty="0"/>
              <a:t>Klikk for å legge til tekst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A0579EA7-BDAB-81F8-BFAA-06A358088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AC63E-32AD-4CEC-A4D4-8863D64CD3B1}" type="datetimeFigureOut">
              <a:rPr lang="nb-NO" smtClean="0"/>
              <a:t>20.04.2026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0141357-7F2C-C708-F8F3-B6B13AF6B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0C242584-8647-3D6D-0C76-B94D86D91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BC0C4-8003-4325-A2DB-762C096FAA3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148315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600751E-77A1-5875-C719-190105BDA0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99" y="312373"/>
            <a:ext cx="5427600" cy="1160585"/>
          </a:xfrm>
        </p:spPr>
        <p:txBody>
          <a:bodyPr anchor="t">
            <a:noAutofit/>
          </a:bodyPr>
          <a:lstStyle>
            <a:lvl1pPr>
              <a:defRPr sz="4000"/>
            </a:lvl1pPr>
          </a:lstStyle>
          <a:p>
            <a:r>
              <a:rPr lang="nb-NO" dirty="0"/>
              <a:t>Klikk for å legge til tittel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34B7F0B2-D71E-C70D-E039-59D666459941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16000" y="1758461"/>
            <a:ext cx="5427600" cy="4443931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dirty="0"/>
              <a:t>Klikk for å legge til tekst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A0579EA7-BDAB-81F8-BFAA-06A358088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AC63E-32AD-4CEC-A4D4-8863D64CD3B1}" type="datetimeFigureOut">
              <a:rPr lang="nb-NO" smtClean="0"/>
              <a:t>20.04.2026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0141357-7F2C-C708-F8F3-B6B13AF6B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0C242584-8647-3D6D-0C76-B94D86D91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BC0C4-8003-4325-A2DB-762C096FAA3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774423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tel+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7B147AF-27F0-20EB-C976-70ABE08F04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dirty="0"/>
              <a:t>Klikk for å legge til tittel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888F532F-2759-B69D-65B7-DC2B1EEC0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AC63E-32AD-4CEC-A4D4-8863D64CD3B1}" type="datetimeFigureOut">
              <a:rPr lang="nb-NO" smtClean="0"/>
              <a:t>20.04.2026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FA1F6E92-8858-2AE1-0AEB-7351679FB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09F25960-1424-B17D-DD8E-2F40DA494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BC0C4-8003-4325-A2DB-762C096FAA3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531800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undertittel +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7B147AF-27F0-20EB-C976-70ABE08F04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6000" y="365125"/>
            <a:ext cx="10635220" cy="987425"/>
          </a:xfrm>
        </p:spPr>
        <p:txBody>
          <a:bodyPr/>
          <a:lstStyle>
            <a:lvl1pPr algn="ctr">
              <a:defRPr/>
            </a:lvl1pPr>
          </a:lstStyle>
          <a:p>
            <a:r>
              <a:rPr lang="nb-NO" dirty="0"/>
              <a:t>Klikk for å legge til tittel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888F532F-2759-B69D-65B7-DC2B1EEC0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AC63E-32AD-4CEC-A4D4-8863D64CD3B1}" type="datetimeFigureOut">
              <a:rPr lang="nb-NO" smtClean="0"/>
              <a:t>20.04.2026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FA1F6E92-8858-2AE1-0AEB-7351679FB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09F25960-1424-B17D-DD8E-2F40DA494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BC0C4-8003-4325-A2DB-762C096FAA3E}" type="slidenum">
              <a:rPr lang="nb-NO" smtClean="0"/>
              <a:t>‹#›</a:t>
            </a:fld>
            <a:endParaRPr lang="nb-NO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CC0606D-1A4D-8871-A7B4-C8A82943BE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6496" y="1517650"/>
            <a:ext cx="10634662" cy="647700"/>
          </a:xfrm>
        </p:spPr>
        <p:txBody>
          <a:bodyPr anchor="ctr" anchorCtr="0"/>
          <a:lstStyle>
            <a:lvl1pPr algn="ctr">
              <a:defRPr/>
            </a:lvl1pPr>
          </a:lstStyle>
          <a:p>
            <a:pPr lvl="0"/>
            <a:r>
              <a:rPr lang="en-US" dirty="0" err="1"/>
              <a:t>Klikk</a:t>
            </a:r>
            <a:r>
              <a:rPr lang="en-US" dirty="0"/>
              <a:t> for å </a:t>
            </a:r>
            <a:r>
              <a:rPr lang="en-US" dirty="0" err="1"/>
              <a:t>legge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tekst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07524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3EC235C2-3381-82C3-56B3-E655B336A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AC63E-32AD-4CEC-A4D4-8863D64CD3B1}" type="datetimeFigureOut">
              <a:rPr lang="nb-NO" smtClean="0"/>
              <a:t>20.04.2026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A1BE3268-1920-CB97-B1F3-52B5F81C9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93B1594B-760D-5406-A816-DA74A7AC6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BC0C4-8003-4325-A2DB-762C096FAA3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824429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Teal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3EC235C2-3381-82C3-56B3-E655B336A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AC63E-32AD-4CEC-A4D4-8863D64CD3B1}" type="datetimeFigureOut">
              <a:rPr lang="nb-NO" smtClean="0"/>
              <a:t>20.04.2026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A1BE3268-1920-CB97-B1F3-52B5F81C9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93B1594B-760D-5406-A816-DA74A7AC6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BC0C4-8003-4325-A2DB-762C096FAA3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545881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Pink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3EC235C2-3381-82C3-56B3-E655B336A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AC63E-32AD-4CEC-A4D4-8863D64CD3B1}" type="datetimeFigureOut">
              <a:rPr lang="nb-NO" smtClean="0"/>
              <a:t>20.04.2026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A1BE3268-1920-CB97-B1F3-52B5F81C9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93B1594B-760D-5406-A816-DA74A7AC6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BC0C4-8003-4325-A2DB-762C096FAA3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847313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Gold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3EC235C2-3381-82C3-56B3-E655B336A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AC63E-32AD-4CEC-A4D4-8863D64CD3B1}" type="datetimeFigureOut">
              <a:rPr lang="nb-NO" smtClean="0"/>
              <a:t>20.04.2026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A1BE3268-1920-CB97-B1F3-52B5F81C9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93B1594B-760D-5406-A816-DA74A7AC6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BC0C4-8003-4325-A2DB-762C096FAA3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843845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 Teal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7B147AF-27F0-20EB-C976-70ABE08F04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6000" y="1834066"/>
            <a:ext cx="11155610" cy="3464312"/>
          </a:xfrm>
        </p:spPr>
        <p:txBody>
          <a:bodyPr/>
          <a:lstStyle>
            <a:lvl1pPr algn="ctr">
              <a:defRPr i="1"/>
            </a:lvl1pPr>
          </a:lstStyle>
          <a:p>
            <a:r>
              <a:rPr lang="nb-NO" dirty="0"/>
              <a:t>Klikk for å legge til sitat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888F532F-2759-B69D-65B7-DC2B1EEC0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AC63E-32AD-4CEC-A4D4-8863D64CD3B1}" type="datetimeFigureOut">
              <a:rPr lang="nb-NO" smtClean="0"/>
              <a:t>20.04.2026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FA1F6E92-8858-2AE1-0AEB-7351679FB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09F25960-1424-B17D-DD8E-2F40DA494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BC0C4-8003-4325-A2DB-762C096FAA3E}" type="slidenum">
              <a:rPr lang="nb-NO" smtClean="0"/>
              <a:t>‹#›</a:t>
            </a:fld>
            <a:endParaRPr lang="nb-NO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F4922A-2D42-6A62-C50D-ECAF7435D1F7}"/>
              </a:ext>
            </a:extLst>
          </p:cNvPr>
          <p:cNvSpPr txBox="1"/>
          <p:nvPr userDrawn="1"/>
        </p:nvSpPr>
        <p:spPr>
          <a:xfrm>
            <a:off x="515999" y="620741"/>
            <a:ext cx="1438736" cy="1007024"/>
          </a:xfrm>
          <a:custGeom>
            <a:avLst/>
            <a:gdLst/>
            <a:ahLst/>
            <a:cxnLst/>
            <a:rect l="l" t="t" r="r" b="b"/>
            <a:pathLst>
              <a:path w="986952" h="690804">
                <a:moveTo>
                  <a:pt x="917343" y="0"/>
                </a:moveTo>
                <a:lnTo>
                  <a:pt x="986952" y="114301"/>
                </a:lnTo>
                <a:cubicBezTo>
                  <a:pt x="938941" y="135061"/>
                  <a:pt x="895125" y="164983"/>
                  <a:pt x="855503" y="204069"/>
                </a:cubicBezTo>
                <a:cubicBezTo>
                  <a:pt x="815882" y="243155"/>
                  <a:pt x="792576" y="286123"/>
                  <a:pt x="785584" y="332975"/>
                </a:cubicBezTo>
                <a:cubicBezTo>
                  <a:pt x="819922" y="338048"/>
                  <a:pt x="848201" y="356478"/>
                  <a:pt x="870420" y="388264"/>
                </a:cubicBezTo>
                <a:cubicBezTo>
                  <a:pt x="892639" y="420051"/>
                  <a:pt x="904136" y="457117"/>
                  <a:pt x="904913" y="499465"/>
                </a:cubicBezTo>
                <a:cubicBezTo>
                  <a:pt x="903670" y="557446"/>
                  <a:pt x="885025" y="603624"/>
                  <a:pt x="848978" y="637999"/>
                </a:cubicBezTo>
                <a:cubicBezTo>
                  <a:pt x="812930" y="672374"/>
                  <a:pt x="766939" y="689975"/>
                  <a:pt x="711003" y="690804"/>
                </a:cubicBezTo>
                <a:cubicBezTo>
                  <a:pt x="653980" y="690183"/>
                  <a:pt x="607678" y="671546"/>
                  <a:pt x="572097" y="634893"/>
                </a:cubicBezTo>
                <a:cubicBezTo>
                  <a:pt x="536515" y="598241"/>
                  <a:pt x="518181" y="547299"/>
                  <a:pt x="517093" y="482070"/>
                </a:cubicBezTo>
                <a:cubicBezTo>
                  <a:pt x="517818" y="413890"/>
                  <a:pt x="536256" y="349593"/>
                  <a:pt x="572407" y="289178"/>
                </a:cubicBezTo>
                <a:cubicBezTo>
                  <a:pt x="608558" y="228763"/>
                  <a:pt x="658072" y="171299"/>
                  <a:pt x="720947" y="116786"/>
                </a:cubicBezTo>
                <a:cubicBezTo>
                  <a:pt x="754301" y="88313"/>
                  <a:pt x="788899" y="64499"/>
                  <a:pt x="824739" y="45345"/>
                </a:cubicBezTo>
                <a:cubicBezTo>
                  <a:pt x="860579" y="26191"/>
                  <a:pt x="891447" y="11076"/>
                  <a:pt x="917343" y="0"/>
                </a:cubicBezTo>
                <a:close/>
                <a:moveTo>
                  <a:pt x="400250" y="0"/>
                </a:moveTo>
                <a:lnTo>
                  <a:pt x="469859" y="114301"/>
                </a:lnTo>
                <a:cubicBezTo>
                  <a:pt x="421847" y="135061"/>
                  <a:pt x="378031" y="164983"/>
                  <a:pt x="338410" y="204069"/>
                </a:cubicBezTo>
                <a:cubicBezTo>
                  <a:pt x="298789" y="243155"/>
                  <a:pt x="275483" y="286123"/>
                  <a:pt x="268491" y="332975"/>
                </a:cubicBezTo>
                <a:cubicBezTo>
                  <a:pt x="302829" y="338048"/>
                  <a:pt x="331107" y="356478"/>
                  <a:pt x="353326" y="388264"/>
                </a:cubicBezTo>
                <a:cubicBezTo>
                  <a:pt x="375545" y="420051"/>
                  <a:pt x="387043" y="457117"/>
                  <a:pt x="387820" y="499465"/>
                </a:cubicBezTo>
                <a:cubicBezTo>
                  <a:pt x="386577" y="557446"/>
                  <a:pt x="367932" y="603624"/>
                  <a:pt x="331884" y="637999"/>
                </a:cubicBezTo>
                <a:cubicBezTo>
                  <a:pt x="295837" y="672374"/>
                  <a:pt x="249846" y="689975"/>
                  <a:pt x="193910" y="690804"/>
                </a:cubicBezTo>
                <a:cubicBezTo>
                  <a:pt x="136887" y="690183"/>
                  <a:pt x="90585" y="671546"/>
                  <a:pt x="55003" y="634893"/>
                </a:cubicBezTo>
                <a:cubicBezTo>
                  <a:pt x="19422" y="598241"/>
                  <a:pt x="1088" y="547299"/>
                  <a:pt x="0" y="482070"/>
                </a:cubicBezTo>
                <a:cubicBezTo>
                  <a:pt x="725" y="413890"/>
                  <a:pt x="19163" y="349593"/>
                  <a:pt x="55314" y="289178"/>
                </a:cubicBezTo>
                <a:cubicBezTo>
                  <a:pt x="91465" y="228763"/>
                  <a:pt x="140978" y="171299"/>
                  <a:pt x="203854" y="116786"/>
                </a:cubicBezTo>
                <a:cubicBezTo>
                  <a:pt x="237208" y="88313"/>
                  <a:pt x="271805" y="64499"/>
                  <a:pt x="307646" y="45345"/>
                </a:cubicBezTo>
                <a:cubicBezTo>
                  <a:pt x="343486" y="26191"/>
                  <a:pt x="374354" y="11076"/>
                  <a:pt x="4002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nb-NO" sz="19600" dirty="0">
              <a:latin typeface="MetaPro-BookIta" panose="020B0604030101020102" pitchFamily="34" charset="0"/>
              <a:ea typeface="Franchise" panose="02000506000000020003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593110-7FEE-7353-1FEF-5E11265C550C}"/>
              </a:ext>
            </a:extLst>
          </p:cNvPr>
          <p:cNvSpPr txBox="1"/>
          <p:nvPr userDrawn="1"/>
        </p:nvSpPr>
        <p:spPr>
          <a:xfrm rot="10800000">
            <a:off x="10898769" y="5586453"/>
            <a:ext cx="772841" cy="540940"/>
          </a:xfrm>
          <a:custGeom>
            <a:avLst/>
            <a:gdLst/>
            <a:ahLst/>
            <a:cxnLst/>
            <a:rect l="l" t="t" r="r" b="b"/>
            <a:pathLst>
              <a:path w="986952" h="690804">
                <a:moveTo>
                  <a:pt x="917343" y="0"/>
                </a:moveTo>
                <a:lnTo>
                  <a:pt x="986952" y="114301"/>
                </a:lnTo>
                <a:cubicBezTo>
                  <a:pt x="938941" y="135061"/>
                  <a:pt x="895125" y="164983"/>
                  <a:pt x="855503" y="204069"/>
                </a:cubicBezTo>
                <a:cubicBezTo>
                  <a:pt x="815882" y="243155"/>
                  <a:pt x="792576" y="286123"/>
                  <a:pt x="785584" y="332975"/>
                </a:cubicBezTo>
                <a:cubicBezTo>
                  <a:pt x="819922" y="338048"/>
                  <a:pt x="848201" y="356478"/>
                  <a:pt x="870420" y="388264"/>
                </a:cubicBezTo>
                <a:cubicBezTo>
                  <a:pt x="892639" y="420051"/>
                  <a:pt x="904136" y="457117"/>
                  <a:pt x="904913" y="499465"/>
                </a:cubicBezTo>
                <a:cubicBezTo>
                  <a:pt x="903670" y="557446"/>
                  <a:pt x="885025" y="603624"/>
                  <a:pt x="848978" y="637999"/>
                </a:cubicBezTo>
                <a:cubicBezTo>
                  <a:pt x="812930" y="672374"/>
                  <a:pt x="766939" y="689975"/>
                  <a:pt x="711003" y="690804"/>
                </a:cubicBezTo>
                <a:cubicBezTo>
                  <a:pt x="653980" y="690183"/>
                  <a:pt x="607678" y="671546"/>
                  <a:pt x="572097" y="634893"/>
                </a:cubicBezTo>
                <a:cubicBezTo>
                  <a:pt x="536515" y="598241"/>
                  <a:pt x="518181" y="547299"/>
                  <a:pt x="517093" y="482070"/>
                </a:cubicBezTo>
                <a:cubicBezTo>
                  <a:pt x="517818" y="413890"/>
                  <a:pt x="536256" y="349593"/>
                  <a:pt x="572407" y="289178"/>
                </a:cubicBezTo>
                <a:cubicBezTo>
                  <a:pt x="608558" y="228763"/>
                  <a:pt x="658072" y="171299"/>
                  <a:pt x="720947" y="116786"/>
                </a:cubicBezTo>
                <a:cubicBezTo>
                  <a:pt x="754301" y="88313"/>
                  <a:pt x="788899" y="64499"/>
                  <a:pt x="824739" y="45345"/>
                </a:cubicBezTo>
                <a:cubicBezTo>
                  <a:pt x="860579" y="26191"/>
                  <a:pt x="891447" y="11076"/>
                  <a:pt x="917343" y="0"/>
                </a:cubicBezTo>
                <a:close/>
                <a:moveTo>
                  <a:pt x="400250" y="0"/>
                </a:moveTo>
                <a:lnTo>
                  <a:pt x="469859" y="114301"/>
                </a:lnTo>
                <a:cubicBezTo>
                  <a:pt x="421847" y="135061"/>
                  <a:pt x="378031" y="164983"/>
                  <a:pt x="338410" y="204069"/>
                </a:cubicBezTo>
                <a:cubicBezTo>
                  <a:pt x="298789" y="243155"/>
                  <a:pt x="275483" y="286123"/>
                  <a:pt x="268491" y="332975"/>
                </a:cubicBezTo>
                <a:cubicBezTo>
                  <a:pt x="302829" y="338048"/>
                  <a:pt x="331107" y="356478"/>
                  <a:pt x="353326" y="388264"/>
                </a:cubicBezTo>
                <a:cubicBezTo>
                  <a:pt x="375545" y="420051"/>
                  <a:pt x="387043" y="457117"/>
                  <a:pt x="387820" y="499465"/>
                </a:cubicBezTo>
                <a:cubicBezTo>
                  <a:pt x="386577" y="557446"/>
                  <a:pt x="367932" y="603624"/>
                  <a:pt x="331884" y="637999"/>
                </a:cubicBezTo>
                <a:cubicBezTo>
                  <a:pt x="295837" y="672374"/>
                  <a:pt x="249846" y="689975"/>
                  <a:pt x="193910" y="690804"/>
                </a:cubicBezTo>
                <a:cubicBezTo>
                  <a:pt x="136887" y="690183"/>
                  <a:pt x="90585" y="671546"/>
                  <a:pt x="55003" y="634893"/>
                </a:cubicBezTo>
                <a:cubicBezTo>
                  <a:pt x="19422" y="598241"/>
                  <a:pt x="1088" y="547299"/>
                  <a:pt x="0" y="482070"/>
                </a:cubicBezTo>
                <a:cubicBezTo>
                  <a:pt x="725" y="413890"/>
                  <a:pt x="19163" y="349593"/>
                  <a:pt x="55314" y="289178"/>
                </a:cubicBezTo>
                <a:cubicBezTo>
                  <a:pt x="91465" y="228763"/>
                  <a:pt x="140978" y="171299"/>
                  <a:pt x="203854" y="116786"/>
                </a:cubicBezTo>
                <a:cubicBezTo>
                  <a:pt x="237208" y="88313"/>
                  <a:pt x="271805" y="64499"/>
                  <a:pt x="307646" y="45345"/>
                </a:cubicBezTo>
                <a:cubicBezTo>
                  <a:pt x="343486" y="26191"/>
                  <a:pt x="374354" y="11076"/>
                  <a:pt x="4002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nb-NO" sz="19600" dirty="0">
              <a:latin typeface="MetaPro-BookIta" panose="020B0604030101020102" pitchFamily="34" charset="0"/>
              <a:ea typeface="Franchise" panose="02000506000000020003" pitchFamily="2" charset="0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C4A9108-DDB4-9951-2455-C41F287D36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6899" y="5454147"/>
            <a:ext cx="8778875" cy="773112"/>
          </a:xfrm>
        </p:spPr>
        <p:txBody>
          <a:bodyPr anchor="ctr"/>
          <a:lstStyle>
            <a:lvl1pPr algn="r">
              <a:defRPr/>
            </a:lvl1pPr>
          </a:lstStyle>
          <a:p>
            <a:pPr lvl="0"/>
            <a:r>
              <a:rPr lang="en-US" dirty="0" err="1"/>
              <a:t>Klikk</a:t>
            </a:r>
            <a:r>
              <a:rPr lang="en-US" dirty="0"/>
              <a:t> for å </a:t>
            </a:r>
            <a:r>
              <a:rPr lang="en-US" dirty="0" err="1"/>
              <a:t>legge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forfatter</a:t>
            </a:r>
            <a:endParaRPr lang="nb-NO" dirty="0"/>
          </a:p>
        </p:txBody>
      </p:sp>
      <p:grpSp>
        <p:nvGrpSpPr>
          <p:cNvPr id="12" name="Gruppe 11">
            <a:extLst>
              <a:ext uri="{FF2B5EF4-FFF2-40B4-BE49-F238E27FC236}">
                <a16:creationId xmlns:a16="http://schemas.microsoft.com/office/drawing/2014/main" id="{8C6B0C7F-4D16-678E-0533-8A177FB362D0}"/>
              </a:ext>
            </a:extLst>
          </p:cNvPr>
          <p:cNvGrpSpPr/>
          <p:nvPr userDrawn="1"/>
        </p:nvGrpSpPr>
        <p:grpSpPr>
          <a:xfrm>
            <a:off x="515999" y="5729889"/>
            <a:ext cx="972187" cy="221627"/>
            <a:chOff x="1413829" y="-850319"/>
            <a:chExt cx="1338357" cy="305102"/>
          </a:xfrm>
        </p:grpSpPr>
        <p:sp>
          <p:nvSpPr>
            <p:cNvPr id="13" name="Frihåndsform: figur 8">
              <a:extLst>
                <a:ext uri="{FF2B5EF4-FFF2-40B4-BE49-F238E27FC236}">
                  <a16:creationId xmlns:a16="http://schemas.microsoft.com/office/drawing/2014/main" id="{D017EBDF-E1DC-1432-85CF-DB59363AF9A1}"/>
                </a:ext>
              </a:extLst>
            </p:cNvPr>
            <p:cNvSpPr/>
            <p:nvPr/>
          </p:nvSpPr>
          <p:spPr>
            <a:xfrm>
              <a:off x="1413829" y="-850319"/>
              <a:ext cx="305102" cy="305102"/>
            </a:xfrm>
            <a:custGeom>
              <a:avLst/>
              <a:gdLst>
                <a:gd name="connsiteX0" fmla="*/ 285120 w 305102"/>
                <a:gd name="connsiteY0" fmla="*/ 19983 h 305102"/>
                <a:gd name="connsiteX1" fmla="*/ 188293 w 305102"/>
                <a:gd name="connsiteY1" fmla="*/ 19983 h 305102"/>
                <a:gd name="connsiteX2" fmla="*/ 19983 w 305102"/>
                <a:gd name="connsiteY2" fmla="*/ 188293 h 305102"/>
                <a:gd name="connsiteX3" fmla="*/ 19983 w 305102"/>
                <a:gd name="connsiteY3" fmla="*/ 285120 h 305102"/>
                <a:gd name="connsiteX4" fmla="*/ 116810 w 305102"/>
                <a:gd name="connsiteY4" fmla="*/ 285120 h 305102"/>
                <a:gd name="connsiteX5" fmla="*/ 285120 w 305102"/>
                <a:gd name="connsiteY5" fmla="*/ 116810 h 305102"/>
                <a:gd name="connsiteX6" fmla="*/ 285120 w 305102"/>
                <a:gd name="connsiteY6" fmla="*/ 19983 h 305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5102" h="305102">
                  <a:moveTo>
                    <a:pt x="285120" y="19983"/>
                  </a:moveTo>
                  <a:cubicBezTo>
                    <a:pt x="258476" y="-6661"/>
                    <a:pt x="214937" y="-6661"/>
                    <a:pt x="188293" y="19983"/>
                  </a:cubicBezTo>
                  <a:lnTo>
                    <a:pt x="19983" y="188293"/>
                  </a:lnTo>
                  <a:cubicBezTo>
                    <a:pt x="-6661" y="214937"/>
                    <a:pt x="-6661" y="258476"/>
                    <a:pt x="19983" y="285120"/>
                  </a:cubicBezTo>
                  <a:cubicBezTo>
                    <a:pt x="46626" y="311764"/>
                    <a:pt x="90166" y="311764"/>
                    <a:pt x="116810" y="285120"/>
                  </a:cubicBezTo>
                  <a:lnTo>
                    <a:pt x="285120" y="116810"/>
                  </a:lnTo>
                  <a:cubicBezTo>
                    <a:pt x="311764" y="90166"/>
                    <a:pt x="311764" y="46626"/>
                    <a:pt x="285120" y="19983"/>
                  </a:cubicBezTo>
                  <a:close/>
                </a:path>
              </a:pathLst>
            </a:custGeom>
            <a:solidFill>
              <a:schemeClr val="tx2"/>
            </a:solidFill>
            <a:ln w="6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>
                <a:solidFill>
                  <a:schemeClr val="tx2"/>
                </a:solidFill>
              </a:endParaRPr>
            </a:p>
          </p:txBody>
        </p:sp>
        <p:sp>
          <p:nvSpPr>
            <p:cNvPr id="14" name="Frihåndsform: figur 9">
              <a:extLst>
                <a:ext uri="{FF2B5EF4-FFF2-40B4-BE49-F238E27FC236}">
                  <a16:creationId xmlns:a16="http://schemas.microsoft.com/office/drawing/2014/main" id="{B86F2C8E-1F87-F492-1702-4C381D4D4271}"/>
                </a:ext>
              </a:extLst>
            </p:cNvPr>
            <p:cNvSpPr/>
            <p:nvPr/>
          </p:nvSpPr>
          <p:spPr>
            <a:xfrm>
              <a:off x="2447084" y="-850319"/>
              <a:ext cx="305102" cy="305102"/>
            </a:xfrm>
            <a:custGeom>
              <a:avLst/>
              <a:gdLst>
                <a:gd name="connsiteX0" fmla="*/ 19983 w 305102"/>
                <a:gd name="connsiteY0" fmla="*/ 285120 h 305102"/>
                <a:gd name="connsiteX1" fmla="*/ 116810 w 305102"/>
                <a:gd name="connsiteY1" fmla="*/ 285120 h 305102"/>
                <a:gd name="connsiteX2" fmla="*/ 285120 w 305102"/>
                <a:gd name="connsiteY2" fmla="*/ 116810 h 305102"/>
                <a:gd name="connsiteX3" fmla="*/ 285120 w 305102"/>
                <a:gd name="connsiteY3" fmla="*/ 19983 h 305102"/>
                <a:gd name="connsiteX4" fmla="*/ 188293 w 305102"/>
                <a:gd name="connsiteY4" fmla="*/ 19983 h 305102"/>
                <a:gd name="connsiteX5" fmla="*/ 19983 w 305102"/>
                <a:gd name="connsiteY5" fmla="*/ 188293 h 305102"/>
                <a:gd name="connsiteX6" fmla="*/ 19983 w 305102"/>
                <a:gd name="connsiteY6" fmla="*/ 285120 h 305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5102" h="305102">
                  <a:moveTo>
                    <a:pt x="19983" y="285120"/>
                  </a:moveTo>
                  <a:cubicBezTo>
                    <a:pt x="46627" y="311764"/>
                    <a:pt x="90166" y="311764"/>
                    <a:pt x="116810" y="285120"/>
                  </a:cubicBezTo>
                  <a:lnTo>
                    <a:pt x="285120" y="116810"/>
                  </a:lnTo>
                  <a:cubicBezTo>
                    <a:pt x="311764" y="90166"/>
                    <a:pt x="311764" y="46626"/>
                    <a:pt x="285120" y="19983"/>
                  </a:cubicBezTo>
                  <a:cubicBezTo>
                    <a:pt x="258476" y="-6661"/>
                    <a:pt x="214937" y="-6661"/>
                    <a:pt x="188293" y="19983"/>
                  </a:cubicBezTo>
                  <a:lnTo>
                    <a:pt x="19983" y="188293"/>
                  </a:lnTo>
                  <a:cubicBezTo>
                    <a:pt x="-6661" y="214937"/>
                    <a:pt x="-6661" y="258476"/>
                    <a:pt x="19983" y="285120"/>
                  </a:cubicBezTo>
                  <a:close/>
                </a:path>
              </a:pathLst>
            </a:custGeom>
            <a:solidFill>
              <a:srgbClr val="F7A600"/>
            </a:solidFill>
            <a:ln w="6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5" name="Frihåndsform: figur 10">
              <a:extLst>
                <a:ext uri="{FF2B5EF4-FFF2-40B4-BE49-F238E27FC236}">
                  <a16:creationId xmlns:a16="http://schemas.microsoft.com/office/drawing/2014/main" id="{66C07403-7D88-F35B-4EE4-1E73D12E9BC1}"/>
                </a:ext>
              </a:extLst>
            </p:cNvPr>
            <p:cNvSpPr/>
            <p:nvPr/>
          </p:nvSpPr>
          <p:spPr>
            <a:xfrm>
              <a:off x="1930457" y="-850319"/>
              <a:ext cx="304615" cy="305102"/>
            </a:xfrm>
            <a:custGeom>
              <a:avLst/>
              <a:gdLst>
                <a:gd name="connsiteX0" fmla="*/ 285120 w 304615"/>
                <a:gd name="connsiteY0" fmla="*/ 285120 h 305102"/>
                <a:gd name="connsiteX1" fmla="*/ 188293 w 304615"/>
                <a:gd name="connsiteY1" fmla="*/ 285120 h 305102"/>
                <a:gd name="connsiteX2" fmla="*/ 19983 w 304615"/>
                <a:gd name="connsiteY2" fmla="*/ 116810 h 305102"/>
                <a:gd name="connsiteX3" fmla="*/ 19983 w 304615"/>
                <a:gd name="connsiteY3" fmla="*/ 19983 h 305102"/>
                <a:gd name="connsiteX4" fmla="*/ 116810 w 304615"/>
                <a:gd name="connsiteY4" fmla="*/ 19983 h 305102"/>
                <a:gd name="connsiteX5" fmla="*/ 285120 w 304615"/>
                <a:gd name="connsiteY5" fmla="*/ 188293 h 305102"/>
                <a:gd name="connsiteX6" fmla="*/ 285120 w 304615"/>
                <a:gd name="connsiteY6" fmla="*/ 285120 h 305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4615" h="305102">
                  <a:moveTo>
                    <a:pt x="285120" y="285120"/>
                  </a:moveTo>
                  <a:cubicBezTo>
                    <a:pt x="258476" y="311764"/>
                    <a:pt x="214937" y="311764"/>
                    <a:pt x="188293" y="285120"/>
                  </a:cubicBezTo>
                  <a:lnTo>
                    <a:pt x="19983" y="116810"/>
                  </a:lnTo>
                  <a:cubicBezTo>
                    <a:pt x="-6661" y="90166"/>
                    <a:pt x="-6661" y="46626"/>
                    <a:pt x="19983" y="19983"/>
                  </a:cubicBezTo>
                  <a:cubicBezTo>
                    <a:pt x="46626" y="-6661"/>
                    <a:pt x="90166" y="-6661"/>
                    <a:pt x="116810" y="19983"/>
                  </a:cubicBezTo>
                  <a:lnTo>
                    <a:pt x="285120" y="188293"/>
                  </a:lnTo>
                  <a:cubicBezTo>
                    <a:pt x="311114" y="214937"/>
                    <a:pt x="311114" y="258476"/>
                    <a:pt x="285120" y="285120"/>
                  </a:cubicBezTo>
                  <a:close/>
                </a:path>
              </a:pathLst>
            </a:custGeom>
            <a:solidFill>
              <a:srgbClr val="D83364"/>
            </a:solidFill>
            <a:ln w="6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</p:grpSp>
    </p:spTree>
    <p:extLst>
      <p:ext uri="{BB962C8B-B14F-4D97-AF65-F5344CB8AC3E}">
        <p14:creationId xmlns:p14="http://schemas.microsoft.com/office/powerpoint/2010/main" val="1496160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sjonsskille/deloverskrift Tea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A8DAC69-1715-E866-3771-12378D8B0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195896"/>
            <a:ext cx="10515600" cy="2852737"/>
          </a:xfrm>
          <a:ln>
            <a:noFill/>
          </a:ln>
        </p:spPr>
        <p:txBody>
          <a:bodyPr anchor="b">
            <a:normAutofit/>
          </a:bodyPr>
          <a:lstStyle>
            <a:lvl1pPr>
              <a:defRPr sz="5800"/>
            </a:lvl1pPr>
          </a:lstStyle>
          <a:p>
            <a:r>
              <a:rPr lang="nb-NO" dirty="0"/>
              <a:t>Klikk for å legge til seksjonstittel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6CC8A58-0C7B-229D-1DA3-315E8DEADB6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64637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dirty="0"/>
              <a:t>Klikk for å legge til undertittel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04DEE08-6DE9-C948-95EB-D89CEAB13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3FAC63E-32AD-4CEC-A4D4-8863D64CD3B1}" type="datetimeFigureOut">
              <a:rPr lang="nb-NO" smtClean="0"/>
              <a:pPr/>
              <a:t>20.04.2026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1AEB97E-5B00-6D01-BB9B-B2EACBF68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9603D1F-0B5E-9191-C915-53E4D31B1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C3BC0C4-8003-4325-A2DB-762C096FAA3E}" type="slidenum">
              <a:rPr lang="nb-NO" smtClean="0"/>
              <a:pPr/>
              <a:t>‹#›</a:t>
            </a:fld>
            <a:endParaRPr lang="nb-NO"/>
          </a:p>
        </p:txBody>
      </p:sp>
      <p:grpSp>
        <p:nvGrpSpPr>
          <p:cNvPr id="12" name="Gruppe 11">
            <a:extLst>
              <a:ext uri="{FF2B5EF4-FFF2-40B4-BE49-F238E27FC236}">
                <a16:creationId xmlns:a16="http://schemas.microsoft.com/office/drawing/2014/main" id="{2B2111D5-E541-D116-DD96-6431406E1B7F}"/>
              </a:ext>
            </a:extLst>
          </p:cNvPr>
          <p:cNvGrpSpPr/>
          <p:nvPr userDrawn="1"/>
        </p:nvGrpSpPr>
        <p:grpSpPr>
          <a:xfrm>
            <a:off x="831850" y="433439"/>
            <a:ext cx="972187" cy="221627"/>
            <a:chOff x="1413829" y="-850319"/>
            <a:chExt cx="1338357" cy="305102"/>
          </a:xfrm>
        </p:grpSpPr>
        <p:sp>
          <p:nvSpPr>
            <p:cNvPr id="9" name="Frihåndsform: figur 8">
              <a:extLst>
                <a:ext uri="{FF2B5EF4-FFF2-40B4-BE49-F238E27FC236}">
                  <a16:creationId xmlns:a16="http://schemas.microsoft.com/office/drawing/2014/main" id="{491FBB2E-FA28-0C7E-7B0B-5AA15127206C}"/>
                </a:ext>
              </a:extLst>
            </p:cNvPr>
            <p:cNvSpPr/>
            <p:nvPr/>
          </p:nvSpPr>
          <p:spPr>
            <a:xfrm>
              <a:off x="1413829" y="-850319"/>
              <a:ext cx="305102" cy="305102"/>
            </a:xfrm>
            <a:custGeom>
              <a:avLst/>
              <a:gdLst>
                <a:gd name="connsiteX0" fmla="*/ 285120 w 305102"/>
                <a:gd name="connsiteY0" fmla="*/ 19983 h 305102"/>
                <a:gd name="connsiteX1" fmla="*/ 188293 w 305102"/>
                <a:gd name="connsiteY1" fmla="*/ 19983 h 305102"/>
                <a:gd name="connsiteX2" fmla="*/ 19983 w 305102"/>
                <a:gd name="connsiteY2" fmla="*/ 188293 h 305102"/>
                <a:gd name="connsiteX3" fmla="*/ 19983 w 305102"/>
                <a:gd name="connsiteY3" fmla="*/ 285120 h 305102"/>
                <a:gd name="connsiteX4" fmla="*/ 116810 w 305102"/>
                <a:gd name="connsiteY4" fmla="*/ 285120 h 305102"/>
                <a:gd name="connsiteX5" fmla="*/ 285120 w 305102"/>
                <a:gd name="connsiteY5" fmla="*/ 116810 h 305102"/>
                <a:gd name="connsiteX6" fmla="*/ 285120 w 305102"/>
                <a:gd name="connsiteY6" fmla="*/ 19983 h 305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5102" h="305102">
                  <a:moveTo>
                    <a:pt x="285120" y="19983"/>
                  </a:moveTo>
                  <a:cubicBezTo>
                    <a:pt x="258476" y="-6661"/>
                    <a:pt x="214937" y="-6661"/>
                    <a:pt x="188293" y="19983"/>
                  </a:cubicBezTo>
                  <a:lnTo>
                    <a:pt x="19983" y="188293"/>
                  </a:lnTo>
                  <a:cubicBezTo>
                    <a:pt x="-6661" y="214937"/>
                    <a:pt x="-6661" y="258476"/>
                    <a:pt x="19983" y="285120"/>
                  </a:cubicBezTo>
                  <a:cubicBezTo>
                    <a:pt x="46626" y="311764"/>
                    <a:pt x="90166" y="311764"/>
                    <a:pt x="116810" y="285120"/>
                  </a:cubicBezTo>
                  <a:lnTo>
                    <a:pt x="285120" y="116810"/>
                  </a:lnTo>
                  <a:cubicBezTo>
                    <a:pt x="311764" y="90166"/>
                    <a:pt x="311764" y="46626"/>
                    <a:pt x="285120" y="19983"/>
                  </a:cubicBezTo>
                  <a:close/>
                </a:path>
              </a:pathLst>
            </a:custGeom>
            <a:solidFill>
              <a:schemeClr val="tx2"/>
            </a:solidFill>
            <a:ln w="6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>
                <a:solidFill>
                  <a:schemeClr val="tx2"/>
                </a:solidFill>
              </a:endParaRPr>
            </a:p>
          </p:txBody>
        </p:sp>
        <p:sp>
          <p:nvSpPr>
            <p:cNvPr id="10" name="Frihåndsform: figur 9">
              <a:extLst>
                <a:ext uri="{FF2B5EF4-FFF2-40B4-BE49-F238E27FC236}">
                  <a16:creationId xmlns:a16="http://schemas.microsoft.com/office/drawing/2014/main" id="{5A57C567-D8E0-2929-EFFA-51F5D785B0BB}"/>
                </a:ext>
              </a:extLst>
            </p:cNvPr>
            <p:cNvSpPr/>
            <p:nvPr/>
          </p:nvSpPr>
          <p:spPr>
            <a:xfrm>
              <a:off x="2447084" y="-850319"/>
              <a:ext cx="305102" cy="305102"/>
            </a:xfrm>
            <a:custGeom>
              <a:avLst/>
              <a:gdLst>
                <a:gd name="connsiteX0" fmla="*/ 19983 w 305102"/>
                <a:gd name="connsiteY0" fmla="*/ 285120 h 305102"/>
                <a:gd name="connsiteX1" fmla="*/ 116810 w 305102"/>
                <a:gd name="connsiteY1" fmla="*/ 285120 h 305102"/>
                <a:gd name="connsiteX2" fmla="*/ 285120 w 305102"/>
                <a:gd name="connsiteY2" fmla="*/ 116810 h 305102"/>
                <a:gd name="connsiteX3" fmla="*/ 285120 w 305102"/>
                <a:gd name="connsiteY3" fmla="*/ 19983 h 305102"/>
                <a:gd name="connsiteX4" fmla="*/ 188293 w 305102"/>
                <a:gd name="connsiteY4" fmla="*/ 19983 h 305102"/>
                <a:gd name="connsiteX5" fmla="*/ 19983 w 305102"/>
                <a:gd name="connsiteY5" fmla="*/ 188293 h 305102"/>
                <a:gd name="connsiteX6" fmla="*/ 19983 w 305102"/>
                <a:gd name="connsiteY6" fmla="*/ 285120 h 305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5102" h="305102">
                  <a:moveTo>
                    <a:pt x="19983" y="285120"/>
                  </a:moveTo>
                  <a:cubicBezTo>
                    <a:pt x="46627" y="311764"/>
                    <a:pt x="90166" y="311764"/>
                    <a:pt x="116810" y="285120"/>
                  </a:cubicBezTo>
                  <a:lnTo>
                    <a:pt x="285120" y="116810"/>
                  </a:lnTo>
                  <a:cubicBezTo>
                    <a:pt x="311764" y="90166"/>
                    <a:pt x="311764" y="46626"/>
                    <a:pt x="285120" y="19983"/>
                  </a:cubicBezTo>
                  <a:cubicBezTo>
                    <a:pt x="258476" y="-6661"/>
                    <a:pt x="214937" y="-6661"/>
                    <a:pt x="188293" y="19983"/>
                  </a:cubicBezTo>
                  <a:lnTo>
                    <a:pt x="19983" y="188293"/>
                  </a:lnTo>
                  <a:cubicBezTo>
                    <a:pt x="-6661" y="214937"/>
                    <a:pt x="-6661" y="258476"/>
                    <a:pt x="19983" y="285120"/>
                  </a:cubicBezTo>
                  <a:close/>
                </a:path>
              </a:pathLst>
            </a:custGeom>
            <a:solidFill>
              <a:srgbClr val="F7A600"/>
            </a:solidFill>
            <a:ln w="6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1" name="Frihåndsform: figur 10">
              <a:extLst>
                <a:ext uri="{FF2B5EF4-FFF2-40B4-BE49-F238E27FC236}">
                  <a16:creationId xmlns:a16="http://schemas.microsoft.com/office/drawing/2014/main" id="{6AFE4F23-953D-9F49-9DF3-49BE38684697}"/>
                </a:ext>
              </a:extLst>
            </p:cNvPr>
            <p:cNvSpPr/>
            <p:nvPr/>
          </p:nvSpPr>
          <p:spPr>
            <a:xfrm>
              <a:off x="1930457" y="-850319"/>
              <a:ext cx="304615" cy="305102"/>
            </a:xfrm>
            <a:custGeom>
              <a:avLst/>
              <a:gdLst>
                <a:gd name="connsiteX0" fmla="*/ 285120 w 304615"/>
                <a:gd name="connsiteY0" fmla="*/ 285120 h 305102"/>
                <a:gd name="connsiteX1" fmla="*/ 188293 w 304615"/>
                <a:gd name="connsiteY1" fmla="*/ 285120 h 305102"/>
                <a:gd name="connsiteX2" fmla="*/ 19983 w 304615"/>
                <a:gd name="connsiteY2" fmla="*/ 116810 h 305102"/>
                <a:gd name="connsiteX3" fmla="*/ 19983 w 304615"/>
                <a:gd name="connsiteY3" fmla="*/ 19983 h 305102"/>
                <a:gd name="connsiteX4" fmla="*/ 116810 w 304615"/>
                <a:gd name="connsiteY4" fmla="*/ 19983 h 305102"/>
                <a:gd name="connsiteX5" fmla="*/ 285120 w 304615"/>
                <a:gd name="connsiteY5" fmla="*/ 188293 h 305102"/>
                <a:gd name="connsiteX6" fmla="*/ 285120 w 304615"/>
                <a:gd name="connsiteY6" fmla="*/ 285120 h 305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4615" h="305102">
                  <a:moveTo>
                    <a:pt x="285120" y="285120"/>
                  </a:moveTo>
                  <a:cubicBezTo>
                    <a:pt x="258476" y="311764"/>
                    <a:pt x="214937" y="311764"/>
                    <a:pt x="188293" y="285120"/>
                  </a:cubicBezTo>
                  <a:lnTo>
                    <a:pt x="19983" y="116810"/>
                  </a:lnTo>
                  <a:cubicBezTo>
                    <a:pt x="-6661" y="90166"/>
                    <a:pt x="-6661" y="46626"/>
                    <a:pt x="19983" y="19983"/>
                  </a:cubicBezTo>
                  <a:cubicBezTo>
                    <a:pt x="46626" y="-6661"/>
                    <a:pt x="90166" y="-6661"/>
                    <a:pt x="116810" y="19983"/>
                  </a:cubicBezTo>
                  <a:lnTo>
                    <a:pt x="285120" y="188293"/>
                  </a:lnTo>
                  <a:cubicBezTo>
                    <a:pt x="311114" y="214937"/>
                    <a:pt x="311114" y="258476"/>
                    <a:pt x="285120" y="285120"/>
                  </a:cubicBezTo>
                  <a:close/>
                </a:path>
              </a:pathLst>
            </a:custGeom>
            <a:solidFill>
              <a:srgbClr val="D83364"/>
            </a:solidFill>
            <a:ln w="6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</p:grpSp>
      <p:sp>
        <p:nvSpPr>
          <p:cNvPr id="13" name="Rektangel 12">
            <a:extLst>
              <a:ext uri="{FF2B5EF4-FFF2-40B4-BE49-F238E27FC236}">
                <a16:creationId xmlns:a16="http://schemas.microsoft.com/office/drawing/2014/main" id="{80952C8A-BA95-E0A4-BD57-0A8C97E673E1}"/>
              </a:ext>
            </a:extLst>
          </p:cNvPr>
          <p:cNvSpPr/>
          <p:nvPr userDrawn="1"/>
        </p:nvSpPr>
        <p:spPr>
          <a:xfrm>
            <a:off x="986240" y="4238309"/>
            <a:ext cx="2021313" cy="8445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4953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 Pink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7B147AF-27F0-20EB-C976-70ABE08F04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6000" y="1834066"/>
            <a:ext cx="11155610" cy="3464312"/>
          </a:xfrm>
        </p:spPr>
        <p:txBody>
          <a:bodyPr/>
          <a:lstStyle>
            <a:lvl1pPr algn="ctr">
              <a:defRPr i="1"/>
            </a:lvl1pPr>
          </a:lstStyle>
          <a:p>
            <a:r>
              <a:rPr lang="nb-NO" dirty="0"/>
              <a:t>Klikk for å legge til sitat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888F532F-2759-B69D-65B7-DC2B1EEC0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AC63E-32AD-4CEC-A4D4-8863D64CD3B1}" type="datetimeFigureOut">
              <a:rPr lang="nb-NO" smtClean="0"/>
              <a:t>20.04.2026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FA1F6E92-8858-2AE1-0AEB-7351679FB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09F25960-1424-B17D-DD8E-2F40DA494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BC0C4-8003-4325-A2DB-762C096FAA3E}" type="slidenum">
              <a:rPr lang="nb-NO" smtClean="0"/>
              <a:t>‹#›</a:t>
            </a:fld>
            <a:endParaRPr lang="nb-NO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F4922A-2D42-6A62-C50D-ECAF7435D1F7}"/>
              </a:ext>
            </a:extLst>
          </p:cNvPr>
          <p:cNvSpPr txBox="1"/>
          <p:nvPr userDrawn="1"/>
        </p:nvSpPr>
        <p:spPr>
          <a:xfrm>
            <a:off x="515999" y="620741"/>
            <a:ext cx="1438736" cy="1007024"/>
          </a:xfrm>
          <a:custGeom>
            <a:avLst/>
            <a:gdLst/>
            <a:ahLst/>
            <a:cxnLst/>
            <a:rect l="l" t="t" r="r" b="b"/>
            <a:pathLst>
              <a:path w="986952" h="690804">
                <a:moveTo>
                  <a:pt x="917343" y="0"/>
                </a:moveTo>
                <a:lnTo>
                  <a:pt x="986952" y="114301"/>
                </a:lnTo>
                <a:cubicBezTo>
                  <a:pt x="938941" y="135061"/>
                  <a:pt x="895125" y="164983"/>
                  <a:pt x="855503" y="204069"/>
                </a:cubicBezTo>
                <a:cubicBezTo>
                  <a:pt x="815882" y="243155"/>
                  <a:pt x="792576" y="286123"/>
                  <a:pt x="785584" y="332975"/>
                </a:cubicBezTo>
                <a:cubicBezTo>
                  <a:pt x="819922" y="338048"/>
                  <a:pt x="848201" y="356478"/>
                  <a:pt x="870420" y="388264"/>
                </a:cubicBezTo>
                <a:cubicBezTo>
                  <a:pt x="892639" y="420051"/>
                  <a:pt x="904136" y="457117"/>
                  <a:pt x="904913" y="499465"/>
                </a:cubicBezTo>
                <a:cubicBezTo>
                  <a:pt x="903670" y="557446"/>
                  <a:pt x="885025" y="603624"/>
                  <a:pt x="848978" y="637999"/>
                </a:cubicBezTo>
                <a:cubicBezTo>
                  <a:pt x="812930" y="672374"/>
                  <a:pt x="766939" y="689975"/>
                  <a:pt x="711003" y="690804"/>
                </a:cubicBezTo>
                <a:cubicBezTo>
                  <a:pt x="653980" y="690183"/>
                  <a:pt x="607678" y="671546"/>
                  <a:pt x="572097" y="634893"/>
                </a:cubicBezTo>
                <a:cubicBezTo>
                  <a:pt x="536515" y="598241"/>
                  <a:pt x="518181" y="547299"/>
                  <a:pt x="517093" y="482070"/>
                </a:cubicBezTo>
                <a:cubicBezTo>
                  <a:pt x="517818" y="413890"/>
                  <a:pt x="536256" y="349593"/>
                  <a:pt x="572407" y="289178"/>
                </a:cubicBezTo>
                <a:cubicBezTo>
                  <a:pt x="608558" y="228763"/>
                  <a:pt x="658072" y="171299"/>
                  <a:pt x="720947" y="116786"/>
                </a:cubicBezTo>
                <a:cubicBezTo>
                  <a:pt x="754301" y="88313"/>
                  <a:pt x="788899" y="64499"/>
                  <a:pt x="824739" y="45345"/>
                </a:cubicBezTo>
                <a:cubicBezTo>
                  <a:pt x="860579" y="26191"/>
                  <a:pt x="891447" y="11076"/>
                  <a:pt x="917343" y="0"/>
                </a:cubicBezTo>
                <a:close/>
                <a:moveTo>
                  <a:pt x="400250" y="0"/>
                </a:moveTo>
                <a:lnTo>
                  <a:pt x="469859" y="114301"/>
                </a:lnTo>
                <a:cubicBezTo>
                  <a:pt x="421847" y="135061"/>
                  <a:pt x="378031" y="164983"/>
                  <a:pt x="338410" y="204069"/>
                </a:cubicBezTo>
                <a:cubicBezTo>
                  <a:pt x="298789" y="243155"/>
                  <a:pt x="275483" y="286123"/>
                  <a:pt x="268491" y="332975"/>
                </a:cubicBezTo>
                <a:cubicBezTo>
                  <a:pt x="302829" y="338048"/>
                  <a:pt x="331107" y="356478"/>
                  <a:pt x="353326" y="388264"/>
                </a:cubicBezTo>
                <a:cubicBezTo>
                  <a:pt x="375545" y="420051"/>
                  <a:pt x="387043" y="457117"/>
                  <a:pt x="387820" y="499465"/>
                </a:cubicBezTo>
                <a:cubicBezTo>
                  <a:pt x="386577" y="557446"/>
                  <a:pt x="367932" y="603624"/>
                  <a:pt x="331884" y="637999"/>
                </a:cubicBezTo>
                <a:cubicBezTo>
                  <a:pt x="295837" y="672374"/>
                  <a:pt x="249846" y="689975"/>
                  <a:pt x="193910" y="690804"/>
                </a:cubicBezTo>
                <a:cubicBezTo>
                  <a:pt x="136887" y="690183"/>
                  <a:pt x="90585" y="671546"/>
                  <a:pt x="55003" y="634893"/>
                </a:cubicBezTo>
                <a:cubicBezTo>
                  <a:pt x="19422" y="598241"/>
                  <a:pt x="1088" y="547299"/>
                  <a:pt x="0" y="482070"/>
                </a:cubicBezTo>
                <a:cubicBezTo>
                  <a:pt x="725" y="413890"/>
                  <a:pt x="19163" y="349593"/>
                  <a:pt x="55314" y="289178"/>
                </a:cubicBezTo>
                <a:cubicBezTo>
                  <a:pt x="91465" y="228763"/>
                  <a:pt x="140978" y="171299"/>
                  <a:pt x="203854" y="116786"/>
                </a:cubicBezTo>
                <a:cubicBezTo>
                  <a:pt x="237208" y="88313"/>
                  <a:pt x="271805" y="64499"/>
                  <a:pt x="307646" y="45345"/>
                </a:cubicBezTo>
                <a:cubicBezTo>
                  <a:pt x="343486" y="26191"/>
                  <a:pt x="374354" y="11076"/>
                  <a:pt x="40025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nb-NO" sz="19600" dirty="0">
              <a:latin typeface="MetaPro-BookIta" panose="020B0604030101020102" pitchFamily="34" charset="0"/>
              <a:ea typeface="Franchise" panose="02000506000000020003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593110-7FEE-7353-1FEF-5E11265C550C}"/>
              </a:ext>
            </a:extLst>
          </p:cNvPr>
          <p:cNvSpPr txBox="1"/>
          <p:nvPr userDrawn="1"/>
        </p:nvSpPr>
        <p:spPr>
          <a:xfrm rot="10800000">
            <a:off x="10898769" y="5586453"/>
            <a:ext cx="772841" cy="540940"/>
          </a:xfrm>
          <a:custGeom>
            <a:avLst/>
            <a:gdLst/>
            <a:ahLst/>
            <a:cxnLst/>
            <a:rect l="l" t="t" r="r" b="b"/>
            <a:pathLst>
              <a:path w="986952" h="690804">
                <a:moveTo>
                  <a:pt x="917343" y="0"/>
                </a:moveTo>
                <a:lnTo>
                  <a:pt x="986952" y="114301"/>
                </a:lnTo>
                <a:cubicBezTo>
                  <a:pt x="938941" y="135061"/>
                  <a:pt x="895125" y="164983"/>
                  <a:pt x="855503" y="204069"/>
                </a:cubicBezTo>
                <a:cubicBezTo>
                  <a:pt x="815882" y="243155"/>
                  <a:pt x="792576" y="286123"/>
                  <a:pt x="785584" y="332975"/>
                </a:cubicBezTo>
                <a:cubicBezTo>
                  <a:pt x="819922" y="338048"/>
                  <a:pt x="848201" y="356478"/>
                  <a:pt x="870420" y="388264"/>
                </a:cubicBezTo>
                <a:cubicBezTo>
                  <a:pt x="892639" y="420051"/>
                  <a:pt x="904136" y="457117"/>
                  <a:pt x="904913" y="499465"/>
                </a:cubicBezTo>
                <a:cubicBezTo>
                  <a:pt x="903670" y="557446"/>
                  <a:pt x="885025" y="603624"/>
                  <a:pt x="848978" y="637999"/>
                </a:cubicBezTo>
                <a:cubicBezTo>
                  <a:pt x="812930" y="672374"/>
                  <a:pt x="766939" y="689975"/>
                  <a:pt x="711003" y="690804"/>
                </a:cubicBezTo>
                <a:cubicBezTo>
                  <a:pt x="653980" y="690183"/>
                  <a:pt x="607678" y="671546"/>
                  <a:pt x="572097" y="634893"/>
                </a:cubicBezTo>
                <a:cubicBezTo>
                  <a:pt x="536515" y="598241"/>
                  <a:pt x="518181" y="547299"/>
                  <a:pt x="517093" y="482070"/>
                </a:cubicBezTo>
                <a:cubicBezTo>
                  <a:pt x="517818" y="413890"/>
                  <a:pt x="536256" y="349593"/>
                  <a:pt x="572407" y="289178"/>
                </a:cubicBezTo>
                <a:cubicBezTo>
                  <a:pt x="608558" y="228763"/>
                  <a:pt x="658072" y="171299"/>
                  <a:pt x="720947" y="116786"/>
                </a:cubicBezTo>
                <a:cubicBezTo>
                  <a:pt x="754301" y="88313"/>
                  <a:pt x="788899" y="64499"/>
                  <a:pt x="824739" y="45345"/>
                </a:cubicBezTo>
                <a:cubicBezTo>
                  <a:pt x="860579" y="26191"/>
                  <a:pt x="891447" y="11076"/>
                  <a:pt x="917343" y="0"/>
                </a:cubicBezTo>
                <a:close/>
                <a:moveTo>
                  <a:pt x="400250" y="0"/>
                </a:moveTo>
                <a:lnTo>
                  <a:pt x="469859" y="114301"/>
                </a:lnTo>
                <a:cubicBezTo>
                  <a:pt x="421847" y="135061"/>
                  <a:pt x="378031" y="164983"/>
                  <a:pt x="338410" y="204069"/>
                </a:cubicBezTo>
                <a:cubicBezTo>
                  <a:pt x="298789" y="243155"/>
                  <a:pt x="275483" y="286123"/>
                  <a:pt x="268491" y="332975"/>
                </a:cubicBezTo>
                <a:cubicBezTo>
                  <a:pt x="302829" y="338048"/>
                  <a:pt x="331107" y="356478"/>
                  <a:pt x="353326" y="388264"/>
                </a:cubicBezTo>
                <a:cubicBezTo>
                  <a:pt x="375545" y="420051"/>
                  <a:pt x="387043" y="457117"/>
                  <a:pt x="387820" y="499465"/>
                </a:cubicBezTo>
                <a:cubicBezTo>
                  <a:pt x="386577" y="557446"/>
                  <a:pt x="367932" y="603624"/>
                  <a:pt x="331884" y="637999"/>
                </a:cubicBezTo>
                <a:cubicBezTo>
                  <a:pt x="295837" y="672374"/>
                  <a:pt x="249846" y="689975"/>
                  <a:pt x="193910" y="690804"/>
                </a:cubicBezTo>
                <a:cubicBezTo>
                  <a:pt x="136887" y="690183"/>
                  <a:pt x="90585" y="671546"/>
                  <a:pt x="55003" y="634893"/>
                </a:cubicBezTo>
                <a:cubicBezTo>
                  <a:pt x="19422" y="598241"/>
                  <a:pt x="1088" y="547299"/>
                  <a:pt x="0" y="482070"/>
                </a:cubicBezTo>
                <a:cubicBezTo>
                  <a:pt x="725" y="413890"/>
                  <a:pt x="19163" y="349593"/>
                  <a:pt x="55314" y="289178"/>
                </a:cubicBezTo>
                <a:cubicBezTo>
                  <a:pt x="91465" y="228763"/>
                  <a:pt x="140978" y="171299"/>
                  <a:pt x="203854" y="116786"/>
                </a:cubicBezTo>
                <a:cubicBezTo>
                  <a:pt x="237208" y="88313"/>
                  <a:pt x="271805" y="64499"/>
                  <a:pt x="307646" y="45345"/>
                </a:cubicBezTo>
                <a:cubicBezTo>
                  <a:pt x="343486" y="26191"/>
                  <a:pt x="374354" y="11076"/>
                  <a:pt x="40025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nb-NO" sz="19600" dirty="0">
              <a:latin typeface="MetaPro-BookIta" panose="020B0604030101020102" pitchFamily="34" charset="0"/>
              <a:ea typeface="Franchise" panose="02000506000000020003" pitchFamily="2" charset="0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C4A9108-DDB4-9951-2455-C41F287D36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6899" y="5454147"/>
            <a:ext cx="8778875" cy="773112"/>
          </a:xfrm>
        </p:spPr>
        <p:txBody>
          <a:bodyPr anchor="ctr"/>
          <a:lstStyle>
            <a:lvl1pPr algn="r">
              <a:defRPr/>
            </a:lvl1pPr>
          </a:lstStyle>
          <a:p>
            <a:pPr lvl="0"/>
            <a:r>
              <a:rPr lang="en-US" dirty="0" err="1"/>
              <a:t>Klikk</a:t>
            </a:r>
            <a:r>
              <a:rPr lang="en-US" dirty="0"/>
              <a:t> for å </a:t>
            </a:r>
            <a:r>
              <a:rPr lang="en-US" dirty="0" err="1"/>
              <a:t>legge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forfatter</a:t>
            </a:r>
            <a:endParaRPr lang="nb-NO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BBFA59F-AD6F-43D8-A666-450A4FBE63FF}"/>
              </a:ext>
            </a:extLst>
          </p:cNvPr>
          <p:cNvGrpSpPr/>
          <p:nvPr userDrawn="1"/>
        </p:nvGrpSpPr>
        <p:grpSpPr>
          <a:xfrm>
            <a:off x="515999" y="5729889"/>
            <a:ext cx="972187" cy="221627"/>
            <a:chOff x="515999" y="5729889"/>
            <a:chExt cx="972187" cy="221627"/>
          </a:xfrm>
        </p:grpSpPr>
        <p:sp>
          <p:nvSpPr>
            <p:cNvPr id="7" name="Frihåndsform: figur 8">
              <a:extLst>
                <a:ext uri="{FF2B5EF4-FFF2-40B4-BE49-F238E27FC236}">
                  <a16:creationId xmlns:a16="http://schemas.microsoft.com/office/drawing/2014/main" id="{88866F0F-7D49-76A0-2AFF-C4829B92C366}"/>
                </a:ext>
              </a:extLst>
            </p:cNvPr>
            <p:cNvSpPr/>
            <p:nvPr/>
          </p:nvSpPr>
          <p:spPr>
            <a:xfrm>
              <a:off x="515999" y="5729889"/>
              <a:ext cx="221627" cy="221627"/>
            </a:xfrm>
            <a:custGeom>
              <a:avLst/>
              <a:gdLst>
                <a:gd name="connsiteX0" fmla="*/ 285120 w 305102"/>
                <a:gd name="connsiteY0" fmla="*/ 19983 h 305102"/>
                <a:gd name="connsiteX1" fmla="*/ 188293 w 305102"/>
                <a:gd name="connsiteY1" fmla="*/ 19983 h 305102"/>
                <a:gd name="connsiteX2" fmla="*/ 19983 w 305102"/>
                <a:gd name="connsiteY2" fmla="*/ 188293 h 305102"/>
                <a:gd name="connsiteX3" fmla="*/ 19983 w 305102"/>
                <a:gd name="connsiteY3" fmla="*/ 285120 h 305102"/>
                <a:gd name="connsiteX4" fmla="*/ 116810 w 305102"/>
                <a:gd name="connsiteY4" fmla="*/ 285120 h 305102"/>
                <a:gd name="connsiteX5" fmla="*/ 285120 w 305102"/>
                <a:gd name="connsiteY5" fmla="*/ 116810 h 305102"/>
                <a:gd name="connsiteX6" fmla="*/ 285120 w 305102"/>
                <a:gd name="connsiteY6" fmla="*/ 19983 h 305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5102" h="305102">
                  <a:moveTo>
                    <a:pt x="285120" y="19983"/>
                  </a:moveTo>
                  <a:cubicBezTo>
                    <a:pt x="258476" y="-6661"/>
                    <a:pt x="214937" y="-6661"/>
                    <a:pt x="188293" y="19983"/>
                  </a:cubicBezTo>
                  <a:lnTo>
                    <a:pt x="19983" y="188293"/>
                  </a:lnTo>
                  <a:cubicBezTo>
                    <a:pt x="-6661" y="214937"/>
                    <a:pt x="-6661" y="258476"/>
                    <a:pt x="19983" y="285120"/>
                  </a:cubicBezTo>
                  <a:cubicBezTo>
                    <a:pt x="46626" y="311764"/>
                    <a:pt x="90166" y="311764"/>
                    <a:pt x="116810" y="285120"/>
                  </a:cubicBezTo>
                  <a:lnTo>
                    <a:pt x="285120" y="116810"/>
                  </a:lnTo>
                  <a:cubicBezTo>
                    <a:pt x="311764" y="90166"/>
                    <a:pt x="311764" y="46626"/>
                    <a:pt x="285120" y="19983"/>
                  </a:cubicBezTo>
                  <a:close/>
                </a:path>
              </a:pathLst>
            </a:custGeom>
            <a:solidFill>
              <a:schemeClr val="accent1"/>
            </a:solidFill>
            <a:ln w="6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>
                <a:solidFill>
                  <a:schemeClr val="tx2"/>
                </a:solidFill>
              </a:endParaRPr>
            </a:p>
          </p:txBody>
        </p:sp>
        <p:sp>
          <p:nvSpPr>
            <p:cNvPr id="10" name="Frihåndsform: figur 9">
              <a:extLst>
                <a:ext uri="{FF2B5EF4-FFF2-40B4-BE49-F238E27FC236}">
                  <a16:creationId xmlns:a16="http://schemas.microsoft.com/office/drawing/2014/main" id="{0850C0EA-BC6F-A4A7-CA87-2310595517C1}"/>
                </a:ext>
              </a:extLst>
            </p:cNvPr>
            <p:cNvSpPr/>
            <p:nvPr/>
          </p:nvSpPr>
          <p:spPr>
            <a:xfrm>
              <a:off x="1266559" y="5729889"/>
              <a:ext cx="221627" cy="221627"/>
            </a:xfrm>
            <a:custGeom>
              <a:avLst/>
              <a:gdLst>
                <a:gd name="connsiteX0" fmla="*/ 19983 w 305102"/>
                <a:gd name="connsiteY0" fmla="*/ 285120 h 305102"/>
                <a:gd name="connsiteX1" fmla="*/ 116810 w 305102"/>
                <a:gd name="connsiteY1" fmla="*/ 285120 h 305102"/>
                <a:gd name="connsiteX2" fmla="*/ 285120 w 305102"/>
                <a:gd name="connsiteY2" fmla="*/ 116810 h 305102"/>
                <a:gd name="connsiteX3" fmla="*/ 285120 w 305102"/>
                <a:gd name="connsiteY3" fmla="*/ 19983 h 305102"/>
                <a:gd name="connsiteX4" fmla="*/ 188293 w 305102"/>
                <a:gd name="connsiteY4" fmla="*/ 19983 h 305102"/>
                <a:gd name="connsiteX5" fmla="*/ 19983 w 305102"/>
                <a:gd name="connsiteY5" fmla="*/ 188293 h 305102"/>
                <a:gd name="connsiteX6" fmla="*/ 19983 w 305102"/>
                <a:gd name="connsiteY6" fmla="*/ 285120 h 305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5102" h="305102">
                  <a:moveTo>
                    <a:pt x="19983" y="285120"/>
                  </a:moveTo>
                  <a:cubicBezTo>
                    <a:pt x="46627" y="311764"/>
                    <a:pt x="90166" y="311764"/>
                    <a:pt x="116810" y="285120"/>
                  </a:cubicBezTo>
                  <a:lnTo>
                    <a:pt x="285120" y="116810"/>
                  </a:lnTo>
                  <a:cubicBezTo>
                    <a:pt x="311764" y="90166"/>
                    <a:pt x="311764" y="46626"/>
                    <a:pt x="285120" y="19983"/>
                  </a:cubicBezTo>
                  <a:cubicBezTo>
                    <a:pt x="258476" y="-6661"/>
                    <a:pt x="214937" y="-6661"/>
                    <a:pt x="188293" y="19983"/>
                  </a:cubicBezTo>
                  <a:lnTo>
                    <a:pt x="19983" y="188293"/>
                  </a:lnTo>
                  <a:cubicBezTo>
                    <a:pt x="-6661" y="214937"/>
                    <a:pt x="-6661" y="258476"/>
                    <a:pt x="19983" y="285120"/>
                  </a:cubicBezTo>
                  <a:close/>
                </a:path>
              </a:pathLst>
            </a:custGeom>
            <a:solidFill>
              <a:srgbClr val="F7A600"/>
            </a:solidFill>
            <a:ln w="6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2" name="Frihåndsform: figur 10">
              <a:extLst>
                <a:ext uri="{FF2B5EF4-FFF2-40B4-BE49-F238E27FC236}">
                  <a16:creationId xmlns:a16="http://schemas.microsoft.com/office/drawing/2014/main" id="{E1038D56-409A-286F-8CFA-0588F3A66503}"/>
                </a:ext>
              </a:extLst>
            </p:cNvPr>
            <p:cNvSpPr/>
            <p:nvPr/>
          </p:nvSpPr>
          <p:spPr>
            <a:xfrm>
              <a:off x="891279" y="5729889"/>
              <a:ext cx="221273" cy="221627"/>
            </a:xfrm>
            <a:custGeom>
              <a:avLst/>
              <a:gdLst>
                <a:gd name="connsiteX0" fmla="*/ 285120 w 304615"/>
                <a:gd name="connsiteY0" fmla="*/ 285120 h 305102"/>
                <a:gd name="connsiteX1" fmla="*/ 188293 w 304615"/>
                <a:gd name="connsiteY1" fmla="*/ 285120 h 305102"/>
                <a:gd name="connsiteX2" fmla="*/ 19983 w 304615"/>
                <a:gd name="connsiteY2" fmla="*/ 116810 h 305102"/>
                <a:gd name="connsiteX3" fmla="*/ 19983 w 304615"/>
                <a:gd name="connsiteY3" fmla="*/ 19983 h 305102"/>
                <a:gd name="connsiteX4" fmla="*/ 116810 w 304615"/>
                <a:gd name="connsiteY4" fmla="*/ 19983 h 305102"/>
                <a:gd name="connsiteX5" fmla="*/ 285120 w 304615"/>
                <a:gd name="connsiteY5" fmla="*/ 188293 h 305102"/>
                <a:gd name="connsiteX6" fmla="*/ 285120 w 304615"/>
                <a:gd name="connsiteY6" fmla="*/ 285120 h 305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4615" h="305102">
                  <a:moveTo>
                    <a:pt x="285120" y="285120"/>
                  </a:moveTo>
                  <a:cubicBezTo>
                    <a:pt x="258476" y="311764"/>
                    <a:pt x="214937" y="311764"/>
                    <a:pt x="188293" y="285120"/>
                  </a:cubicBezTo>
                  <a:lnTo>
                    <a:pt x="19983" y="116810"/>
                  </a:lnTo>
                  <a:cubicBezTo>
                    <a:pt x="-6661" y="90166"/>
                    <a:pt x="-6661" y="46626"/>
                    <a:pt x="19983" y="19983"/>
                  </a:cubicBezTo>
                  <a:cubicBezTo>
                    <a:pt x="46626" y="-6661"/>
                    <a:pt x="90166" y="-6661"/>
                    <a:pt x="116810" y="19983"/>
                  </a:cubicBezTo>
                  <a:lnTo>
                    <a:pt x="285120" y="188293"/>
                  </a:lnTo>
                  <a:cubicBezTo>
                    <a:pt x="311114" y="214937"/>
                    <a:pt x="311114" y="258476"/>
                    <a:pt x="285120" y="285120"/>
                  </a:cubicBezTo>
                  <a:close/>
                </a:path>
              </a:pathLst>
            </a:custGeom>
            <a:solidFill>
              <a:schemeClr val="tx2"/>
            </a:solidFill>
            <a:ln w="6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</p:grpSp>
    </p:spTree>
    <p:extLst>
      <p:ext uri="{BB962C8B-B14F-4D97-AF65-F5344CB8AC3E}">
        <p14:creationId xmlns:p14="http://schemas.microsoft.com/office/powerpoint/2010/main" val="4921139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 Gold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7B147AF-27F0-20EB-C976-70ABE08F04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6000" y="1824541"/>
            <a:ext cx="11155610" cy="3464312"/>
          </a:xfrm>
        </p:spPr>
        <p:txBody>
          <a:bodyPr/>
          <a:lstStyle>
            <a:lvl1pPr algn="ctr">
              <a:defRPr i="1"/>
            </a:lvl1pPr>
          </a:lstStyle>
          <a:p>
            <a:r>
              <a:rPr lang="nb-NO" dirty="0"/>
              <a:t>Klikk for å legge til sitat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888F532F-2759-B69D-65B7-DC2B1EEC0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AC63E-32AD-4CEC-A4D4-8863D64CD3B1}" type="datetimeFigureOut">
              <a:rPr lang="nb-NO" smtClean="0"/>
              <a:t>20.04.2026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FA1F6E92-8858-2AE1-0AEB-7351679FB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09F25960-1424-B17D-DD8E-2F40DA494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BC0C4-8003-4325-A2DB-762C096FAA3E}" type="slidenum">
              <a:rPr lang="nb-NO" smtClean="0"/>
              <a:t>‹#›</a:t>
            </a:fld>
            <a:endParaRPr lang="nb-NO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F4922A-2D42-6A62-C50D-ECAF7435D1F7}"/>
              </a:ext>
            </a:extLst>
          </p:cNvPr>
          <p:cNvSpPr txBox="1"/>
          <p:nvPr userDrawn="1"/>
        </p:nvSpPr>
        <p:spPr>
          <a:xfrm>
            <a:off x="515999" y="611216"/>
            <a:ext cx="1438736" cy="1007024"/>
          </a:xfrm>
          <a:custGeom>
            <a:avLst/>
            <a:gdLst/>
            <a:ahLst/>
            <a:cxnLst/>
            <a:rect l="l" t="t" r="r" b="b"/>
            <a:pathLst>
              <a:path w="986952" h="690804">
                <a:moveTo>
                  <a:pt x="917343" y="0"/>
                </a:moveTo>
                <a:lnTo>
                  <a:pt x="986952" y="114301"/>
                </a:lnTo>
                <a:cubicBezTo>
                  <a:pt x="938941" y="135061"/>
                  <a:pt x="895125" y="164983"/>
                  <a:pt x="855503" y="204069"/>
                </a:cubicBezTo>
                <a:cubicBezTo>
                  <a:pt x="815882" y="243155"/>
                  <a:pt x="792576" y="286123"/>
                  <a:pt x="785584" y="332975"/>
                </a:cubicBezTo>
                <a:cubicBezTo>
                  <a:pt x="819922" y="338048"/>
                  <a:pt x="848201" y="356478"/>
                  <a:pt x="870420" y="388264"/>
                </a:cubicBezTo>
                <a:cubicBezTo>
                  <a:pt x="892639" y="420051"/>
                  <a:pt x="904136" y="457117"/>
                  <a:pt x="904913" y="499465"/>
                </a:cubicBezTo>
                <a:cubicBezTo>
                  <a:pt x="903670" y="557446"/>
                  <a:pt x="885025" y="603624"/>
                  <a:pt x="848978" y="637999"/>
                </a:cubicBezTo>
                <a:cubicBezTo>
                  <a:pt x="812930" y="672374"/>
                  <a:pt x="766939" y="689975"/>
                  <a:pt x="711003" y="690804"/>
                </a:cubicBezTo>
                <a:cubicBezTo>
                  <a:pt x="653980" y="690183"/>
                  <a:pt x="607678" y="671546"/>
                  <a:pt x="572097" y="634893"/>
                </a:cubicBezTo>
                <a:cubicBezTo>
                  <a:pt x="536515" y="598241"/>
                  <a:pt x="518181" y="547299"/>
                  <a:pt x="517093" y="482070"/>
                </a:cubicBezTo>
                <a:cubicBezTo>
                  <a:pt x="517818" y="413890"/>
                  <a:pt x="536256" y="349593"/>
                  <a:pt x="572407" y="289178"/>
                </a:cubicBezTo>
                <a:cubicBezTo>
                  <a:pt x="608558" y="228763"/>
                  <a:pt x="658072" y="171299"/>
                  <a:pt x="720947" y="116786"/>
                </a:cubicBezTo>
                <a:cubicBezTo>
                  <a:pt x="754301" y="88313"/>
                  <a:pt x="788899" y="64499"/>
                  <a:pt x="824739" y="45345"/>
                </a:cubicBezTo>
                <a:cubicBezTo>
                  <a:pt x="860579" y="26191"/>
                  <a:pt x="891447" y="11076"/>
                  <a:pt x="917343" y="0"/>
                </a:cubicBezTo>
                <a:close/>
                <a:moveTo>
                  <a:pt x="400250" y="0"/>
                </a:moveTo>
                <a:lnTo>
                  <a:pt x="469859" y="114301"/>
                </a:lnTo>
                <a:cubicBezTo>
                  <a:pt x="421847" y="135061"/>
                  <a:pt x="378031" y="164983"/>
                  <a:pt x="338410" y="204069"/>
                </a:cubicBezTo>
                <a:cubicBezTo>
                  <a:pt x="298789" y="243155"/>
                  <a:pt x="275483" y="286123"/>
                  <a:pt x="268491" y="332975"/>
                </a:cubicBezTo>
                <a:cubicBezTo>
                  <a:pt x="302829" y="338048"/>
                  <a:pt x="331107" y="356478"/>
                  <a:pt x="353326" y="388264"/>
                </a:cubicBezTo>
                <a:cubicBezTo>
                  <a:pt x="375545" y="420051"/>
                  <a:pt x="387043" y="457117"/>
                  <a:pt x="387820" y="499465"/>
                </a:cubicBezTo>
                <a:cubicBezTo>
                  <a:pt x="386577" y="557446"/>
                  <a:pt x="367932" y="603624"/>
                  <a:pt x="331884" y="637999"/>
                </a:cubicBezTo>
                <a:cubicBezTo>
                  <a:pt x="295837" y="672374"/>
                  <a:pt x="249846" y="689975"/>
                  <a:pt x="193910" y="690804"/>
                </a:cubicBezTo>
                <a:cubicBezTo>
                  <a:pt x="136887" y="690183"/>
                  <a:pt x="90585" y="671546"/>
                  <a:pt x="55003" y="634893"/>
                </a:cubicBezTo>
                <a:cubicBezTo>
                  <a:pt x="19422" y="598241"/>
                  <a:pt x="1088" y="547299"/>
                  <a:pt x="0" y="482070"/>
                </a:cubicBezTo>
                <a:cubicBezTo>
                  <a:pt x="725" y="413890"/>
                  <a:pt x="19163" y="349593"/>
                  <a:pt x="55314" y="289178"/>
                </a:cubicBezTo>
                <a:cubicBezTo>
                  <a:pt x="91465" y="228763"/>
                  <a:pt x="140978" y="171299"/>
                  <a:pt x="203854" y="116786"/>
                </a:cubicBezTo>
                <a:cubicBezTo>
                  <a:pt x="237208" y="88313"/>
                  <a:pt x="271805" y="64499"/>
                  <a:pt x="307646" y="45345"/>
                </a:cubicBezTo>
                <a:cubicBezTo>
                  <a:pt x="343486" y="26191"/>
                  <a:pt x="374354" y="11076"/>
                  <a:pt x="40025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nb-NO" sz="19600" dirty="0">
              <a:latin typeface="MetaPro-BookIta" panose="020B0604030101020102" pitchFamily="34" charset="0"/>
              <a:ea typeface="Franchise" panose="02000506000000020003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593110-7FEE-7353-1FEF-5E11265C550C}"/>
              </a:ext>
            </a:extLst>
          </p:cNvPr>
          <p:cNvSpPr txBox="1"/>
          <p:nvPr userDrawn="1"/>
        </p:nvSpPr>
        <p:spPr>
          <a:xfrm rot="10800000">
            <a:off x="10898769" y="5576928"/>
            <a:ext cx="772841" cy="540940"/>
          </a:xfrm>
          <a:custGeom>
            <a:avLst/>
            <a:gdLst/>
            <a:ahLst/>
            <a:cxnLst/>
            <a:rect l="l" t="t" r="r" b="b"/>
            <a:pathLst>
              <a:path w="986952" h="690804">
                <a:moveTo>
                  <a:pt x="917343" y="0"/>
                </a:moveTo>
                <a:lnTo>
                  <a:pt x="986952" y="114301"/>
                </a:lnTo>
                <a:cubicBezTo>
                  <a:pt x="938941" y="135061"/>
                  <a:pt x="895125" y="164983"/>
                  <a:pt x="855503" y="204069"/>
                </a:cubicBezTo>
                <a:cubicBezTo>
                  <a:pt x="815882" y="243155"/>
                  <a:pt x="792576" y="286123"/>
                  <a:pt x="785584" y="332975"/>
                </a:cubicBezTo>
                <a:cubicBezTo>
                  <a:pt x="819922" y="338048"/>
                  <a:pt x="848201" y="356478"/>
                  <a:pt x="870420" y="388264"/>
                </a:cubicBezTo>
                <a:cubicBezTo>
                  <a:pt x="892639" y="420051"/>
                  <a:pt x="904136" y="457117"/>
                  <a:pt x="904913" y="499465"/>
                </a:cubicBezTo>
                <a:cubicBezTo>
                  <a:pt x="903670" y="557446"/>
                  <a:pt x="885025" y="603624"/>
                  <a:pt x="848978" y="637999"/>
                </a:cubicBezTo>
                <a:cubicBezTo>
                  <a:pt x="812930" y="672374"/>
                  <a:pt x="766939" y="689975"/>
                  <a:pt x="711003" y="690804"/>
                </a:cubicBezTo>
                <a:cubicBezTo>
                  <a:pt x="653980" y="690183"/>
                  <a:pt x="607678" y="671546"/>
                  <a:pt x="572097" y="634893"/>
                </a:cubicBezTo>
                <a:cubicBezTo>
                  <a:pt x="536515" y="598241"/>
                  <a:pt x="518181" y="547299"/>
                  <a:pt x="517093" y="482070"/>
                </a:cubicBezTo>
                <a:cubicBezTo>
                  <a:pt x="517818" y="413890"/>
                  <a:pt x="536256" y="349593"/>
                  <a:pt x="572407" y="289178"/>
                </a:cubicBezTo>
                <a:cubicBezTo>
                  <a:pt x="608558" y="228763"/>
                  <a:pt x="658072" y="171299"/>
                  <a:pt x="720947" y="116786"/>
                </a:cubicBezTo>
                <a:cubicBezTo>
                  <a:pt x="754301" y="88313"/>
                  <a:pt x="788899" y="64499"/>
                  <a:pt x="824739" y="45345"/>
                </a:cubicBezTo>
                <a:cubicBezTo>
                  <a:pt x="860579" y="26191"/>
                  <a:pt x="891447" y="11076"/>
                  <a:pt x="917343" y="0"/>
                </a:cubicBezTo>
                <a:close/>
                <a:moveTo>
                  <a:pt x="400250" y="0"/>
                </a:moveTo>
                <a:lnTo>
                  <a:pt x="469859" y="114301"/>
                </a:lnTo>
                <a:cubicBezTo>
                  <a:pt x="421847" y="135061"/>
                  <a:pt x="378031" y="164983"/>
                  <a:pt x="338410" y="204069"/>
                </a:cubicBezTo>
                <a:cubicBezTo>
                  <a:pt x="298789" y="243155"/>
                  <a:pt x="275483" y="286123"/>
                  <a:pt x="268491" y="332975"/>
                </a:cubicBezTo>
                <a:cubicBezTo>
                  <a:pt x="302829" y="338048"/>
                  <a:pt x="331107" y="356478"/>
                  <a:pt x="353326" y="388264"/>
                </a:cubicBezTo>
                <a:cubicBezTo>
                  <a:pt x="375545" y="420051"/>
                  <a:pt x="387043" y="457117"/>
                  <a:pt x="387820" y="499465"/>
                </a:cubicBezTo>
                <a:cubicBezTo>
                  <a:pt x="386577" y="557446"/>
                  <a:pt x="367932" y="603624"/>
                  <a:pt x="331884" y="637999"/>
                </a:cubicBezTo>
                <a:cubicBezTo>
                  <a:pt x="295837" y="672374"/>
                  <a:pt x="249846" y="689975"/>
                  <a:pt x="193910" y="690804"/>
                </a:cubicBezTo>
                <a:cubicBezTo>
                  <a:pt x="136887" y="690183"/>
                  <a:pt x="90585" y="671546"/>
                  <a:pt x="55003" y="634893"/>
                </a:cubicBezTo>
                <a:cubicBezTo>
                  <a:pt x="19422" y="598241"/>
                  <a:pt x="1088" y="547299"/>
                  <a:pt x="0" y="482070"/>
                </a:cubicBezTo>
                <a:cubicBezTo>
                  <a:pt x="725" y="413890"/>
                  <a:pt x="19163" y="349593"/>
                  <a:pt x="55314" y="289178"/>
                </a:cubicBezTo>
                <a:cubicBezTo>
                  <a:pt x="91465" y="228763"/>
                  <a:pt x="140978" y="171299"/>
                  <a:pt x="203854" y="116786"/>
                </a:cubicBezTo>
                <a:cubicBezTo>
                  <a:pt x="237208" y="88313"/>
                  <a:pt x="271805" y="64499"/>
                  <a:pt x="307646" y="45345"/>
                </a:cubicBezTo>
                <a:cubicBezTo>
                  <a:pt x="343486" y="26191"/>
                  <a:pt x="374354" y="11076"/>
                  <a:pt x="40025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nb-NO" sz="19600" dirty="0">
              <a:latin typeface="MetaPro-BookIta" panose="020B0604030101020102" pitchFamily="34" charset="0"/>
              <a:ea typeface="Franchise" panose="02000506000000020003" pitchFamily="2" charset="0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C4A9108-DDB4-9951-2455-C41F287D36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38325" y="5444622"/>
            <a:ext cx="8807450" cy="773112"/>
          </a:xfrm>
        </p:spPr>
        <p:txBody>
          <a:bodyPr anchor="ctr"/>
          <a:lstStyle>
            <a:lvl1pPr algn="r">
              <a:defRPr/>
            </a:lvl1pPr>
          </a:lstStyle>
          <a:p>
            <a:pPr lvl="0"/>
            <a:r>
              <a:rPr lang="en-US" dirty="0" err="1"/>
              <a:t>Klikk</a:t>
            </a:r>
            <a:r>
              <a:rPr lang="en-US" dirty="0"/>
              <a:t> for å </a:t>
            </a:r>
            <a:r>
              <a:rPr lang="en-US" dirty="0" err="1"/>
              <a:t>legge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forfatter</a:t>
            </a:r>
            <a:endParaRPr lang="nb-NO" dirty="0"/>
          </a:p>
        </p:txBody>
      </p:sp>
      <p:grpSp>
        <p:nvGrpSpPr>
          <p:cNvPr id="6" name="Gruppe 6">
            <a:extLst>
              <a:ext uri="{FF2B5EF4-FFF2-40B4-BE49-F238E27FC236}">
                <a16:creationId xmlns:a16="http://schemas.microsoft.com/office/drawing/2014/main" id="{60E7E8B4-C10F-6DAB-0DA5-BDBEB3AA8816}"/>
              </a:ext>
            </a:extLst>
          </p:cNvPr>
          <p:cNvGrpSpPr/>
          <p:nvPr userDrawn="1"/>
        </p:nvGrpSpPr>
        <p:grpSpPr>
          <a:xfrm>
            <a:off x="515999" y="5736584"/>
            <a:ext cx="972187" cy="221627"/>
            <a:chOff x="831850" y="433439"/>
            <a:chExt cx="972187" cy="221627"/>
          </a:xfrm>
        </p:grpSpPr>
        <p:sp>
          <p:nvSpPr>
            <p:cNvPr id="7" name="Frihåndsform: figur 8">
              <a:extLst>
                <a:ext uri="{FF2B5EF4-FFF2-40B4-BE49-F238E27FC236}">
                  <a16:creationId xmlns:a16="http://schemas.microsoft.com/office/drawing/2014/main" id="{536AE7B7-4D57-BB2B-CE1B-502C4BB97D95}"/>
                </a:ext>
              </a:extLst>
            </p:cNvPr>
            <p:cNvSpPr/>
            <p:nvPr/>
          </p:nvSpPr>
          <p:spPr>
            <a:xfrm>
              <a:off x="831850" y="433439"/>
              <a:ext cx="221627" cy="221627"/>
            </a:xfrm>
            <a:custGeom>
              <a:avLst/>
              <a:gdLst>
                <a:gd name="connsiteX0" fmla="*/ 285120 w 305102"/>
                <a:gd name="connsiteY0" fmla="*/ 19983 h 305102"/>
                <a:gd name="connsiteX1" fmla="*/ 188293 w 305102"/>
                <a:gd name="connsiteY1" fmla="*/ 19983 h 305102"/>
                <a:gd name="connsiteX2" fmla="*/ 19983 w 305102"/>
                <a:gd name="connsiteY2" fmla="*/ 188293 h 305102"/>
                <a:gd name="connsiteX3" fmla="*/ 19983 w 305102"/>
                <a:gd name="connsiteY3" fmla="*/ 285120 h 305102"/>
                <a:gd name="connsiteX4" fmla="*/ 116810 w 305102"/>
                <a:gd name="connsiteY4" fmla="*/ 285120 h 305102"/>
                <a:gd name="connsiteX5" fmla="*/ 285120 w 305102"/>
                <a:gd name="connsiteY5" fmla="*/ 116810 h 305102"/>
                <a:gd name="connsiteX6" fmla="*/ 285120 w 305102"/>
                <a:gd name="connsiteY6" fmla="*/ 19983 h 305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5102" h="305102">
                  <a:moveTo>
                    <a:pt x="285120" y="19983"/>
                  </a:moveTo>
                  <a:cubicBezTo>
                    <a:pt x="258476" y="-6661"/>
                    <a:pt x="214937" y="-6661"/>
                    <a:pt x="188293" y="19983"/>
                  </a:cubicBezTo>
                  <a:lnTo>
                    <a:pt x="19983" y="188293"/>
                  </a:lnTo>
                  <a:cubicBezTo>
                    <a:pt x="-6661" y="214937"/>
                    <a:pt x="-6661" y="258476"/>
                    <a:pt x="19983" y="285120"/>
                  </a:cubicBezTo>
                  <a:cubicBezTo>
                    <a:pt x="46626" y="311764"/>
                    <a:pt x="90166" y="311764"/>
                    <a:pt x="116810" y="285120"/>
                  </a:cubicBezTo>
                  <a:lnTo>
                    <a:pt x="285120" y="116810"/>
                  </a:lnTo>
                  <a:cubicBezTo>
                    <a:pt x="311764" y="90166"/>
                    <a:pt x="311764" y="46626"/>
                    <a:pt x="285120" y="19983"/>
                  </a:cubicBezTo>
                  <a:close/>
                </a:path>
              </a:pathLst>
            </a:custGeom>
            <a:solidFill>
              <a:schemeClr val="accent1"/>
            </a:solidFill>
            <a:ln w="6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>
                <a:solidFill>
                  <a:schemeClr val="tx2"/>
                </a:solidFill>
              </a:endParaRPr>
            </a:p>
          </p:txBody>
        </p:sp>
        <p:sp>
          <p:nvSpPr>
            <p:cNvPr id="10" name="Frihåndsform: figur 9">
              <a:extLst>
                <a:ext uri="{FF2B5EF4-FFF2-40B4-BE49-F238E27FC236}">
                  <a16:creationId xmlns:a16="http://schemas.microsoft.com/office/drawing/2014/main" id="{A143AB6D-5F1F-1511-9279-DC6A3D2FD475}"/>
                </a:ext>
              </a:extLst>
            </p:cNvPr>
            <p:cNvSpPr/>
            <p:nvPr/>
          </p:nvSpPr>
          <p:spPr>
            <a:xfrm>
              <a:off x="1582410" y="433439"/>
              <a:ext cx="221627" cy="221627"/>
            </a:xfrm>
            <a:custGeom>
              <a:avLst/>
              <a:gdLst>
                <a:gd name="connsiteX0" fmla="*/ 19983 w 305102"/>
                <a:gd name="connsiteY0" fmla="*/ 285120 h 305102"/>
                <a:gd name="connsiteX1" fmla="*/ 116810 w 305102"/>
                <a:gd name="connsiteY1" fmla="*/ 285120 h 305102"/>
                <a:gd name="connsiteX2" fmla="*/ 285120 w 305102"/>
                <a:gd name="connsiteY2" fmla="*/ 116810 h 305102"/>
                <a:gd name="connsiteX3" fmla="*/ 285120 w 305102"/>
                <a:gd name="connsiteY3" fmla="*/ 19983 h 305102"/>
                <a:gd name="connsiteX4" fmla="*/ 188293 w 305102"/>
                <a:gd name="connsiteY4" fmla="*/ 19983 h 305102"/>
                <a:gd name="connsiteX5" fmla="*/ 19983 w 305102"/>
                <a:gd name="connsiteY5" fmla="*/ 188293 h 305102"/>
                <a:gd name="connsiteX6" fmla="*/ 19983 w 305102"/>
                <a:gd name="connsiteY6" fmla="*/ 285120 h 305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5102" h="305102">
                  <a:moveTo>
                    <a:pt x="19983" y="285120"/>
                  </a:moveTo>
                  <a:cubicBezTo>
                    <a:pt x="46627" y="311764"/>
                    <a:pt x="90166" y="311764"/>
                    <a:pt x="116810" y="285120"/>
                  </a:cubicBezTo>
                  <a:lnTo>
                    <a:pt x="285120" y="116810"/>
                  </a:lnTo>
                  <a:cubicBezTo>
                    <a:pt x="311764" y="90166"/>
                    <a:pt x="311764" y="46626"/>
                    <a:pt x="285120" y="19983"/>
                  </a:cubicBezTo>
                  <a:cubicBezTo>
                    <a:pt x="258476" y="-6661"/>
                    <a:pt x="214937" y="-6661"/>
                    <a:pt x="188293" y="19983"/>
                  </a:cubicBezTo>
                  <a:lnTo>
                    <a:pt x="19983" y="188293"/>
                  </a:lnTo>
                  <a:cubicBezTo>
                    <a:pt x="-6661" y="214937"/>
                    <a:pt x="-6661" y="258476"/>
                    <a:pt x="19983" y="285120"/>
                  </a:cubicBezTo>
                  <a:close/>
                </a:path>
              </a:pathLst>
            </a:custGeom>
            <a:solidFill>
              <a:schemeClr val="tx2"/>
            </a:solidFill>
            <a:ln w="6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2" name="Frihåndsform: figur 10">
              <a:extLst>
                <a:ext uri="{FF2B5EF4-FFF2-40B4-BE49-F238E27FC236}">
                  <a16:creationId xmlns:a16="http://schemas.microsoft.com/office/drawing/2014/main" id="{68E9D237-BEED-EC15-C52F-5FE76A17716F}"/>
                </a:ext>
              </a:extLst>
            </p:cNvPr>
            <p:cNvSpPr/>
            <p:nvPr/>
          </p:nvSpPr>
          <p:spPr>
            <a:xfrm>
              <a:off x="1207130" y="433439"/>
              <a:ext cx="221273" cy="221627"/>
            </a:xfrm>
            <a:custGeom>
              <a:avLst/>
              <a:gdLst>
                <a:gd name="connsiteX0" fmla="*/ 285120 w 304615"/>
                <a:gd name="connsiteY0" fmla="*/ 285120 h 305102"/>
                <a:gd name="connsiteX1" fmla="*/ 188293 w 304615"/>
                <a:gd name="connsiteY1" fmla="*/ 285120 h 305102"/>
                <a:gd name="connsiteX2" fmla="*/ 19983 w 304615"/>
                <a:gd name="connsiteY2" fmla="*/ 116810 h 305102"/>
                <a:gd name="connsiteX3" fmla="*/ 19983 w 304615"/>
                <a:gd name="connsiteY3" fmla="*/ 19983 h 305102"/>
                <a:gd name="connsiteX4" fmla="*/ 116810 w 304615"/>
                <a:gd name="connsiteY4" fmla="*/ 19983 h 305102"/>
                <a:gd name="connsiteX5" fmla="*/ 285120 w 304615"/>
                <a:gd name="connsiteY5" fmla="*/ 188293 h 305102"/>
                <a:gd name="connsiteX6" fmla="*/ 285120 w 304615"/>
                <a:gd name="connsiteY6" fmla="*/ 285120 h 305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4615" h="305102">
                  <a:moveTo>
                    <a:pt x="285120" y="285120"/>
                  </a:moveTo>
                  <a:cubicBezTo>
                    <a:pt x="258476" y="311764"/>
                    <a:pt x="214937" y="311764"/>
                    <a:pt x="188293" y="285120"/>
                  </a:cubicBezTo>
                  <a:lnTo>
                    <a:pt x="19983" y="116810"/>
                  </a:lnTo>
                  <a:cubicBezTo>
                    <a:pt x="-6661" y="90166"/>
                    <a:pt x="-6661" y="46626"/>
                    <a:pt x="19983" y="19983"/>
                  </a:cubicBezTo>
                  <a:cubicBezTo>
                    <a:pt x="46626" y="-6661"/>
                    <a:pt x="90166" y="-6661"/>
                    <a:pt x="116810" y="19983"/>
                  </a:cubicBezTo>
                  <a:lnTo>
                    <a:pt x="285120" y="188293"/>
                  </a:lnTo>
                  <a:cubicBezTo>
                    <a:pt x="311114" y="214937"/>
                    <a:pt x="311114" y="258476"/>
                    <a:pt x="285120" y="285120"/>
                  </a:cubicBezTo>
                  <a:close/>
                </a:path>
              </a:pathLst>
            </a:custGeom>
            <a:solidFill>
              <a:schemeClr val="accent3"/>
            </a:solidFill>
            <a:ln w="6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</p:grpSp>
    </p:spTree>
    <p:extLst>
      <p:ext uri="{BB962C8B-B14F-4D97-AF65-F5344CB8AC3E}">
        <p14:creationId xmlns:p14="http://schemas.microsoft.com/office/powerpoint/2010/main" val="9248586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e 1 inni logoikon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600751E-77A1-5875-C719-190105BDA0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6000" y="457200"/>
            <a:ext cx="4418309" cy="160020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nb-NO" dirty="0"/>
              <a:t>Klikk for å legge til tittel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34B7F0B2-D71E-C70D-E039-59D666459941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16000" y="2191109"/>
            <a:ext cx="4418309" cy="4011283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dirty="0"/>
              <a:t>Klikk for å legge til tekst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A0579EA7-BDAB-81F8-BFAA-06A358088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AC63E-32AD-4CEC-A4D4-8863D64CD3B1}" type="datetimeFigureOut">
              <a:rPr lang="nb-NO" smtClean="0"/>
              <a:t>20.04.2026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0141357-7F2C-C708-F8F3-B6B13AF6B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0C242584-8647-3D6D-0C76-B94D86D91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BC0C4-8003-4325-A2DB-762C096FAA3E}" type="slidenum">
              <a:rPr lang="nb-NO" smtClean="0"/>
              <a:t>‹#›</a:t>
            </a:fld>
            <a:endParaRPr lang="nb-NO"/>
          </a:p>
        </p:txBody>
      </p:sp>
      <p:sp>
        <p:nvSpPr>
          <p:cNvPr id="17" name="Plassholder for bilde 16">
            <a:extLst>
              <a:ext uri="{FF2B5EF4-FFF2-40B4-BE49-F238E27FC236}">
                <a16:creationId xmlns:a16="http://schemas.microsoft.com/office/drawing/2014/main" id="{453B706E-6C05-5726-A89C-4257C688A8C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61568" y="0"/>
            <a:ext cx="6830432" cy="6875430"/>
          </a:xfrm>
          <a:custGeom>
            <a:avLst/>
            <a:gdLst>
              <a:gd name="connsiteX0" fmla="*/ 3775835 w 6830432"/>
              <a:gd name="connsiteY0" fmla="*/ 4917678 h 6875430"/>
              <a:gd name="connsiteX1" fmla="*/ 3384534 w 6830432"/>
              <a:gd name="connsiteY1" fmla="*/ 5308979 h 6875430"/>
              <a:gd name="connsiteX2" fmla="*/ 3775835 w 6830432"/>
              <a:gd name="connsiteY2" fmla="*/ 5700279 h 6875430"/>
              <a:gd name="connsiteX3" fmla="*/ 5137445 w 6830432"/>
              <a:gd name="connsiteY3" fmla="*/ 5700279 h 6875430"/>
              <a:gd name="connsiteX4" fmla="*/ 5528746 w 6830432"/>
              <a:gd name="connsiteY4" fmla="*/ 5308979 h 6875430"/>
              <a:gd name="connsiteX5" fmla="*/ 5137445 w 6830432"/>
              <a:gd name="connsiteY5" fmla="*/ 4917678 h 6875430"/>
              <a:gd name="connsiteX6" fmla="*/ 4458805 w 6830432"/>
              <a:gd name="connsiteY6" fmla="*/ 2936629 h 6875430"/>
              <a:gd name="connsiteX7" fmla="*/ 3969319 w 6830432"/>
              <a:gd name="connsiteY7" fmla="*/ 3426116 h 6875430"/>
              <a:gd name="connsiteX8" fmla="*/ 4458805 w 6830432"/>
              <a:gd name="connsiteY8" fmla="*/ 3915602 h 6875430"/>
              <a:gd name="connsiteX9" fmla="*/ 4948293 w 6830432"/>
              <a:gd name="connsiteY9" fmla="*/ 3426116 h 6875430"/>
              <a:gd name="connsiteX10" fmla="*/ 4458805 w 6830432"/>
              <a:gd name="connsiteY10" fmla="*/ 2936629 h 6875430"/>
              <a:gd name="connsiteX11" fmla="*/ 2584606 w 6830432"/>
              <a:gd name="connsiteY11" fmla="*/ 2354732 h 6875430"/>
              <a:gd name="connsiteX12" fmla="*/ 2193306 w 6830432"/>
              <a:gd name="connsiteY12" fmla="*/ 2746032 h 6875430"/>
              <a:gd name="connsiteX13" fmla="*/ 2193306 w 6830432"/>
              <a:gd name="connsiteY13" fmla="*/ 4107643 h 6875430"/>
              <a:gd name="connsiteX14" fmla="*/ 2584606 w 6830432"/>
              <a:gd name="connsiteY14" fmla="*/ 4498943 h 6875430"/>
              <a:gd name="connsiteX15" fmla="*/ 2975907 w 6830432"/>
              <a:gd name="connsiteY15" fmla="*/ 4107643 h 6875430"/>
              <a:gd name="connsiteX16" fmla="*/ 2975907 w 6830432"/>
              <a:gd name="connsiteY16" fmla="*/ 2746032 h 6875430"/>
              <a:gd name="connsiteX17" fmla="*/ 2584606 w 6830432"/>
              <a:gd name="connsiteY17" fmla="*/ 2354732 h 6875430"/>
              <a:gd name="connsiteX18" fmla="*/ 3778723 w 6830432"/>
              <a:gd name="connsiteY18" fmla="*/ 1156284 h 6875430"/>
              <a:gd name="connsiteX19" fmla="*/ 3387422 w 6830432"/>
              <a:gd name="connsiteY19" fmla="*/ 1547584 h 6875430"/>
              <a:gd name="connsiteX20" fmla="*/ 3778723 w 6830432"/>
              <a:gd name="connsiteY20" fmla="*/ 1938885 h 6875430"/>
              <a:gd name="connsiteX21" fmla="*/ 5140333 w 6830432"/>
              <a:gd name="connsiteY21" fmla="*/ 1938885 h 6875430"/>
              <a:gd name="connsiteX22" fmla="*/ 5531634 w 6830432"/>
              <a:gd name="connsiteY22" fmla="*/ 1547584 h 6875430"/>
              <a:gd name="connsiteX23" fmla="*/ 5140333 w 6830432"/>
              <a:gd name="connsiteY23" fmla="*/ 1156284 h 6875430"/>
              <a:gd name="connsiteX24" fmla="*/ 1699825 w 6830432"/>
              <a:gd name="connsiteY24" fmla="*/ 0 h 6875430"/>
              <a:gd name="connsiteX25" fmla="*/ 6830432 w 6830432"/>
              <a:gd name="connsiteY25" fmla="*/ 0 h 6875430"/>
              <a:gd name="connsiteX26" fmla="*/ 6830432 w 6830432"/>
              <a:gd name="connsiteY26" fmla="*/ 6875430 h 6875430"/>
              <a:gd name="connsiteX27" fmla="*/ 1721382 w 6830432"/>
              <a:gd name="connsiteY27" fmla="*/ 6875430 h 6875430"/>
              <a:gd name="connsiteX28" fmla="*/ 1568212 w 6830432"/>
              <a:gd name="connsiteY28" fmla="*/ 6755073 h 6875430"/>
              <a:gd name="connsiteX29" fmla="*/ 0 w 6830432"/>
              <a:gd name="connsiteY29" fmla="*/ 3429004 h 6875430"/>
              <a:gd name="connsiteX30" fmla="*/ 1568813 w 6830432"/>
              <a:gd name="connsiteY30" fmla="*/ 102934 h 6875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6830432" h="6875430">
                <a:moveTo>
                  <a:pt x="3775835" y="4917678"/>
                </a:moveTo>
                <a:cubicBezTo>
                  <a:pt x="3559249" y="4917678"/>
                  <a:pt x="3384534" y="5092392"/>
                  <a:pt x="3384534" y="5308979"/>
                </a:cubicBezTo>
                <a:cubicBezTo>
                  <a:pt x="3384534" y="5525567"/>
                  <a:pt x="3560691" y="5700279"/>
                  <a:pt x="3775835" y="5700279"/>
                </a:cubicBezTo>
                <a:lnTo>
                  <a:pt x="5137445" y="5700279"/>
                </a:lnTo>
                <a:cubicBezTo>
                  <a:pt x="5352589" y="5700279"/>
                  <a:pt x="5528746" y="5525567"/>
                  <a:pt x="5528746" y="5308979"/>
                </a:cubicBezTo>
                <a:cubicBezTo>
                  <a:pt x="5528746" y="5092392"/>
                  <a:pt x="5352589" y="4917678"/>
                  <a:pt x="5137445" y="4917678"/>
                </a:cubicBezTo>
                <a:close/>
                <a:moveTo>
                  <a:pt x="4458805" y="2936629"/>
                </a:moveTo>
                <a:cubicBezTo>
                  <a:pt x="4188795" y="2936629"/>
                  <a:pt x="3969319" y="3156104"/>
                  <a:pt x="3969319" y="3426116"/>
                </a:cubicBezTo>
                <a:cubicBezTo>
                  <a:pt x="3969319" y="3696127"/>
                  <a:pt x="4188795" y="3915602"/>
                  <a:pt x="4458805" y="3915602"/>
                </a:cubicBezTo>
                <a:cubicBezTo>
                  <a:pt x="4728818" y="3915602"/>
                  <a:pt x="4948293" y="3696127"/>
                  <a:pt x="4948293" y="3426116"/>
                </a:cubicBezTo>
                <a:cubicBezTo>
                  <a:pt x="4948293" y="3156104"/>
                  <a:pt x="4728818" y="2936629"/>
                  <a:pt x="4458805" y="2936629"/>
                </a:cubicBezTo>
                <a:close/>
                <a:moveTo>
                  <a:pt x="2584606" y="2354732"/>
                </a:moveTo>
                <a:cubicBezTo>
                  <a:pt x="2368019" y="2354732"/>
                  <a:pt x="2193306" y="2530890"/>
                  <a:pt x="2193306" y="2746032"/>
                </a:cubicBezTo>
                <a:lnTo>
                  <a:pt x="2193306" y="4107643"/>
                </a:lnTo>
                <a:cubicBezTo>
                  <a:pt x="2193306" y="4324230"/>
                  <a:pt x="2369463" y="4498943"/>
                  <a:pt x="2584606" y="4498943"/>
                </a:cubicBezTo>
                <a:cubicBezTo>
                  <a:pt x="2801193" y="4498943"/>
                  <a:pt x="2975907" y="4322786"/>
                  <a:pt x="2975907" y="4107643"/>
                </a:cubicBezTo>
                <a:lnTo>
                  <a:pt x="2975907" y="2746032"/>
                </a:lnTo>
                <a:cubicBezTo>
                  <a:pt x="2975907" y="2529445"/>
                  <a:pt x="2799750" y="2354732"/>
                  <a:pt x="2584606" y="2354732"/>
                </a:cubicBezTo>
                <a:close/>
                <a:moveTo>
                  <a:pt x="3778723" y="1156284"/>
                </a:moveTo>
                <a:cubicBezTo>
                  <a:pt x="3562136" y="1156284"/>
                  <a:pt x="3387422" y="1330997"/>
                  <a:pt x="3387422" y="1547584"/>
                </a:cubicBezTo>
                <a:cubicBezTo>
                  <a:pt x="3387422" y="1764171"/>
                  <a:pt x="3563579" y="1938885"/>
                  <a:pt x="3778723" y="1938885"/>
                </a:cubicBezTo>
                <a:lnTo>
                  <a:pt x="5140333" y="1938885"/>
                </a:lnTo>
                <a:cubicBezTo>
                  <a:pt x="5355476" y="1938885"/>
                  <a:pt x="5531634" y="1764171"/>
                  <a:pt x="5531634" y="1547584"/>
                </a:cubicBezTo>
                <a:cubicBezTo>
                  <a:pt x="5531634" y="1330997"/>
                  <a:pt x="5355476" y="1156284"/>
                  <a:pt x="5140333" y="1156284"/>
                </a:cubicBezTo>
                <a:close/>
                <a:moveTo>
                  <a:pt x="1699825" y="0"/>
                </a:moveTo>
                <a:lnTo>
                  <a:pt x="6830432" y="0"/>
                </a:lnTo>
                <a:lnTo>
                  <a:pt x="6830432" y="6875430"/>
                </a:lnTo>
                <a:lnTo>
                  <a:pt x="1721382" y="6875430"/>
                </a:lnTo>
                <a:lnTo>
                  <a:pt x="1568212" y="6755073"/>
                </a:lnTo>
                <a:cubicBezTo>
                  <a:pt x="610370" y="5964645"/>
                  <a:pt x="0" y="4768324"/>
                  <a:pt x="0" y="3429004"/>
                </a:cubicBezTo>
                <a:cubicBezTo>
                  <a:pt x="0" y="2089684"/>
                  <a:pt x="610827" y="893362"/>
                  <a:pt x="1568813" y="102934"/>
                </a:cubicBez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896130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e 2 inni logoikon ven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600751E-77A1-5875-C719-190105BDA0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52581" y="457200"/>
            <a:ext cx="4418309" cy="160020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nb-NO" dirty="0"/>
              <a:t>Klikk for å legge til tittel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34B7F0B2-D71E-C70D-E039-59D666459941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352581" y="2191109"/>
            <a:ext cx="4418309" cy="4011283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dirty="0"/>
              <a:t>Klikk for å legge til tekst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A0579EA7-BDAB-81F8-BFAA-06A358088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AC63E-32AD-4CEC-A4D4-8863D64CD3B1}" type="datetimeFigureOut">
              <a:rPr lang="nb-NO" smtClean="0"/>
              <a:t>20.04.2026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0141357-7F2C-C708-F8F3-B6B13AF6B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0C242584-8647-3D6D-0C76-B94D86D91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BC0C4-8003-4325-A2DB-762C096FAA3E}" type="slidenum">
              <a:rPr lang="nb-NO" smtClean="0"/>
              <a:t>‹#›</a:t>
            </a:fld>
            <a:endParaRPr lang="nb-NO"/>
          </a:p>
        </p:txBody>
      </p:sp>
      <p:sp>
        <p:nvSpPr>
          <p:cNvPr id="12" name="Plassholder for bilde 11">
            <a:extLst>
              <a:ext uri="{FF2B5EF4-FFF2-40B4-BE49-F238E27FC236}">
                <a16:creationId xmlns:a16="http://schemas.microsoft.com/office/drawing/2014/main" id="{F53E13D0-A5F6-1CC7-FA33-9E1EB63A7E9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6897543" cy="6875430"/>
          </a:xfrm>
          <a:custGeom>
            <a:avLst/>
            <a:gdLst>
              <a:gd name="connsiteX0" fmla="*/ 2053214 w 6897543"/>
              <a:gd name="connsiteY0" fmla="*/ 4917678 h 6875430"/>
              <a:gd name="connsiteX1" fmla="*/ 1661913 w 6897543"/>
              <a:gd name="connsiteY1" fmla="*/ 5308979 h 6875430"/>
              <a:gd name="connsiteX2" fmla="*/ 2053214 w 6897543"/>
              <a:gd name="connsiteY2" fmla="*/ 5700279 h 6875430"/>
              <a:gd name="connsiteX3" fmla="*/ 3414824 w 6897543"/>
              <a:gd name="connsiteY3" fmla="*/ 5700279 h 6875430"/>
              <a:gd name="connsiteX4" fmla="*/ 3806125 w 6897543"/>
              <a:gd name="connsiteY4" fmla="*/ 5308979 h 6875430"/>
              <a:gd name="connsiteX5" fmla="*/ 3414824 w 6897543"/>
              <a:gd name="connsiteY5" fmla="*/ 4917678 h 6875430"/>
              <a:gd name="connsiteX6" fmla="*/ 2736184 w 6897543"/>
              <a:gd name="connsiteY6" fmla="*/ 2936629 h 6875430"/>
              <a:gd name="connsiteX7" fmla="*/ 2246698 w 6897543"/>
              <a:gd name="connsiteY7" fmla="*/ 3426116 h 6875430"/>
              <a:gd name="connsiteX8" fmla="*/ 2736184 w 6897543"/>
              <a:gd name="connsiteY8" fmla="*/ 3915602 h 6875430"/>
              <a:gd name="connsiteX9" fmla="*/ 3225672 w 6897543"/>
              <a:gd name="connsiteY9" fmla="*/ 3426116 h 6875430"/>
              <a:gd name="connsiteX10" fmla="*/ 2736184 w 6897543"/>
              <a:gd name="connsiteY10" fmla="*/ 2936629 h 6875430"/>
              <a:gd name="connsiteX11" fmla="*/ 861985 w 6897543"/>
              <a:gd name="connsiteY11" fmla="*/ 2354732 h 6875430"/>
              <a:gd name="connsiteX12" fmla="*/ 470685 w 6897543"/>
              <a:gd name="connsiteY12" fmla="*/ 2746032 h 6875430"/>
              <a:gd name="connsiteX13" fmla="*/ 470685 w 6897543"/>
              <a:gd name="connsiteY13" fmla="*/ 4107643 h 6875430"/>
              <a:gd name="connsiteX14" fmla="*/ 861985 w 6897543"/>
              <a:gd name="connsiteY14" fmla="*/ 4498943 h 6875430"/>
              <a:gd name="connsiteX15" fmla="*/ 1253286 w 6897543"/>
              <a:gd name="connsiteY15" fmla="*/ 4107643 h 6875430"/>
              <a:gd name="connsiteX16" fmla="*/ 1253286 w 6897543"/>
              <a:gd name="connsiteY16" fmla="*/ 2746032 h 6875430"/>
              <a:gd name="connsiteX17" fmla="*/ 861985 w 6897543"/>
              <a:gd name="connsiteY17" fmla="*/ 2354732 h 6875430"/>
              <a:gd name="connsiteX18" fmla="*/ 2056102 w 6897543"/>
              <a:gd name="connsiteY18" fmla="*/ 1156284 h 6875430"/>
              <a:gd name="connsiteX19" fmla="*/ 1664801 w 6897543"/>
              <a:gd name="connsiteY19" fmla="*/ 1547584 h 6875430"/>
              <a:gd name="connsiteX20" fmla="*/ 2056102 w 6897543"/>
              <a:gd name="connsiteY20" fmla="*/ 1938885 h 6875430"/>
              <a:gd name="connsiteX21" fmla="*/ 3417712 w 6897543"/>
              <a:gd name="connsiteY21" fmla="*/ 1938885 h 6875430"/>
              <a:gd name="connsiteX22" fmla="*/ 3809013 w 6897543"/>
              <a:gd name="connsiteY22" fmla="*/ 1547584 h 6875430"/>
              <a:gd name="connsiteX23" fmla="*/ 3417712 w 6897543"/>
              <a:gd name="connsiteY23" fmla="*/ 1156284 h 6875430"/>
              <a:gd name="connsiteX24" fmla="*/ 0 w 6897543"/>
              <a:gd name="connsiteY24" fmla="*/ 0 h 6875430"/>
              <a:gd name="connsiteX25" fmla="*/ 5197785 w 6897543"/>
              <a:gd name="connsiteY25" fmla="*/ 0 h 6875430"/>
              <a:gd name="connsiteX26" fmla="*/ 5329332 w 6897543"/>
              <a:gd name="connsiteY26" fmla="*/ 103400 h 6875430"/>
              <a:gd name="connsiteX27" fmla="*/ 6897543 w 6897543"/>
              <a:gd name="connsiteY27" fmla="*/ 3429004 h 6875430"/>
              <a:gd name="connsiteX28" fmla="*/ 5329332 w 6897543"/>
              <a:gd name="connsiteY28" fmla="*/ 6754607 h 6875430"/>
              <a:gd name="connsiteX29" fmla="*/ 5175619 w 6897543"/>
              <a:gd name="connsiteY29" fmla="*/ 6875430 h 6875430"/>
              <a:gd name="connsiteX30" fmla="*/ 0 w 6897543"/>
              <a:gd name="connsiteY30" fmla="*/ 6875430 h 6875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6897543" h="6875430">
                <a:moveTo>
                  <a:pt x="2053214" y="4917678"/>
                </a:moveTo>
                <a:cubicBezTo>
                  <a:pt x="1836628" y="4917678"/>
                  <a:pt x="1661913" y="5092392"/>
                  <a:pt x="1661913" y="5308979"/>
                </a:cubicBezTo>
                <a:cubicBezTo>
                  <a:pt x="1661913" y="5525567"/>
                  <a:pt x="1838070" y="5700279"/>
                  <a:pt x="2053214" y="5700279"/>
                </a:cubicBezTo>
                <a:lnTo>
                  <a:pt x="3414824" y="5700279"/>
                </a:lnTo>
                <a:cubicBezTo>
                  <a:pt x="3629968" y="5700279"/>
                  <a:pt x="3806125" y="5525567"/>
                  <a:pt x="3806125" y="5308979"/>
                </a:cubicBezTo>
                <a:cubicBezTo>
                  <a:pt x="3806125" y="5092392"/>
                  <a:pt x="3629968" y="4917678"/>
                  <a:pt x="3414824" y="4917678"/>
                </a:cubicBezTo>
                <a:close/>
                <a:moveTo>
                  <a:pt x="2736184" y="2936629"/>
                </a:moveTo>
                <a:cubicBezTo>
                  <a:pt x="2466174" y="2936629"/>
                  <a:pt x="2246698" y="3156104"/>
                  <a:pt x="2246698" y="3426116"/>
                </a:cubicBezTo>
                <a:cubicBezTo>
                  <a:pt x="2246698" y="3696127"/>
                  <a:pt x="2466174" y="3915602"/>
                  <a:pt x="2736184" y="3915602"/>
                </a:cubicBezTo>
                <a:cubicBezTo>
                  <a:pt x="3006197" y="3915602"/>
                  <a:pt x="3225672" y="3696127"/>
                  <a:pt x="3225672" y="3426116"/>
                </a:cubicBezTo>
                <a:cubicBezTo>
                  <a:pt x="3225672" y="3156104"/>
                  <a:pt x="3006197" y="2936629"/>
                  <a:pt x="2736184" y="2936629"/>
                </a:cubicBezTo>
                <a:close/>
                <a:moveTo>
                  <a:pt x="861985" y="2354732"/>
                </a:moveTo>
                <a:cubicBezTo>
                  <a:pt x="645398" y="2354732"/>
                  <a:pt x="470685" y="2530890"/>
                  <a:pt x="470685" y="2746032"/>
                </a:cubicBezTo>
                <a:lnTo>
                  <a:pt x="470685" y="4107643"/>
                </a:lnTo>
                <a:cubicBezTo>
                  <a:pt x="470685" y="4324230"/>
                  <a:pt x="646842" y="4498943"/>
                  <a:pt x="861985" y="4498943"/>
                </a:cubicBezTo>
                <a:cubicBezTo>
                  <a:pt x="1078572" y="4498943"/>
                  <a:pt x="1253286" y="4322786"/>
                  <a:pt x="1253286" y="4107643"/>
                </a:cubicBezTo>
                <a:lnTo>
                  <a:pt x="1253286" y="2746032"/>
                </a:lnTo>
                <a:cubicBezTo>
                  <a:pt x="1253286" y="2529445"/>
                  <a:pt x="1077129" y="2354732"/>
                  <a:pt x="861985" y="2354732"/>
                </a:cubicBezTo>
                <a:close/>
                <a:moveTo>
                  <a:pt x="2056102" y="1156284"/>
                </a:moveTo>
                <a:cubicBezTo>
                  <a:pt x="1839515" y="1156284"/>
                  <a:pt x="1664801" y="1330997"/>
                  <a:pt x="1664801" y="1547584"/>
                </a:cubicBezTo>
                <a:cubicBezTo>
                  <a:pt x="1664801" y="1764171"/>
                  <a:pt x="1840958" y="1938885"/>
                  <a:pt x="2056102" y="1938885"/>
                </a:cubicBezTo>
                <a:lnTo>
                  <a:pt x="3417712" y="1938885"/>
                </a:lnTo>
                <a:cubicBezTo>
                  <a:pt x="3632855" y="1938885"/>
                  <a:pt x="3809013" y="1764171"/>
                  <a:pt x="3809013" y="1547584"/>
                </a:cubicBezTo>
                <a:cubicBezTo>
                  <a:pt x="3809013" y="1330997"/>
                  <a:pt x="3632855" y="1156284"/>
                  <a:pt x="3417712" y="1156284"/>
                </a:cubicBezTo>
                <a:close/>
                <a:moveTo>
                  <a:pt x="0" y="0"/>
                </a:moveTo>
                <a:lnTo>
                  <a:pt x="5197785" y="0"/>
                </a:lnTo>
                <a:lnTo>
                  <a:pt x="5329332" y="103400"/>
                </a:lnTo>
                <a:cubicBezTo>
                  <a:pt x="6287174" y="894072"/>
                  <a:pt x="6897543" y="2090496"/>
                  <a:pt x="6897543" y="3429004"/>
                </a:cubicBezTo>
                <a:cubicBezTo>
                  <a:pt x="6897543" y="4767512"/>
                  <a:pt x="6287174" y="5963935"/>
                  <a:pt x="5329332" y="6754607"/>
                </a:cubicBezTo>
                <a:lnTo>
                  <a:pt x="5175619" y="6875430"/>
                </a:lnTo>
                <a:lnTo>
                  <a:pt x="0" y="6875430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739585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e 3 inni figur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600751E-77A1-5875-C719-190105BDA0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6000" y="457200"/>
            <a:ext cx="4418309" cy="160020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nb-NO" dirty="0"/>
              <a:t>Klikk for å legge til tittel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34B7F0B2-D71E-C70D-E039-59D666459941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16000" y="2191109"/>
            <a:ext cx="4418309" cy="4011283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dirty="0"/>
              <a:t>Klikk for å legge til tekst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A0579EA7-BDAB-81F8-BFAA-06A358088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AC63E-32AD-4CEC-A4D4-8863D64CD3B1}" type="datetimeFigureOut">
              <a:rPr lang="nb-NO" smtClean="0"/>
              <a:t>20.04.2026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0141357-7F2C-C708-F8F3-B6B13AF6B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0C242584-8647-3D6D-0C76-B94D86D91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BC0C4-8003-4325-A2DB-762C096FAA3E}" type="slidenum">
              <a:rPr lang="nb-NO" smtClean="0"/>
              <a:t>‹#›</a:t>
            </a:fld>
            <a:endParaRPr lang="nb-NO"/>
          </a:p>
        </p:txBody>
      </p:sp>
      <p:sp>
        <p:nvSpPr>
          <p:cNvPr id="14" name="Plassholder for bilde 13">
            <a:extLst>
              <a:ext uri="{FF2B5EF4-FFF2-40B4-BE49-F238E27FC236}">
                <a16:creationId xmlns:a16="http://schemas.microsoft.com/office/drawing/2014/main" id="{3685D8F1-60CA-EC16-1544-CE7A8120D2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30051" y="-352"/>
            <a:ext cx="6861948" cy="6865548"/>
          </a:xfrm>
          <a:custGeom>
            <a:avLst/>
            <a:gdLst>
              <a:gd name="connsiteX0" fmla="*/ 3430974 w 6861948"/>
              <a:gd name="connsiteY0" fmla="*/ 0 h 6865548"/>
              <a:gd name="connsiteX1" fmla="*/ 3444889 w 6861948"/>
              <a:gd name="connsiteY1" fmla="*/ 352 h 6865548"/>
              <a:gd name="connsiteX2" fmla="*/ 6861946 w 6861948"/>
              <a:gd name="connsiteY2" fmla="*/ 352 h 6865548"/>
              <a:gd name="connsiteX3" fmla="*/ 6861946 w 6861948"/>
              <a:gd name="connsiteY3" fmla="*/ 3432693 h 6865548"/>
              <a:gd name="connsiteX4" fmla="*/ 6861948 w 6861948"/>
              <a:gd name="connsiteY4" fmla="*/ 3432774 h 6865548"/>
              <a:gd name="connsiteX5" fmla="*/ 6861946 w 6861948"/>
              <a:gd name="connsiteY5" fmla="*/ 3432855 h 6865548"/>
              <a:gd name="connsiteX6" fmla="*/ 6861946 w 6861948"/>
              <a:gd name="connsiteY6" fmla="*/ 6865548 h 6865548"/>
              <a:gd name="connsiteX7" fmla="*/ 3434921 w 6861948"/>
              <a:gd name="connsiteY7" fmla="*/ 6865548 h 6865548"/>
              <a:gd name="connsiteX8" fmla="*/ 3434921 w 6861948"/>
              <a:gd name="connsiteY8" fmla="*/ 6865448 h 6865548"/>
              <a:gd name="connsiteX9" fmla="*/ 3430974 w 6861948"/>
              <a:gd name="connsiteY9" fmla="*/ 6865548 h 6865548"/>
              <a:gd name="connsiteX10" fmla="*/ 0 w 6861948"/>
              <a:gd name="connsiteY10" fmla="*/ 3432774 h 6865548"/>
              <a:gd name="connsiteX11" fmla="*/ 3430974 w 6861948"/>
              <a:gd name="connsiteY11" fmla="*/ 0 h 6865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61948" h="6865548">
                <a:moveTo>
                  <a:pt x="3430974" y="0"/>
                </a:moveTo>
                <a:lnTo>
                  <a:pt x="3444889" y="352"/>
                </a:lnTo>
                <a:lnTo>
                  <a:pt x="6861946" y="352"/>
                </a:lnTo>
                <a:lnTo>
                  <a:pt x="6861946" y="3432693"/>
                </a:lnTo>
                <a:lnTo>
                  <a:pt x="6861948" y="3432774"/>
                </a:lnTo>
                <a:lnTo>
                  <a:pt x="6861946" y="3432855"/>
                </a:lnTo>
                <a:lnTo>
                  <a:pt x="6861946" y="6865548"/>
                </a:lnTo>
                <a:lnTo>
                  <a:pt x="3434921" y="6865548"/>
                </a:lnTo>
                <a:lnTo>
                  <a:pt x="3434921" y="6865448"/>
                </a:lnTo>
                <a:lnTo>
                  <a:pt x="3430974" y="6865548"/>
                </a:lnTo>
                <a:cubicBezTo>
                  <a:pt x="1536099" y="6865548"/>
                  <a:pt x="0" y="5328643"/>
                  <a:pt x="0" y="3432774"/>
                </a:cubicBezTo>
                <a:cubicBezTo>
                  <a:pt x="0" y="1536905"/>
                  <a:pt x="1536099" y="0"/>
                  <a:pt x="3430974" y="0"/>
                </a:cubicBez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911239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e 4 inni figur ven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600751E-77A1-5875-C719-190105BDA0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52581" y="457200"/>
            <a:ext cx="4418309" cy="160020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nb-NO" dirty="0"/>
              <a:t>Klikk for å legge til tittel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34B7F0B2-D71E-C70D-E039-59D666459941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352581" y="2191109"/>
            <a:ext cx="4418309" cy="4011283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dirty="0"/>
              <a:t>Klikk for å legge til tekst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A0579EA7-BDAB-81F8-BFAA-06A358088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AC63E-32AD-4CEC-A4D4-8863D64CD3B1}" type="datetimeFigureOut">
              <a:rPr lang="nb-NO" smtClean="0"/>
              <a:t>20.04.2026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0141357-7F2C-C708-F8F3-B6B13AF6B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0C242584-8647-3D6D-0C76-B94D86D91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BC0C4-8003-4325-A2DB-762C096FAA3E}" type="slidenum">
              <a:rPr lang="nb-NO" smtClean="0"/>
              <a:t>‹#›</a:t>
            </a:fld>
            <a:endParaRPr lang="nb-NO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024F6A71-E723-04CF-1C4C-DDEA21FB9FE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7009099" cy="6858000"/>
          </a:xfrm>
          <a:custGeom>
            <a:avLst/>
            <a:gdLst>
              <a:gd name="connsiteX0" fmla="*/ 0 w 7009099"/>
              <a:gd name="connsiteY0" fmla="*/ 0 h 6858000"/>
              <a:gd name="connsiteX1" fmla="*/ 3579779 w 7009099"/>
              <a:gd name="connsiteY1" fmla="*/ 0 h 6858000"/>
              <a:gd name="connsiteX2" fmla="*/ 3579779 w 7009099"/>
              <a:gd name="connsiteY2" fmla="*/ 8 h 6858000"/>
              <a:gd name="connsiteX3" fmla="*/ 3580099 w 7009099"/>
              <a:gd name="connsiteY3" fmla="*/ 0 h 6858000"/>
              <a:gd name="connsiteX4" fmla="*/ 7009099 w 7009099"/>
              <a:gd name="connsiteY4" fmla="*/ 3429000 h 6858000"/>
              <a:gd name="connsiteX5" fmla="*/ 3580099 w 7009099"/>
              <a:gd name="connsiteY5" fmla="*/ 6858000 h 6858000"/>
              <a:gd name="connsiteX6" fmla="*/ 3579779 w 7009099"/>
              <a:gd name="connsiteY6" fmla="*/ 6857992 h 6858000"/>
              <a:gd name="connsiteX7" fmla="*/ 3579779 w 7009099"/>
              <a:gd name="connsiteY7" fmla="*/ 6858000 h 6858000"/>
              <a:gd name="connsiteX8" fmla="*/ 0 w 7009099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09099" h="6858000">
                <a:moveTo>
                  <a:pt x="0" y="0"/>
                </a:moveTo>
                <a:lnTo>
                  <a:pt x="3579779" y="0"/>
                </a:lnTo>
                <a:lnTo>
                  <a:pt x="3579779" y="8"/>
                </a:lnTo>
                <a:lnTo>
                  <a:pt x="3580099" y="0"/>
                </a:lnTo>
                <a:cubicBezTo>
                  <a:pt x="5473883" y="0"/>
                  <a:pt x="7009099" y="1535216"/>
                  <a:pt x="7009099" y="3429000"/>
                </a:cubicBezTo>
                <a:cubicBezTo>
                  <a:pt x="7009099" y="5322784"/>
                  <a:pt x="5473883" y="6858000"/>
                  <a:pt x="3580099" y="6858000"/>
                </a:cubicBezTo>
                <a:lnTo>
                  <a:pt x="3579779" y="6857992"/>
                </a:lnTo>
                <a:lnTo>
                  <a:pt x="3579779" y="6858000"/>
                </a:lnTo>
                <a:lnTo>
                  <a:pt x="0" y="6858000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920901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e 5 inni figur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600751E-77A1-5875-C719-190105BDA0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6000" y="457200"/>
            <a:ext cx="5040738" cy="160020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nb-NO" dirty="0"/>
              <a:t>Klikk for å legge til tittel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34B7F0B2-D71E-C70D-E039-59D666459941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16000" y="2191109"/>
            <a:ext cx="5040738" cy="4011283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dirty="0"/>
              <a:t>Klikk for å legge til tekst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A0579EA7-BDAB-81F8-BFAA-06A358088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AC63E-32AD-4CEC-A4D4-8863D64CD3B1}" type="datetimeFigureOut">
              <a:rPr lang="nb-NO" smtClean="0"/>
              <a:t>20.04.2026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0141357-7F2C-C708-F8F3-B6B13AF6B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0C242584-8647-3D6D-0C76-B94D86D91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BC0C4-8003-4325-A2DB-762C096FAA3E}" type="slidenum">
              <a:rPr lang="nb-NO" smtClean="0"/>
              <a:t>‹#›</a:t>
            </a:fld>
            <a:endParaRPr lang="nb-NO"/>
          </a:p>
        </p:txBody>
      </p:sp>
      <p:sp>
        <p:nvSpPr>
          <p:cNvPr id="9" name="Plassholder for bilde 8">
            <a:extLst>
              <a:ext uri="{FF2B5EF4-FFF2-40B4-BE49-F238E27FC236}">
                <a16:creationId xmlns:a16="http://schemas.microsoft.com/office/drawing/2014/main" id="{D337AD2D-7B83-D98A-07C8-E245971E390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55025" y="484430"/>
            <a:ext cx="5771259" cy="5771256"/>
          </a:xfrm>
          <a:custGeom>
            <a:avLst/>
            <a:gdLst>
              <a:gd name="connsiteX0" fmla="*/ 4477103 w 5771259"/>
              <a:gd name="connsiteY0" fmla="*/ 0 h 5771256"/>
              <a:gd name="connsiteX1" fmla="*/ 5392209 w 5771259"/>
              <a:gd name="connsiteY1" fmla="*/ 379050 h 5771256"/>
              <a:gd name="connsiteX2" fmla="*/ 5392210 w 5771259"/>
              <a:gd name="connsiteY2" fmla="*/ 2209262 h 5771256"/>
              <a:gd name="connsiteX3" fmla="*/ 5391856 w 5771259"/>
              <a:gd name="connsiteY3" fmla="*/ 2209550 h 5771256"/>
              <a:gd name="connsiteX4" fmla="*/ 5391886 w 5771259"/>
              <a:gd name="connsiteY4" fmla="*/ 2209581 h 5771256"/>
              <a:gd name="connsiteX5" fmla="*/ 2209274 w 5771259"/>
              <a:gd name="connsiteY5" fmla="*/ 5392193 h 5771256"/>
              <a:gd name="connsiteX6" fmla="*/ 2209262 w 5771259"/>
              <a:gd name="connsiteY6" fmla="*/ 5392208 h 5771256"/>
              <a:gd name="connsiteX7" fmla="*/ 2209248 w 5771259"/>
              <a:gd name="connsiteY7" fmla="*/ 5392219 h 5771256"/>
              <a:gd name="connsiteX8" fmla="*/ 2208940 w 5771259"/>
              <a:gd name="connsiteY8" fmla="*/ 5392527 h 5771256"/>
              <a:gd name="connsiteX9" fmla="*/ 2208908 w 5771259"/>
              <a:gd name="connsiteY9" fmla="*/ 5392496 h 5771256"/>
              <a:gd name="connsiteX10" fmla="*/ 2006245 w 5771259"/>
              <a:gd name="connsiteY10" fmla="*/ 5558043 h 5771256"/>
              <a:gd name="connsiteX11" fmla="*/ 379050 w 5771259"/>
              <a:gd name="connsiteY11" fmla="*/ 5392207 h 5771256"/>
              <a:gd name="connsiteX12" fmla="*/ 213216 w 5771259"/>
              <a:gd name="connsiteY12" fmla="*/ 3765014 h 5771256"/>
              <a:gd name="connsiteX13" fmla="*/ 378762 w 5771259"/>
              <a:gd name="connsiteY13" fmla="*/ 3562349 h 5771256"/>
              <a:gd name="connsiteX14" fmla="*/ 378729 w 5771259"/>
              <a:gd name="connsiteY14" fmla="*/ 3562316 h 5771256"/>
              <a:gd name="connsiteX15" fmla="*/ 379050 w 5771259"/>
              <a:gd name="connsiteY15" fmla="*/ 3561995 h 5771256"/>
              <a:gd name="connsiteX16" fmla="*/ 3561675 w 5771259"/>
              <a:gd name="connsiteY16" fmla="*/ 379370 h 5771256"/>
              <a:gd name="connsiteX17" fmla="*/ 3561709 w 5771259"/>
              <a:gd name="connsiteY17" fmla="*/ 379404 h 5771256"/>
              <a:gd name="connsiteX18" fmla="*/ 3561997 w 5771259"/>
              <a:gd name="connsiteY18" fmla="*/ 379050 h 5771256"/>
              <a:gd name="connsiteX19" fmla="*/ 4477103 w 5771259"/>
              <a:gd name="connsiteY19" fmla="*/ 0 h 5771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771259" h="5771256">
                <a:moveTo>
                  <a:pt x="4477103" y="0"/>
                </a:moveTo>
                <a:cubicBezTo>
                  <a:pt x="4808307" y="0"/>
                  <a:pt x="5139510" y="126350"/>
                  <a:pt x="5392209" y="379050"/>
                </a:cubicBezTo>
                <a:cubicBezTo>
                  <a:pt x="5897609" y="884450"/>
                  <a:pt x="5897609" y="1703863"/>
                  <a:pt x="5392210" y="2209262"/>
                </a:cubicBezTo>
                <a:lnTo>
                  <a:pt x="5391856" y="2209550"/>
                </a:lnTo>
                <a:lnTo>
                  <a:pt x="5391886" y="2209581"/>
                </a:lnTo>
                <a:lnTo>
                  <a:pt x="2209274" y="5392193"/>
                </a:lnTo>
                <a:lnTo>
                  <a:pt x="2209262" y="5392208"/>
                </a:lnTo>
                <a:lnTo>
                  <a:pt x="2209248" y="5392219"/>
                </a:lnTo>
                <a:lnTo>
                  <a:pt x="2208940" y="5392527"/>
                </a:lnTo>
                <a:lnTo>
                  <a:pt x="2208908" y="5392496"/>
                </a:lnTo>
                <a:lnTo>
                  <a:pt x="2006245" y="5558043"/>
                </a:lnTo>
                <a:cubicBezTo>
                  <a:pt x="1503916" y="5889709"/>
                  <a:pt x="821275" y="5834432"/>
                  <a:pt x="379050" y="5392207"/>
                </a:cubicBezTo>
                <a:cubicBezTo>
                  <a:pt x="-63175" y="4949983"/>
                  <a:pt x="-118452" y="4267341"/>
                  <a:pt x="213216" y="3765014"/>
                </a:cubicBezTo>
                <a:lnTo>
                  <a:pt x="378762" y="3562349"/>
                </a:lnTo>
                <a:lnTo>
                  <a:pt x="378729" y="3562316"/>
                </a:lnTo>
                <a:lnTo>
                  <a:pt x="379050" y="3561995"/>
                </a:lnTo>
                <a:lnTo>
                  <a:pt x="3561675" y="379370"/>
                </a:lnTo>
                <a:lnTo>
                  <a:pt x="3561709" y="379404"/>
                </a:lnTo>
                <a:lnTo>
                  <a:pt x="3561997" y="379050"/>
                </a:lnTo>
                <a:cubicBezTo>
                  <a:pt x="3814697" y="126350"/>
                  <a:pt x="4145900" y="0"/>
                  <a:pt x="4477103" y="0"/>
                </a:cubicBez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915871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e 6 inni figur ven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600751E-77A1-5875-C719-190105BDA0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152" y="457200"/>
            <a:ext cx="5040738" cy="160020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nb-NO" dirty="0"/>
              <a:t>Klikk for å legge til tittel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34B7F0B2-D71E-C70D-E039-59D666459941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730152" y="2191109"/>
            <a:ext cx="5040738" cy="4011283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dirty="0"/>
              <a:t>Klikk for å legge til tekst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A0579EA7-BDAB-81F8-BFAA-06A358088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AC63E-32AD-4CEC-A4D4-8863D64CD3B1}" type="datetimeFigureOut">
              <a:rPr lang="nb-NO" smtClean="0"/>
              <a:t>20.04.2026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0141357-7F2C-C708-F8F3-B6B13AF6B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0C242584-8647-3D6D-0C76-B94D86D91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BC0C4-8003-4325-A2DB-762C096FAA3E}" type="slidenum">
              <a:rPr lang="nb-NO" smtClean="0"/>
              <a:t>‹#›</a:t>
            </a:fld>
            <a:endParaRPr lang="nb-NO"/>
          </a:p>
        </p:txBody>
      </p:sp>
      <p:sp>
        <p:nvSpPr>
          <p:cNvPr id="9" name="Plassholder for bilde 8">
            <a:extLst>
              <a:ext uri="{FF2B5EF4-FFF2-40B4-BE49-F238E27FC236}">
                <a16:creationId xmlns:a16="http://schemas.microsoft.com/office/drawing/2014/main" id="{D337AD2D-7B83-D98A-07C8-E245971E390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5999" y="484430"/>
            <a:ext cx="5771259" cy="5771256"/>
          </a:xfrm>
          <a:custGeom>
            <a:avLst/>
            <a:gdLst>
              <a:gd name="connsiteX0" fmla="*/ 4477103 w 5771259"/>
              <a:gd name="connsiteY0" fmla="*/ 0 h 5771256"/>
              <a:gd name="connsiteX1" fmla="*/ 5392209 w 5771259"/>
              <a:gd name="connsiteY1" fmla="*/ 379050 h 5771256"/>
              <a:gd name="connsiteX2" fmla="*/ 5392210 w 5771259"/>
              <a:gd name="connsiteY2" fmla="*/ 2209262 h 5771256"/>
              <a:gd name="connsiteX3" fmla="*/ 5391856 w 5771259"/>
              <a:gd name="connsiteY3" fmla="*/ 2209550 h 5771256"/>
              <a:gd name="connsiteX4" fmla="*/ 5391886 w 5771259"/>
              <a:gd name="connsiteY4" fmla="*/ 2209581 h 5771256"/>
              <a:gd name="connsiteX5" fmla="*/ 2209274 w 5771259"/>
              <a:gd name="connsiteY5" fmla="*/ 5392193 h 5771256"/>
              <a:gd name="connsiteX6" fmla="*/ 2209262 w 5771259"/>
              <a:gd name="connsiteY6" fmla="*/ 5392208 h 5771256"/>
              <a:gd name="connsiteX7" fmla="*/ 2209248 w 5771259"/>
              <a:gd name="connsiteY7" fmla="*/ 5392219 h 5771256"/>
              <a:gd name="connsiteX8" fmla="*/ 2208940 w 5771259"/>
              <a:gd name="connsiteY8" fmla="*/ 5392527 h 5771256"/>
              <a:gd name="connsiteX9" fmla="*/ 2208908 w 5771259"/>
              <a:gd name="connsiteY9" fmla="*/ 5392496 h 5771256"/>
              <a:gd name="connsiteX10" fmla="*/ 2006245 w 5771259"/>
              <a:gd name="connsiteY10" fmla="*/ 5558043 h 5771256"/>
              <a:gd name="connsiteX11" fmla="*/ 379050 w 5771259"/>
              <a:gd name="connsiteY11" fmla="*/ 5392207 h 5771256"/>
              <a:gd name="connsiteX12" fmla="*/ 213216 w 5771259"/>
              <a:gd name="connsiteY12" fmla="*/ 3765014 h 5771256"/>
              <a:gd name="connsiteX13" fmla="*/ 378762 w 5771259"/>
              <a:gd name="connsiteY13" fmla="*/ 3562349 h 5771256"/>
              <a:gd name="connsiteX14" fmla="*/ 378729 w 5771259"/>
              <a:gd name="connsiteY14" fmla="*/ 3562316 h 5771256"/>
              <a:gd name="connsiteX15" fmla="*/ 379050 w 5771259"/>
              <a:gd name="connsiteY15" fmla="*/ 3561995 h 5771256"/>
              <a:gd name="connsiteX16" fmla="*/ 3561675 w 5771259"/>
              <a:gd name="connsiteY16" fmla="*/ 379370 h 5771256"/>
              <a:gd name="connsiteX17" fmla="*/ 3561709 w 5771259"/>
              <a:gd name="connsiteY17" fmla="*/ 379404 h 5771256"/>
              <a:gd name="connsiteX18" fmla="*/ 3561997 w 5771259"/>
              <a:gd name="connsiteY18" fmla="*/ 379050 h 5771256"/>
              <a:gd name="connsiteX19" fmla="*/ 4477103 w 5771259"/>
              <a:gd name="connsiteY19" fmla="*/ 0 h 5771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771259" h="5771256">
                <a:moveTo>
                  <a:pt x="4477103" y="0"/>
                </a:moveTo>
                <a:cubicBezTo>
                  <a:pt x="4808307" y="0"/>
                  <a:pt x="5139510" y="126350"/>
                  <a:pt x="5392209" y="379050"/>
                </a:cubicBezTo>
                <a:cubicBezTo>
                  <a:pt x="5897609" y="884450"/>
                  <a:pt x="5897609" y="1703863"/>
                  <a:pt x="5392210" y="2209262"/>
                </a:cubicBezTo>
                <a:lnTo>
                  <a:pt x="5391856" y="2209550"/>
                </a:lnTo>
                <a:lnTo>
                  <a:pt x="5391886" y="2209581"/>
                </a:lnTo>
                <a:lnTo>
                  <a:pt x="2209274" y="5392193"/>
                </a:lnTo>
                <a:lnTo>
                  <a:pt x="2209262" y="5392208"/>
                </a:lnTo>
                <a:lnTo>
                  <a:pt x="2209248" y="5392219"/>
                </a:lnTo>
                <a:lnTo>
                  <a:pt x="2208940" y="5392527"/>
                </a:lnTo>
                <a:lnTo>
                  <a:pt x="2208908" y="5392496"/>
                </a:lnTo>
                <a:lnTo>
                  <a:pt x="2006245" y="5558043"/>
                </a:lnTo>
                <a:cubicBezTo>
                  <a:pt x="1503916" y="5889709"/>
                  <a:pt x="821275" y="5834432"/>
                  <a:pt x="379050" y="5392207"/>
                </a:cubicBezTo>
                <a:cubicBezTo>
                  <a:pt x="-63175" y="4949983"/>
                  <a:pt x="-118452" y="4267341"/>
                  <a:pt x="213216" y="3765014"/>
                </a:cubicBezTo>
                <a:lnTo>
                  <a:pt x="378762" y="3562349"/>
                </a:lnTo>
                <a:lnTo>
                  <a:pt x="378729" y="3562316"/>
                </a:lnTo>
                <a:lnTo>
                  <a:pt x="379050" y="3561995"/>
                </a:lnTo>
                <a:lnTo>
                  <a:pt x="3561675" y="379370"/>
                </a:lnTo>
                <a:lnTo>
                  <a:pt x="3561709" y="379404"/>
                </a:lnTo>
                <a:lnTo>
                  <a:pt x="3561997" y="379050"/>
                </a:lnTo>
                <a:cubicBezTo>
                  <a:pt x="3814697" y="126350"/>
                  <a:pt x="4145900" y="0"/>
                  <a:pt x="4477103" y="0"/>
                </a:cubicBez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713426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e 7 inni figur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600751E-77A1-5875-C719-190105BDA0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6000" y="457200"/>
            <a:ext cx="5040738" cy="160020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nb-NO" dirty="0"/>
              <a:t>Klikk for å legge til tittel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34B7F0B2-D71E-C70D-E039-59D666459941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16000" y="2191109"/>
            <a:ext cx="5040738" cy="4011283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dirty="0"/>
              <a:t>Klikk for å legge til tekst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A0579EA7-BDAB-81F8-BFAA-06A358088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AC63E-32AD-4CEC-A4D4-8863D64CD3B1}" type="datetimeFigureOut">
              <a:rPr lang="nb-NO" smtClean="0"/>
              <a:t>20.04.2026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0141357-7F2C-C708-F8F3-B6B13AF6B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0C242584-8647-3D6D-0C76-B94D86D91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BC0C4-8003-4325-A2DB-762C096FAA3E}" type="slidenum">
              <a:rPr lang="nb-NO" smtClean="0"/>
              <a:t>‹#›</a:t>
            </a:fld>
            <a:endParaRPr lang="nb-NO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CEDA8FF-FF4D-7E76-9888-E8606D0667E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55518" y="0"/>
            <a:ext cx="6336482" cy="6202394"/>
          </a:xfrm>
          <a:custGeom>
            <a:avLst/>
            <a:gdLst>
              <a:gd name="connsiteX0" fmla="*/ 1762653 w 6336482"/>
              <a:gd name="connsiteY0" fmla="*/ 0 h 6202394"/>
              <a:gd name="connsiteX1" fmla="*/ 6336482 w 6336482"/>
              <a:gd name="connsiteY1" fmla="*/ 0 h 6202394"/>
              <a:gd name="connsiteX2" fmla="*/ 6336482 w 6336482"/>
              <a:gd name="connsiteY2" fmla="*/ 4305664 h 6202394"/>
              <a:gd name="connsiteX3" fmla="*/ 5357644 w 6336482"/>
              <a:gd name="connsiteY3" fmla="*/ 5284501 h 6202394"/>
              <a:gd name="connsiteX4" fmla="*/ 917899 w 6336482"/>
              <a:gd name="connsiteY4" fmla="*/ 5284501 h 6202394"/>
              <a:gd name="connsiteX5" fmla="*/ 917899 w 6336482"/>
              <a:gd name="connsiteY5" fmla="*/ 844755 h 6202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36482" h="6202394">
                <a:moveTo>
                  <a:pt x="1762653" y="0"/>
                </a:moveTo>
                <a:lnTo>
                  <a:pt x="6336482" y="0"/>
                </a:lnTo>
                <a:lnTo>
                  <a:pt x="6336482" y="4305664"/>
                </a:lnTo>
                <a:lnTo>
                  <a:pt x="5357644" y="5284501"/>
                </a:lnTo>
                <a:cubicBezTo>
                  <a:pt x="4133785" y="6508359"/>
                  <a:pt x="2141757" y="6508359"/>
                  <a:pt x="917899" y="5284501"/>
                </a:cubicBezTo>
                <a:cubicBezTo>
                  <a:pt x="-305966" y="4060642"/>
                  <a:pt x="-305966" y="2068613"/>
                  <a:pt x="917899" y="844755"/>
                </a:cubicBez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184510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e 8 inni figur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600751E-77A1-5875-C719-190105BDA0F4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16000" y="457200"/>
            <a:ext cx="5332350" cy="160020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nb-NO" dirty="0"/>
              <a:t>Klikk for å legge til tittel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34B7F0B2-D71E-C70D-E039-59D666459941}"/>
              </a:ext>
            </a:extLst>
          </p:cNvPr>
          <p:cNvSpPr>
            <a:spLocks noGrp="1"/>
          </p:cNvSpPr>
          <p:nvPr userDrawn="1">
            <p:ph type="body" sz="half" idx="2" hasCustomPrompt="1"/>
          </p:nvPr>
        </p:nvSpPr>
        <p:spPr>
          <a:xfrm>
            <a:off x="515999" y="2191109"/>
            <a:ext cx="5332349" cy="4011283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dirty="0"/>
              <a:t>Klikk for å legge til tekst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A0579EA7-BDAB-81F8-BFAA-06A358088501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D3FAC63E-32AD-4CEC-A4D4-8863D64CD3B1}" type="datetimeFigureOut">
              <a:rPr lang="nb-NO" smtClean="0"/>
              <a:t>20.04.2026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0141357-7F2C-C708-F8F3-B6B13AF6BE91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0C242584-8647-3D6D-0C76-B94D86D91884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3C3BC0C4-8003-4325-A2DB-762C096FAA3E}" type="slidenum">
              <a:rPr lang="nb-NO" smtClean="0"/>
              <a:t>‹#›</a:t>
            </a:fld>
            <a:endParaRPr lang="nb-NO"/>
          </a:p>
        </p:txBody>
      </p:sp>
      <p:sp>
        <p:nvSpPr>
          <p:cNvPr id="40" name="Plassholder for bilde 39">
            <a:extLst>
              <a:ext uri="{FF2B5EF4-FFF2-40B4-BE49-F238E27FC236}">
                <a16:creationId xmlns:a16="http://schemas.microsoft.com/office/drawing/2014/main" id="{8536604F-DBF6-3574-00B7-FFDE099286E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74710" y="-9525"/>
            <a:ext cx="6017290" cy="6865868"/>
          </a:xfrm>
          <a:custGeom>
            <a:avLst/>
            <a:gdLst>
              <a:gd name="connsiteX0" fmla="*/ 3719828 w 6017290"/>
              <a:gd name="connsiteY0" fmla="*/ 6049874 h 6865868"/>
              <a:gd name="connsiteX1" fmla="*/ 4436185 w 6017290"/>
              <a:gd name="connsiteY1" fmla="*/ 6049874 h 6865868"/>
              <a:gd name="connsiteX2" fmla="*/ 4618508 w 6017290"/>
              <a:gd name="connsiteY2" fmla="*/ 6155258 h 6865868"/>
              <a:gd name="connsiteX3" fmla="*/ 4976688 w 6017290"/>
              <a:gd name="connsiteY3" fmla="*/ 6775930 h 6865868"/>
              <a:gd name="connsiteX4" fmla="*/ 4997781 w 6017290"/>
              <a:gd name="connsiteY4" fmla="*/ 6826855 h 6865868"/>
              <a:gd name="connsiteX5" fmla="*/ 5002870 w 6017290"/>
              <a:gd name="connsiteY5" fmla="*/ 6865868 h 6865868"/>
              <a:gd name="connsiteX6" fmla="*/ 3153203 w 6017290"/>
              <a:gd name="connsiteY6" fmla="*/ 6865868 h 6865868"/>
              <a:gd name="connsiteX7" fmla="*/ 3158233 w 6017290"/>
              <a:gd name="connsiteY7" fmla="*/ 6827219 h 6865868"/>
              <a:gd name="connsiteX8" fmla="*/ 3179326 w 6017290"/>
              <a:gd name="connsiteY8" fmla="*/ 6775930 h 6865868"/>
              <a:gd name="connsiteX9" fmla="*/ 3537504 w 6017290"/>
              <a:gd name="connsiteY9" fmla="*/ 6155258 h 6865868"/>
              <a:gd name="connsiteX10" fmla="*/ 3719828 w 6017290"/>
              <a:gd name="connsiteY10" fmla="*/ 6049874 h 6865868"/>
              <a:gd name="connsiteX11" fmla="*/ 1272701 w 6017290"/>
              <a:gd name="connsiteY11" fmla="*/ 5716263 h 6865868"/>
              <a:gd name="connsiteX12" fmla="*/ 1685189 w 6017290"/>
              <a:gd name="connsiteY12" fmla="*/ 5716263 h 6865868"/>
              <a:gd name="connsiteX13" fmla="*/ 1819022 w 6017290"/>
              <a:gd name="connsiteY13" fmla="*/ 5793200 h 6865868"/>
              <a:gd name="connsiteX14" fmla="*/ 2025266 w 6017290"/>
              <a:gd name="connsiteY14" fmla="*/ 6150733 h 6865868"/>
              <a:gd name="connsiteX15" fmla="*/ 2025266 w 6017290"/>
              <a:gd name="connsiteY15" fmla="*/ 6305254 h 6865868"/>
              <a:gd name="connsiteX16" fmla="*/ 1819022 w 6017290"/>
              <a:gd name="connsiteY16" fmla="*/ 6662140 h 6865868"/>
              <a:gd name="connsiteX17" fmla="*/ 1685189 w 6017290"/>
              <a:gd name="connsiteY17" fmla="*/ 6739724 h 6865868"/>
              <a:gd name="connsiteX18" fmla="*/ 1272701 w 6017290"/>
              <a:gd name="connsiteY18" fmla="*/ 6739724 h 6865868"/>
              <a:gd name="connsiteX19" fmla="*/ 1138869 w 6017290"/>
              <a:gd name="connsiteY19" fmla="*/ 6662140 h 6865868"/>
              <a:gd name="connsiteX20" fmla="*/ 932625 w 6017290"/>
              <a:gd name="connsiteY20" fmla="*/ 6305254 h 6865868"/>
              <a:gd name="connsiteX21" fmla="*/ 932625 w 6017290"/>
              <a:gd name="connsiteY21" fmla="*/ 6150733 h 6865868"/>
              <a:gd name="connsiteX22" fmla="*/ 1138869 w 6017290"/>
              <a:gd name="connsiteY22" fmla="*/ 5793847 h 6865868"/>
              <a:gd name="connsiteX23" fmla="*/ 1272701 w 6017290"/>
              <a:gd name="connsiteY23" fmla="*/ 5716263 h 6865868"/>
              <a:gd name="connsiteX24" fmla="*/ 239542 w 6017290"/>
              <a:gd name="connsiteY24" fmla="*/ 5358084 h 6865868"/>
              <a:gd name="connsiteX25" fmla="*/ 442553 w 6017290"/>
              <a:gd name="connsiteY25" fmla="*/ 5358084 h 6865868"/>
              <a:gd name="connsiteX26" fmla="*/ 562162 w 6017290"/>
              <a:gd name="connsiteY26" fmla="*/ 5426616 h 6865868"/>
              <a:gd name="connsiteX27" fmla="*/ 663668 w 6017290"/>
              <a:gd name="connsiteY27" fmla="*/ 5602473 h 6865868"/>
              <a:gd name="connsiteX28" fmla="*/ 663668 w 6017290"/>
              <a:gd name="connsiteY28" fmla="*/ 5740184 h 6865868"/>
              <a:gd name="connsiteX29" fmla="*/ 562162 w 6017290"/>
              <a:gd name="connsiteY29" fmla="*/ 5916041 h 6865868"/>
              <a:gd name="connsiteX30" fmla="*/ 442553 w 6017290"/>
              <a:gd name="connsiteY30" fmla="*/ 5985220 h 6865868"/>
              <a:gd name="connsiteX31" fmla="*/ 239542 w 6017290"/>
              <a:gd name="connsiteY31" fmla="*/ 5985220 h 6865868"/>
              <a:gd name="connsiteX32" fmla="*/ 119934 w 6017290"/>
              <a:gd name="connsiteY32" fmla="*/ 5916041 h 6865868"/>
              <a:gd name="connsiteX33" fmla="*/ 18428 w 6017290"/>
              <a:gd name="connsiteY33" fmla="*/ 5740184 h 6865868"/>
              <a:gd name="connsiteX34" fmla="*/ 18428 w 6017290"/>
              <a:gd name="connsiteY34" fmla="*/ 5602473 h 6865868"/>
              <a:gd name="connsiteX35" fmla="*/ 119934 w 6017290"/>
              <a:gd name="connsiteY35" fmla="*/ 5427263 h 6865868"/>
              <a:gd name="connsiteX36" fmla="*/ 239542 w 6017290"/>
              <a:gd name="connsiteY36" fmla="*/ 5358084 h 6865868"/>
              <a:gd name="connsiteX37" fmla="*/ 2559302 w 6017290"/>
              <a:gd name="connsiteY37" fmla="*/ 5199037 h 6865868"/>
              <a:gd name="connsiteX38" fmla="*/ 2971790 w 6017290"/>
              <a:gd name="connsiteY38" fmla="*/ 5199037 h 6865868"/>
              <a:gd name="connsiteX39" fmla="*/ 3105622 w 6017290"/>
              <a:gd name="connsiteY39" fmla="*/ 5275974 h 6865868"/>
              <a:gd name="connsiteX40" fmla="*/ 3311866 w 6017290"/>
              <a:gd name="connsiteY40" fmla="*/ 5633507 h 6865868"/>
              <a:gd name="connsiteX41" fmla="*/ 3311866 w 6017290"/>
              <a:gd name="connsiteY41" fmla="*/ 5788028 h 6865868"/>
              <a:gd name="connsiteX42" fmla="*/ 3105622 w 6017290"/>
              <a:gd name="connsiteY42" fmla="*/ 6144914 h 6865868"/>
              <a:gd name="connsiteX43" fmla="*/ 2971790 w 6017290"/>
              <a:gd name="connsiteY43" fmla="*/ 6222498 h 6865868"/>
              <a:gd name="connsiteX44" fmla="*/ 2559302 w 6017290"/>
              <a:gd name="connsiteY44" fmla="*/ 6222498 h 6865868"/>
              <a:gd name="connsiteX45" fmla="*/ 2425469 w 6017290"/>
              <a:gd name="connsiteY45" fmla="*/ 6144914 h 6865868"/>
              <a:gd name="connsiteX46" fmla="*/ 2219225 w 6017290"/>
              <a:gd name="connsiteY46" fmla="*/ 5788028 h 6865868"/>
              <a:gd name="connsiteX47" fmla="*/ 2219225 w 6017290"/>
              <a:gd name="connsiteY47" fmla="*/ 5633507 h 6865868"/>
              <a:gd name="connsiteX48" fmla="*/ 2425469 w 6017290"/>
              <a:gd name="connsiteY48" fmla="*/ 5276621 h 6865868"/>
              <a:gd name="connsiteX49" fmla="*/ 2559302 w 6017290"/>
              <a:gd name="connsiteY49" fmla="*/ 5199037 h 6865868"/>
              <a:gd name="connsiteX50" fmla="*/ 5213318 w 6017290"/>
              <a:gd name="connsiteY50" fmla="*/ 5189985 h 6865868"/>
              <a:gd name="connsiteX51" fmla="*/ 5929677 w 6017290"/>
              <a:gd name="connsiteY51" fmla="*/ 5189985 h 6865868"/>
              <a:gd name="connsiteX52" fmla="*/ 5984531 w 6017290"/>
              <a:gd name="connsiteY52" fmla="*/ 5197269 h 6865868"/>
              <a:gd name="connsiteX53" fmla="*/ 6017290 w 6017290"/>
              <a:gd name="connsiteY53" fmla="*/ 5210876 h 6865868"/>
              <a:gd name="connsiteX54" fmla="*/ 6017290 w 6017290"/>
              <a:gd name="connsiteY54" fmla="*/ 6831331 h 6865868"/>
              <a:gd name="connsiteX55" fmla="*/ 5984531 w 6017290"/>
              <a:gd name="connsiteY55" fmla="*/ 6844938 h 6865868"/>
              <a:gd name="connsiteX56" fmla="*/ 5929677 w 6017290"/>
              <a:gd name="connsiteY56" fmla="*/ 6852221 h 6865868"/>
              <a:gd name="connsiteX57" fmla="*/ 5213318 w 6017290"/>
              <a:gd name="connsiteY57" fmla="*/ 6852221 h 6865868"/>
              <a:gd name="connsiteX58" fmla="*/ 5030996 w 6017290"/>
              <a:gd name="connsiteY58" fmla="*/ 6746836 h 6865868"/>
              <a:gd name="connsiteX59" fmla="*/ 4672817 w 6017290"/>
              <a:gd name="connsiteY59" fmla="*/ 6126164 h 6865868"/>
              <a:gd name="connsiteX60" fmla="*/ 4672817 w 6017290"/>
              <a:gd name="connsiteY60" fmla="*/ 5916041 h 6865868"/>
              <a:gd name="connsiteX61" fmla="*/ 5030996 w 6017290"/>
              <a:gd name="connsiteY61" fmla="*/ 5295370 h 6865868"/>
              <a:gd name="connsiteX62" fmla="*/ 5213318 w 6017290"/>
              <a:gd name="connsiteY62" fmla="*/ 5189985 h 6865868"/>
              <a:gd name="connsiteX63" fmla="*/ 1046415 w 6017290"/>
              <a:gd name="connsiteY63" fmla="*/ 4332683 h 6865868"/>
              <a:gd name="connsiteX64" fmla="*/ 1458903 w 6017290"/>
              <a:gd name="connsiteY64" fmla="*/ 4332683 h 6865868"/>
              <a:gd name="connsiteX65" fmla="*/ 1592735 w 6017290"/>
              <a:gd name="connsiteY65" fmla="*/ 4409620 h 6865868"/>
              <a:gd name="connsiteX66" fmla="*/ 1798979 w 6017290"/>
              <a:gd name="connsiteY66" fmla="*/ 4767153 h 6865868"/>
              <a:gd name="connsiteX67" fmla="*/ 1798979 w 6017290"/>
              <a:gd name="connsiteY67" fmla="*/ 4921674 h 6865868"/>
              <a:gd name="connsiteX68" fmla="*/ 1592735 w 6017290"/>
              <a:gd name="connsiteY68" fmla="*/ 5278560 h 6865868"/>
              <a:gd name="connsiteX69" fmla="*/ 1458903 w 6017290"/>
              <a:gd name="connsiteY69" fmla="*/ 5356144 h 6865868"/>
              <a:gd name="connsiteX70" fmla="*/ 1046415 w 6017290"/>
              <a:gd name="connsiteY70" fmla="*/ 5356144 h 6865868"/>
              <a:gd name="connsiteX71" fmla="*/ 912583 w 6017290"/>
              <a:gd name="connsiteY71" fmla="*/ 5278560 h 6865868"/>
              <a:gd name="connsiteX72" fmla="*/ 706339 w 6017290"/>
              <a:gd name="connsiteY72" fmla="*/ 4921674 h 6865868"/>
              <a:gd name="connsiteX73" fmla="*/ 706339 w 6017290"/>
              <a:gd name="connsiteY73" fmla="*/ 4767153 h 6865868"/>
              <a:gd name="connsiteX74" fmla="*/ 912583 w 6017290"/>
              <a:gd name="connsiteY74" fmla="*/ 4410267 h 6865868"/>
              <a:gd name="connsiteX75" fmla="*/ 1046415 w 6017290"/>
              <a:gd name="connsiteY75" fmla="*/ 4332683 h 6865868"/>
              <a:gd name="connsiteX76" fmla="*/ 3719828 w 6017290"/>
              <a:gd name="connsiteY76" fmla="*/ 4323631 h 6865868"/>
              <a:gd name="connsiteX77" fmla="*/ 4436185 w 6017290"/>
              <a:gd name="connsiteY77" fmla="*/ 4323631 h 6865868"/>
              <a:gd name="connsiteX78" fmla="*/ 4618508 w 6017290"/>
              <a:gd name="connsiteY78" fmla="*/ 4429016 h 6865868"/>
              <a:gd name="connsiteX79" fmla="*/ 4976688 w 6017290"/>
              <a:gd name="connsiteY79" fmla="*/ 5049688 h 6865868"/>
              <a:gd name="connsiteX80" fmla="*/ 4976688 w 6017290"/>
              <a:gd name="connsiteY80" fmla="*/ 5259811 h 6865868"/>
              <a:gd name="connsiteX81" fmla="*/ 4618508 w 6017290"/>
              <a:gd name="connsiteY81" fmla="*/ 5880482 h 6865868"/>
              <a:gd name="connsiteX82" fmla="*/ 4436185 w 6017290"/>
              <a:gd name="connsiteY82" fmla="*/ 5985867 h 6865868"/>
              <a:gd name="connsiteX83" fmla="*/ 3719828 w 6017290"/>
              <a:gd name="connsiteY83" fmla="*/ 5985867 h 6865868"/>
              <a:gd name="connsiteX84" fmla="*/ 3537504 w 6017290"/>
              <a:gd name="connsiteY84" fmla="*/ 5880482 h 6865868"/>
              <a:gd name="connsiteX85" fmla="*/ 3179326 w 6017290"/>
              <a:gd name="connsiteY85" fmla="*/ 5259811 h 6865868"/>
              <a:gd name="connsiteX86" fmla="*/ 3179326 w 6017290"/>
              <a:gd name="connsiteY86" fmla="*/ 5049688 h 6865868"/>
              <a:gd name="connsiteX87" fmla="*/ 3537504 w 6017290"/>
              <a:gd name="connsiteY87" fmla="*/ 4429016 h 6865868"/>
              <a:gd name="connsiteX88" fmla="*/ 3719828 w 6017290"/>
              <a:gd name="connsiteY88" fmla="*/ 4323631 h 6865868"/>
              <a:gd name="connsiteX89" fmla="*/ 5213318 w 6017290"/>
              <a:gd name="connsiteY89" fmla="*/ 3463743 h 6865868"/>
              <a:gd name="connsiteX90" fmla="*/ 5929677 w 6017290"/>
              <a:gd name="connsiteY90" fmla="*/ 3463743 h 6865868"/>
              <a:gd name="connsiteX91" fmla="*/ 5984531 w 6017290"/>
              <a:gd name="connsiteY91" fmla="*/ 3471027 h 6865868"/>
              <a:gd name="connsiteX92" fmla="*/ 6017290 w 6017290"/>
              <a:gd name="connsiteY92" fmla="*/ 3484634 h 6865868"/>
              <a:gd name="connsiteX93" fmla="*/ 6017290 w 6017290"/>
              <a:gd name="connsiteY93" fmla="*/ 5105088 h 6865868"/>
              <a:gd name="connsiteX94" fmla="*/ 5984531 w 6017290"/>
              <a:gd name="connsiteY94" fmla="*/ 5118695 h 6865868"/>
              <a:gd name="connsiteX95" fmla="*/ 5929677 w 6017290"/>
              <a:gd name="connsiteY95" fmla="*/ 5125978 h 6865868"/>
              <a:gd name="connsiteX96" fmla="*/ 5213318 w 6017290"/>
              <a:gd name="connsiteY96" fmla="*/ 5125978 h 6865868"/>
              <a:gd name="connsiteX97" fmla="*/ 5030996 w 6017290"/>
              <a:gd name="connsiteY97" fmla="*/ 5020594 h 6865868"/>
              <a:gd name="connsiteX98" fmla="*/ 4672817 w 6017290"/>
              <a:gd name="connsiteY98" fmla="*/ 4399922 h 6865868"/>
              <a:gd name="connsiteX99" fmla="*/ 4672817 w 6017290"/>
              <a:gd name="connsiteY99" fmla="*/ 4189799 h 6865868"/>
              <a:gd name="connsiteX100" fmla="*/ 5030996 w 6017290"/>
              <a:gd name="connsiteY100" fmla="*/ 3569128 h 6865868"/>
              <a:gd name="connsiteX101" fmla="*/ 5213318 w 6017290"/>
              <a:gd name="connsiteY101" fmla="*/ 3463743 h 6865868"/>
              <a:gd name="connsiteX102" fmla="*/ 2213407 w 6017290"/>
              <a:gd name="connsiteY102" fmla="*/ 3463743 h 6865868"/>
              <a:gd name="connsiteX103" fmla="*/ 2929764 w 6017290"/>
              <a:gd name="connsiteY103" fmla="*/ 3463743 h 6865868"/>
              <a:gd name="connsiteX104" fmla="*/ 3112087 w 6017290"/>
              <a:gd name="connsiteY104" fmla="*/ 3569128 h 6865868"/>
              <a:gd name="connsiteX105" fmla="*/ 3470266 w 6017290"/>
              <a:gd name="connsiteY105" fmla="*/ 4189799 h 6865868"/>
              <a:gd name="connsiteX106" fmla="*/ 3470266 w 6017290"/>
              <a:gd name="connsiteY106" fmla="*/ 4399922 h 6865868"/>
              <a:gd name="connsiteX107" fmla="*/ 3112087 w 6017290"/>
              <a:gd name="connsiteY107" fmla="*/ 5020594 h 6865868"/>
              <a:gd name="connsiteX108" fmla="*/ 2929764 w 6017290"/>
              <a:gd name="connsiteY108" fmla="*/ 5125978 h 6865868"/>
              <a:gd name="connsiteX109" fmla="*/ 2213407 w 6017290"/>
              <a:gd name="connsiteY109" fmla="*/ 5125978 h 6865868"/>
              <a:gd name="connsiteX110" fmla="*/ 2031083 w 6017290"/>
              <a:gd name="connsiteY110" fmla="*/ 5020594 h 6865868"/>
              <a:gd name="connsiteX111" fmla="*/ 1672904 w 6017290"/>
              <a:gd name="connsiteY111" fmla="*/ 4399922 h 6865868"/>
              <a:gd name="connsiteX112" fmla="*/ 1672904 w 6017290"/>
              <a:gd name="connsiteY112" fmla="*/ 4189799 h 6865868"/>
              <a:gd name="connsiteX113" fmla="*/ 2031083 w 6017290"/>
              <a:gd name="connsiteY113" fmla="*/ 3569128 h 6865868"/>
              <a:gd name="connsiteX114" fmla="*/ 2213407 w 6017290"/>
              <a:gd name="connsiteY114" fmla="*/ 3463743 h 6865868"/>
              <a:gd name="connsiteX115" fmla="*/ 3719828 w 6017290"/>
              <a:gd name="connsiteY115" fmla="*/ 2597390 h 6865868"/>
              <a:gd name="connsiteX116" fmla="*/ 4436185 w 6017290"/>
              <a:gd name="connsiteY116" fmla="*/ 2597390 h 6865868"/>
              <a:gd name="connsiteX117" fmla="*/ 4618508 w 6017290"/>
              <a:gd name="connsiteY117" fmla="*/ 2702776 h 6865868"/>
              <a:gd name="connsiteX118" fmla="*/ 4976688 w 6017290"/>
              <a:gd name="connsiteY118" fmla="*/ 3323446 h 6865868"/>
              <a:gd name="connsiteX119" fmla="*/ 4976688 w 6017290"/>
              <a:gd name="connsiteY119" fmla="*/ 3533568 h 6865868"/>
              <a:gd name="connsiteX120" fmla="*/ 4618508 w 6017290"/>
              <a:gd name="connsiteY120" fmla="*/ 4154240 h 6865868"/>
              <a:gd name="connsiteX121" fmla="*/ 4436185 w 6017290"/>
              <a:gd name="connsiteY121" fmla="*/ 4259625 h 6865868"/>
              <a:gd name="connsiteX122" fmla="*/ 3719828 w 6017290"/>
              <a:gd name="connsiteY122" fmla="*/ 4259625 h 6865868"/>
              <a:gd name="connsiteX123" fmla="*/ 3537504 w 6017290"/>
              <a:gd name="connsiteY123" fmla="*/ 4154240 h 6865868"/>
              <a:gd name="connsiteX124" fmla="*/ 3179326 w 6017290"/>
              <a:gd name="connsiteY124" fmla="*/ 3533568 h 6865868"/>
              <a:gd name="connsiteX125" fmla="*/ 3179326 w 6017290"/>
              <a:gd name="connsiteY125" fmla="*/ 3323446 h 6865868"/>
              <a:gd name="connsiteX126" fmla="*/ 3537504 w 6017290"/>
              <a:gd name="connsiteY126" fmla="*/ 2702776 h 6865868"/>
              <a:gd name="connsiteX127" fmla="*/ 3719828 w 6017290"/>
              <a:gd name="connsiteY127" fmla="*/ 2597390 h 6865868"/>
              <a:gd name="connsiteX128" fmla="*/ 719916 w 6017290"/>
              <a:gd name="connsiteY128" fmla="*/ 2597390 h 6865868"/>
              <a:gd name="connsiteX129" fmla="*/ 1436274 w 6017290"/>
              <a:gd name="connsiteY129" fmla="*/ 2597390 h 6865868"/>
              <a:gd name="connsiteX130" fmla="*/ 1618597 w 6017290"/>
              <a:gd name="connsiteY130" fmla="*/ 2702776 h 6865868"/>
              <a:gd name="connsiteX131" fmla="*/ 1976776 w 6017290"/>
              <a:gd name="connsiteY131" fmla="*/ 3323446 h 6865868"/>
              <a:gd name="connsiteX132" fmla="*/ 1976776 w 6017290"/>
              <a:gd name="connsiteY132" fmla="*/ 3533568 h 6865868"/>
              <a:gd name="connsiteX133" fmla="*/ 1618597 w 6017290"/>
              <a:gd name="connsiteY133" fmla="*/ 4154240 h 6865868"/>
              <a:gd name="connsiteX134" fmla="*/ 1436274 w 6017290"/>
              <a:gd name="connsiteY134" fmla="*/ 4259625 h 6865868"/>
              <a:gd name="connsiteX135" fmla="*/ 719916 w 6017290"/>
              <a:gd name="connsiteY135" fmla="*/ 4259625 h 6865868"/>
              <a:gd name="connsiteX136" fmla="*/ 537594 w 6017290"/>
              <a:gd name="connsiteY136" fmla="*/ 4154240 h 6865868"/>
              <a:gd name="connsiteX137" fmla="*/ 179414 w 6017290"/>
              <a:gd name="connsiteY137" fmla="*/ 3533568 h 6865868"/>
              <a:gd name="connsiteX138" fmla="*/ 179414 w 6017290"/>
              <a:gd name="connsiteY138" fmla="*/ 3323446 h 6865868"/>
              <a:gd name="connsiteX139" fmla="*/ 537594 w 6017290"/>
              <a:gd name="connsiteY139" fmla="*/ 2702776 h 6865868"/>
              <a:gd name="connsiteX140" fmla="*/ 719916 w 6017290"/>
              <a:gd name="connsiteY140" fmla="*/ 2597390 h 6865868"/>
              <a:gd name="connsiteX141" fmla="*/ 2213407 w 6017290"/>
              <a:gd name="connsiteY141" fmla="*/ 1737502 h 6865868"/>
              <a:gd name="connsiteX142" fmla="*/ 2929764 w 6017290"/>
              <a:gd name="connsiteY142" fmla="*/ 1737502 h 6865868"/>
              <a:gd name="connsiteX143" fmla="*/ 3112087 w 6017290"/>
              <a:gd name="connsiteY143" fmla="*/ 1842887 h 6865868"/>
              <a:gd name="connsiteX144" fmla="*/ 3470266 w 6017290"/>
              <a:gd name="connsiteY144" fmla="*/ 2463559 h 6865868"/>
              <a:gd name="connsiteX145" fmla="*/ 3470266 w 6017290"/>
              <a:gd name="connsiteY145" fmla="*/ 2673682 h 6865868"/>
              <a:gd name="connsiteX146" fmla="*/ 3112087 w 6017290"/>
              <a:gd name="connsiteY146" fmla="*/ 3294353 h 6865868"/>
              <a:gd name="connsiteX147" fmla="*/ 2929764 w 6017290"/>
              <a:gd name="connsiteY147" fmla="*/ 3399738 h 6865868"/>
              <a:gd name="connsiteX148" fmla="*/ 2213407 w 6017290"/>
              <a:gd name="connsiteY148" fmla="*/ 3399738 h 6865868"/>
              <a:gd name="connsiteX149" fmla="*/ 2031083 w 6017290"/>
              <a:gd name="connsiteY149" fmla="*/ 3294353 h 6865868"/>
              <a:gd name="connsiteX150" fmla="*/ 1672904 w 6017290"/>
              <a:gd name="connsiteY150" fmla="*/ 2673682 h 6865868"/>
              <a:gd name="connsiteX151" fmla="*/ 1672904 w 6017290"/>
              <a:gd name="connsiteY151" fmla="*/ 2463559 h 6865868"/>
              <a:gd name="connsiteX152" fmla="*/ 2031083 w 6017290"/>
              <a:gd name="connsiteY152" fmla="*/ 1842887 h 6865868"/>
              <a:gd name="connsiteX153" fmla="*/ 2213407 w 6017290"/>
              <a:gd name="connsiteY153" fmla="*/ 1737502 h 6865868"/>
              <a:gd name="connsiteX154" fmla="*/ 5213318 w 6017290"/>
              <a:gd name="connsiteY154" fmla="*/ 1737501 h 6865868"/>
              <a:gd name="connsiteX155" fmla="*/ 5929677 w 6017290"/>
              <a:gd name="connsiteY155" fmla="*/ 1737501 h 6865868"/>
              <a:gd name="connsiteX156" fmla="*/ 5984531 w 6017290"/>
              <a:gd name="connsiteY156" fmla="*/ 1744785 h 6865868"/>
              <a:gd name="connsiteX157" fmla="*/ 6017290 w 6017290"/>
              <a:gd name="connsiteY157" fmla="*/ 1758392 h 6865868"/>
              <a:gd name="connsiteX158" fmla="*/ 6017290 w 6017290"/>
              <a:gd name="connsiteY158" fmla="*/ 3378848 h 6865868"/>
              <a:gd name="connsiteX159" fmla="*/ 5984531 w 6017290"/>
              <a:gd name="connsiteY159" fmla="*/ 3392455 h 6865868"/>
              <a:gd name="connsiteX160" fmla="*/ 5929677 w 6017290"/>
              <a:gd name="connsiteY160" fmla="*/ 3399738 h 6865868"/>
              <a:gd name="connsiteX161" fmla="*/ 5213318 w 6017290"/>
              <a:gd name="connsiteY161" fmla="*/ 3399738 h 6865868"/>
              <a:gd name="connsiteX162" fmla="*/ 5030996 w 6017290"/>
              <a:gd name="connsiteY162" fmla="*/ 3294352 h 6865868"/>
              <a:gd name="connsiteX163" fmla="*/ 4672817 w 6017290"/>
              <a:gd name="connsiteY163" fmla="*/ 2673681 h 6865868"/>
              <a:gd name="connsiteX164" fmla="*/ 4672817 w 6017290"/>
              <a:gd name="connsiteY164" fmla="*/ 2463559 h 6865868"/>
              <a:gd name="connsiteX165" fmla="*/ 5030996 w 6017290"/>
              <a:gd name="connsiteY165" fmla="*/ 1842886 h 6865868"/>
              <a:gd name="connsiteX166" fmla="*/ 5213318 w 6017290"/>
              <a:gd name="connsiteY166" fmla="*/ 1737501 h 6865868"/>
              <a:gd name="connsiteX167" fmla="*/ 3719828 w 6017290"/>
              <a:gd name="connsiteY167" fmla="*/ 871148 h 6865868"/>
              <a:gd name="connsiteX168" fmla="*/ 4436185 w 6017290"/>
              <a:gd name="connsiteY168" fmla="*/ 871148 h 6865868"/>
              <a:gd name="connsiteX169" fmla="*/ 4618508 w 6017290"/>
              <a:gd name="connsiteY169" fmla="*/ 976533 h 6865868"/>
              <a:gd name="connsiteX170" fmla="*/ 4976688 w 6017290"/>
              <a:gd name="connsiteY170" fmla="*/ 1597205 h 6865868"/>
              <a:gd name="connsiteX171" fmla="*/ 4976688 w 6017290"/>
              <a:gd name="connsiteY171" fmla="*/ 1807328 h 6865868"/>
              <a:gd name="connsiteX172" fmla="*/ 4618508 w 6017290"/>
              <a:gd name="connsiteY172" fmla="*/ 2428000 h 6865868"/>
              <a:gd name="connsiteX173" fmla="*/ 4436185 w 6017290"/>
              <a:gd name="connsiteY173" fmla="*/ 2533384 h 6865868"/>
              <a:gd name="connsiteX174" fmla="*/ 3719828 w 6017290"/>
              <a:gd name="connsiteY174" fmla="*/ 2533384 h 6865868"/>
              <a:gd name="connsiteX175" fmla="*/ 3537504 w 6017290"/>
              <a:gd name="connsiteY175" fmla="*/ 2428000 h 6865868"/>
              <a:gd name="connsiteX176" fmla="*/ 3179326 w 6017290"/>
              <a:gd name="connsiteY176" fmla="*/ 1807328 h 6865868"/>
              <a:gd name="connsiteX177" fmla="*/ 3179326 w 6017290"/>
              <a:gd name="connsiteY177" fmla="*/ 1597205 h 6865868"/>
              <a:gd name="connsiteX178" fmla="*/ 3537504 w 6017290"/>
              <a:gd name="connsiteY178" fmla="*/ 976533 h 6865868"/>
              <a:gd name="connsiteX179" fmla="*/ 3719828 w 6017290"/>
              <a:gd name="connsiteY179" fmla="*/ 871148 h 6865868"/>
              <a:gd name="connsiteX180" fmla="*/ 719916 w 6017290"/>
              <a:gd name="connsiteY180" fmla="*/ 871148 h 6865868"/>
              <a:gd name="connsiteX181" fmla="*/ 1436274 w 6017290"/>
              <a:gd name="connsiteY181" fmla="*/ 871148 h 6865868"/>
              <a:gd name="connsiteX182" fmla="*/ 1618597 w 6017290"/>
              <a:gd name="connsiteY182" fmla="*/ 976532 h 6865868"/>
              <a:gd name="connsiteX183" fmla="*/ 1976776 w 6017290"/>
              <a:gd name="connsiteY183" fmla="*/ 1597204 h 6865868"/>
              <a:gd name="connsiteX184" fmla="*/ 1976776 w 6017290"/>
              <a:gd name="connsiteY184" fmla="*/ 1807327 h 6865868"/>
              <a:gd name="connsiteX185" fmla="*/ 1618597 w 6017290"/>
              <a:gd name="connsiteY185" fmla="*/ 2427998 h 6865868"/>
              <a:gd name="connsiteX186" fmla="*/ 1436274 w 6017290"/>
              <a:gd name="connsiteY186" fmla="*/ 2533383 h 6865868"/>
              <a:gd name="connsiteX187" fmla="*/ 719916 w 6017290"/>
              <a:gd name="connsiteY187" fmla="*/ 2533383 h 6865868"/>
              <a:gd name="connsiteX188" fmla="*/ 537594 w 6017290"/>
              <a:gd name="connsiteY188" fmla="*/ 2427998 h 6865868"/>
              <a:gd name="connsiteX189" fmla="*/ 179414 w 6017290"/>
              <a:gd name="connsiteY189" fmla="*/ 1807327 h 6865868"/>
              <a:gd name="connsiteX190" fmla="*/ 179414 w 6017290"/>
              <a:gd name="connsiteY190" fmla="*/ 1597204 h 6865868"/>
              <a:gd name="connsiteX191" fmla="*/ 537594 w 6017290"/>
              <a:gd name="connsiteY191" fmla="*/ 976532 h 6865868"/>
              <a:gd name="connsiteX192" fmla="*/ 719916 w 6017290"/>
              <a:gd name="connsiteY192" fmla="*/ 871148 h 6865868"/>
              <a:gd name="connsiteX193" fmla="*/ 1164084 w 6017290"/>
              <a:gd name="connsiteY193" fmla="*/ 30654 h 6865868"/>
              <a:gd name="connsiteX194" fmla="*/ 1367095 w 6017290"/>
              <a:gd name="connsiteY194" fmla="*/ 30654 h 6865868"/>
              <a:gd name="connsiteX195" fmla="*/ 1486704 w 6017290"/>
              <a:gd name="connsiteY195" fmla="*/ 99833 h 6865868"/>
              <a:gd name="connsiteX196" fmla="*/ 1588209 w 6017290"/>
              <a:gd name="connsiteY196" fmla="*/ 275691 h 6865868"/>
              <a:gd name="connsiteX197" fmla="*/ 1588209 w 6017290"/>
              <a:gd name="connsiteY197" fmla="*/ 413401 h 6865868"/>
              <a:gd name="connsiteX198" fmla="*/ 1486704 w 6017290"/>
              <a:gd name="connsiteY198" fmla="*/ 589258 h 6865868"/>
              <a:gd name="connsiteX199" fmla="*/ 1367095 w 6017290"/>
              <a:gd name="connsiteY199" fmla="*/ 658437 h 6865868"/>
              <a:gd name="connsiteX200" fmla="*/ 1164084 w 6017290"/>
              <a:gd name="connsiteY200" fmla="*/ 658437 h 6865868"/>
              <a:gd name="connsiteX201" fmla="*/ 1044474 w 6017290"/>
              <a:gd name="connsiteY201" fmla="*/ 589258 h 6865868"/>
              <a:gd name="connsiteX202" fmla="*/ 942970 w 6017290"/>
              <a:gd name="connsiteY202" fmla="*/ 413401 h 6865868"/>
              <a:gd name="connsiteX203" fmla="*/ 942970 w 6017290"/>
              <a:gd name="connsiteY203" fmla="*/ 275691 h 6865868"/>
              <a:gd name="connsiteX204" fmla="*/ 1044474 w 6017290"/>
              <a:gd name="connsiteY204" fmla="*/ 99833 h 6865868"/>
              <a:gd name="connsiteX205" fmla="*/ 1164084 w 6017290"/>
              <a:gd name="connsiteY205" fmla="*/ 30654 h 6865868"/>
              <a:gd name="connsiteX206" fmla="*/ 2219872 w 6017290"/>
              <a:gd name="connsiteY206" fmla="*/ 11260 h 6865868"/>
              <a:gd name="connsiteX207" fmla="*/ 2936229 w 6017290"/>
              <a:gd name="connsiteY207" fmla="*/ 11260 h 6865868"/>
              <a:gd name="connsiteX208" fmla="*/ 3118552 w 6017290"/>
              <a:gd name="connsiteY208" fmla="*/ 116645 h 6865868"/>
              <a:gd name="connsiteX209" fmla="*/ 3476732 w 6017290"/>
              <a:gd name="connsiteY209" fmla="*/ 737316 h 6865868"/>
              <a:gd name="connsiteX210" fmla="*/ 3476732 w 6017290"/>
              <a:gd name="connsiteY210" fmla="*/ 947439 h 6865868"/>
              <a:gd name="connsiteX211" fmla="*/ 3118552 w 6017290"/>
              <a:gd name="connsiteY211" fmla="*/ 1568111 h 6865868"/>
              <a:gd name="connsiteX212" fmla="*/ 2936229 w 6017290"/>
              <a:gd name="connsiteY212" fmla="*/ 1673496 h 6865868"/>
              <a:gd name="connsiteX213" fmla="*/ 2219872 w 6017290"/>
              <a:gd name="connsiteY213" fmla="*/ 1673496 h 6865868"/>
              <a:gd name="connsiteX214" fmla="*/ 2037549 w 6017290"/>
              <a:gd name="connsiteY214" fmla="*/ 1568111 h 6865868"/>
              <a:gd name="connsiteX215" fmla="*/ 1679370 w 6017290"/>
              <a:gd name="connsiteY215" fmla="*/ 947439 h 6865868"/>
              <a:gd name="connsiteX216" fmla="*/ 1679370 w 6017290"/>
              <a:gd name="connsiteY216" fmla="*/ 737316 h 6865868"/>
              <a:gd name="connsiteX217" fmla="*/ 2037549 w 6017290"/>
              <a:gd name="connsiteY217" fmla="*/ 116645 h 6865868"/>
              <a:gd name="connsiteX218" fmla="*/ 2219872 w 6017290"/>
              <a:gd name="connsiteY218" fmla="*/ 11260 h 6865868"/>
              <a:gd name="connsiteX219" fmla="*/ 5213318 w 6017290"/>
              <a:gd name="connsiteY219" fmla="*/ 11259 h 6865868"/>
              <a:gd name="connsiteX220" fmla="*/ 5929677 w 6017290"/>
              <a:gd name="connsiteY220" fmla="*/ 11259 h 6865868"/>
              <a:gd name="connsiteX221" fmla="*/ 5984531 w 6017290"/>
              <a:gd name="connsiteY221" fmla="*/ 18543 h 6865868"/>
              <a:gd name="connsiteX222" fmla="*/ 6017290 w 6017290"/>
              <a:gd name="connsiteY222" fmla="*/ 32150 h 6865868"/>
              <a:gd name="connsiteX223" fmla="*/ 6017290 w 6017290"/>
              <a:gd name="connsiteY223" fmla="*/ 1652605 h 6865868"/>
              <a:gd name="connsiteX224" fmla="*/ 5984531 w 6017290"/>
              <a:gd name="connsiteY224" fmla="*/ 1666212 h 6865868"/>
              <a:gd name="connsiteX225" fmla="*/ 5929677 w 6017290"/>
              <a:gd name="connsiteY225" fmla="*/ 1673495 h 6865868"/>
              <a:gd name="connsiteX226" fmla="*/ 5213318 w 6017290"/>
              <a:gd name="connsiteY226" fmla="*/ 1673495 h 6865868"/>
              <a:gd name="connsiteX227" fmla="*/ 5030996 w 6017290"/>
              <a:gd name="connsiteY227" fmla="*/ 1568110 h 6865868"/>
              <a:gd name="connsiteX228" fmla="*/ 4672817 w 6017290"/>
              <a:gd name="connsiteY228" fmla="*/ 947438 h 6865868"/>
              <a:gd name="connsiteX229" fmla="*/ 4672817 w 6017290"/>
              <a:gd name="connsiteY229" fmla="*/ 737315 h 6865868"/>
              <a:gd name="connsiteX230" fmla="*/ 5030996 w 6017290"/>
              <a:gd name="connsiteY230" fmla="*/ 116644 h 6865868"/>
              <a:gd name="connsiteX231" fmla="*/ 5213318 w 6017290"/>
              <a:gd name="connsiteY231" fmla="*/ 11259 h 6865868"/>
              <a:gd name="connsiteX232" fmla="*/ 3154299 w 6017290"/>
              <a:gd name="connsiteY232" fmla="*/ 0 h 6865868"/>
              <a:gd name="connsiteX233" fmla="*/ 5001659 w 6017290"/>
              <a:gd name="connsiteY233" fmla="*/ 0 h 6865868"/>
              <a:gd name="connsiteX234" fmla="*/ 4997781 w 6017290"/>
              <a:gd name="connsiteY234" fmla="*/ 29797 h 6865868"/>
              <a:gd name="connsiteX235" fmla="*/ 4976688 w 6017290"/>
              <a:gd name="connsiteY235" fmla="*/ 81085 h 6865868"/>
              <a:gd name="connsiteX236" fmla="*/ 4618508 w 6017290"/>
              <a:gd name="connsiteY236" fmla="*/ 701757 h 6865868"/>
              <a:gd name="connsiteX237" fmla="*/ 4436185 w 6017290"/>
              <a:gd name="connsiteY237" fmla="*/ 807142 h 6865868"/>
              <a:gd name="connsiteX238" fmla="*/ 3719828 w 6017290"/>
              <a:gd name="connsiteY238" fmla="*/ 807142 h 6865868"/>
              <a:gd name="connsiteX239" fmla="*/ 3537504 w 6017290"/>
              <a:gd name="connsiteY239" fmla="*/ 701757 h 6865868"/>
              <a:gd name="connsiteX240" fmla="*/ 3179326 w 6017290"/>
              <a:gd name="connsiteY240" fmla="*/ 81085 h 6865868"/>
              <a:gd name="connsiteX241" fmla="*/ 3158233 w 6017290"/>
              <a:gd name="connsiteY241" fmla="*/ 30161 h 6865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</a:cxnLst>
            <a:rect l="l" t="t" r="r" b="b"/>
            <a:pathLst>
              <a:path w="6017290" h="6865868">
                <a:moveTo>
                  <a:pt x="3719828" y="6049874"/>
                </a:moveTo>
                <a:lnTo>
                  <a:pt x="4436185" y="6049874"/>
                </a:lnTo>
                <a:cubicBezTo>
                  <a:pt x="4511184" y="6049874"/>
                  <a:pt x="4581010" y="6089959"/>
                  <a:pt x="4618508" y="6155258"/>
                </a:cubicBezTo>
                <a:lnTo>
                  <a:pt x="4976688" y="6775930"/>
                </a:lnTo>
                <a:cubicBezTo>
                  <a:pt x="4986063" y="6792093"/>
                  <a:pt x="4993093" y="6809227"/>
                  <a:pt x="4997781" y="6826855"/>
                </a:cubicBezTo>
                <a:lnTo>
                  <a:pt x="5002870" y="6865868"/>
                </a:lnTo>
                <a:lnTo>
                  <a:pt x="3153203" y="6865868"/>
                </a:lnTo>
                <a:lnTo>
                  <a:pt x="3158233" y="6827219"/>
                </a:lnTo>
                <a:cubicBezTo>
                  <a:pt x="3162921" y="6809510"/>
                  <a:pt x="3169952" y="6792255"/>
                  <a:pt x="3179326" y="6775930"/>
                </a:cubicBezTo>
                <a:lnTo>
                  <a:pt x="3537504" y="6155258"/>
                </a:lnTo>
                <a:cubicBezTo>
                  <a:pt x="3575004" y="6089959"/>
                  <a:pt x="3644830" y="6049874"/>
                  <a:pt x="3719828" y="6049874"/>
                </a:cubicBezTo>
                <a:close/>
                <a:moveTo>
                  <a:pt x="1272701" y="5716263"/>
                </a:moveTo>
                <a:lnTo>
                  <a:pt x="1685189" y="5716263"/>
                </a:lnTo>
                <a:cubicBezTo>
                  <a:pt x="1740145" y="5716263"/>
                  <a:pt x="1791221" y="5745357"/>
                  <a:pt x="1819022" y="5793200"/>
                </a:cubicBezTo>
                <a:lnTo>
                  <a:pt x="2025266" y="6150733"/>
                </a:lnTo>
                <a:cubicBezTo>
                  <a:pt x="2053067" y="6198576"/>
                  <a:pt x="2053067" y="6257411"/>
                  <a:pt x="2025266" y="6305254"/>
                </a:cubicBezTo>
                <a:lnTo>
                  <a:pt x="1819022" y="6662140"/>
                </a:lnTo>
                <a:cubicBezTo>
                  <a:pt x="1791221" y="6709984"/>
                  <a:pt x="1740145" y="6739724"/>
                  <a:pt x="1685189" y="6739724"/>
                </a:cubicBezTo>
                <a:lnTo>
                  <a:pt x="1272701" y="6739724"/>
                </a:lnTo>
                <a:cubicBezTo>
                  <a:pt x="1217746" y="6739724"/>
                  <a:pt x="1166670" y="6709984"/>
                  <a:pt x="1138869" y="6662140"/>
                </a:cubicBezTo>
                <a:lnTo>
                  <a:pt x="932625" y="6305254"/>
                </a:lnTo>
                <a:cubicBezTo>
                  <a:pt x="904824" y="6257411"/>
                  <a:pt x="904824" y="6198576"/>
                  <a:pt x="932625" y="6150733"/>
                </a:cubicBezTo>
                <a:lnTo>
                  <a:pt x="1138869" y="5793847"/>
                </a:lnTo>
                <a:cubicBezTo>
                  <a:pt x="1166670" y="5746003"/>
                  <a:pt x="1217746" y="5716263"/>
                  <a:pt x="1272701" y="5716263"/>
                </a:cubicBezTo>
                <a:close/>
                <a:moveTo>
                  <a:pt x="239542" y="5358084"/>
                </a:moveTo>
                <a:lnTo>
                  <a:pt x="442553" y="5358084"/>
                </a:lnTo>
                <a:cubicBezTo>
                  <a:pt x="491689" y="5358084"/>
                  <a:pt x="536947" y="5384591"/>
                  <a:pt x="562162" y="5426616"/>
                </a:cubicBezTo>
                <a:lnTo>
                  <a:pt x="663668" y="5602473"/>
                </a:lnTo>
                <a:cubicBezTo>
                  <a:pt x="688236" y="5645144"/>
                  <a:pt x="688236" y="5697513"/>
                  <a:pt x="663668" y="5740184"/>
                </a:cubicBezTo>
                <a:lnTo>
                  <a:pt x="562162" y="5916041"/>
                </a:lnTo>
                <a:cubicBezTo>
                  <a:pt x="537594" y="5958713"/>
                  <a:pt x="491689" y="5985220"/>
                  <a:pt x="442553" y="5985220"/>
                </a:cubicBezTo>
                <a:lnTo>
                  <a:pt x="239542" y="5985220"/>
                </a:lnTo>
                <a:cubicBezTo>
                  <a:pt x="190406" y="5985220"/>
                  <a:pt x="144502" y="5959359"/>
                  <a:pt x="119934" y="5916041"/>
                </a:cubicBezTo>
                <a:lnTo>
                  <a:pt x="18428" y="5740184"/>
                </a:lnTo>
                <a:cubicBezTo>
                  <a:pt x="-6142" y="5697513"/>
                  <a:pt x="-6142" y="5645144"/>
                  <a:pt x="18428" y="5602473"/>
                </a:cubicBezTo>
                <a:lnTo>
                  <a:pt x="119934" y="5427263"/>
                </a:lnTo>
                <a:cubicBezTo>
                  <a:pt x="144502" y="5384591"/>
                  <a:pt x="190406" y="5358084"/>
                  <a:pt x="239542" y="5358084"/>
                </a:cubicBezTo>
                <a:close/>
                <a:moveTo>
                  <a:pt x="2559302" y="5199037"/>
                </a:moveTo>
                <a:lnTo>
                  <a:pt x="2971790" y="5199037"/>
                </a:lnTo>
                <a:cubicBezTo>
                  <a:pt x="3026745" y="5199037"/>
                  <a:pt x="3077821" y="5228131"/>
                  <a:pt x="3105622" y="5275974"/>
                </a:cubicBezTo>
                <a:lnTo>
                  <a:pt x="3311866" y="5633507"/>
                </a:lnTo>
                <a:cubicBezTo>
                  <a:pt x="3339666" y="5681350"/>
                  <a:pt x="3339666" y="5740184"/>
                  <a:pt x="3311866" y="5788028"/>
                </a:cubicBezTo>
                <a:lnTo>
                  <a:pt x="3105622" y="6144914"/>
                </a:lnTo>
                <a:cubicBezTo>
                  <a:pt x="3077821" y="6192757"/>
                  <a:pt x="3026745" y="6222498"/>
                  <a:pt x="2971790" y="6222498"/>
                </a:cubicBezTo>
                <a:lnTo>
                  <a:pt x="2559302" y="6222498"/>
                </a:lnTo>
                <a:cubicBezTo>
                  <a:pt x="2504346" y="6222498"/>
                  <a:pt x="2453270" y="6192757"/>
                  <a:pt x="2425469" y="6144914"/>
                </a:cubicBezTo>
                <a:lnTo>
                  <a:pt x="2219225" y="5788028"/>
                </a:lnTo>
                <a:cubicBezTo>
                  <a:pt x="2191425" y="5740184"/>
                  <a:pt x="2191425" y="5681350"/>
                  <a:pt x="2219225" y="5633507"/>
                </a:cubicBezTo>
                <a:lnTo>
                  <a:pt x="2425469" y="5276621"/>
                </a:lnTo>
                <a:cubicBezTo>
                  <a:pt x="2453270" y="5228777"/>
                  <a:pt x="2504346" y="5199037"/>
                  <a:pt x="2559302" y="5199037"/>
                </a:cubicBezTo>
                <a:close/>
                <a:moveTo>
                  <a:pt x="5213318" y="5189985"/>
                </a:moveTo>
                <a:lnTo>
                  <a:pt x="5929677" y="5189985"/>
                </a:lnTo>
                <a:cubicBezTo>
                  <a:pt x="5948426" y="5189985"/>
                  <a:pt x="5966852" y="5192491"/>
                  <a:pt x="5984531" y="5197269"/>
                </a:cubicBezTo>
                <a:lnTo>
                  <a:pt x="6017290" y="5210876"/>
                </a:lnTo>
                <a:lnTo>
                  <a:pt x="6017290" y="6831331"/>
                </a:lnTo>
                <a:lnTo>
                  <a:pt x="5984531" y="6844938"/>
                </a:lnTo>
                <a:cubicBezTo>
                  <a:pt x="5966852" y="6849716"/>
                  <a:pt x="5948426" y="6852221"/>
                  <a:pt x="5929677" y="6852221"/>
                </a:cubicBezTo>
                <a:lnTo>
                  <a:pt x="5213318" y="6852221"/>
                </a:lnTo>
                <a:cubicBezTo>
                  <a:pt x="5138321" y="6852221"/>
                  <a:pt x="5068494" y="6812136"/>
                  <a:pt x="5030996" y="6746836"/>
                </a:cubicBezTo>
                <a:lnTo>
                  <a:pt x="4672817" y="6126164"/>
                </a:lnTo>
                <a:cubicBezTo>
                  <a:pt x="4635318" y="6061511"/>
                  <a:pt x="4635318" y="5981341"/>
                  <a:pt x="4672817" y="5916041"/>
                </a:cubicBezTo>
                <a:lnTo>
                  <a:pt x="5030996" y="5295370"/>
                </a:lnTo>
                <a:cubicBezTo>
                  <a:pt x="5068494" y="5230070"/>
                  <a:pt x="5138321" y="5189985"/>
                  <a:pt x="5213318" y="5189985"/>
                </a:cubicBezTo>
                <a:close/>
                <a:moveTo>
                  <a:pt x="1046415" y="4332683"/>
                </a:moveTo>
                <a:lnTo>
                  <a:pt x="1458903" y="4332683"/>
                </a:lnTo>
                <a:cubicBezTo>
                  <a:pt x="1513858" y="4332683"/>
                  <a:pt x="1564934" y="4361777"/>
                  <a:pt x="1592735" y="4409620"/>
                </a:cubicBezTo>
                <a:lnTo>
                  <a:pt x="1798979" y="4767153"/>
                </a:lnTo>
                <a:cubicBezTo>
                  <a:pt x="1826780" y="4814996"/>
                  <a:pt x="1826780" y="4873831"/>
                  <a:pt x="1798979" y="4921674"/>
                </a:cubicBezTo>
                <a:lnTo>
                  <a:pt x="1592735" y="5278560"/>
                </a:lnTo>
                <a:cubicBezTo>
                  <a:pt x="1564934" y="5326404"/>
                  <a:pt x="1513858" y="5356144"/>
                  <a:pt x="1458903" y="5356144"/>
                </a:cubicBezTo>
                <a:lnTo>
                  <a:pt x="1046415" y="5356144"/>
                </a:lnTo>
                <a:cubicBezTo>
                  <a:pt x="991460" y="5356144"/>
                  <a:pt x="940384" y="5326404"/>
                  <a:pt x="912583" y="5278560"/>
                </a:cubicBezTo>
                <a:lnTo>
                  <a:pt x="706339" y="4921674"/>
                </a:lnTo>
                <a:cubicBezTo>
                  <a:pt x="678538" y="4873831"/>
                  <a:pt x="678538" y="4814996"/>
                  <a:pt x="706339" y="4767153"/>
                </a:cubicBezTo>
                <a:lnTo>
                  <a:pt x="912583" y="4410267"/>
                </a:lnTo>
                <a:cubicBezTo>
                  <a:pt x="940384" y="4362423"/>
                  <a:pt x="991460" y="4332683"/>
                  <a:pt x="1046415" y="4332683"/>
                </a:cubicBezTo>
                <a:close/>
                <a:moveTo>
                  <a:pt x="3719828" y="4323631"/>
                </a:moveTo>
                <a:lnTo>
                  <a:pt x="4436185" y="4323631"/>
                </a:lnTo>
                <a:cubicBezTo>
                  <a:pt x="4511184" y="4323631"/>
                  <a:pt x="4581010" y="4363716"/>
                  <a:pt x="4618508" y="4429016"/>
                </a:cubicBezTo>
                <a:lnTo>
                  <a:pt x="4976688" y="5049688"/>
                </a:lnTo>
                <a:cubicBezTo>
                  <a:pt x="5014186" y="5114341"/>
                  <a:pt x="5014186" y="5194511"/>
                  <a:pt x="4976688" y="5259811"/>
                </a:cubicBezTo>
                <a:lnTo>
                  <a:pt x="4618508" y="5880482"/>
                </a:lnTo>
                <a:cubicBezTo>
                  <a:pt x="4581010" y="5945782"/>
                  <a:pt x="4511184" y="5985867"/>
                  <a:pt x="4436185" y="5985867"/>
                </a:cubicBezTo>
                <a:lnTo>
                  <a:pt x="3719828" y="5985867"/>
                </a:lnTo>
                <a:cubicBezTo>
                  <a:pt x="3644830" y="5985867"/>
                  <a:pt x="3575004" y="5945782"/>
                  <a:pt x="3537504" y="5880482"/>
                </a:cubicBezTo>
                <a:lnTo>
                  <a:pt x="3179326" y="5259811"/>
                </a:lnTo>
                <a:cubicBezTo>
                  <a:pt x="3141828" y="5195157"/>
                  <a:pt x="3141828" y="5114987"/>
                  <a:pt x="3179326" y="5049688"/>
                </a:cubicBezTo>
                <a:lnTo>
                  <a:pt x="3537504" y="4429016"/>
                </a:lnTo>
                <a:cubicBezTo>
                  <a:pt x="3575004" y="4363716"/>
                  <a:pt x="3644830" y="4323631"/>
                  <a:pt x="3719828" y="4323631"/>
                </a:cubicBezTo>
                <a:close/>
                <a:moveTo>
                  <a:pt x="5213318" y="3463743"/>
                </a:moveTo>
                <a:lnTo>
                  <a:pt x="5929677" y="3463743"/>
                </a:lnTo>
                <a:cubicBezTo>
                  <a:pt x="5948426" y="3463743"/>
                  <a:pt x="5966852" y="3466248"/>
                  <a:pt x="5984531" y="3471027"/>
                </a:cubicBezTo>
                <a:lnTo>
                  <a:pt x="6017290" y="3484634"/>
                </a:lnTo>
                <a:lnTo>
                  <a:pt x="6017290" y="5105088"/>
                </a:lnTo>
                <a:lnTo>
                  <a:pt x="5984531" y="5118695"/>
                </a:lnTo>
                <a:cubicBezTo>
                  <a:pt x="5966852" y="5123473"/>
                  <a:pt x="5948426" y="5125978"/>
                  <a:pt x="5929677" y="5125978"/>
                </a:cubicBezTo>
                <a:lnTo>
                  <a:pt x="5213318" y="5125978"/>
                </a:lnTo>
                <a:cubicBezTo>
                  <a:pt x="5138321" y="5125978"/>
                  <a:pt x="5068494" y="5085893"/>
                  <a:pt x="5030996" y="5020594"/>
                </a:cubicBezTo>
                <a:lnTo>
                  <a:pt x="4672817" y="4399922"/>
                </a:lnTo>
                <a:cubicBezTo>
                  <a:pt x="4635318" y="4335269"/>
                  <a:pt x="4635318" y="4255099"/>
                  <a:pt x="4672817" y="4189799"/>
                </a:cubicBezTo>
                <a:lnTo>
                  <a:pt x="5030996" y="3569128"/>
                </a:lnTo>
                <a:cubicBezTo>
                  <a:pt x="5068494" y="3503828"/>
                  <a:pt x="5138321" y="3463743"/>
                  <a:pt x="5213318" y="3463743"/>
                </a:cubicBezTo>
                <a:close/>
                <a:moveTo>
                  <a:pt x="2213407" y="3463743"/>
                </a:moveTo>
                <a:lnTo>
                  <a:pt x="2929764" y="3463743"/>
                </a:lnTo>
                <a:cubicBezTo>
                  <a:pt x="3004762" y="3463743"/>
                  <a:pt x="3074588" y="3503828"/>
                  <a:pt x="3112087" y="3569128"/>
                </a:cubicBezTo>
                <a:lnTo>
                  <a:pt x="3470266" y="4189799"/>
                </a:lnTo>
                <a:cubicBezTo>
                  <a:pt x="3507765" y="4254452"/>
                  <a:pt x="3507765" y="4334622"/>
                  <a:pt x="3470266" y="4399922"/>
                </a:cubicBezTo>
                <a:lnTo>
                  <a:pt x="3112087" y="5020594"/>
                </a:lnTo>
                <a:cubicBezTo>
                  <a:pt x="3074588" y="5085893"/>
                  <a:pt x="3004762" y="5125978"/>
                  <a:pt x="2929764" y="5125978"/>
                </a:cubicBezTo>
                <a:lnTo>
                  <a:pt x="2213407" y="5125978"/>
                </a:lnTo>
                <a:cubicBezTo>
                  <a:pt x="2138408" y="5125978"/>
                  <a:pt x="2068583" y="5085893"/>
                  <a:pt x="2031083" y="5020594"/>
                </a:cubicBezTo>
                <a:lnTo>
                  <a:pt x="1672904" y="4399922"/>
                </a:lnTo>
                <a:cubicBezTo>
                  <a:pt x="1635406" y="4335269"/>
                  <a:pt x="1635406" y="4255099"/>
                  <a:pt x="1672904" y="4189799"/>
                </a:cubicBezTo>
                <a:lnTo>
                  <a:pt x="2031083" y="3569128"/>
                </a:lnTo>
                <a:cubicBezTo>
                  <a:pt x="2068583" y="3503828"/>
                  <a:pt x="2138408" y="3463743"/>
                  <a:pt x="2213407" y="3463743"/>
                </a:cubicBezTo>
                <a:close/>
                <a:moveTo>
                  <a:pt x="3719828" y="2597390"/>
                </a:moveTo>
                <a:lnTo>
                  <a:pt x="4436185" y="2597390"/>
                </a:lnTo>
                <a:cubicBezTo>
                  <a:pt x="4511184" y="2597390"/>
                  <a:pt x="4581010" y="2637476"/>
                  <a:pt x="4618508" y="2702776"/>
                </a:cubicBezTo>
                <a:lnTo>
                  <a:pt x="4976688" y="3323446"/>
                </a:lnTo>
                <a:cubicBezTo>
                  <a:pt x="5014186" y="3388099"/>
                  <a:pt x="5014186" y="3468268"/>
                  <a:pt x="4976688" y="3533568"/>
                </a:cubicBezTo>
                <a:lnTo>
                  <a:pt x="4618508" y="4154240"/>
                </a:lnTo>
                <a:cubicBezTo>
                  <a:pt x="4581010" y="4219540"/>
                  <a:pt x="4511184" y="4259625"/>
                  <a:pt x="4436185" y="4259625"/>
                </a:cubicBezTo>
                <a:lnTo>
                  <a:pt x="3719828" y="4259625"/>
                </a:lnTo>
                <a:cubicBezTo>
                  <a:pt x="3644830" y="4259625"/>
                  <a:pt x="3575004" y="4219540"/>
                  <a:pt x="3537504" y="4154240"/>
                </a:cubicBezTo>
                <a:lnTo>
                  <a:pt x="3179326" y="3533568"/>
                </a:lnTo>
                <a:cubicBezTo>
                  <a:pt x="3141828" y="3468915"/>
                  <a:pt x="3141828" y="3388747"/>
                  <a:pt x="3179326" y="3323446"/>
                </a:cubicBezTo>
                <a:lnTo>
                  <a:pt x="3537504" y="2702776"/>
                </a:lnTo>
                <a:cubicBezTo>
                  <a:pt x="3575004" y="2637476"/>
                  <a:pt x="3644830" y="2597390"/>
                  <a:pt x="3719828" y="2597390"/>
                </a:cubicBezTo>
                <a:close/>
                <a:moveTo>
                  <a:pt x="719916" y="2597390"/>
                </a:moveTo>
                <a:lnTo>
                  <a:pt x="1436274" y="2597390"/>
                </a:lnTo>
                <a:cubicBezTo>
                  <a:pt x="1511272" y="2597390"/>
                  <a:pt x="1581098" y="2637475"/>
                  <a:pt x="1618597" y="2702776"/>
                </a:cubicBezTo>
                <a:lnTo>
                  <a:pt x="1976776" y="3323446"/>
                </a:lnTo>
                <a:cubicBezTo>
                  <a:pt x="2014275" y="3388099"/>
                  <a:pt x="2014275" y="3468268"/>
                  <a:pt x="1976776" y="3533568"/>
                </a:cubicBezTo>
                <a:lnTo>
                  <a:pt x="1618597" y="4154240"/>
                </a:lnTo>
                <a:cubicBezTo>
                  <a:pt x="1581098" y="4219540"/>
                  <a:pt x="1511272" y="4259625"/>
                  <a:pt x="1436274" y="4259625"/>
                </a:cubicBezTo>
                <a:lnTo>
                  <a:pt x="719916" y="4259625"/>
                </a:lnTo>
                <a:cubicBezTo>
                  <a:pt x="644918" y="4259625"/>
                  <a:pt x="575093" y="4219540"/>
                  <a:pt x="537594" y="4154240"/>
                </a:cubicBezTo>
                <a:lnTo>
                  <a:pt x="179414" y="3533568"/>
                </a:lnTo>
                <a:cubicBezTo>
                  <a:pt x="141916" y="3468915"/>
                  <a:pt x="141916" y="3388746"/>
                  <a:pt x="179414" y="3323446"/>
                </a:cubicBezTo>
                <a:lnTo>
                  <a:pt x="537594" y="2702776"/>
                </a:lnTo>
                <a:cubicBezTo>
                  <a:pt x="575093" y="2637475"/>
                  <a:pt x="644918" y="2597390"/>
                  <a:pt x="719916" y="2597390"/>
                </a:cubicBezTo>
                <a:close/>
                <a:moveTo>
                  <a:pt x="2213407" y="1737502"/>
                </a:moveTo>
                <a:lnTo>
                  <a:pt x="2929764" y="1737502"/>
                </a:lnTo>
                <a:cubicBezTo>
                  <a:pt x="3004762" y="1737502"/>
                  <a:pt x="3074588" y="1777587"/>
                  <a:pt x="3112087" y="1842887"/>
                </a:cubicBezTo>
                <a:lnTo>
                  <a:pt x="3470266" y="2463559"/>
                </a:lnTo>
                <a:cubicBezTo>
                  <a:pt x="3507765" y="2528212"/>
                  <a:pt x="3507765" y="2608382"/>
                  <a:pt x="3470266" y="2673682"/>
                </a:cubicBezTo>
                <a:lnTo>
                  <a:pt x="3112087" y="3294353"/>
                </a:lnTo>
                <a:cubicBezTo>
                  <a:pt x="3074588" y="3359653"/>
                  <a:pt x="3004762" y="3399738"/>
                  <a:pt x="2929764" y="3399738"/>
                </a:cubicBezTo>
                <a:lnTo>
                  <a:pt x="2213407" y="3399738"/>
                </a:lnTo>
                <a:cubicBezTo>
                  <a:pt x="2138408" y="3399738"/>
                  <a:pt x="2068583" y="3359653"/>
                  <a:pt x="2031083" y="3294353"/>
                </a:cubicBezTo>
                <a:lnTo>
                  <a:pt x="1672904" y="2673682"/>
                </a:lnTo>
                <a:cubicBezTo>
                  <a:pt x="1635406" y="2609028"/>
                  <a:pt x="1635406" y="2528859"/>
                  <a:pt x="1672904" y="2463559"/>
                </a:cubicBezTo>
                <a:lnTo>
                  <a:pt x="2031083" y="1842887"/>
                </a:lnTo>
                <a:cubicBezTo>
                  <a:pt x="2068583" y="1777587"/>
                  <a:pt x="2138408" y="1737502"/>
                  <a:pt x="2213407" y="1737502"/>
                </a:cubicBezTo>
                <a:close/>
                <a:moveTo>
                  <a:pt x="5213318" y="1737501"/>
                </a:moveTo>
                <a:lnTo>
                  <a:pt x="5929677" y="1737501"/>
                </a:lnTo>
                <a:cubicBezTo>
                  <a:pt x="5948426" y="1737501"/>
                  <a:pt x="5966852" y="1740007"/>
                  <a:pt x="5984531" y="1744785"/>
                </a:cubicBezTo>
                <a:lnTo>
                  <a:pt x="6017290" y="1758392"/>
                </a:lnTo>
                <a:lnTo>
                  <a:pt x="6017290" y="3378848"/>
                </a:lnTo>
                <a:lnTo>
                  <a:pt x="5984531" y="3392455"/>
                </a:lnTo>
                <a:cubicBezTo>
                  <a:pt x="5966852" y="3397233"/>
                  <a:pt x="5948426" y="3399738"/>
                  <a:pt x="5929677" y="3399738"/>
                </a:cubicBezTo>
                <a:lnTo>
                  <a:pt x="5213318" y="3399738"/>
                </a:lnTo>
                <a:cubicBezTo>
                  <a:pt x="5138321" y="3399738"/>
                  <a:pt x="5068494" y="3359653"/>
                  <a:pt x="5030996" y="3294352"/>
                </a:cubicBezTo>
                <a:lnTo>
                  <a:pt x="4672817" y="2673681"/>
                </a:lnTo>
                <a:cubicBezTo>
                  <a:pt x="4635318" y="2609028"/>
                  <a:pt x="4635318" y="2528859"/>
                  <a:pt x="4672817" y="2463559"/>
                </a:cubicBezTo>
                <a:lnTo>
                  <a:pt x="5030996" y="1842886"/>
                </a:lnTo>
                <a:cubicBezTo>
                  <a:pt x="5068494" y="1777586"/>
                  <a:pt x="5138321" y="1737501"/>
                  <a:pt x="5213318" y="1737501"/>
                </a:cubicBezTo>
                <a:close/>
                <a:moveTo>
                  <a:pt x="3719828" y="871148"/>
                </a:moveTo>
                <a:lnTo>
                  <a:pt x="4436185" y="871148"/>
                </a:lnTo>
                <a:cubicBezTo>
                  <a:pt x="4511184" y="871148"/>
                  <a:pt x="4581010" y="911234"/>
                  <a:pt x="4618508" y="976533"/>
                </a:cubicBezTo>
                <a:lnTo>
                  <a:pt x="4976688" y="1597205"/>
                </a:lnTo>
                <a:cubicBezTo>
                  <a:pt x="5014186" y="1661858"/>
                  <a:pt x="5014186" y="1742028"/>
                  <a:pt x="4976688" y="1807328"/>
                </a:cubicBezTo>
                <a:lnTo>
                  <a:pt x="4618508" y="2428000"/>
                </a:lnTo>
                <a:cubicBezTo>
                  <a:pt x="4581010" y="2493299"/>
                  <a:pt x="4511184" y="2533384"/>
                  <a:pt x="4436185" y="2533384"/>
                </a:cubicBezTo>
                <a:lnTo>
                  <a:pt x="3719828" y="2533384"/>
                </a:lnTo>
                <a:cubicBezTo>
                  <a:pt x="3644830" y="2533384"/>
                  <a:pt x="3575004" y="2493299"/>
                  <a:pt x="3537504" y="2428000"/>
                </a:cubicBezTo>
                <a:lnTo>
                  <a:pt x="3179326" y="1807328"/>
                </a:lnTo>
                <a:cubicBezTo>
                  <a:pt x="3141828" y="1742675"/>
                  <a:pt x="3141828" y="1662505"/>
                  <a:pt x="3179326" y="1597205"/>
                </a:cubicBezTo>
                <a:lnTo>
                  <a:pt x="3537504" y="976533"/>
                </a:lnTo>
                <a:cubicBezTo>
                  <a:pt x="3575004" y="911234"/>
                  <a:pt x="3644830" y="871148"/>
                  <a:pt x="3719828" y="871148"/>
                </a:cubicBezTo>
                <a:close/>
                <a:moveTo>
                  <a:pt x="719916" y="871148"/>
                </a:moveTo>
                <a:lnTo>
                  <a:pt x="1436274" y="871148"/>
                </a:lnTo>
                <a:cubicBezTo>
                  <a:pt x="1511272" y="871148"/>
                  <a:pt x="1581098" y="911233"/>
                  <a:pt x="1618597" y="976532"/>
                </a:cubicBezTo>
                <a:lnTo>
                  <a:pt x="1976776" y="1597204"/>
                </a:lnTo>
                <a:cubicBezTo>
                  <a:pt x="2014275" y="1661857"/>
                  <a:pt x="2014275" y="1742027"/>
                  <a:pt x="1976776" y="1807327"/>
                </a:cubicBezTo>
                <a:lnTo>
                  <a:pt x="1618597" y="2427998"/>
                </a:lnTo>
                <a:cubicBezTo>
                  <a:pt x="1581098" y="2493298"/>
                  <a:pt x="1511272" y="2533383"/>
                  <a:pt x="1436274" y="2533383"/>
                </a:cubicBezTo>
                <a:lnTo>
                  <a:pt x="719916" y="2533383"/>
                </a:lnTo>
                <a:cubicBezTo>
                  <a:pt x="644918" y="2533383"/>
                  <a:pt x="575093" y="2493298"/>
                  <a:pt x="537594" y="2427998"/>
                </a:cubicBezTo>
                <a:lnTo>
                  <a:pt x="179414" y="1807327"/>
                </a:lnTo>
                <a:cubicBezTo>
                  <a:pt x="141916" y="1742674"/>
                  <a:pt x="141916" y="1662504"/>
                  <a:pt x="179414" y="1597204"/>
                </a:cubicBezTo>
                <a:lnTo>
                  <a:pt x="537594" y="976532"/>
                </a:lnTo>
                <a:cubicBezTo>
                  <a:pt x="575093" y="911233"/>
                  <a:pt x="644918" y="871148"/>
                  <a:pt x="719916" y="871148"/>
                </a:cubicBezTo>
                <a:close/>
                <a:moveTo>
                  <a:pt x="1164084" y="30654"/>
                </a:moveTo>
                <a:lnTo>
                  <a:pt x="1367095" y="30654"/>
                </a:lnTo>
                <a:cubicBezTo>
                  <a:pt x="1416232" y="30654"/>
                  <a:pt x="1461489" y="57162"/>
                  <a:pt x="1486704" y="99833"/>
                </a:cubicBezTo>
                <a:lnTo>
                  <a:pt x="1588209" y="275691"/>
                </a:lnTo>
                <a:cubicBezTo>
                  <a:pt x="1612778" y="318362"/>
                  <a:pt x="1612778" y="370730"/>
                  <a:pt x="1588209" y="413401"/>
                </a:cubicBezTo>
                <a:lnTo>
                  <a:pt x="1486704" y="589258"/>
                </a:lnTo>
                <a:cubicBezTo>
                  <a:pt x="1462136" y="631929"/>
                  <a:pt x="1416232" y="658437"/>
                  <a:pt x="1367095" y="658437"/>
                </a:cubicBezTo>
                <a:lnTo>
                  <a:pt x="1164084" y="658437"/>
                </a:lnTo>
                <a:cubicBezTo>
                  <a:pt x="1114301" y="658437"/>
                  <a:pt x="1069044" y="631929"/>
                  <a:pt x="1044474" y="589258"/>
                </a:cubicBezTo>
                <a:lnTo>
                  <a:pt x="942970" y="413401"/>
                </a:lnTo>
                <a:cubicBezTo>
                  <a:pt x="918401" y="370730"/>
                  <a:pt x="918401" y="318362"/>
                  <a:pt x="942970" y="275691"/>
                </a:cubicBezTo>
                <a:lnTo>
                  <a:pt x="1044474" y="99833"/>
                </a:lnTo>
                <a:cubicBezTo>
                  <a:pt x="1069044" y="57162"/>
                  <a:pt x="1114947" y="30654"/>
                  <a:pt x="1164084" y="30654"/>
                </a:cubicBezTo>
                <a:close/>
                <a:moveTo>
                  <a:pt x="2219872" y="11260"/>
                </a:moveTo>
                <a:lnTo>
                  <a:pt x="2936229" y="11260"/>
                </a:lnTo>
                <a:cubicBezTo>
                  <a:pt x="3011228" y="11260"/>
                  <a:pt x="3081054" y="51345"/>
                  <a:pt x="3118552" y="116645"/>
                </a:cubicBezTo>
                <a:lnTo>
                  <a:pt x="3476732" y="737316"/>
                </a:lnTo>
                <a:cubicBezTo>
                  <a:pt x="3514230" y="801970"/>
                  <a:pt x="3514230" y="882140"/>
                  <a:pt x="3476732" y="947439"/>
                </a:cubicBezTo>
                <a:lnTo>
                  <a:pt x="3118552" y="1568111"/>
                </a:lnTo>
                <a:cubicBezTo>
                  <a:pt x="3081054" y="1633411"/>
                  <a:pt x="3011228" y="1673496"/>
                  <a:pt x="2936229" y="1673496"/>
                </a:cubicBezTo>
                <a:lnTo>
                  <a:pt x="2219872" y="1673496"/>
                </a:lnTo>
                <a:cubicBezTo>
                  <a:pt x="2144873" y="1673496"/>
                  <a:pt x="2075049" y="1633411"/>
                  <a:pt x="2037549" y="1568111"/>
                </a:cubicBezTo>
                <a:lnTo>
                  <a:pt x="1679370" y="947439"/>
                </a:lnTo>
                <a:cubicBezTo>
                  <a:pt x="1641872" y="882786"/>
                  <a:pt x="1641872" y="802616"/>
                  <a:pt x="1679370" y="737316"/>
                </a:cubicBezTo>
                <a:lnTo>
                  <a:pt x="2037549" y="116645"/>
                </a:lnTo>
                <a:cubicBezTo>
                  <a:pt x="2075049" y="51345"/>
                  <a:pt x="2144873" y="11260"/>
                  <a:pt x="2219872" y="11260"/>
                </a:cubicBezTo>
                <a:close/>
                <a:moveTo>
                  <a:pt x="5213318" y="11259"/>
                </a:moveTo>
                <a:lnTo>
                  <a:pt x="5929677" y="11259"/>
                </a:lnTo>
                <a:cubicBezTo>
                  <a:pt x="5948426" y="11259"/>
                  <a:pt x="5966852" y="13764"/>
                  <a:pt x="5984531" y="18543"/>
                </a:cubicBezTo>
                <a:lnTo>
                  <a:pt x="6017290" y="32150"/>
                </a:lnTo>
                <a:lnTo>
                  <a:pt x="6017290" y="1652605"/>
                </a:lnTo>
                <a:lnTo>
                  <a:pt x="5984531" y="1666212"/>
                </a:lnTo>
                <a:cubicBezTo>
                  <a:pt x="5966852" y="1670990"/>
                  <a:pt x="5948426" y="1673495"/>
                  <a:pt x="5929677" y="1673495"/>
                </a:cubicBezTo>
                <a:lnTo>
                  <a:pt x="5213318" y="1673495"/>
                </a:lnTo>
                <a:cubicBezTo>
                  <a:pt x="5138321" y="1673495"/>
                  <a:pt x="5068494" y="1633410"/>
                  <a:pt x="5030996" y="1568110"/>
                </a:cubicBezTo>
                <a:lnTo>
                  <a:pt x="4672817" y="947438"/>
                </a:lnTo>
                <a:cubicBezTo>
                  <a:pt x="4635318" y="882785"/>
                  <a:pt x="4635318" y="802615"/>
                  <a:pt x="4672817" y="737315"/>
                </a:cubicBezTo>
                <a:lnTo>
                  <a:pt x="5030996" y="116644"/>
                </a:lnTo>
                <a:cubicBezTo>
                  <a:pt x="5068494" y="51344"/>
                  <a:pt x="5138321" y="11259"/>
                  <a:pt x="5213318" y="11259"/>
                </a:cubicBezTo>
                <a:close/>
                <a:moveTo>
                  <a:pt x="3154299" y="0"/>
                </a:moveTo>
                <a:lnTo>
                  <a:pt x="5001659" y="0"/>
                </a:lnTo>
                <a:lnTo>
                  <a:pt x="4997781" y="29797"/>
                </a:lnTo>
                <a:cubicBezTo>
                  <a:pt x="4993093" y="47506"/>
                  <a:pt x="4986062" y="64761"/>
                  <a:pt x="4976688" y="81085"/>
                </a:cubicBezTo>
                <a:lnTo>
                  <a:pt x="4618508" y="701757"/>
                </a:lnTo>
                <a:cubicBezTo>
                  <a:pt x="4581010" y="767057"/>
                  <a:pt x="4511184" y="807142"/>
                  <a:pt x="4436185" y="807142"/>
                </a:cubicBezTo>
                <a:lnTo>
                  <a:pt x="3719828" y="807142"/>
                </a:lnTo>
                <a:cubicBezTo>
                  <a:pt x="3644830" y="807142"/>
                  <a:pt x="3575004" y="767057"/>
                  <a:pt x="3537504" y="701757"/>
                </a:cubicBezTo>
                <a:lnTo>
                  <a:pt x="3179326" y="81085"/>
                </a:lnTo>
                <a:cubicBezTo>
                  <a:pt x="3169952" y="64922"/>
                  <a:pt x="3162921" y="47789"/>
                  <a:pt x="3158233" y="30161"/>
                </a:cubicBez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45666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sjonsskille/deloverskrift Pin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A8DAC69-1715-E866-3771-12378D8B0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195896"/>
            <a:ext cx="10515600" cy="2852737"/>
          </a:xfrm>
          <a:ln>
            <a:noFill/>
          </a:ln>
        </p:spPr>
        <p:txBody>
          <a:bodyPr anchor="b">
            <a:normAutofit/>
          </a:bodyPr>
          <a:lstStyle>
            <a:lvl1pPr>
              <a:defRPr sz="5800"/>
            </a:lvl1pPr>
          </a:lstStyle>
          <a:p>
            <a:r>
              <a:rPr lang="nb-NO" dirty="0"/>
              <a:t>Klikk for å legge til seksjonstittel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6CC8A58-0C7B-229D-1DA3-315E8DEADB6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64637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dirty="0"/>
              <a:t>Klikk for å legge til undertittel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04DEE08-6DE9-C948-95EB-D89CEAB13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3FAC63E-32AD-4CEC-A4D4-8863D64CD3B1}" type="datetimeFigureOut">
              <a:rPr lang="nb-NO" smtClean="0"/>
              <a:pPr/>
              <a:t>20.04.2026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1AEB97E-5B00-6D01-BB9B-B2EACBF68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9603D1F-0B5E-9191-C915-53E4D31B1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C3BC0C4-8003-4325-A2DB-762C096FAA3E}" type="slidenum">
              <a:rPr lang="nb-NO" smtClean="0"/>
              <a:pPr/>
              <a:t>‹#›</a:t>
            </a:fld>
            <a:endParaRPr lang="nb-NO"/>
          </a:p>
        </p:txBody>
      </p:sp>
      <p:grpSp>
        <p:nvGrpSpPr>
          <p:cNvPr id="8" name="Gruppe 7">
            <a:extLst>
              <a:ext uri="{FF2B5EF4-FFF2-40B4-BE49-F238E27FC236}">
                <a16:creationId xmlns:a16="http://schemas.microsoft.com/office/drawing/2014/main" id="{2AD5EBFA-AC62-DB6A-50EB-519589A1DD0D}"/>
              </a:ext>
            </a:extLst>
          </p:cNvPr>
          <p:cNvGrpSpPr/>
          <p:nvPr userDrawn="1"/>
        </p:nvGrpSpPr>
        <p:grpSpPr>
          <a:xfrm>
            <a:off x="831850" y="433439"/>
            <a:ext cx="972187" cy="221627"/>
            <a:chOff x="831850" y="433439"/>
            <a:chExt cx="972187" cy="221627"/>
          </a:xfrm>
        </p:grpSpPr>
        <p:sp>
          <p:nvSpPr>
            <p:cNvPr id="9" name="Frihåndsform: figur 8">
              <a:extLst>
                <a:ext uri="{FF2B5EF4-FFF2-40B4-BE49-F238E27FC236}">
                  <a16:creationId xmlns:a16="http://schemas.microsoft.com/office/drawing/2014/main" id="{491FBB2E-FA28-0C7E-7B0B-5AA15127206C}"/>
                </a:ext>
              </a:extLst>
            </p:cNvPr>
            <p:cNvSpPr/>
            <p:nvPr/>
          </p:nvSpPr>
          <p:spPr>
            <a:xfrm>
              <a:off x="831850" y="433439"/>
              <a:ext cx="221627" cy="221627"/>
            </a:xfrm>
            <a:custGeom>
              <a:avLst/>
              <a:gdLst>
                <a:gd name="connsiteX0" fmla="*/ 285120 w 305102"/>
                <a:gd name="connsiteY0" fmla="*/ 19983 h 305102"/>
                <a:gd name="connsiteX1" fmla="*/ 188293 w 305102"/>
                <a:gd name="connsiteY1" fmla="*/ 19983 h 305102"/>
                <a:gd name="connsiteX2" fmla="*/ 19983 w 305102"/>
                <a:gd name="connsiteY2" fmla="*/ 188293 h 305102"/>
                <a:gd name="connsiteX3" fmla="*/ 19983 w 305102"/>
                <a:gd name="connsiteY3" fmla="*/ 285120 h 305102"/>
                <a:gd name="connsiteX4" fmla="*/ 116810 w 305102"/>
                <a:gd name="connsiteY4" fmla="*/ 285120 h 305102"/>
                <a:gd name="connsiteX5" fmla="*/ 285120 w 305102"/>
                <a:gd name="connsiteY5" fmla="*/ 116810 h 305102"/>
                <a:gd name="connsiteX6" fmla="*/ 285120 w 305102"/>
                <a:gd name="connsiteY6" fmla="*/ 19983 h 305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5102" h="305102">
                  <a:moveTo>
                    <a:pt x="285120" y="19983"/>
                  </a:moveTo>
                  <a:cubicBezTo>
                    <a:pt x="258476" y="-6661"/>
                    <a:pt x="214937" y="-6661"/>
                    <a:pt x="188293" y="19983"/>
                  </a:cubicBezTo>
                  <a:lnTo>
                    <a:pt x="19983" y="188293"/>
                  </a:lnTo>
                  <a:cubicBezTo>
                    <a:pt x="-6661" y="214937"/>
                    <a:pt x="-6661" y="258476"/>
                    <a:pt x="19983" y="285120"/>
                  </a:cubicBezTo>
                  <a:cubicBezTo>
                    <a:pt x="46626" y="311764"/>
                    <a:pt x="90166" y="311764"/>
                    <a:pt x="116810" y="285120"/>
                  </a:cubicBezTo>
                  <a:lnTo>
                    <a:pt x="285120" y="116810"/>
                  </a:lnTo>
                  <a:cubicBezTo>
                    <a:pt x="311764" y="90166"/>
                    <a:pt x="311764" y="46626"/>
                    <a:pt x="285120" y="19983"/>
                  </a:cubicBezTo>
                  <a:close/>
                </a:path>
              </a:pathLst>
            </a:custGeom>
            <a:solidFill>
              <a:schemeClr val="accent1"/>
            </a:solidFill>
            <a:ln w="6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>
                <a:solidFill>
                  <a:schemeClr val="tx2"/>
                </a:solidFill>
              </a:endParaRPr>
            </a:p>
          </p:txBody>
        </p:sp>
        <p:sp>
          <p:nvSpPr>
            <p:cNvPr id="10" name="Frihåndsform: figur 9">
              <a:extLst>
                <a:ext uri="{FF2B5EF4-FFF2-40B4-BE49-F238E27FC236}">
                  <a16:creationId xmlns:a16="http://schemas.microsoft.com/office/drawing/2014/main" id="{5A57C567-D8E0-2929-EFFA-51F5D785B0BB}"/>
                </a:ext>
              </a:extLst>
            </p:cNvPr>
            <p:cNvSpPr/>
            <p:nvPr/>
          </p:nvSpPr>
          <p:spPr>
            <a:xfrm>
              <a:off x="1582410" y="433439"/>
              <a:ext cx="221627" cy="221627"/>
            </a:xfrm>
            <a:custGeom>
              <a:avLst/>
              <a:gdLst>
                <a:gd name="connsiteX0" fmla="*/ 19983 w 305102"/>
                <a:gd name="connsiteY0" fmla="*/ 285120 h 305102"/>
                <a:gd name="connsiteX1" fmla="*/ 116810 w 305102"/>
                <a:gd name="connsiteY1" fmla="*/ 285120 h 305102"/>
                <a:gd name="connsiteX2" fmla="*/ 285120 w 305102"/>
                <a:gd name="connsiteY2" fmla="*/ 116810 h 305102"/>
                <a:gd name="connsiteX3" fmla="*/ 285120 w 305102"/>
                <a:gd name="connsiteY3" fmla="*/ 19983 h 305102"/>
                <a:gd name="connsiteX4" fmla="*/ 188293 w 305102"/>
                <a:gd name="connsiteY4" fmla="*/ 19983 h 305102"/>
                <a:gd name="connsiteX5" fmla="*/ 19983 w 305102"/>
                <a:gd name="connsiteY5" fmla="*/ 188293 h 305102"/>
                <a:gd name="connsiteX6" fmla="*/ 19983 w 305102"/>
                <a:gd name="connsiteY6" fmla="*/ 285120 h 305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5102" h="305102">
                  <a:moveTo>
                    <a:pt x="19983" y="285120"/>
                  </a:moveTo>
                  <a:cubicBezTo>
                    <a:pt x="46627" y="311764"/>
                    <a:pt x="90166" y="311764"/>
                    <a:pt x="116810" y="285120"/>
                  </a:cubicBezTo>
                  <a:lnTo>
                    <a:pt x="285120" y="116810"/>
                  </a:lnTo>
                  <a:cubicBezTo>
                    <a:pt x="311764" y="90166"/>
                    <a:pt x="311764" y="46626"/>
                    <a:pt x="285120" y="19983"/>
                  </a:cubicBezTo>
                  <a:cubicBezTo>
                    <a:pt x="258476" y="-6661"/>
                    <a:pt x="214937" y="-6661"/>
                    <a:pt x="188293" y="19983"/>
                  </a:cubicBezTo>
                  <a:lnTo>
                    <a:pt x="19983" y="188293"/>
                  </a:lnTo>
                  <a:cubicBezTo>
                    <a:pt x="-6661" y="214937"/>
                    <a:pt x="-6661" y="258476"/>
                    <a:pt x="19983" y="285120"/>
                  </a:cubicBezTo>
                  <a:close/>
                </a:path>
              </a:pathLst>
            </a:custGeom>
            <a:solidFill>
              <a:srgbClr val="F7A600"/>
            </a:solidFill>
            <a:ln w="6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1" name="Frihåndsform: figur 10">
              <a:extLst>
                <a:ext uri="{FF2B5EF4-FFF2-40B4-BE49-F238E27FC236}">
                  <a16:creationId xmlns:a16="http://schemas.microsoft.com/office/drawing/2014/main" id="{6AFE4F23-953D-9F49-9DF3-49BE38684697}"/>
                </a:ext>
              </a:extLst>
            </p:cNvPr>
            <p:cNvSpPr/>
            <p:nvPr/>
          </p:nvSpPr>
          <p:spPr>
            <a:xfrm>
              <a:off x="1207130" y="433439"/>
              <a:ext cx="221273" cy="221627"/>
            </a:xfrm>
            <a:custGeom>
              <a:avLst/>
              <a:gdLst>
                <a:gd name="connsiteX0" fmla="*/ 285120 w 304615"/>
                <a:gd name="connsiteY0" fmla="*/ 285120 h 305102"/>
                <a:gd name="connsiteX1" fmla="*/ 188293 w 304615"/>
                <a:gd name="connsiteY1" fmla="*/ 285120 h 305102"/>
                <a:gd name="connsiteX2" fmla="*/ 19983 w 304615"/>
                <a:gd name="connsiteY2" fmla="*/ 116810 h 305102"/>
                <a:gd name="connsiteX3" fmla="*/ 19983 w 304615"/>
                <a:gd name="connsiteY3" fmla="*/ 19983 h 305102"/>
                <a:gd name="connsiteX4" fmla="*/ 116810 w 304615"/>
                <a:gd name="connsiteY4" fmla="*/ 19983 h 305102"/>
                <a:gd name="connsiteX5" fmla="*/ 285120 w 304615"/>
                <a:gd name="connsiteY5" fmla="*/ 188293 h 305102"/>
                <a:gd name="connsiteX6" fmla="*/ 285120 w 304615"/>
                <a:gd name="connsiteY6" fmla="*/ 285120 h 305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4615" h="305102">
                  <a:moveTo>
                    <a:pt x="285120" y="285120"/>
                  </a:moveTo>
                  <a:cubicBezTo>
                    <a:pt x="258476" y="311764"/>
                    <a:pt x="214937" y="311764"/>
                    <a:pt x="188293" y="285120"/>
                  </a:cubicBezTo>
                  <a:lnTo>
                    <a:pt x="19983" y="116810"/>
                  </a:lnTo>
                  <a:cubicBezTo>
                    <a:pt x="-6661" y="90166"/>
                    <a:pt x="-6661" y="46626"/>
                    <a:pt x="19983" y="19983"/>
                  </a:cubicBezTo>
                  <a:cubicBezTo>
                    <a:pt x="46626" y="-6661"/>
                    <a:pt x="90166" y="-6661"/>
                    <a:pt x="116810" y="19983"/>
                  </a:cubicBezTo>
                  <a:lnTo>
                    <a:pt x="285120" y="188293"/>
                  </a:lnTo>
                  <a:cubicBezTo>
                    <a:pt x="311114" y="214937"/>
                    <a:pt x="311114" y="258476"/>
                    <a:pt x="285120" y="285120"/>
                  </a:cubicBezTo>
                  <a:close/>
                </a:path>
              </a:pathLst>
            </a:custGeom>
            <a:solidFill>
              <a:schemeClr val="bg2"/>
            </a:solidFill>
            <a:ln w="6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</p:grpSp>
      <p:sp>
        <p:nvSpPr>
          <p:cNvPr id="13" name="Rektangel 12">
            <a:extLst>
              <a:ext uri="{FF2B5EF4-FFF2-40B4-BE49-F238E27FC236}">
                <a16:creationId xmlns:a16="http://schemas.microsoft.com/office/drawing/2014/main" id="{80952C8A-BA95-E0A4-BD57-0A8C97E673E1}"/>
              </a:ext>
            </a:extLst>
          </p:cNvPr>
          <p:cNvSpPr/>
          <p:nvPr userDrawn="1"/>
        </p:nvSpPr>
        <p:spPr>
          <a:xfrm>
            <a:off x="986240" y="4238309"/>
            <a:ext cx="2021313" cy="8445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152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e 9 inni figur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600751E-77A1-5875-C719-190105BDA0F4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16000" y="457200"/>
            <a:ext cx="5040738" cy="160020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nb-NO" dirty="0"/>
              <a:t>Klikk for å legge til tittel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34B7F0B2-D71E-C70D-E039-59D666459941}"/>
              </a:ext>
            </a:extLst>
          </p:cNvPr>
          <p:cNvSpPr>
            <a:spLocks noGrp="1"/>
          </p:cNvSpPr>
          <p:nvPr userDrawn="1">
            <p:ph type="body" sz="half" idx="2" hasCustomPrompt="1"/>
          </p:nvPr>
        </p:nvSpPr>
        <p:spPr>
          <a:xfrm>
            <a:off x="516000" y="2191109"/>
            <a:ext cx="5040738" cy="4011283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dirty="0"/>
              <a:t>Klikk for å legge til tekst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A0579EA7-BDAB-81F8-BFAA-06A358088501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D3FAC63E-32AD-4CEC-A4D4-8863D64CD3B1}" type="datetimeFigureOut">
              <a:rPr lang="nb-NO" smtClean="0"/>
              <a:t>20.04.2026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0141357-7F2C-C708-F8F3-B6B13AF6BE91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0C242584-8647-3D6D-0C76-B94D86D91884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3C3BC0C4-8003-4325-A2DB-762C096FAA3E}" type="slidenum">
              <a:rPr lang="nb-NO" smtClean="0"/>
              <a:t>‹#›</a:t>
            </a:fld>
            <a:endParaRPr lang="nb-NO"/>
          </a:p>
        </p:txBody>
      </p:sp>
      <p:sp>
        <p:nvSpPr>
          <p:cNvPr id="24" name="Plassholder for bilde 23">
            <a:extLst>
              <a:ext uri="{FF2B5EF4-FFF2-40B4-BE49-F238E27FC236}">
                <a16:creationId xmlns:a16="http://schemas.microsoft.com/office/drawing/2014/main" id="{D33A12A1-C84F-AA13-8421-A314FE0C4ED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96460" y="0"/>
            <a:ext cx="6595541" cy="6657748"/>
          </a:xfrm>
          <a:custGeom>
            <a:avLst/>
            <a:gdLst>
              <a:gd name="connsiteX0" fmla="*/ 2115823 w 6595541"/>
              <a:gd name="connsiteY0" fmla="*/ 4255921 h 6657748"/>
              <a:gd name="connsiteX1" fmla="*/ 3083836 w 6595541"/>
              <a:gd name="connsiteY1" fmla="*/ 4255921 h 6657748"/>
              <a:gd name="connsiteX2" fmla="*/ 3397910 w 6595541"/>
              <a:gd name="connsiteY2" fmla="*/ 4437993 h 6657748"/>
              <a:gd name="connsiteX3" fmla="*/ 3881917 w 6595541"/>
              <a:gd name="connsiteY3" fmla="*/ 5275522 h 6657748"/>
              <a:gd name="connsiteX4" fmla="*/ 3881917 w 6595541"/>
              <a:gd name="connsiteY4" fmla="*/ 5638147 h 6657748"/>
              <a:gd name="connsiteX5" fmla="*/ 3397910 w 6595541"/>
              <a:gd name="connsiteY5" fmla="*/ 6475676 h 6657748"/>
              <a:gd name="connsiteX6" fmla="*/ 3083836 w 6595541"/>
              <a:gd name="connsiteY6" fmla="*/ 6657748 h 6657748"/>
              <a:gd name="connsiteX7" fmla="*/ 2115823 w 6595541"/>
              <a:gd name="connsiteY7" fmla="*/ 6657748 h 6657748"/>
              <a:gd name="connsiteX8" fmla="*/ 1801750 w 6595541"/>
              <a:gd name="connsiteY8" fmla="*/ 6475676 h 6657748"/>
              <a:gd name="connsiteX9" fmla="*/ 1317743 w 6595541"/>
              <a:gd name="connsiteY9" fmla="*/ 5638147 h 6657748"/>
              <a:gd name="connsiteX10" fmla="*/ 1317743 w 6595541"/>
              <a:gd name="connsiteY10" fmla="*/ 5275522 h 6657748"/>
              <a:gd name="connsiteX11" fmla="*/ 1801750 w 6595541"/>
              <a:gd name="connsiteY11" fmla="*/ 4437993 h 6657748"/>
              <a:gd name="connsiteX12" fmla="*/ 2115823 w 6595541"/>
              <a:gd name="connsiteY12" fmla="*/ 4255921 h 6657748"/>
              <a:gd name="connsiteX13" fmla="*/ 4854482 w 6595541"/>
              <a:gd name="connsiteY13" fmla="*/ 2218237 h 6657748"/>
              <a:gd name="connsiteX14" fmla="*/ 6535608 w 6595541"/>
              <a:gd name="connsiteY14" fmla="*/ 2218237 h 6657748"/>
              <a:gd name="connsiteX15" fmla="*/ 6595541 w 6595541"/>
              <a:gd name="connsiteY15" fmla="*/ 2222221 h 6657748"/>
              <a:gd name="connsiteX16" fmla="*/ 6595541 w 6595541"/>
              <a:gd name="connsiteY16" fmla="*/ 6115135 h 6657748"/>
              <a:gd name="connsiteX17" fmla="*/ 6535608 w 6595541"/>
              <a:gd name="connsiteY17" fmla="*/ 6119119 h 6657748"/>
              <a:gd name="connsiteX18" fmla="*/ 4854482 w 6595541"/>
              <a:gd name="connsiteY18" fmla="*/ 6119119 h 6657748"/>
              <a:gd name="connsiteX19" fmla="*/ 4426613 w 6595541"/>
              <a:gd name="connsiteY19" fmla="*/ 5871805 h 6657748"/>
              <a:gd name="connsiteX20" fmla="*/ 3586050 w 6595541"/>
              <a:gd name="connsiteY20" fmla="*/ 4415233 h 6657748"/>
              <a:gd name="connsiteX21" fmla="*/ 3586050 w 6595541"/>
              <a:gd name="connsiteY21" fmla="*/ 3922123 h 6657748"/>
              <a:gd name="connsiteX22" fmla="*/ 4426613 w 6595541"/>
              <a:gd name="connsiteY22" fmla="*/ 2465551 h 6657748"/>
              <a:gd name="connsiteX23" fmla="*/ 4854482 w 6595541"/>
              <a:gd name="connsiteY23" fmla="*/ 2218237 h 6657748"/>
              <a:gd name="connsiteX24" fmla="*/ 1334432 w 6595541"/>
              <a:gd name="connsiteY24" fmla="*/ 169933 h 6657748"/>
              <a:gd name="connsiteX25" fmla="*/ 3015559 w 6595541"/>
              <a:gd name="connsiteY25" fmla="*/ 169933 h 6657748"/>
              <a:gd name="connsiteX26" fmla="*/ 3443428 w 6595541"/>
              <a:gd name="connsiteY26" fmla="*/ 415730 h 6657748"/>
              <a:gd name="connsiteX27" fmla="*/ 4283991 w 6595541"/>
              <a:gd name="connsiteY27" fmla="*/ 1872302 h 6657748"/>
              <a:gd name="connsiteX28" fmla="*/ 4283991 w 6595541"/>
              <a:gd name="connsiteY28" fmla="*/ 2365412 h 6657748"/>
              <a:gd name="connsiteX29" fmla="*/ 3443428 w 6595541"/>
              <a:gd name="connsiteY29" fmla="*/ 3821984 h 6657748"/>
              <a:gd name="connsiteX30" fmla="*/ 3015559 w 6595541"/>
              <a:gd name="connsiteY30" fmla="*/ 4069298 h 6657748"/>
              <a:gd name="connsiteX31" fmla="*/ 1334432 w 6595541"/>
              <a:gd name="connsiteY31" fmla="*/ 4069298 h 6657748"/>
              <a:gd name="connsiteX32" fmla="*/ 906564 w 6595541"/>
              <a:gd name="connsiteY32" fmla="*/ 3821984 h 6657748"/>
              <a:gd name="connsiteX33" fmla="*/ 66001 w 6595541"/>
              <a:gd name="connsiteY33" fmla="*/ 2365412 h 6657748"/>
              <a:gd name="connsiteX34" fmla="*/ 66001 w 6595541"/>
              <a:gd name="connsiteY34" fmla="*/ 1872302 h 6657748"/>
              <a:gd name="connsiteX35" fmla="*/ 906564 w 6595541"/>
              <a:gd name="connsiteY35" fmla="*/ 417247 h 6657748"/>
              <a:gd name="connsiteX36" fmla="*/ 1334432 w 6595541"/>
              <a:gd name="connsiteY36" fmla="*/ 169933 h 6657748"/>
              <a:gd name="connsiteX37" fmla="*/ 3531581 w 6595541"/>
              <a:gd name="connsiteY37" fmla="*/ 0 h 6657748"/>
              <a:gd name="connsiteX38" fmla="*/ 6595541 w 6595541"/>
              <a:gd name="connsiteY38" fmla="*/ 0 h 6657748"/>
              <a:gd name="connsiteX39" fmla="*/ 6595541 w 6595541"/>
              <a:gd name="connsiteY39" fmla="*/ 2047356 h 6657748"/>
              <a:gd name="connsiteX40" fmla="*/ 6535608 w 6595541"/>
              <a:gd name="connsiteY40" fmla="*/ 2051340 h 6657748"/>
              <a:gd name="connsiteX41" fmla="*/ 4854482 w 6595541"/>
              <a:gd name="connsiteY41" fmla="*/ 2051340 h 6657748"/>
              <a:gd name="connsiteX42" fmla="*/ 4426613 w 6595541"/>
              <a:gd name="connsiteY42" fmla="*/ 1804026 h 6657748"/>
              <a:gd name="connsiteX43" fmla="*/ 3586050 w 6595541"/>
              <a:gd name="connsiteY43" fmla="*/ 347454 h 6657748"/>
              <a:gd name="connsiteX44" fmla="*/ 3524174 w 6595541"/>
              <a:gd name="connsiteY44" fmla="*/ 37704 h 6657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6595541" h="6657748">
                <a:moveTo>
                  <a:pt x="2115823" y="4255921"/>
                </a:moveTo>
                <a:lnTo>
                  <a:pt x="3083836" y="4255921"/>
                </a:lnTo>
                <a:cubicBezTo>
                  <a:pt x="3212804" y="4255921"/>
                  <a:pt x="3332667" y="4325715"/>
                  <a:pt x="3397910" y="4437993"/>
                </a:cubicBezTo>
                <a:lnTo>
                  <a:pt x="3881917" y="5275522"/>
                </a:lnTo>
                <a:cubicBezTo>
                  <a:pt x="3947159" y="5387799"/>
                  <a:pt x="3947159" y="5525870"/>
                  <a:pt x="3881917" y="5638147"/>
                </a:cubicBezTo>
                <a:lnTo>
                  <a:pt x="3397910" y="6475676"/>
                </a:lnTo>
                <a:cubicBezTo>
                  <a:pt x="3332667" y="6587954"/>
                  <a:pt x="3212804" y="6657748"/>
                  <a:pt x="3083836" y="6657748"/>
                </a:cubicBezTo>
                <a:lnTo>
                  <a:pt x="2115823" y="6657748"/>
                </a:lnTo>
                <a:cubicBezTo>
                  <a:pt x="1986856" y="6657748"/>
                  <a:pt x="1866992" y="6587954"/>
                  <a:pt x="1801750" y="6475676"/>
                </a:cubicBezTo>
                <a:lnTo>
                  <a:pt x="1317743" y="5638147"/>
                </a:lnTo>
                <a:cubicBezTo>
                  <a:pt x="1252500" y="5525870"/>
                  <a:pt x="1252500" y="5387799"/>
                  <a:pt x="1317743" y="5275522"/>
                </a:cubicBezTo>
                <a:lnTo>
                  <a:pt x="1801750" y="4437993"/>
                </a:lnTo>
                <a:cubicBezTo>
                  <a:pt x="1866992" y="4325715"/>
                  <a:pt x="1986856" y="4255921"/>
                  <a:pt x="2115823" y="4255921"/>
                </a:cubicBezTo>
                <a:close/>
                <a:moveTo>
                  <a:pt x="4854482" y="2218237"/>
                </a:moveTo>
                <a:lnTo>
                  <a:pt x="6535608" y="2218237"/>
                </a:lnTo>
                <a:lnTo>
                  <a:pt x="6595541" y="2222221"/>
                </a:lnTo>
                <a:lnTo>
                  <a:pt x="6595541" y="6115135"/>
                </a:lnTo>
                <a:lnTo>
                  <a:pt x="6535608" y="6119119"/>
                </a:lnTo>
                <a:lnTo>
                  <a:pt x="4854482" y="6119119"/>
                </a:lnTo>
                <a:cubicBezTo>
                  <a:pt x="4678479" y="6119119"/>
                  <a:pt x="4514615" y="6025049"/>
                  <a:pt x="4426613" y="5871805"/>
                </a:cubicBezTo>
                <a:lnTo>
                  <a:pt x="3586050" y="4415233"/>
                </a:lnTo>
                <a:cubicBezTo>
                  <a:pt x="3498049" y="4263507"/>
                  <a:pt x="3498049" y="4075367"/>
                  <a:pt x="3586050" y="3922123"/>
                </a:cubicBezTo>
                <a:lnTo>
                  <a:pt x="4426613" y="2465551"/>
                </a:lnTo>
                <a:cubicBezTo>
                  <a:pt x="4514615" y="2312307"/>
                  <a:pt x="4678479" y="2218237"/>
                  <a:pt x="4854482" y="2218237"/>
                </a:cubicBezTo>
                <a:close/>
                <a:moveTo>
                  <a:pt x="1334432" y="169933"/>
                </a:moveTo>
                <a:lnTo>
                  <a:pt x="3015559" y="169933"/>
                </a:lnTo>
                <a:cubicBezTo>
                  <a:pt x="3191562" y="169933"/>
                  <a:pt x="3355426" y="264003"/>
                  <a:pt x="3443428" y="415730"/>
                </a:cubicBezTo>
                <a:lnTo>
                  <a:pt x="4283991" y="1872302"/>
                </a:lnTo>
                <a:cubicBezTo>
                  <a:pt x="4371992" y="2024028"/>
                  <a:pt x="4371992" y="2212168"/>
                  <a:pt x="4283991" y="2365412"/>
                </a:cubicBezTo>
                <a:lnTo>
                  <a:pt x="3443428" y="3821984"/>
                </a:lnTo>
                <a:cubicBezTo>
                  <a:pt x="3355426" y="3975228"/>
                  <a:pt x="3191562" y="4069298"/>
                  <a:pt x="3015559" y="4069298"/>
                </a:cubicBezTo>
                <a:lnTo>
                  <a:pt x="1334432" y="4069298"/>
                </a:lnTo>
                <a:cubicBezTo>
                  <a:pt x="1158430" y="4069298"/>
                  <a:pt x="994566" y="3975228"/>
                  <a:pt x="906564" y="3821984"/>
                </a:cubicBezTo>
                <a:lnTo>
                  <a:pt x="66001" y="2365412"/>
                </a:lnTo>
                <a:cubicBezTo>
                  <a:pt x="-22000" y="2213686"/>
                  <a:pt x="-22000" y="2025545"/>
                  <a:pt x="66001" y="1872302"/>
                </a:cubicBezTo>
                <a:lnTo>
                  <a:pt x="906564" y="417247"/>
                </a:lnTo>
                <a:cubicBezTo>
                  <a:pt x="994566" y="264003"/>
                  <a:pt x="1158430" y="169933"/>
                  <a:pt x="1334432" y="169933"/>
                </a:cubicBezTo>
                <a:close/>
                <a:moveTo>
                  <a:pt x="3531581" y="0"/>
                </a:moveTo>
                <a:lnTo>
                  <a:pt x="6595541" y="0"/>
                </a:lnTo>
                <a:lnTo>
                  <a:pt x="6595541" y="2047356"/>
                </a:lnTo>
                <a:lnTo>
                  <a:pt x="6535608" y="2051340"/>
                </a:lnTo>
                <a:lnTo>
                  <a:pt x="4854482" y="2051340"/>
                </a:lnTo>
                <a:cubicBezTo>
                  <a:pt x="4678479" y="2051340"/>
                  <a:pt x="4514615" y="1957270"/>
                  <a:pt x="4426613" y="1804026"/>
                </a:cubicBezTo>
                <a:lnTo>
                  <a:pt x="3586050" y="347454"/>
                </a:lnTo>
                <a:cubicBezTo>
                  <a:pt x="3531049" y="252625"/>
                  <a:pt x="3510424" y="143572"/>
                  <a:pt x="3524174" y="37704"/>
                </a:cubicBez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62117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e 10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600751E-77A1-5875-C719-190105BDA0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99" y="457200"/>
            <a:ext cx="5456175" cy="160020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nb-NO" dirty="0"/>
              <a:t>Klikk for å legge til tittel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34B7F0B2-D71E-C70D-E039-59D666459941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16000" y="2191109"/>
            <a:ext cx="5040738" cy="4011283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dirty="0"/>
              <a:t>Klikk for å legge til tekst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A0579EA7-BDAB-81F8-BFAA-06A358088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AC63E-32AD-4CEC-A4D4-8863D64CD3B1}" type="datetimeFigureOut">
              <a:rPr lang="nb-NO" smtClean="0"/>
              <a:t>20.04.2026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0141357-7F2C-C708-F8F3-B6B13AF6B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0C242584-8647-3D6D-0C76-B94D86D91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BC0C4-8003-4325-A2DB-762C096FAA3E}" type="slidenum">
              <a:rPr lang="nb-NO" smtClean="0"/>
              <a:t>‹#›</a:t>
            </a:fld>
            <a:endParaRPr lang="nb-NO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E4058684-D61C-16A5-4B79-F6BA4372AE6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14951" y="-1"/>
            <a:ext cx="6877049" cy="6858001"/>
          </a:xfrm>
          <a:custGeom>
            <a:avLst/>
            <a:gdLst>
              <a:gd name="connsiteX0" fmla="*/ 1113472 w 6877049"/>
              <a:gd name="connsiteY0" fmla="*/ 0 h 6858001"/>
              <a:gd name="connsiteX1" fmla="*/ 6877049 w 6877049"/>
              <a:gd name="connsiteY1" fmla="*/ 0 h 6858001"/>
              <a:gd name="connsiteX2" fmla="*/ 6877049 w 6877049"/>
              <a:gd name="connsiteY2" fmla="*/ 6857999 h 6858001"/>
              <a:gd name="connsiteX3" fmla="*/ 2228850 w 6877049"/>
              <a:gd name="connsiteY3" fmla="*/ 6857999 h 6858001"/>
              <a:gd name="connsiteX4" fmla="*/ 2228850 w 6877049"/>
              <a:gd name="connsiteY4" fmla="*/ 6858001 h 6858001"/>
              <a:gd name="connsiteX5" fmla="*/ 0 w 6877049"/>
              <a:gd name="connsiteY5" fmla="*/ 6858001 h 6858001"/>
              <a:gd name="connsiteX6" fmla="*/ 1113472 w 6877049"/>
              <a:gd name="connsiteY6" fmla="*/ 5866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77049" h="6858001">
                <a:moveTo>
                  <a:pt x="1113472" y="0"/>
                </a:moveTo>
                <a:lnTo>
                  <a:pt x="6877049" y="0"/>
                </a:lnTo>
                <a:lnTo>
                  <a:pt x="6877049" y="6857999"/>
                </a:lnTo>
                <a:lnTo>
                  <a:pt x="2228850" y="6857999"/>
                </a:lnTo>
                <a:lnTo>
                  <a:pt x="2228850" y="6858001"/>
                </a:lnTo>
                <a:lnTo>
                  <a:pt x="0" y="6858001"/>
                </a:lnTo>
                <a:lnTo>
                  <a:pt x="1113472" y="5866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993154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e 11 ven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600751E-77A1-5875-C719-190105BDA0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14715" y="457200"/>
            <a:ext cx="5456175" cy="160020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nb-NO" dirty="0"/>
              <a:t>Klikk for å legge til tittel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34B7F0B2-D71E-C70D-E039-59D666459941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877048" y="2191109"/>
            <a:ext cx="4893841" cy="4011283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dirty="0"/>
              <a:t>Klikk for å legge til tekst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A0579EA7-BDAB-81F8-BFAA-06A358088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AC63E-32AD-4CEC-A4D4-8863D64CD3B1}" type="datetimeFigureOut">
              <a:rPr lang="nb-NO" smtClean="0"/>
              <a:t>20.04.2026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0141357-7F2C-C708-F8F3-B6B13AF6B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0C242584-8647-3D6D-0C76-B94D86D91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BC0C4-8003-4325-A2DB-762C096FAA3E}" type="slidenum">
              <a:rPr lang="nb-NO" smtClean="0"/>
              <a:t>‹#›</a:t>
            </a:fld>
            <a:endParaRPr lang="nb-NO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3B3AC769-DB18-5EE2-89A0-8B88E7618F5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6877049" cy="6858001"/>
          </a:xfrm>
          <a:custGeom>
            <a:avLst/>
            <a:gdLst>
              <a:gd name="connsiteX0" fmla="*/ 0 w 6877049"/>
              <a:gd name="connsiteY0" fmla="*/ 0 h 6858001"/>
              <a:gd name="connsiteX1" fmla="*/ 5763577 w 6877049"/>
              <a:gd name="connsiteY1" fmla="*/ 0 h 6858001"/>
              <a:gd name="connsiteX2" fmla="*/ 5763577 w 6877049"/>
              <a:gd name="connsiteY2" fmla="*/ 5866 h 6858001"/>
              <a:gd name="connsiteX3" fmla="*/ 6877049 w 6877049"/>
              <a:gd name="connsiteY3" fmla="*/ 6858001 h 6858001"/>
              <a:gd name="connsiteX4" fmla="*/ 4648199 w 6877049"/>
              <a:gd name="connsiteY4" fmla="*/ 6858001 h 6858001"/>
              <a:gd name="connsiteX5" fmla="*/ 4648199 w 6877049"/>
              <a:gd name="connsiteY5" fmla="*/ 6857999 h 6858001"/>
              <a:gd name="connsiteX6" fmla="*/ 0 w 6877049"/>
              <a:gd name="connsiteY6" fmla="*/ 6857999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77049" h="6858001">
                <a:moveTo>
                  <a:pt x="0" y="0"/>
                </a:moveTo>
                <a:lnTo>
                  <a:pt x="5763577" y="0"/>
                </a:lnTo>
                <a:lnTo>
                  <a:pt x="5763577" y="5866"/>
                </a:lnTo>
                <a:lnTo>
                  <a:pt x="6877049" y="6858001"/>
                </a:lnTo>
                <a:lnTo>
                  <a:pt x="4648199" y="6858001"/>
                </a:lnTo>
                <a:lnTo>
                  <a:pt x="4648199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198917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12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600751E-77A1-5875-C719-190105BDA0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6000" y="361950"/>
            <a:ext cx="5040738" cy="169545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nb-NO" dirty="0"/>
              <a:t>Klikk for å legge til tittel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34B7F0B2-D71E-C70D-E039-59D666459941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16000" y="2191109"/>
            <a:ext cx="5040738" cy="4011283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dirty="0"/>
              <a:t>Klikk for å legge til tekst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A0579EA7-BDAB-81F8-BFAA-06A358088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AC63E-32AD-4CEC-A4D4-8863D64CD3B1}" type="datetimeFigureOut">
              <a:rPr lang="nb-NO" smtClean="0"/>
              <a:t>20.04.2026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0141357-7F2C-C708-F8F3-B6B13AF6B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0C242584-8647-3D6D-0C76-B94D86D91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BC0C4-8003-4325-A2DB-762C096FAA3E}" type="slidenum">
              <a:rPr lang="nb-NO" smtClean="0"/>
              <a:t>‹#›</a:t>
            </a:fld>
            <a:endParaRPr lang="nb-NO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02E2368-77B9-8EF2-15B9-A4B1577F8AE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91200" y="361950"/>
            <a:ext cx="5884801" cy="5840442"/>
          </a:xfrm>
          <a:custGeom>
            <a:avLst/>
            <a:gdLst>
              <a:gd name="connsiteX0" fmla="*/ 146595 w 5884801"/>
              <a:gd name="connsiteY0" fmla="*/ 0 h 5840442"/>
              <a:gd name="connsiteX1" fmla="*/ 4999939 w 5884801"/>
              <a:gd name="connsiteY1" fmla="*/ 0 h 5840442"/>
              <a:gd name="connsiteX2" fmla="*/ 5884801 w 5884801"/>
              <a:gd name="connsiteY2" fmla="*/ 884862 h 5840442"/>
              <a:gd name="connsiteX3" fmla="*/ 5884801 w 5884801"/>
              <a:gd name="connsiteY3" fmla="*/ 5693847 h 5840442"/>
              <a:gd name="connsiteX4" fmla="*/ 5738206 w 5884801"/>
              <a:gd name="connsiteY4" fmla="*/ 5840442 h 5840442"/>
              <a:gd name="connsiteX5" fmla="*/ 146595 w 5884801"/>
              <a:gd name="connsiteY5" fmla="*/ 5840442 h 5840442"/>
              <a:gd name="connsiteX6" fmla="*/ 0 w 5884801"/>
              <a:gd name="connsiteY6" fmla="*/ 5693847 h 5840442"/>
              <a:gd name="connsiteX7" fmla="*/ 0 w 5884801"/>
              <a:gd name="connsiteY7" fmla="*/ 146595 h 5840442"/>
              <a:gd name="connsiteX8" fmla="*/ 146595 w 5884801"/>
              <a:gd name="connsiteY8" fmla="*/ 0 h 5840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84801" h="5840442">
                <a:moveTo>
                  <a:pt x="146595" y="0"/>
                </a:moveTo>
                <a:lnTo>
                  <a:pt x="4999939" y="0"/>
                </a:lnTo>
                <a:lnTo>
                  <a:pt x="5884801" y="884862"/>
                </a:lnTo>
                <a:lnTo>
                  <a:pt x="5884801" y="5693847"/>
                </a:lnTo>
                <a:cubicBezTo>
                  <a:pt x="5884801" y="5774809"/>
                  <a:pt x="5819168" y="5840442"/>
                  <a:pt x="5738206" y="5840442"/>
                </a:cubicBezTo>
                <a:lnTo>
                  <a:pt x="146595" y="5840442"/>
                </a:lnTo>
                <a:cubicBezTo>
                  <a:pt x="65633" y="5840442"/>
                  <a:pt x="0" y="5774809"/>
                  <a:pt x="0" y="5693847"/>
                </a:cubicBezTo>
                <a:lnTo>
                  <a:pt x="0" y="146595"/>
                </a:lnTo>
                <a:cubicBezTo>
                  <a:pt x="0" y="65633"/>
                  <a:pt x="65633" y="0"/>
                  <a:pt x="146595" y="0"/>
                </a:cubicBez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194552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13 ven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600751E-77A1-5875-C719-190105BDA0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152" y="361950"/>
            <a:ext cx="5040738" cy="169545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nb-NO" dirty="0"/>
              <a:t>Klikk for å legge til tittel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34B7F0B2-D71E-C70D-E039-59D666459941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730152" y="2191109"/>
            <a:ext cx="5040738" cy="4011283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dirty="0"/>
              <a:t>Klikk for å legge til tekst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A0579EA7-BDAB-81F8-BFAA-06A358088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AC63E-32AD-4CEC-A4D4-8863D64CD3B1}" type="datetimeFigureOut">
              <a:rPr lang="nb-NO" smtClean="0"/>
              <a:t>20.04.2026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0141357-7F2C-C708-F8F3-B6B13AF6B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0C242584-8647-3D6D-0C76-B94D86D91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BC0C4-8003-4325-A2DB-762C096FAA3E}" type="slidenum">
              <a:rPr lang="nb-NO" smtClean="0"/>
              <a:t>‹#›</a:t>
            </a:fld>
            <a:endParaRPr lang="nb-NO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D687890-0684-6EA3-8CED-48B6834CFD1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61950"/>
            <a:ext cx="6513450" cy="5840442"/>
          </a:xfrm>
          <a:custGeom>
            <a:avLst/>
            <a:gdLst>
              <a:gd name="connsiteX0" fmla="*/ 0 w 6513450"/>
              <a:gd name="connsiteY0" fmla="*/ 0 h 5840442"/>
              <a:gd name="connsiteX1" fmla="*/ 6349626 w 6513450"/>
              <a:gd name="connsiteY1" fmla="*/ 0 h 5840442"/>
              <a:gd name="connsiteX2" fmla="*/ 6513450 w 6513450"/>
              <a:gd name="connsiteY2" fmla="*/ 163824 h 5840442"/>
              <a:gd name="connsiteX3" fmla="*/ 6513450 w 6513450"/>
              <a:gd name="connsiteY3" fmla="*/ 5676618 h 5840442"/>
              <a:gd name="connsiteX4" fmla="*/ 6349626 w 6513450"/>
              <a:gd name="connsiteY4" fmla="*/ 5840442 h 5840442"/>
              <a:gd name="connsiteX5" fmla="*/ 0 w 6513450"/>
              <a:gd name="connsiteY5" fmla="*/ 5840442 h 5840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13450" h="5840442">
                <a:moveTo>
                  <a:pt x="0" y="0"/>
                </a:moveTo>
                <a:lnTo>
                  <a:pt x="6349626" y="0"/>
                </a:lnTo>
                <a:cubicBezTo>
                  <a:pt x="6440103" y="0"/>
                  <a:pt x="6513450" y="73347"/>
                  <a:pt x="6513450" y="163824"/>
                </a:cubicBezTo>
                <a:lnTo>
                  <a:pt x="6513450" y="5676618"/>
                </a:lnTo>
                <a:cubicBezTo>
                  <a:pt x="6513450" y="5767095"/>
                  <a:pt x="6440103" y="5840442"/>
                  <a:pt x="6349626" y="5840442"/>
                </a:cubicBezTo>
                <a:lnTo>
                  <a:pt x="0" y="584044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070118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dekkende bilde 1 med tekstbok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76547F1-D997-01EB-5BEB-AA166A82506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1" cy="6858000"/>
          </a:xfrm>
          <a:pattFill prst="divot">
            <a:fgClr>
              <a:schemeClr val="accent1"/>
            </a:fgClr>
            <a:bgClr>
              <a:schemeClr val="tx1"/>
            </a:bgClr>
          </a:pattFill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nb-NO" dirty="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A0579EA7-BDAB-81F8-BFAA-06A358088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AC63E-32AD-4CEC-A4D4-8863D64CD3B1}" type="datetimeFigureOut">
              <a:rPr lang="nb-NO" smtClean="0"/>
              <a:t>20.04.2026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0141357-7F2C-C708-F8F3-B6B13AF6B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0C242584-8647-3D6D-0C76-B94D86D91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BC0C4-8003-4325-A2DB-762C096FAA3E}" type="slidenum">
              <a:rPr lang="nb-NO" smtClean="0"/>
              <a:t>‹#›</a:t>
            </a:fld>
            <a:endParaRPr lang="nb-NO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3F67E34-D0E1-C6C8-C591-88222D55852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-1"/>
            <a:ext cx="5934076" cy="6857999"/>
          </a:xfrm>
          <a:solidFill>
            <a:schemeClr val="bg2">
              <a:alpha val="50000"/>
            </a:schemeClr>
          </a:solidFill>
        </p:spPr>
        <p:txBody>
          <a:bodyPr/>
          <a:lstStyle>
            <a:lvl2pPr marL="0" indent="0">
              <a:buNone/>
              <a:defRPr/>
            </a:lvl2pPr>
            <a:lvl3pPr marL="266700" indent="0">
              <a:buNone/>
              <a:defRPr/>
            </a:lvl3pPr>
            <a:lvl4pPr marL="539750" indent="0">
              <a:buNone/>
              <a:defRPr/>
            </a:lvl4pPr>
            <a:lvl5pPr marL="806450" indent="0"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34B7F0B2-D71E-C70D-E039-59D666459941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16000" y="2191109"/>
            <a:ext cx="5040738" cy="4011283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dirty="0"/>
              <a:t>Klikk for å legge til tekst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E600751E-77A1-5875-C719-190105BDA0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6000" y="457200"/>
            <a:ext cx="5040738" cy="160020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nb-NO" dirty="0"/>
              <a:t>Klikk for å legge til tittel</a:t>
            </a:r>
          </a:p>
        </p:txBody>
      </p:sp>
    </p:spTree>
    <p:extLst>
      <p:ext uri="{BB962C8B-B14F-4D97-AF65-F5344CB8AC3E}">
        <p14:creationId xmlns:p14="http://schemas.microsoft.com/office/powerpoint/2010/main" val="25980950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dekkende bilde 2 med tekstbok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76547F1-D997-01EB-5BEB-AA166A82506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1" cy="6858000"/>
          </a:xfrm>
          <a:pattFill prst="divot">
            <a:fgClr>
              <a:schemeClr val="accent1"/>
            </a:fgClr>
            <a:bgClr>
              <a:schemeClr val="tx1"/>
            </a:bgClr>
          </a:pattFill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nb-NO" dirty="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A0579EA7-BDAB-81F8-BFAA-06A358088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AC63E-32AD-4CEC-A4D4-8863D64CD3B1}" type="datetimeFigureOut">
              <a:rPr lang="nb-NO" smtClean="0"/>
              <a:t>20.04.2026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0141357-7F2C-C708-F8F3-B6B13AF6B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0C242584-8647-3D6D-0C76-B94D86D91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BC0C4-8003-4325-A2DB-762C096FAA3E}" type="slidenum">
              <a:rPr lang="nb-NO" smtClean="0"/>
              <a:t>‹#›</a:t>
            </a:fld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34B7F0B2-D71E-C70D-E039-59D666459941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15174" y="5676899"/>
            <a:ext cx="11161652" cy="542921"/>
          </a:xfrm>
          <a:solidFill>
            <a:schemeClr val="bg2"/>
          </a:solidFill>
        </p:spPr>
        <p:txBody>
          <a:bodyPr lIns="252000" anchor="ctr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dirty="0"/>
              <a:t>Klikk for å legge til tekst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E600751E-77A1-5875-C719-190105BDA0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515452"/>
            <a:ext cx="5867400" cy="2015639"/>
          </a:xfrm>
          <a:solidFill>
            <a:schemeClr val="bg2"/>
          </a:solidFill>
        </p:spPr>
        <p:txBody>
          <a:bodyPr lIns="504000" anchor="ctr" anchorCtr="0">
            <a:normAutofit/>
          </a:bodyPr>
          <a:lstStyle>
            <a:lvl1pPr>
              <a:defRPr sz="3600"/>
            </a:lvl1pPr>
          </a:lstStyle>
          <a:p>
            <a:r>
              <a:rPr lang="nb-NO" dirty="0"/>
              <a:t>Klikk for å legge til tittel</a:t>
            </a:r>
          </a:p>
        </p:txBody>
      </p:sp>
    </p:spTree>
    <p:extLst>
      <p:ext uri="{BB962C8B-B14F-4D97-AF65-F5344CB8AC3E}">
        <p14:creationId xmlns:p14="http://schemas.microsoft.com/office/powerpoint/2010/main" val="4564199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dekkende bilde 3 med gradient og teks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F1855A7-E087-4462-2510-2F0234C001B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1" cy="6858000"/>
          </a:xfrm>
          <a:pattFill prst="divot">
            <a:fgClr>
              <a:schemeClr val="accent1"/>
            </a:fgClr>
            <a:bgClr>
              <a:schemeClr val="tx1"/>
            </a:bgClr>
          </a:pattFill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nb-NO" dirty="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A0579EA7-BDAB-81F8-BFAA-06A358088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AC63E-32AD-4CEC-A4D4-8863D64CD3B1}" type="datetimeFigureOut">
              <a:rPr lang="nb-NO" smtClean="0"/>
              <a:t>20.04.2026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0141357-7F2C-C708-F8F3-B6B13AF6B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0C242584-8647-3D6D-0C76-B94D86D91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BC0C4-8003-4325-A2DB-762C096FAA3E}" type="slidenum">
              <a:rPr lang="nb-NO" smtClean="0"/>
              <a:t>‹#›</a:t>
            </a:fld>
            <a:endParaRPr lang="nb-NO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A9BC73C-4DC3-0916-A242-5383B42232A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-1"/>
            <a:ext cx="5915023" cy="6857999"/>
          </a:xfrm>
          <a:gradFill flip="none" rotWithShape="1">
            <a:gsLst>
              <a:gs pos="0">
                <a:schemeClr val="bg2"/>
              </a:gs>
              <a:gs pos="100000">
                <a:schemeClr val="bg2">
                  <a:alpha val="0"/>
                </a:schemeClr>
              </a:gs>
            </a:gsLst>
            <a:lin ang="0" scaled="1"/>
            <a:tileRect/>
          </a:gradFill>
        </p:spPr>
        <p:txBody>
          <a:bodyPr/>
          <a:lstStyle>
            <a:lvl2pPr marL="0" indent="0">
              <a:buNone/>
              <a:defRPr/>
            </a:lvl2pPr>
            <a:lvl3pPr marL="266700" indent="0">
              <a:buNone/>
              <a:defRPr/>
            </a:lvl3pPr>
            <a:lvl4pPr marL="539750" indent="0">
              <a:buNone/>
              <a:defRPr/>
            </a:lvl4pPr>
            <a:lvl5pPr marL="806450" indent="0"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34B7F0B2-D71E-C70D-E039-59D666459941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16000" y="2191109"/>
            <a:ext cx="5399024" cy="4011283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dirty="0"/>
              <a:t>Klikk for å legge til tekst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E600751E-77A1-5875-C719-190105BDA0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99" y="457200"/>
            <a:ext cx="5399025" cy="160020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nb-NO" dirty="0"/>
              <a:t>Klikk for å legge til tittel</a:t>
            </a:r>
          </a:p>
        </p:txBody>
      </p:sp>
    </p:spTree>
    <p:extLst>
      <p:ext uri="{BB962C8B-B14F-4D97-AF65-F5344CB8AC3E}">
        <p14:creationId xmlns:p14="http://schemas.microsoft.com/office/powerpoint/2010/main" val="22134391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dekkende bilde 4 med mønst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A0579EA7-BDAB-81F8-BFAA-06A358088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AC63E-32AD-4CEC-A4D4-8863D64CD3B1}" type="datetimeFigureOut">
              <a:rPr lang="nb-NO" smtClean="0"/>
              <a:t>20.04.2026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0141357-7F2C-C708-F8F3-B6B13AF6B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0C242584-8647-3D6D-0C76-B94D86D91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BC0C4-8003-4325-A2DB-762C096FAA3E}" type="slidenum">
              <a:rPr lang="nb-NO" smtClean="0"/>
              <a:t>‹#›</a:t>
            </a:fld>
            <a:endParaRPr lang="nb-NO"/>
          </a:p>
        </p:txBody>
      </p:sp>
      <p:sp>
        <p:nvSpPr>
          <p:cNvPr id="57" name="Plassholder for bilde 56">
            <a:extLst>
              <a:ext uri="{FF2B5EF4-FFF2-40B4-BE49-F238E27FC236}">
                <a16:creationId xmlns:a16="http://schemas.microsoft.com/office/drawing/2014/main" id="{D757A7BF-5E19-858B-BFCE-B8C30052B97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1" cy="6858000"/>
          </a:xfrm>
          <a:custGeom>
            <a:avLst/>
            <a:gdLst>
              <a:gd name="connsiteX0" fmla="*/ 3584289 w 12192001"/>
              <a:gd name="connsiteY0" fmla="*/ 6176261 h 6858000"/>
              <a:gd name="connsiteX1" fmla="*/ 3548679 w 12192001"/>
              <a:gd name="connsiteY1" fmla="*/ 6190989 h 6858000"/>
              <a:gd name="connsiteX2" fmla="*/ 3424581 w 12192001"/>
              <a:gd name="connsiteY2" fmla="*/ 6315085 h 6858000"/>
              <a:gd name="connsiteX3" fmla="*/ 3424581 w 12192001"/>
              <a:gd name="connsiteY3" fmla="*/ 6386306 h 6858000"/>
              <a:gd name="connsiteX4" fmla="*/ 3495802 w 12192001"/>
              <a:gd name="connsiteY4" fmla="*/ 6386306 h 6858000"/>
              <a:gd name="connsiteX5" fmla="*/ 3619899 w 12192001"/>
              <a:gd name="connsiteY5" fmla="*/ 6262209 h 6858000"/>
              <a:gd name="connsiteX6" fmla="*/ 3634627 w 12192001"/>
              <a:gd name="connsiteY6" fmla="*/ 6226599 h 6858000"/>
              <a:gd name="connsiteX7" fmla="*/ 3619899 w 12192001"/>
              <a:gd name="connsiteY7" fmla="*/ 6190989 h 6858000"/>
              <a:gd name="connsiteX8" fmla="*/ 3584289 w 12192001"/>
              <a:gd name="connsiteY8" fmla="*/ 6176261 h 6858000"/>
              <a:gd name="connsiteX9" fmla="*/ 3099301 w 12192001"/>
              <a:gd name="connsiteY9" fmla="*/ 6176261 h 6858000"/>
              <a:gd name="connsiteX10" fmla="*/ 3063691 w 12192001"/>
              <a:gd name="connsiteY10" fmla="*/ 6190989 h 6858000"/>
              <a:gd name="connsiteX11" fmla="*/ 3063691 w 12192001"/>
              <a:gd name="connsiteY11" fmla="*/ 6262209 h 6858000"/>
              <a:gd name="connsiteX12" fmla="*/ 3187788 w 12192001"/>
              <a:gd name="connsiteY12" fmla="*/ 6386306 h 6858000"/>
              <a:gd name="connsiteX13" fmla="*/ 3259008 w 12192001"/>
              <a:gd name="connsiteY13" fmla="*/ 6386306 h 6858000"/>
              <a:gd name="connsiteX14" fmla="*/ 3273736 w 12192001"/>
              <a:gd name="connsiteY14" fmla="*/ 6350696 h 6858000"/>
              <a:gd name="connsiteX15" fmla="*/ 3259008 w 12192001"/>
              <a:gd name="connsiteY15" fmla="*/ 6315085 h 6858000"/>
              <a:gd name="connsiteX16" fmla="*/ 3134911 w 12192001"/>
              <a:gd name="connsiteY16" fmla="*/ 6190989 h 6858000"/>
              <a:gd name="connsiteX17" fmla="*/ 3099301 w 12192001"/>
              <a:gd name="connsiteY17" fmla="*/ 6176261 h 6858000"/>
              <a:gd name="connsiteX18" fmla="*/ 11673108 w 12192001"/>
              <a:gd name="connsiteY18" fmla="*/ 6176260 h 6858000"/>
              <a:gd name="connsiteX19" fmla="*/ 11637498 w 12192001"/>
              <a:gd name="connsiteY19" fmla="*/ 6190989 h 6858000"/>
              <a:gd name="connsiteX20" fmla="*/ 11513401 w 12192001"/>
              <a:gd name="connsiteY20" fmla="*/ 6315085 h 6858000"/>
              <a:gd name="connsiteX21" fmla="*/ 11513401 w 12192001"/>
              <a:gd name="connsiteY21" fmla="*/ 6386306 h 6858000"/>
              <a:gd name="connsiteX22" fmla="*/ 11584622 w 12192001"/>
              <a:gd name="connsiteY22" fmla="*/ 6386306 h 6858000"/>
              <a:gd name="connsiteX23" fmla="*/ 11708718 w 12192001"/>
              <a:gd name="connsiteY23" fmla="*/ 6262209 h 6858000"/>
              <a:gd name="connsiteX24" fmla="*/ 11723445 w 12192001"/>
              <a:gd name="connsiteY24" fmla="*/ 6226599 h 6858000"/>
              <a:gd name="connsiteX25" fmla="*/ 11708718 w 12192001"/>
              <a:gd name="connsiteY25" fmla="*/ 6190989 h 6858000"/>
              <a:gd name="connsiteX26" fmla="*/ 11673108 w 12192001"/>
              <a:gd name="connsiteY26" fmla="*/ 6176260 h 6858000"/>
              <a:gd name="connsiteX27" fmla="*/ 11188121 w 12192001"/>
              <a:gd name="connsiteY27" fmla="*/ 6176260 h 6858000"/>
              <a:gd name="connsiteX28" fmla="*/ 11152509 w 12192001"/>
              <a:gd name="connsiteY28" fmla="*/ 6190989 h 6858000"/>
              <a:gd name="connsiteX29" fmla="*/ 11152509 w 12192001"/>
              <a:gd name="connsiteY29" fmla="*/ 6262209 h 6858000"/>
              <a:gd name="connsiteX30" fmla="*/ 11276607 w 12192001"/>
              <a:gd name="connsiteY30" fmla="*/ 6386306 h 6858000"/>
              <a:gd name="connsiteX31" fmla="*/ 11347828 w 12192001"/>
              <a:gd name="connsiteY31" fmla="*/ 6386306 h 6858000"/>
              <a:gd name="connsiteX32" fmla="*/ 11362555 w 12192001"/>
              <a:gd name="connsiteY32" fmla="*/ 6350696 h 6858000"/>
              <a:gd name="connsiteX33" fmla="*/ 11347828 w 12192001"/>
              <a:gd name="connsiteY33" fmla="*/ 6315085 h 6858000"/>
              <a:gd name="connsiteX34" fmla="*/ 11223731 w 12192001"/>
              <a:gd name="connsiteY34" fmla="*/ 6190989 h 6858000"/>
              <a:gd name="connsiteX35" fmla="*/ 11188121 w 12192001"/>
              <a:gd name="connsiteY35" fmla="*/ 6176260 h 6858000"/>
              <a:gd name="connsiteX36" fmla="*/ 5047054 w 12192001"/>
              <a:gd name="connsiteY36" fmla="*/ 6176260 h 6858000"/>
              <a:gd name="connsiteX37" fmla="*/ 5011443 w 12192001"/>
              <a:gd name="connsiteY37" fmla="*/ 6190988 h 6858000"/>
              <a:gd name="connsiteX38" fmla="*/ 4887347 w 12192001"/>
              <a:gd name="connsiteY38" fmla="*/ 6315085 h 6858000"/>
              <a:gd name="connsiteX39" fmla="*/ 4887347 w 12192001"/>
              <a:gd name="connsiteY39" fmla="*/ 6386305 h 6858000"/>
              <a:gd name="connsiteX40" fmla="*/ 4922956 w 12192001"/>
              <a:gd name="connsiteY40" fmla="*/ 6401033 h 6858000"/>
              <a:gd name="connsiteX41" fmla="*/ 4958566 w 12192001"/>
              <a:gd name="connsiteY41" fmla="*/ 6386305 h 6858000"/>
              <a:gd name="connsiteX42" fmla="*/ 5082663 w 12192001"/>
              <a:gd name="connsiteY42" fmla="*/ 6262208 h 6858000"/>
              <a:gd name="connsiteX43" fmla="*/ 5097391 w 12192001"/>
              <a:gd name="connsiteY43" fmla="*/ 6226598 h 6858000"/>
              <a:gd name="connsiteX44" fmla="*/ 5082663 w 12192001"/>
              <a:gd name="connsiteY44" fmla="*/ 6190988 h 6858000"/>
              <a:gd name="connsiteX45" fmla="*/ 5047054 w 12192001"/>
              <a:gd name="connsiteY45" fmla="*/ 6176260 h 6858000"/>
              <a:gd name="connsiteX46" fmla="*/ 10437075 w 12192001"/>
              <a:gd name="connsiteY46" fmla="*/ 6175638 h 6858000"/>
              <a:gd name="connsiteX47" fmla="*/ 10401464 w 12192001"/>
              <a:gd name="connsiteY47" fmla="*/ 6190366 h 6858000"/>
              <a:gd name="connsiteX48" fmla="*/ 10401464 w 12192001"/>
              <a:gd name="connsiteY48" fmla="*/ 6261587 h 6858000"/>
              <a:gd name="connsiteX49" fmla="*/ 10525561 w 12192001"/>
              <a:gd name="connsiteY49" fmla="*/ 6385684 h 6858000"/>
              <a:gd name="connsiteX50" fmla="*/ 10596781 w 12192001"/>
              <a:gd name="connsiteY50" fmla="*/ 6385684 h 6858000"/>
              <a:gd name="connsiteX51" fmla="*/ 10611509 w 12192001"/>
              <a:gd name="connsiteY51" fmla="*/ 6350074 h 6858000"/>
              <a:gd name="connsiteX52" fmla="*/ 10596781 w 12192001"/>
              <a:gd name="connsiteY52" fmla="*/ 6314463 h 6858000"/>
              <a:gd name="connsiteX53" fmla="*/ 10472684 w 12192001"/>
              <a:gd name="connsiteY53" fmla="*/ 6190366 h 6858000"/>
              <a:gd name="connsiteX54" fmla="*/ 10437075 w 12192001"/>
              <a:gd name="connsiteY54" fmla="*/ 6175638 h 6858000"/>
              <a:gd name="connsiteX55" fmla="*/ 10197118 w 12192001"/>
              <a:gd name="connsiteY55" fmla="*/ 6175638 h 6858000"/>
              <a:gd name="connsiteX56" fmla="*/ 10161508 w 12192001"/>
              <a:gd name="connsiteY56" fmla="*/ 6190366 h 6858000"/>
              <a:gd name="connsiteX57" fmla="*/ 10037412 w 12192001"/>
              <a:gd name="connsiteY57" fmla="*/ 6314463 h 6858000"/>
              <a:gd name="connsiteX58" fmla="*/ 10037412 w 12192001"/>
              <a:gd name="connsiteY58" fmla="*/ 6385684 h 6858000"/>
              <a:gd name="connsiteX59" fmla="*/ 10108632 w 12192001"/>
              <a:gd name="connsiteY59" fmla="*/ 6385684 h 6858000"/>
              <a:gd name="connsiteX60" fmla="*/ 10232729 w 12192001"/>
              <a:gd name="connsiteY60" fmla="*/ 6261587 h 6858000"/>
              <a:gd name="connsiteX61" fmla="*/ 10247457 w 12192001"/>
              <a:gd name="connsiteY61" fmla="*/ 6225977 h 6858000"/>
              <a:gd name="connsiteX62" fmla="*/ 10232729 w 12192001"/>
              <a:gd name="connsiteY62" fmla="*/ 6190366 h 6858000"/>
              <a:gd name="connsiteX63" fmla="*/ 10197118 w 12192001"/>
              <a:gd name="connsiteY63" fmla="*/ 6175638 h 6858000"/>
              <a:gd name="connsiteX64" fmla="*/ 9702982 w 12192001"/>
              <a:gd name="connsiteY64" fmla="*/ 6175638 h 6858000"/>
              <a:gd name="connsiteX65" fmla="*/ 9667372 w 12192001"/>
              <a:gd name="connsiteY65" fmla="*/ 6190366 h 6858000"/>
              <a:gd name="connsiteX66" fmla="*/ 9667372 w 12192001"/>
              <a:gd name="connsiteY66" fmla="*/ 6261587 h 6858000"/>
              <a:gd name="connsiteX67" fmla="*/ 9791469 w 12192001"/>
              <a:gd name="connsiteY67" fmla="*/ 6385684 h 6858000"/>
              <a:gd name="connsiteX68" fmla="*/ 9862689 w 12192001"/>
              <a:gd name="connsiteY68" fmla="*/ 6385684 h 6858000"/>
              <a:gd name="connsiteX69" fmla="*/ 9877418 w 12192001"/>
              <a:gd name="connsiteY69" fmla="*/ 6350074 h 6858000"/>
              <a:gd name="connsiteX70" fmla="*/ 9862689 w 12192001"/>
              <a:gd name="connsiteY70" fmla="*/ 6314463 h 6858000"/>
              <a:gd name="connsiteX71" fmla="*/ 9738592 w 12192001"/>
              <a:gd name="connsiteY71" fmla="*/ 6190366 h 6858000"/>
              <a:gd name="connsiteX72" fmla="*/ 9702982 w 12192001"/>
              <a:gd name="connsiteY72" fmla="*/ 6175638 h 6858000"/>
              <a:gd name="connsiteX73" fmla="*/ 2348254 w 12192001"/>
              <a:gd name="connsiteY73" fmla="*/ 6175638 h 6858000"/>
              <a:gd name="connsiteX74" fmla="*/ 2312644 w 12192001"/>
              <a:gd name="connsiteY74" fmla="*/ 6190367 h 6858000"/>
              <a:gd name="connsiteX75" fmla="*/ 2312644 w 12192001"/>
              <a:gd name="connsiteY75" fmla="*/ 6261587 h 6858000"/>
              <a:gd name="connsiteX76" fmla="*/ 2436741 w 12192001"/>
              <a:gd name="connsiteY76" fmla="*/ 6385684 h 6858000"/>
              <a:gd name="connsiteX77" fmla="*/ 2507962 w 12192001"/>
              <a:gd name="connsiteY77" fmla="*/ 6385684 h 6858000"/>
              <a:gd name="connsiteX78" fmla="*/ 2522690 w 12192001"/>
              <a:gd name="connsiteY78" fmla="*/ 6350074 h 6858000"/>
              <a:gd name="connsiteX79" fmla="*/ 2507962 w 12192001"/>
              <a:gd name="connsiteY79" fmla="*/ 6314463 h 6858000"/>
              <a:gd name="connsiteX80" fmla="*/ 2383864 w 12192001"/>
              <a:gd name="connsiteY80" fmla="*/ 6190367 h 6858000"/>
              <a:gd name="connsiteX81" fmla="*/ 2348254 w 12192001"/>
              <a:gd name="connsiteY81" fmla="*/ 6175638 h 6858000"/>
              <a:gd name="connsiteX82" fmla="*/ 2108299 w 12192001"/>
              <a:gd name="connsiteY82" fmla="*/ 6175638 h 6858000"/>
              <a:gd name="connsiteX83" fmla="*/ 2072689 w 12192001"/>
              <a:gd name="connsiteY83" fmla="*/ 6190367 h 6858000"/>
              <a:gd name="connsiteX84" fmla="*/ 1948593 w 12192001"/>
              <a:gd name="connsiteY84" fmla="*/ 6314463 h 6858000"/>
              <a:gd name="connsiteX85" fmla="*/ 1948593 w 12192001"/>
              <a:gd name="connsiteY85" fmla="*/ 6385684 h 6858000"/>
              <a:gd name="connsiteX86" fmla="*/ 2019812 w 12192001"/>
              <a:gd name="connsiteY86" fmla="*/ 6385684 h 6858000"/>
              <a:gd name="connsiteX87" fmla="*/ 2143909 w 12192001"/>
              <a:gd name="connsiteY87" fmla="*/ 6261587 h 6858000"/>
              <a:gd name="connsiteX88" fmla="*/ 2158637 w 12192001"/>
              <a:gd name="connsiteY88" fmla="*/ 6225977 h 6858000"/>
              <a:gd name="connsiteX89" fmla="*/ 2143909 w 12192001"/>
              <a:gd name="connsiteY89" fmla="*/ 6190367 h 6858000"/>
              <a:gd name="connsiteX90" fmla="*/ 2108299 w 12192001"/>
              <a:gd name="connsiteY90" fmla="*/ 6175638 h 6858000"/>
              <a:gd name="connsiteX91" fmla="*/ 1614164 w 12192001"/>
              <a:gd name="connsiteY91" fmla="*/ 6175638 h 6858000"/>
              <a:gd name="connsiteX92" fmla="*/ 1578553 w 12192001"/>
              <a:gd name="connsiteY92" fmla="*/ 6190367 h 6858000"/>
              <a:gd name="connsiteX93" fmla="*/ 1578553 w 12192001"/>
              <a:gd name="connsiteY93" fmla="*/ 6261587 h 6858000"/>
              <a:gd name="connsiteX94" fmla="*/ 1702650 w 12192001"/>
              <a:gd name="connsiteY94" fmla="*/ 6385684 h 6858000"/>
              <a:gd name="connsiteX95" fmla="*/ 1773871 w 12192001"/>
              <a:gd name="connsiteY95" fmla="*/ 6385684 h 6858000"/>
              <a:gd name="connsiteX96" fmla="*/ 1788598 w 12192001"/>
              <a:gd name="connsiteY96" fmla="*/ 6350074 h 6858000"/>
              <a:gd name="connsiteX97" fmla="*/ 1773871 w 12192001"/>
              <a:gd name="connsiteY97" fmla="*/ 6314463 h 6858000"/>
              <a:gd name="connsiteX98" fmla="*/ 1649774 w 12192001"/>
              <a:gd name="connsiteY98" fmla="*/ 6190367 h 6858000"/>
              <a:gd name="connsiteX99" fmla="*/ 1614164 w 12192001"/>
              <a:gd name="connsiteY99" fmla="*/ 6175638 h 6858000"/>
              <a:gd name="connsiteX100" fmla="*/ 4558904 w 12192001"/>
              <a:gd name="connsiteY100" fmla="*/ 6175637 h 6858000"/>
              <a:gd name="connsiteX101" fmla="*/ 4523293 w 12192001"/>
              <a:gd name="connsiteY101" fmla="*/ 6190366 h 6858000"/>
              <a:gd name="connsiteX102" fmla="*/ 4523293 w 12192001"/>
              <a:gd name="connsiteY102" fmla="*/ 6261586 h 6858000"/>
              <a:gd name="connsiteX103" fmla="*/ 4647391 w 12192001"/>
              <a:gd name="connsiteY103" fmla="*/ 6385683 h 6858000"/>
              <a:gd name="connsiteX104" fmla="*/ 4683000 w 12192001"/>
              <a:gd name="connsiteY104" fmla="*/ 6400410 h 6858000"/>
              <a:gd name="connsiteX105" fmla="*/ 4718610 w 12192001"/>
              <a:gd name="connsiteY105" fmla="*/ 6385683 h 6858000"/>
              <a:gd name="connsiteX106" fmla="*/ 4733339 w 12192001"/>
              <a:gd name="connsiteY106" fmla="*/ 6350073 h 6858000"/>
              <a:gd name="connsiteX107" fmla="*/ 4718610 w 12192001"/>
              <a:gd name="connsiteY107" fmla="*/ 6314463 h 6858000"/>
              <a:gd name="connsiteX108" fmla="*/ 4594514 w 12192001"/>
              <a:gd name="connsiteY108" fmla="*/ 6190366 h 6858000"/>
              <a:gd name="connsiteX109" fmla="*/ 4558904 w 12192001"/>
              <a:gd name="connsiteY109" fmla="*/ 6175637 h 6858000"/>
              <a:gd name="connsiteX110" fmla="*/ 4315884 w 12192001"/>
              <a:gd name="connsiteY110" fmla="*/ 6175637 h 6858000"/>
              <a:gd name="connsiteX111" fmla="*/ 4280273 w 12192001"/>
              <a:gd name="connsiteY111" fmla="*/ 6190366 h 6858000"/>
              <a:gd name="connsiteX112" fmla="*/ 4156176 w 12192001"/>
              <a:gd name="connsiteY112" fmla="*/ 6314463 h 6858000"/>
              <a:gd name="connsiteX113" fmla="*/ 4156176 w 12192001"/>
              <a:gd name="connsiteY113" fmla="*/ 6385683 h 6858000"/>
              <a:gd name="connsiteX114" fmla="*/ 4191787 w 12192001"/>
              <a:gd name="connsiteY114" fmla="*/ 6400410 h 6858000"/>
              <a:gd name="connsiteX115" fmla="*/ 4227397 w 12192001"/>
              <a:gd name="connsiteY115" fmla="*/ 6385683 h 6858000"/>
              <a:gd name="connsiteX116" fmla="*/ 4351495 w 12192001"/>
              <a:gd name="connsiteY116" fmla="*/ 6261586 h 6858000"/>
              <a:gd name="connsiteX117" fmla="*/ 4366221 w 12192001"/>
              <a:gd name="connsiteY117" fmla="*/ 6225976 h 6858000"/>
              <a:gd name="connsiteX118" fmla="*/ 4351495 w 12192001"/>
              <a:gd name="connsiteY118" fmla="*/ 6190366 h 6858000"/>
              <a:gd name="connsiteX119" fmla="*/ 4315884 w 12192001"/>
              <a:gd name="connsiteY119" fmla="*/ 6175637 h 6858000"/>
              <a:gd name="connsiteX120" fmla="*/ 8731808 w 12192001"/>
              <a:gd name="connsiteY120" fmla="*/ 6175303 h 6858000"/>
              <a:gd name="connsiteX121" fmla="*/ 8696198 w 12192001"/>
              <a:gd name="connsiteY121" fmla="*/ 6190030 h 6858000"/>
              <a:gd name="connsiteX122" fmla="*/ 8572101 w 12192001"/>
              <a:gd name="connsiteY122" fmla="*/ 6314128 h 6858000"/>
              <a:gd name="connsiteX123" fmla="*/ 8572101 w 12192001"/>
              <a:gd name="connsiteY123" fmla="*/ 6385348 h 6858000"/>
              <a:gd name="connsiteX124" fmla="*/ 8643321 w 12192001"/>
              <a:gd name="connsiteY124" fmla="*/ 6385348 h 6858000"/>
              <a:gd name="connsiteX125" fmla="*/ 8767418 w 12192001"/>
              <a:gd name="connsiteY125" fmla="*/ 6261250 h 6858000"/>
              <a:gd name="connsiteX126" fmla="*/ 8782146 w 12192001"/>
              <a:gd name="connsiteY126" fmla="*/ 6225640 h 6858000"/>
              <a:gd name="connsiteX127" fmla="*/ 8767418 w 12192001"/>
              <a:gd name="connsiteY127" fmla="*/ 6190030 h 6858000"/>
              <a:gd name="connsiteX128" fmla="*/ 8731808 w 12192001"/>
              <a:gd name="connsiteY128" fmla="*/ 6175303 h 6858000"/>
              <a:gd name="connsiteX129" fmla="*/ 8240594 w 12192001"/>
              <a:gd name="connsiteY129" fmla="*/ 6175303 h 6858000"/>
              <a:gd name="connsiteX130" fmla="*/ 8204984 w 12192001"/>
              <a:gd name="connsiteY130" fmla="*/ 6190030 h 6858000"/>
              <a:gd name="connsiteX131" fmla="*/ 8204984 w 12192001"/>
              <a:gd name="connsiteY131" fmla="*/ 6261250 h 6858000"/>
              <a:gd name="connsiteX132" fmla="*/ 8329081 w 12192001"/>
              <a:gd name="connsiteY132" fmla="*/ 6385348 h 6858000"/>
              <a:gd name="connsiteX133" fmla="*/ 8400301 w 12192001"/>
              <a:gd name="connsiteY133" fmla="*/ 6385348 h 6858000"/>
              <a:gd name="connsiteX134" fmla="*/ 8415028 w 12192001"/>
              <a:gd name="connsiteY134" fmla="*/ 6349738 h 6858000"/>
              <a:gd name="connsiteX135" fmla="*/ 8400301 w 12192001"/>
              <a:gd name="connsiteY135" fmla="*/ 6314128 h 6858000"/>
              <a:gd name="connsiteX136" fmla="*/ 8276205 w 12192001"/>
              <a:gd name="connsiteY136" fmla="*/ 6190030 h 6858000"/>
              <a:gd name="connsiteX137" fmla="*/ 8240594 w 12192001"/>
              <a:gd name="connsiteY137" fmla="*/ 6175303 h 6858000"/>
              <a:gd name="connsiteX138" fmla="*/ 6512362 w 12192001"/>
              <a:gd name="connsiteY138" fmla="*/ 6175303 h 6858000"/>
              <a:gd name="connsiteX139" fmla="*/ 6476752 w 12192001"/>
              <a:gd name="connsiteY139" fmla="*/ 6190030 h 6858000"/>
              <a:gd name="connsiteX140" fmla="*/ 6352655 w 12192001"/>
              <a:gd name="connsiteY140" fmla="*/ 6314127 h 6858000"/>
              <a:gd name="connsiteX141" fmla="*/ 6352655 w 12192001"/>
              <a:gd name="connsiteY141" fmla="*/ 6385347 h 6858000"/>
              <a:gd name="connsiteX142" fmla="*/ 6388265 w 12192001"/>
              <a:gd name="connsiteY142" fmla="*/ 6400075 h 6858000"/>
              <a:gd name="connsiteX143" fmla="*/ 6423875 w 12192001"/>
              <a:gd name="connsiteY143" fmla="*/ 6385347 h 6858000"/>
              <a:gd name="connsiteX144" fmla="*/ 6547972 w 12192001"/>
              <a:gd name="connsiteY144" fmla="*/ 6261250 h 6858000"/>
              <a:gd name="connsiteX145" fmla="*/ 6562700 w 12192001"/>
              <a:gd name="connsiteY145" fmla="*/ 6225640 h 6858000"/>
              <a:gd name="connsiteX146" fmla="*/ 6547972 w 12192001"/>
              <a:gd name="connsiteY146" fmla="*/ 6190030 h 6858000"/>
              <a:gd name="connsiteX147" fmla="*/ 6512362 w 12192001"/>
              <a:gd name="connsiteY147" fmla="*/ 6175303 h 6858000"/>
              <a:gd name="connsiteX148" fmla="*/ 642991 w 12192001"/>
              <a:gd name="connsiteY148" fmla="*/ 6175303 h 6858000"/>
              <a:gd name="connsiteX149" fmla="*/ 607380 w 12192001"/>
              <a:gd name="connsiteY149" fmla="*/ 6190031 h 6858000"/>
              <a:gd name="connsiteX150" fmla="*/ 483283 w 12192001"/>
              <a:gd name="connsiteY150" fmla="*/ 6314128 h 6858000"/>
              <a:gd name="connsiteX151" fmla="*/ 483283 w 12192001"/>
              <a:gd name="connsiteY151" fmla="*/ 6385348 h 6858000"/>
              <a:gd name="connsiteX152" fmla="*/ 554503 w 12192001"/>
              <a:gd name="connsiteY152" fmla="*/ 6385348 h 6858000"/>
              <a:gd name="connsiteX153" fmla="*/ 678601 w 12192001"/>
              <a:gd name="connsiteY153" fmla="*/ 6261251 h 6858000"/>
              <a:gd name="connsiteX154" fmla="*/ 693328 w 12192001"/>
              <a:gd name="connsiteY154" fmla="*/ 6225641 h 6858000"/>
              <a:gd name="connsiteX155" fmla="*/ 678601 w 12192001"/>
              <a:gd name="connsiteY155" fmla="*/ 6190031 h 6858000"/>
              <a:gd name="connsiteX156" fmla="*/ 642991 w 12192001"/>
              <a:gd name="connsiteY156" fmla="*/ 6175303 h 6858000"/>
              <a:gd name="connsiteX157" fmla="*/ 6024214 w 12192001"/>
              <a:gd name="connsiteY157" fmla="*/ 6175302 h 6858000"/>
              <a:gd name="connsiteX158" fmla="*/ 5988604 w 12192001"/>
              <a:gd name="connsiteY158" fmla="*/ 6190030 h 6858000"/>
              <a:gd name="connsiteX159" fmla="*/ 5988604 w 12192001"/>
              <a:gd name="connsiteY159" fmla="*/ 6261250 h 6858000"/>
              <a:gd name="connsiteX160" fmla="*/ 6112700 w 12192001"/>
              <a:gd name="connsiteY160" fmla="*/ 6385347 h 6858000"/>
              <a:gd name="connsiteX161" fmla="*/ 6148310 w 12192001"/>
              <a:gd name="connsiteY161" fmla="*/ 6400075 h 6858000"/>
              <a:gd name="connsiteX162" fmla="*/ 6183920 w 12192001"/>
              <a:gd name="connsiteY162" fmla="*/ 6385347 h 6858000"/>
              <a:gd name="connsiteX163" fmla="*/ 6198648 w 12192001"/>
              <a:gd name="connsiteY163" fmla="*/ 6349737 h 6858000"/>
              <a:gd name="connsiteX164" fmla="*/ 6183920 w 12192001"/>
              <a:gd name="connsiteY164" fmla="*/ 6314127 h 6858000"/>
              <a:gd name="connsiteX165" fmla="*/ 6059823 w 12192001"/>
              <a:gd name="connsiteY165" fmla="*/ 6190030 h 6858000"/>
              <a:gd name="connsiteX166" fmla="*/ 6024214 w 12192001"/>
              <a:gd name="connsiteY166" fmla="*/ 6175302 h 6858000"/>
              <a:gd name="connsiteX167" fmla="*/ 5778271 w 12192001"/>
              <a:gd name="connsiteY167" fmla="*/ 6175302 h 6858000"/>
              <a:gd name="connsiteX168" fmla="*/ 5742661 w 12192001"/>
              <a:gd name="connsiteY168" fmla="*/ 6190030 h 6858000"/>
              <a:gd name="connsiteX169" fmla="*/ 5618564 w 12192001"/>
              <a:gd name="connsiteY169" fmla="*/ 6314127 h 6858000"/>
              <a:gd name="connsiteX170" fmla="*/ 5618564 w 12192001"/>
              <a:gd name="connsiteY170" fmla="*/ 6385347 h 6858000"/>
              <a:gd name="connsiteX171" fmla="*/ 5654174 w 12192001"/>
              <a:gd name="connsiteY171" fmla="*/ 6400075 h 6858000"/>
              <a:gd name="connsiteX172" fmla="*/ 5689785 w 12192001"/>
              <a:gd name="connsiteY172" fmla="*/ 6385347 h 6858000"/>
              <a:gd name="connsiteX173" fmla="*/ 5813881 w 12192001"/>
              <a:gd name="connsiteY173" fmla="*/ 6261250 h 6858000"/>
              <a:gd name="connsiteX174" fmla="*/ 5828609 w 12192001"/>
              <a:gd name="connsiteY174" fmla="*/ 6225640 h 6858000"/>
              <a:gd name="connsiteX175" fmla="*/ 5813881 w 12192001"/>
              <a:gd name="connsiteY175" fmla="*/ 6190030 h 6858000"/>
              <a:gd name="connsiteX176" fmla="*/ 5778271 w 12192001"/>
              <a:gd name="connsiteY176" fmla="*/ 6175302 h 6858000"/>
              <a:gd name="connsiteX177" fmla="*/ 8971764 w 12192001"/>
              <a:gd name="connsiteY177" fmla="*/ 6174680 h 6858000"/>
              <a:gd name="connsiteX178" fmla="*/ 8936154 w 12192001"/>
              <a:gd name="connsiteY178" fmla="*/ 6189408 h 6858000"/>
              <a:gd name="connsiteX179" fmla="*/ 8936154 w 12192001"/>
              <a:gd name="connsiteY179" fmla="*/ 6260628 h 6858000"/>
              <a:gd name="connsiteX180" fmla="*/ 9060251 w 12192001"/>
              <a:gd name="connsiteY180" fmla="*/ 6384725 h 6858000"/>
              <a:gd name="connsiteX181" fmla="*/ 9131471 w 12192001"/>
              <a:gd name="connsiteY181" fmla="*/ 6384725 h 6858000"/>
              <a:gd name="connsiteX182" fmla="*/ 9146200 w 12192001"/>
              <a:gd name="connsiteY182" fmla="*/ 6349115 h 6858000"/>
              <a:gd name="connsiteX183" fmla="*/ 9131471 w 12192001"/>
              <a:gd name="connsiteY183" fmla="*/ 6313505 h 6858000"/>
              <a:gd name="connsiteX184" fmla="*/ 9007374 w 12192001"/>
              <a:gd name="connsiteY184" fmla="*/ 6189408 h 6858000"/>
              <a:gd name="connsiteX185" fmla="*/ 8971764 w 12192001"/>
              <a:gd name="connsiteY185" fmla="*/ 6174680 h 6858000"/>
              <a:gd name="connsiteX186" fmla="*/ 882946 w 12192001"/>
              <a:gd name="connsiteY186" fmla="*/ 6174680 h 6858000"/>
              <a:gd name="connsiteX187" fmla="*/ 847335 w 12192001"/>
              <a:gd name="connsiteY187" fmla="*/ 6189408 h 6858000"/>
              <a:gd name="connsiteX188" fmla="*/ 847335 w 12192001"/>
              <a:gd name="connsiteY188" fmla="*/ 6260628 h 6858000"/>
              <a:gd name="connsiteX189" fmla="*/ 971432 w 12192001"/>
              <a:gd name="connsiteY189" fmla="*/ 6384725 h 6858000"/>
              <a:gd name="connsiteX190" fmla="*/ 1042653 w 12192001"/>
              <a:gd name="connsiteY190" fmla="*/ 6384725 h 6858000"/>
              <a:gd name="connsiteX191" fmla="*/ 1057380 w 12192001"/>
              <a:gd name="connsiteY191" fmla="*/ 6349115 h 6858000"/>
              <a:gd name="connsiteX192" fmla="*/ 1042653 w 12192001"/>
              <a:gd name="connsiteY192" fmla="*/ 6313505 h 6858000"/>
              <a:gd name="connsiteX193" fmla="*/ 918556 w 12192001"/>
              <a:gd name="connsiteY193" fmla="*/ 6189408 h 6858000"/>
              <a:gd name="connsiteX194" fmla="*/ 882946 w 12192001"/>
              <a:gd name="connsiteY194" fmla="*/ 6174680 h 6858000"/>
              <a:gd name="connsiteX195" fmla="*/ 7500203 w 12192001"/>
              <a:gd name="connsiteY195" fmla="*/ 6174679 h 6858000"/>
              <a:gd name="connsiteX196" fmla="*/ 7464592 w 12192001"/>
              <a:gd name="connsiteY196" fmla="*/ 6189408 h 6858000"/>
              <a:gd name="connsiteX197" fmla="*/ 7464592 w 12192001"/>
              <a:gd name="connsiteY197" fmla="*/ 6260628 h 6858000"/>
              <a:gd name="connsiteX198" fmla="*/ 7588689 w 12192001"/>
              <a:gd name="connsiteY198" fmla="*/ 6384725 h 6858000"/>
              <a:gd name="connsiteX199" fmla="*/ 7624299 w 12192001"/>
              <a:gd name="connsiteY199" fmla="*/ 6399452 h 6858000"/>
              <a:gd name="connsiteX200" fmla="*/ 7659909 w 12192001"/>
              <a:gd name="connsiteY200" fmla="*/ 6384725 h 6858000"/>
              <a:gd name="connsiteX201" fmla="*/ 7674637 w 12192001"/>
              <a:gd name="connsiteY201" fmla="*/ 6349115 h 6858000"/>
              <a:gd name="connsiteX202" fmla="*/ 7659909 w 12192001"/>
              <a:gd name="connsiteY202" fmla="*/ 6313505 h 6858000"/>
              <a:gd name="connsiteX203" fmla="*/ 7535813 w 12192001"/>
              <a:gd name="connsiteY203" fmla="*/ 6189408 h 6858000"/>
              <a:gd name="connsiteX204" fmla="*/ 7500203 w 12192001"/>
              <a:gd name="connsiteY204" fmla="*/ 6174679 h 6858000"/>
              <a:gd name="connsiteX205" fmla="*/ 7263409 w 12192001"/>
              <a:gd name="connsiteY205" fmla="*/ 6174679 h 6858000"/>
              <a:gd name="connsiteX206" fmla="*/ 7227798 w 12192001"/>
              <a:gd name="connsiteY206" fmla="*/ 6189408 h 6858000"/>
              <a:gd name="connsiteX207" fmla="*/ 7103701 w 12192001"/>
              <a:gd name="connsiteY207" fmla="*/ 6313505 h 6858000"/>
              <a:gd name="connsiteX208" fmla="*/ 7103701 w 12192001"/>
              <a:gd name="connsiteY208" fmla="*/ 6384725 h 6858000"/>
              <a:gd name="connsiteX209" fmla="*/ 7139312 w 12192001"/>
              <a:gd name="connsiteY209" fmla="*/ 6399452 h 6858000"/>
              <a:gd name="connsiteX210" fmla="*/ 7174922 w 12192001"/>
              <a:gd name="connsiteY210" fmla="*/ 6384725 h 6858000"/>
              <a:gd name="connsiteX211" fmla="*/ 7299019 w 12192001"/>
              <a:gd name="connsiteY211" fmla="*/ 6260628 h 6858000"/>
              <a:gd name="connsiteX212" fmla="*/ 7313746 w 12192001"/>
              <a:gd name="connsiteY212" fmla="*/ 6225018 h 6858000"/>
              <a:gd name="connsiteX213" fmla="*/ 7299019 w 12192001"/>
              <a:gd name="connsiteY213" fmla="*/ 6189408 h 6858000"/>
              <a:gd name="connsiteX214" fmla="*/ 7263409 w 12192001"/>
              <a:gd name="connsiteY214" fmla="*/ 6174679 h 6858000"/>
              <a:gd name="connsiteX215" fmla="*/ 8632538 w 12192001"/>
              <a:gd name="connsiteY215" fmla="*/ 5835797 h 6858000"/>
              <a:gd name="connsiteX216" fmla="*/ 8596928 w 12192001"/>
              <a:gd name="connsiteY216" fmla="*/ 5850526 h 6858000"/>
              <a:gd name="connsiteX217" fmla="*/ 8596928 w 12192001"/>
              <a:gd name="connsiteY217" fmla="*/ 5921746 h 6858000"/>
              <a:gd name="connsiteX218" fmla="*/ 8721024 w 12192001"/>
              <a:gd name="connsiteY218" fmla="*/ 6045843 h 6858000"/>
              <a:gd name="connsiteX219" fmla="*/ 8792246 w 12192001"/>
              <a:gd name="connsiteY219" fmla="*/ 6045843 h 6858000"/>
              <a:gd name="connsiteX220" fmla="*/ 8806973 w 12192001"/>
              <a:gd name="connsiteY220" fmla="*/ 6010233 h 6858000"/>
              <a:gd name="connsiteX221" fmla="*/ 8792246 w 12192001"/>
              <a:gd name="connsiteY221" fmla="*/ 5974622 h 6858000"/>
              <a:gd name="connsiteX222" fmla="*/ 8668148 w 12192001"/>
              <a:gd name="connsiteY222" fmla="*/ 5850526 h 6858000"/>
              <a:gd name="connsiteX223" fmla="*/ 8632538 w 12192001"/>
              <a:gd name="connsiteY223" fmla="*/ 5835797 h 6858000"/>
              <a:gd name="connsiteX224" fmla="*/ 7898447 w 12192001"/>
              <a:gd name="connsiteY224" fmla="*/ 5835797 h 6858000"/>
              <a:gd name="connsiteX225" fmla="*/ 7862837 w 12192001"/>
              <a:gd name="connsiteY225" fmla="*/ 5850526 h 6858000"/>
              <a:gd name="connsiteX226" fmla="*/ 7862837 w 12192001"/>
              <a:gd name="connsiteY226" fmla="*/ 5921746 h 6858000"/>
              <a:gd name="connsiteX227" fmla="*/ 7986934 w 12192001"/>
              <a:gd name="connsiteY227" fmla="*/ 6045843 h 6858000"/>
              <a:gd name="connsiteX228" fmla="*/ 8058154 w 12192001"/>
              <a:gd name="connsiteY228" fmla="*/ 6045843 h 6858000"/>
              <a:gd name="connsiteX229" fmla="*/ 8072882 w 12192001"/>
              <a:gd name="connsiteY229" fmla="*/ 6010233 h 6858000"/>
              <a:gd name="connsiteX230" fmla="*/ 8058154 w 12192001"/>
              <a:gd name="connsiteY230" fmla="*/ 5974622 h 6858000"/>
              <a:gd name="connsiteX231" fmla="*/ 7934057 w 12192001"/>
              <a:gd name="connsiteY231" fmla="*/ 5850526 h 6858000"/>
              <a:gd name="connsiteX232" fmla="*/ 7898447 w 12192001"/>
              <a:gd name="connsiteY232" fmla="*/ 5835797 h 6858000"/>
              <a:gd name="connsiteX233" fmla="*/ 6927274 w 12192001"/>
              <a:gd name="connsiteY233" fmla="*/ 5835462 h 6858000"/>
              <a:gd name="connsiteX234" fmla="*/ 6891664 w 12192001"/>
              <a:gd name="connsiteY234" fmla="*/ 5850190 h 6858000"/>
              <a:gd name="connsiteX235" fmla="*/ 6767566 w 12192001"/>
              <a:gd name="connsiteY235" fmla="*/ 5974287 h 6858000"/>
              <a:gd name="connsiteX236" fmla="*/ 6767566 w 12192001"/>
              <a:gd name="connsiteY236" fmla="*/ 6045508 h 6858000"/>
              <a:gd name="connsiteX237" fmla="*/ 6838787 w 12192001"/>
              <a:gd name="connsiteY237" fmla="*/ 6045508 h 6858000"/>
              <a:gd name="connsiteX238" fmla="*/ 6962884 w 12192001"/>
              <a:gd name="connsiteY238" fmla="*/ 5921411 h 6858000"/>
              <a:gd name="connsiteX239" fmla="*/ 6977612 w 12192001"/>
              <a:gd name="connsiteY239" fmla="*/ 5885800 h 6858000"/>
              <a:gd name="connsiteX240" fmla="*/ 6962884 w 12192001"/>
              <a:gd name="connsiteY240" fmla="*/ 5850190 h 6858000"/>
              <a:gd name="connsiteX241" fmla="*/ 6927274 w 12192001"/>
              <a:gd name="connsiteY241" fmla="*/ 5835462 h 6858000"/>
              <a:gd name="connsiteX242" fmla="*/ 7167230 w 12192001"/>
              <a:gd name="connsiteY242" fmla="*/ 5834839 h 6858000"/>
              <a:gd name="connsiteX243" fmla="*/ 7131619 w 12192001"/>
              <a:gd name="connsiteY243" fmla="*/ 5849567 h 6858000"/>
              <a:gd name="connsiteX244" fmla="*/ 7131619 w 12192001"/>
              <a:gd name="connsiteY244" fmla="*/ 5920787 h 6858000"/>
              <a:gd name="connsiteX245" fmla="*/ 7255716 w 12192001"/>
              <a:gd name="connsiteY245" fmla="*/ 6044884 h 6858000"/>
              <a:gd name="connsiteX246" fmla="*/ 7326936 w 12192001"/>
              <a:gd name="connsiteY246" fmla="*/ 6044884 h 6858000"/>
              <a:gd name="connsiteX247" fmla="*/ 7341664 w 12192001"/>
              <a:gd name="connsiteY247" fmla="*/ 6009274 h 6858000"/>
              <a:gd name="connsiteX248" fmla="*/ 7326936 w 12192001"/>
              <a:gd name="connsiteY248" fmla="*/ 5973664 h 6858000"/>
              <a:gd name="connsiteX249" fmla="*/ 7202839 w 12192001"/>
              <a:gd name="connsiteY249" fmla="*/ 5849567 h 6858000"/>
              <a:gd name="connsiteX250" fmla="*/ 7167230 w 12192001"/>
              <a:gd name="connsiteY250" fmla="*/ 5834839 h 6858000"/>
              <a:gd name="connsiteX251" fmla="*/ 10563614 w 12192001"/>
              <a:gd name="connsiteY251" fmla="*/ 5798318 h 6858000"/>
              <a:gd name="connsiteX252" fmla="*/ 10528003 w 12192001"/>
              <a:gd name="connsiteY252" fmla="*/ 5813047 h 6858000"/>
              <a:gd name="connsiteX253" fmla="*/ 10403907 w 12192001"/>
              <a:gd name="connsiteY253" fmla="*/ 5937144 h 6858000"/>
              <a:gd name="connsiteX254" fmla="*/ 10403907 w 12192001"/>
              <a:gd name="connsiteY254" fmla="*/ 6008364 h 6858000"/>
              <a:gd name="connsiteX255" fmla="*/ 10475126 w 12192001"/>
              <a:gd name="connsiteY255" fmla="*/ 6008364 h 6858000"/>
              <a:gd name="connsiteX256" fmla="*/ 10599223 w 12192001"/>
              <a:gd name="connsiteY256" fmla="*/ 5884267 h 6858000"/>
              <a:gd name="connsiteX257" fmla="*/ 10613952 w 12192001"/>
              <a:gd name="connsiteY257" fmla="*/ 5848657 h 6858000"/>
              <a:gd name="connsiteX258" fmla="*/ 10599223 w 12192001"/>
              <a:gd name="connsiteY258" fmla="*/ 5813047 h 6858000"/>
              <a:gd name="connsiteX259" fmla="*/ 10563614 w 12192001"/>
              <a:gd name="connsiteY259" fmla="*/ 5798318 h 6858000"/>
              <a:gd name="connsiteX260" fmla="*/ 10813915 w 12192001"/>
              <a:gd name="connsiteY260" fmla="*/ 5797073 h 6858000"/>
              <a:gd name="connsiteX261" fmla="*/ 10778305 w 12192001"/>
              <a:gd name="connsiteY261" fmla="*/ 5811801 h 6858000"/>
              <a:gd name="connsiteX262" fmla="*/ 10778305 w 12192001"/>
              <a:gd name="connsiteY262" fmla="*/ 5883021 h 6858000"/>
              <a:gd name="connsiteX263" fmla="*/ 10902402 w 12192001"/>
              <a:gd name="connsiteY263" fmla="*/ 6007119 h 6858000"/>
              <a:gd name="connsiteX264" fmla="*/ 10973622 w 12192001"/>
              <a:gd name="connsiteY264" fmla="*/ 6007119 h 6858000"/>
              <a:gd name="connsiteX265" fmla="*/ 10988349 w 12192001"/>
              <a:gd name="connsiteY265" fmla="*/ 5971509 h 6858000"/>
              <a:gd name="connsiteX266" fmla="*/ 10973622 w 12192001"/>
              <a:gd name="connsiteY266" fmla="*/ 5935898 h 6858000"/>
              <a:gd name="connsiteX267" fmla="*/ 10849525 w 12192001"/>
              <a:gd name="connsiteY267" fmla="*/ 5811801 h 6858000"/>
              <a:gd name="connsiteX268" fmla="*/ 10813915 w 12192001"/>
              <a:gd name="connsiteY268" fmla="*/ 5797073 h 6858000"/>
              <a:gd name="connsiteX269" fmla="*/ 9831391 w 12192001"/>
              <a:gd name="connsiteY269" fmla="*/ 5797073 h 6858000"/>
              <a:gd name="connsiteX270" fmla="*/ 9795781 w 12192001"/>
              <a:gd name="connsiteY270" fmla="*/ 5811801 h 6858000"/>
              <a:gd name="connsiteX271" fmla="*/ 9671683 w 12192001"/>
              <a:gd name="connsiteY271" fmla="*/ 5935898 h 6858000"/>
              <a:gd name="connsiteX272" fmla="*/ 9671683 w 12192001"/>
              <a:gd name="connsiteY272" fmla="*/ 6007119 h 6858000"/>
              <a:gd name="connsiteX273" fmla="*/ 9742904 w 12192001"/>
              <a:gd name="connsiteY273" fmla="*/ 6007119 h 6858000"/>
              <a:gd name="connsiteX274" fmla="*/ 9867001 w 12192001"/>
              <a:gd name="connsiteY274" fmla="*/ 5883021 h 6858000"/>
              <a:gd name="connsiteX275" fmla="*/ 9881728 w 12192001"/>
              <a:gd name="connsiteY275" fmla="*/ 5847411 h 6858000"/>
              <a:gd name="connsiteX276" fmla="*/ 9867001 w 12192001"/>
              <a:gd name="connsiteY276" fmla="*/ 5811801 h 6858000"/>
              <a:gd name="connsiteX277" fmla="*/ 9831391 w 12192001"/>
              <a:gd name="connsiteY277" fmla="*/ 5797073 h 6858000"/>
              <a:gd name="connsiteX278" fmla="*/ 9344103 w 12192001"/>
              <a:gd name="connsiteY278" fmla="*/ 5794295 h 6858000"/>
              <a:gd name="connsiteX279" fmla="*/ 9308493 w 12192001"/>
              <a:gd name="connsiteY279" fmla="*/ 5809023 h 6858000"/>
              <a:gd name="connsiteX280" fmla="*/ 9308493 w 12192001"/>
              <a:gd name="connsiteY280" fmla="*/ 5880243 h 6858000"/>
              <a:gd name="connsiteX281" fmla="*/ 9432591 w 12192001"/>
              <a:gd name="connsiteY281" fmla="*/ 6004340 h 6858000"/>
              <a:gd name="connsiteX282" fmla="*/ 9503811 w 12192001"/>
              <a:gd name="connsiteY282" fmla="*/ 6004340 h 6858000"/>
              <a:gd name="connsiteX283" fmla="*/ 9518538 w 12192001"/>
              <a:gd name="connsiteY283" fmla="*/ 5968730 h 6858000"/>
              <a:gd name="connsiteX284" fmla="*/ 9503811 w 12192001"/>
              <a:gd name="connsiteY284" fmla="*/ 5933120 h 6858000"/>
              <a:gd name="connsiteX285" fmla="*/ 9379713 w 12192001"/>
              <a:gd name="connsiteY285" fmla="*/ 5809023 h 6858000"/>
              <a:gd name="connsiteX286" fmla="*/ 9344103 w 12192001"/>
              <a:gd name="connsiteY286" fmla="*/ 5794295 h 6858000"/>
              <a:gd name="connsiteX287" fmla="*/ 11308769 w 12192001"/>
              <a:gd name="connsiteY287" fmla="*/ 5793529 h 6858000"/>
              <a:gd name="connsiteX288" fmla="*/ 11273160 w 12192001"/>
              <a:gd name="connsiteY288" fmla="*/ 5808256 h 6858000"/>
              <a:gd name="connsiteX289" fmla="*/ 11149062 w 12192001"/>
              <a:gd name="connsiteY289" fmla="*/ 5932354 h 6858000"/>
              <a:gd name="connsiteX290" fmla="*/ 11149062 w 12192001"/>
              <a:gd name="connsiteY290" fmla="*/ 6003574 h 6858000"/>
              <a:gd name="connsiteX291" fmla="*/ 11220283 w 12192001"/>
              <a:gd name="connsiteY291" fmla="*/ 6003574 h 6858000"/>
              <a:gd name="connsiteX292" fmla="*/ 11344379 w 12192001"/>
              <a:gd name="connsiteY292" fmla="*/ 5879477 h 6858000"/>
              <a:gd name="connsiteX293" fmla="*/ 11359107 w 12192001"/>
              <a:gd name="connsiteY293" fmla="*/ 5843866 h 6858000"/>
              <a:gd name="connsiteX294" fmla="*/ 11344379 w 12192001"/>
              <a:gd name="connsiteY294" fmla="*/ 5808256 h 6858000"/>
              <a:gd name="connsiteX295" fmla="*/ 11308769 w 12192001"/>
              <a:gd name="connsiteY295" fmla="*/ 5793529 h 6858000"/>
              <a:gd name="connsiteX296" fmla="*/ 11673108 w 12192001"/>
              <a:gd name="connsiteY296" fmla="*/ 5414965 h 6858000"/>
              <a:gd name="connsiteX297" fmla="*/ 11637498 w 12192001"/>
              <a:gd name="connsiteY297" fmla="*/ 5429692 h 6858000"/>
              <a:gd name="connsiteX298" fmla="*/ 11513401 w 12192001"/>
              <a:gd name="connsiteY298" fmla="*/ 5553789 h 6858000"/>
              <a:gd name="connsiteX299" fmla="*/ 11513401 w 12192001"/>
              <a:gd name="connsiteY299" fmla="*/ 5625009 h 6858000"/>
              <a:gd name="connsiteX300" fmla="*/ 11584622 w 12192001"/>
              <a:gd name="connsiteY300" fmla="*/ 5625009 h 6858000"/>
              <a:gd name="connsiteX301" fmla="*/ 11708718 w 12192001"/>
              <a:gd name="connsiteY301" fmla="*/ 5500912 h 6858000"/>
              <a:gd name="connsiteX302" fmla="*/ 11723445 w 12192001"/>
              <a:gd name="connsiteY302" fmla="*/ 5465302 h 6858000"/>
              <a:gd name="connsiteX303" fmla="*/ 11708718 w 12192001"/>
              <a:gd name="connsiteY303" fmla="*/ 5429692 h 6858000"/>
              <a:gd name="connsiteX304" fmla="*/ 11673108 w 12192001"/>
              <a:gd name="connsiteY304" fmla="*/ 5414965 h 6858000"/>
              <a:gd name="connsiteX305" fmla="*/ 11184624 w 12192001"/>
              <a:gd name="connsiteY305" fmla="*/ 5414820 h 6858000"/>
              <a:gd name="connsiteX306" fmla="*/ 11149014 w 12192001"/>
              <a:gd name="connsiteY306" fmla="*/ 5429549 h 6858000"/>
              <a:gd name="connsiteX307" fmla="*/ 11149014 w 12192001"/>
              <a:gd name="connsiteY307" fmla="*/ 5500769 h 6858000"/>
              <a:gd name="connsiteX308" fmla="*/ 11273111 w 12192001"/>
              <a:gd name="connsiteY308" fmla="*/ 5624866 h 6858000"/>
              <a:gd name="connsiteX309" fmla="*/ 11344331 w 12192001"/>
              <a:gd name="connsiteY309" fmla="*/ 5624866 h 6858000"/>
              <a:gd name="connsiteX310" fmla="*/ 11359059 w 12192001"/>
              <a:gd name="connsiteY310" fmla="*/ 5589256 h 6858000"/>
              <a:gd name="connsiteX311" fmla="*/ 11344331 w 12192001"/>
              <a:gd name="connsiteY311" fmla="*/ 5553645 h 6858000"/>
              <a:gd name="connsiteX312" fmla="*/ 11220234 w 12192001"/>
              <a:gd name="connsiteY312" fmla="*/ 5429549 h 6858000"/>
              <a:gd name="connsiteX313" fmla="*/ 11184624 w 12192001"/>
              <a:gd name="connsiteY313" fmla="*/ 5414820 h 6858000"/>
              <a:gd name="connsiteX314" fmla="*/ 11549012 w 12192001"/>
              <a:gd name="connsiteY314" fmla="*/ 5011590 h 6858000"/>
              <a:gd name="connsiteX315" fmla="*/ 11513401 w 12192001"/>
              <a:gd name="connsiteY315" fmla="*/ 5026317 h 6858000"/>
              <a:gd name="connsiteX316" fmla="*/ 11513401 w 12192001"/>
              <a:gd name="connsiteY316" fmla="*/ 5097538 h 6858000"/>
              <a:gd name="connsiteX317" fmla="*/ 11637498 w 12192001"/>
              <a:gd name="connsiteY317" fmla="*/ 5221635 h 6858000"/>
              <a:gd name="connsiteX318" fmla="*/ 11708718 w 12192001"/>
              <a:gd name="connsiteY318" fmla="*/ 5221635 h 6858000"/>
              <a:gd name="connsiteX319" fmla="*/ 11723445 w 12192001"/>
              <a:gd name="connsiteY319" fmla="*/ 5186024 h 6858000"/>
              <a:gd name="connsiteX320" fmla="*/ 11708718 w 12192001"/>
              <a:gd name="connsiteY320" fmla="*/ 5150414 h 6858000"/>
              <a:gd name="connsiteX321" fmla="*/ 11584622 w 12192001"/>
              <a:gd name="connsiteY321" fmla="*/ 5026317 h 6858000"/>
              <a:gd name="connsiteX322" fmla="*/ 11549012 w 12192001"/>
              <a:gd name="connsiteY322" fmla="*/ 5011590 h 6858000"/>
              <a:gd name="connsiteX323" fmla="*/ 0 w 12192001"/>
              <a:gd name="connsiteY323" fmla="*/ 0 h 6858000"/>
              <a:gd name="connsiteX324" fmla="*/ 12192001 w 12192001"/>
              <a:gd name="connsiteY324" fmla="*/ 0 h 6858000"/>
              <a:gd name="connsiteX325" fmla="*/ 12192001 w 12192001"/>
              <a:gd name="connsiteY325" fmla="*/ 6858000 h 6858000"/>
              <a:gd name="connsiteX326" fmla="*/ 0 w 12192001"/>
              <a:gd name="connsiteY32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</a:cxnLst>
            <a:rect l="l" t="t" r="r" b="b"/>
            <a:pathLst>
              <a:path w="12192001" h="6858000">
                <a:moveTo>
                  <a:pt x="3584289" y="6176261"/>
                </a:moveTo>
                <a:cubicBezTo>
                  <a:pt x="3571392" y="6176261"/>
                  <a:pt x="3558497" y="6181171"/>
                  <a:pt x="3548679" y="6190989"/>
                </a:cubicBezTo>
                <a:lnTo>
                  <a:pt x="3424581" y="6315085"/>
                </a:lnTo>
                <a:cubicBezTo>
                  <a:pt x="3404944" y="6334723"/>
                  <a:pt x="3404944" y="6366669"/>
                  <a:pt x="3424581" y="6386306"/>
                </a:cubicBezTo>
                <a:cubicBezTo>
                  <a:pt x="3444219" y="6405943"/>
                  <a:pt x="3476165" y="6405943"/>
                  <a:pt x="3495802" y="6386306"/>
                </a:cubicBezTo>
                <a:lnTo>
                  <a:pt x="3619899" y="6262209"/>
                </a:lnTo>
                <a:cubicBezTo>
                  <a:pt x="3629717" y="6252391"/>
                  <a:pt x="3634627" y="6239495"/>
                  <a:pt x="3634627" y="6226599"/>
                </a:cubicBezTo>
                <a:cubicBezTo>
                  <a:pt x="3634627" y="6213703"/>
                  <a:pt x="3629717" y="6200807"/>
                  <a:pt x="3619899" y="6190989"/>
                </a:cubicBezTo>
                <a:cubicBezTo>
                  <a:pt x="3610080" y="6181171"/>
                  <a:pt x="3597184" y="6176261"/>
                  <a:pt x="3584289" y="6176261"/>
                </a:cubicBezTo>
                <a:close/>
                <a:moveTo>
                  <a:pt x="3099301" y="6176261"/>
                </a:moveTo>
                <a:cubicBezTo>
                  <a:pt x="3086405" y="6176261"/>
                  <a:pt x="3073509" y="6181171"/>
                  <a:pt x="3063691" y="6190989"/>
                </a:cubicBezTo>
                <a:cubicBezTo>
                  <a:pt x="3044053" y="6210626"/>
                  <a:pt x="3044053" y="6242572"/>
                  <a:pt x="3063691" y="6262209"/>
                </a:cubicBezTo>
                <a:lnTo>
                  <a:pt x="3187788" y="6386306"/>
                </a:lnTo>
                <a:cubicBezTo>
                  <a:pt x="3207425" y="6405943"/>
                  <a:pt x="3239371" y="6405943"/>
                  <a:pt x="3259008" y="6386306"/>
                </a:cubicBezTo>
                <a:cubicBezTo>
                  <a:pt x="3268826" y="6376488"/>
                  <a:pt x="3273736" y="6363591"/>
                  <a:pt x="3273736" y="6350696"/>
                </a:cubicBezTo>
                <a:cubicBezTo>
                  <a:pt x="3273736" y="6337800"/>
                  <a:pt x="3268826" y="6324904"/>
                  <a:pt x="3259008" y="6315085"/>
                </a:cubicBezTo>
                <a:lnTo>
                  <a:pt x="3134911" y="6190989"/>
                </a:lnTo>
                <a:cubicBezTo>
                  <a:pt x="3125093" y="6181171"/>
                  <a:pt x="3112197" y="6176261"/>
                  <a:pt x="3099301" y="6176261"/>
                </a:cubicBezTo>
                <a:close/>
                <a:moveTo>
                  <a:pt x="11673108" y="6176260"/>
                </a:moveTo>
                <a:cubicBezTo>
                  <a:pt x="11660212" y="6176260"/>
                  <a:pt x="11647316" y="6181170"/>
                  <a:pt x="11637498" y="6190989"/>
                </a:cubicBezTo>
                <a:lnTo>
                  <a:pt x="11513401" y="6315085"/>
                </a:lnTo>
                <a:cubicBezTo>
                  <a:pt x="11493764" y="6334723"/>
                  <a:pt x="11493764" y="6366668"/>
                  <a:pt x="11513401" y="6386306"/>
                </a:cubicBezTo>
                <a:cubicBezTo>
                  <a:pt x="11533038" y="6405943"/>
                  <a:pt x="11564984" y="6405943"/>
                  <a:pt x="11584622" y="6386306"/>
                </a:cubicBezTo>
                <a:lnTo>
                  <a:pt x="11708718" y="6262209"/>
                </a:lnTo>
                <a:cubicBezTo>
                  <a:pt x="11718536" y="6252391"/>
                  <a:pt x="11723445" y="6239495"/>
                  <a:pt x="11723445" y="6226599"/>
                </a:cubicBezTo>
                <a:cubicBezTo>
                  <a:pt x="11723445" y="6213703"/>
                  <a:pt x="11718536" y="6200807"/>
                  <a:pt x="11708718" y="6190989"/>
                </a:cubicBezTo>
                <a:cubicBezTo>
                  <a:pt x="11698900" y="6181170"/>
                  <a:pt x="11686004" y="6176260"/>
                  <a:pt x="11673108" y="6176260"/>
                </a:cubicBezTo>
                <a:close/>
                <a:moveTo>
                  <a:pt x="11188121" y="6176260"/>
                </a:moveTo>
                <a:cubicBezTo>
                  <a:pt x="11175225" y="6176260"/>
                  <a:pt x="11162329" y="6181170"/>
                  <a:pt x="11152509" y="6190989"/>
                </a:cubicBezTo>
                <a:cubicBezTo>
                  <a:pt x="11132873" y="6210626"/>
                  <a:pt x="11132873" y="6242571"/>
                  <a:pt x="11152509" y="6262209"/>
                </a:cubicBezTo>
                <a:lnTo>
                  <a:pt x="11276607" y="6386306"/>
                </a:lnTo>
                <a:cubicBezTo>
                  <a:pt x="11296244" y="6405943"/>
                  <a:pt x="11328190" y="6405943"/>
                  <a:pt x="11347828" y="6386306"/>
                </a:cubicBezTo>
                <a:cubicBezTo>
                  <a:pt x="11357646" y="6376488"/>
                  <a:pt x="11362555" y="6363591"/>
                  <a:pt x="11362555" y="6350696"/>
                </a:cubicBezTo>
                <a:cubicBezTo>
                  <a:pt x="11362555" y="6337800"/>
                  <a:pt x="11357646" y="6324903"/>
                  <a:pt x="11347828" y="6315085"/>
                </a:cubicBezTo>
                <a:lnTo>
                  <a:pt x="11223731" y="6190989"/>
                </a:lnTo>
                <a:cubicBezTo>
                  <a:pt x="11213912" y="6181170"/>
                  <a:pt x="11201016" y="6176260"/>
                  <a:pt x="11188121" y="6176260"/>
                </a:cubicBezTo>
                <a:close/>
                <a:moveTo>
                  <a:pt x="5047054" y="6176260"/>
                </a:moveTo>
                <a:cubicBezTo>
                  <a:pt x="5034159" y="6176260"/>
                  <a:pt x="5021261" y="6181170"/>
                  <a:pt x="5011443" y="6190988"/>
                </a:cubicBezTo>
                <a:lnTo>
                  <a:pt x="4887347" y="6315085"/>
                </a:lnTo>
                <a:cubicBezTo>
                  <a:pt x="4867708" y="6334722"/>
                  <a:pt x="4867708" y="6366668"/>
                  <a:pt x="4887347" y="6386305"/>
                </a:cubicBezTo>
                <a:cubicBezTo>
                  <a:pt x="4897165" y="6396124"/>
                  <a:pt x="4910060" y="6401033"/>
                  <a:pt x="4922956" y="6401033"/>
                </a:cubicBezTo>
                <a:cubicBezTo>
                  <a:pt x="4935852" y="6401033"/>
                  <a:pt x="4948747" y="6396124"/>
                  <a:pt x="4958566" y="6386305"/>
                </a:cubicBezTo>
                <a:lnTo>
                  <a:pt x="5082663" y="6262208"/>
                </a:lnTo>
                <a:cubicBezTo>
                  <a:pt x="5092482" y="6252390"/>
                  <a:pt x="5097391" y="6239494"/>
                  <a:pt x="5097391" y="6226598"/>
                </a:cubicBezTo>
                <a:cubicBezTo>
                  <a:pt x="5097391" y="6213702"/>
                  <a:pt x="5092482" y="6200806"/>
                  <a:pt x="5082663" y="6190988"/>
                </a:cubicBezTo>
                <a:cubicBezTo>
                  <a:pt x="5072846" y="6181170"/>
                  <a:pt x="5059949" y="6176260"/>
                  <a:pt x="5047054" y="6176260"/>
                </a:cubicBezTo>
                <a:close/>
                <a:moveTo>
                  <a:pt x="10437075" y="6175638"/>
                </a:moveTo>
                <a:cubicBezTo>
                  <a:pt x="10424178" y="6175638"/>
                  <a:pt x="10411282" y="6180547"/>
                  <a:pt x="10401464" y="6190366"/>
                </a:cubicBezTo>
                <a:cubicBezTo>
                  <a:pt x="10381827" y="6210003"/>
                  <a:pt x="10381827" y="6241949"/>
                  <a:pt x="10401464" y="6261587"/>
                </a:cubicBezTo>
                <a:lnTo>
                  <a:pt x="10525561" y="6385684"/>
                </a:lnTo>
                <a:cubicBezTo>
                  <a:pt x="10545197" y="6405320"/>
                  <a:pt x="10577144" y="6405320"/>
                  <a:pt x="10596781" y="6385684"/>
                </a:cubicBezTo>
                <a:cubicBezTo>
                  <a:pt x="10606599" y="6375864"/>
                  <a:pt x="10611509" y="6362969"/>
                  <a:pt x="10611509" y="6350074"/>
                </a:cubicBezTo>
                <a:cubicBezTo>
                  <a:pt x="10611509" y="6337177"/>
                  <a:pt x="10606599" y="6324281"/>
                  <a:pt x="10596781" y="6314463"/>
                </a:cubicBezTo>
                <a:lnTo>
                  <a:pt x="10472684" y="6190366"/>
                </a:lnTo>
                <a:cubicBezTo>
                  <a:pt x="10462865" y="6180547"/>
                  <a:pt x="10449970" y="6175638"/>
                  <a:pt x="10437075" y="6175638"/>
                </a:cubicBezTo>
                <a:close/>
                <a:moveTo>
                  <a:pt x="10197118" y="6175638"/>
                </a:moveTo>
                <a:cubicBezTo>
                  <a:pt x="10184223" y="6175638"/>
                  <a:pt x="10171327" y="6180547"/>
                  <a:pt x="10161508" y="6190366"/>
                </a:cubicBezTo>
                <a:lnTo>
                  <a:pt x="10037412" y="6314463"/>
                </a:lnTo>
                <a:cubicBezTo>
                  <a:pt x="10017775" y="6334099"/>
                  <a:pt x="10017775" y="6366046"/>
                  <a:pt x="10037412" y="6385684"/>
                </a:cubicBezTo>
                <a:cubicBezTo>
                  <a:pt x="10057049" y="6405320"/>
                  <a:pt x="10088995" y="6405320"/>
                  <a:pt x="10108632" y="6385684"/>
                </a:cubicBezTo>
                <a:lnTo>
                  <a:pt x="10232729" y="6261587"/>
                </a:lnTo>
                <a:cubicBezTo>
                  <a:pt x="10242547" y="6251767"/>
                  <a:pt x="10247457" y="6238872"/>
                  <a:pt x="10247457" y="6225977"/>
                </a:cubicBezTo>
                <a:cubicBezTo>
                  <a:pt x="10247457" y="6213081"/>
                  <a:pt x="10242547" y="6200185"/>
                  <a:pt x="10232729" y="6190366"/>
                </a:cubicBezTo>
                <a:cubicBezTo>
                  <a:pt x="10222910" y="6180547"/>
                  <a:pt x="10210014" y="6175638"/>
                  <a:pt x="10197118" y="6175638"/>
                </a:cubicBezTo>
                <a:close/>
                <a:moveTo>
                  <a:pt x="9702982" y="6175638"/>
                </a:moveTo>
                <a:cubicBezTo>
                  <a:pt x="9690086" y="6175638"/>
                  <a:pt x="9677190" y="6180547"/>
                  <a:pt x="9667372" y="6190366"/>
                </a:cubicBezTo>
                <a:cubicBezTo>
                  <a:pt x="9647735" y="6210003"/>
                  <a:pt x="9647735" y="6241949"/>
                  <a:pt x="9667372" y="6261587"/>
                </a:cubicBezTo>
                <a:lnTo>
                  <a:pt x="9791469" y="6385684"/>
                </a:lnTo>
                <a:cubicBezTo>
                  <a:pt x="9811107" y="6405320"/>
                  <a:pt x="9843053" y="6405320"/>
                  <a:pt x="9862689" y="6385684"/>
                </a:cubicBezTo>
                <a:cubicBezTo>
                  <a:pt x="9872509" y="6375864"/>
                  <a:pt x="9877418" y="6362969"/>
                  <a:pt x="9877418" y="6350074"/>
                </a:cubicBezTo>
                <a:cubicBezTo>
                  <a:pt x="9877418" y="6337177"/>
                  <a:pt x="9872509" y="6324281"/>
                  <a:pt x="9862689" y="6314463"/>
                </a:cubicBezTo>
                <a:lnTo>
                  <a:pt x="9738592" y="6190366"/>
                </a:lnTo>
                <a:cubicBezTo>
                  <a:pt x="9728774" y="6180547"/>
                  <a:pt x="9715878" y="6175638"/>
                  <a:pt x="9702982" y="6175638"/>
                </a:cubicBezTo>
                <a:close/>
                <a:moveTo>
                  <a:pt x="2348254" y="6175638"/>
                </a:moveTo>
                <a:cubicBezTo>
                  <a:pt x="2335359" y="6175638"/>
                  <a:pt x="2322463" y="6180547"/>
                  <a:pt x="2312644" y="6190367"/>
                </a:cubicBezTo>
                <a:cubicBezTo>
                  <a:pt x="2293008" y="6210003"/>
                  <a:pt x="2293008" y="6241949"/>
                  <a:pt x="2312644" y="6261587"/>
                </a:cubicBezTo>
                <a:lnTo>
                  <a:pt x="2436741" y="6385684"/>
                </a:lnTo>
                <a:cubicBezTo>
                  <a:pt x="2456379" y="6405321"/>
                  <a:pt x="2488325" y="6405321"/>
                  <a:pt x="2507962" y="6385684"/>
                </a:cubicBezTo>
                <a:cubicBezTo>
                  <a:pt x="2517780" y="6375865"/>
                  <a:pt x="2522690" y="6362969"/>
                  <a:pt x="2522690" y="6350074"/>
                </a:cubicBezTo>
                <a:cubicBezTo>
                  <a:pt x="2522690" y="6337177"/>
                  <a:pt x="2517780" y="6324281"/>
                  <a:pt x="2507962" y="6314463"/>
                </a:cubicBezTo>
                <a:lnTo>
                  <a:pt x="2383864" y="6190367"/>
                </a:lnTo>
                <a:cubicBezTo>
                  <a:pt x="2374046" y="6180547"/>
                  <a:pt x="2361151" y="6175638"/>
                  <a:pt x="2348254" y="6175638"/>
                </a:cubicBezTo>
                <a:close/>
                <a:moveTo>
                  <a:pt x="2108299" y="6175638"/>
                </a:moveTo>
                <a:cubicBezTo>
                  <a:pt x="2095403" y="6175638"/>
                  <a:pt x="2082508" y="6180547"/>
                  <a:pt x="2072689" y="6190367"/>
                </a:cubicBezTo>
                <a:lnTo>
                  <a:pt x="1948593" y="6314463"/>
                </a:lnTo>
                <a:cubicBezTo>
                  <a:pt x="1928955" y="6334099"/>
                  <a:pt x="1928955" y="6366046"/>
                  <a:pt x="1948593" y="6385684"/>
                </a:cubicBezTo>
                <a:cubicBezTo>
                  <a:pt x="1968230" y="6405321"/>
                  <a:pt x="2000176" y="6405321"/>
                  <a:pt x="2019812" y="6385684"/>
                </a:cubicBezTo>
                <a:lnTo>
                  <a:pt x="2143909" y="6261587"/>
                </a:lnTo>
                <a:cubicBezTo>
                  <a:pt x="2153728" y="6251768"/>
                  <a:pt x="2158637" y="6238873"/>
                  <a:pt x="2158637" y="6225977"/>
                </a:cubicBezTo>
                <a:cubicBezTo>
                  <a:pt x="2158637" y="6213081"/>
                  <a:pt x="2153728" y="6200185"/>
                  <a:pt x="2143909" y="6190367"/>
                </a:cubicBezTo>
                <a:cubicBezTo>
                  <a:pt x="2134091" y="6180547"/>
                  <a:pt x="2121195" y="6175638"/>
                  <a:pt x="2108299" y="6175638"/>
                </a:cubicBezTo>
                <a:close/>
                <a:moveTo>
                  <a:pt x="1614164" y="6175638"/>
                </a:moveTo>
                <a:cubicBezTo>
                  <a:pt x="1601268" y="6175638"/>
                  <a:pt x="1588372" y="6180547"/>
                  <a:pt x="1578553" y="6190367"/>
                </a:cubicBezTo>
                <a:cubicBezTo>
                  <a:pt x="1558916" y="6210003"/>
                  <a:pt x="1558916" y="6241949"/>
                  <a:pt x="1578553" y="6261587"/>
                </a:cubicBezTo>
                <a:lnTo>
                  <a:pt x="1702650" y="6385684"/>
                </a:lnTo>
                <a:cubicBezTo>
                  <a:pt x="1722287" y="6405321"/>
                  <a:pt x="1754234" y="6405321"/>
                  <a:pt x="1773871" y="6385684"/>
                </a:cubicBezTo>
                <a:cubicBezTo>
                  <a:pt x="1783689" y="6375865"/>
                  <a:pt x="1788598" y="6362969"/>
                  <a:pt x="1788598" y="6350074"/>
                </a:cubicBezTo>
                <a:cubicBezTo>
                  <a:pt x="1788598" y="6337177"/>
                  <a:pt x="1783689" y="6324281"/>
                  <a:pt x="1773871" y="6314463"/>
                </a:cubicBezTo>
                <a:lnTo>
                  <a:pt x="1649774" y="6190367"/>
                </a:lnTo>
                <a:cubicBezTo>
                  <a:pt x="1639954" y="6180547"/>
                  <a:pt x="1627059" y="6175638"/>
                  <a:pt x="1614164" y="6175638"/>
                </a:cubicBezTo>
                <a:close/>
                <a:moveTo>
                  <a:pt x="4558904" y="6175637"/>
                </a:moveTo>
                <a:cubicBezTo>
                  <a:pt x="4546008" y="6175637"/>
                  <a:pt x="4533112" y="6180547"/>
                  <a:pt x="4523293" y="6190366"/>
                </a:cubicBezTo>
                <a:cubicBezTo>
                  <a:pt x="4503656" y="6210002"/>
                  <a:pt x="4503656" y="6241949"/>
                  <a:pt x="4523293" y="6261586"/>
                </a:cubicBezTo>
                <a:lnTo>
                  <a:pt x="4647391" y="6385683"/>
                </a:lnTo>
                <a:cubicBezTo>
                  <a:pt x="4657208" y="6395501"/>
                  <a:pt x="4670105" y="6400410"/>
                  <a:pt x="4683000" y="6400410"/>
                </a:cubicBezTo>
                <a:cubicBezTo>
                  <a:pt x="4695897" y="6400410"/>
                  <a:pt x="4708792" y="6395501"/>
                  <a:pt x="4718610" y="6385683"/>
                </a:cubicBezTo>
                <a:cubicBezTo>
                  <a:pt x="4728430" y="6375864"/>
                  <a:pt x="4733339" y="6362968"/>
                  <a:pt x="4733339" y="6350073"/>
                </a:cubicBezTo>
                <a:cubicBezTo>
                  <a:pt x="4733339" y="6337177"/>
                  <a:pt x="4728430" y="6324281"/>
                  <a:pt x="4718610" y="6314463"/>
                </a:cubicBezTo>
                <a:lnTo>
                  <a:pt x="4594514" y="6190366"/>
                </a:lnTo>
                <a:cubicBezTo>
                  <a:pt x="4584695" y="6180547"/>
                  <a:pt x="4571799" y="6175637"/>
                  <a:pt x="4558904" y="6175637"/>
                </a:cubicBezTo>
                <a:close/>
                <a:moveTo>
                  <a:pt x="4315884" y="6175637"/>
                </a:moveTo>
                <a:cubicBezTo>
                  <a:pt x="4302989" y="6175637"/>
                  <a:pt x="4290092" y="6180547"/>
                  <a:pt x="4280273" y="6190366"/>
                </a:cubicBezTo>
                <a:lnTo>
                  <a:pt x="4156176" y="6314463"/>
                </a:lnTo>
                <a:cubicBezTo>
                  <a:pt x="4136539" y="6334099"/>
                  <a:pt x="4136539" y="6366045"/>
                  <a:pt x="4156176" y="6385683"/>
                </a:cubicBezTo>
                <a:cubicBezTo>
                  <a:pt x="4165995" y="6395501"/>
                  <a:pt x="4178891" y="6400410"/>
                  <a:pt x="4191787" y="6400410"/>
                </a:cubicBezTo>
                <a:cubicBezTo>
                  <a:pt x="4204682" y="6400410"/>
                  <a:pt x="4217579" y="6395501"/>
                  <a:pt x="4227397" y="6385683"/>
                </a:cubicBezTo>
                <a:lnTo>
                  <a:pt x="4351495" y="6261586"/>
                </a:lnTo>
                <a:cubicBezTo>
                  <a:pt x="4361312" y="6251767"/>
                  <a:pt x="4366221" y="6238872"/>
                  <a:pt x="4366221" y="6225976"/>
                </a:cubicBezTo>
                <a:cubicBezTo>
                  <a:pt x="4366221" y="6213080"/>
                  <a:pt x="4361312" y="6200184"/>
                  <a:pt x="4351495" y="6190366"/>
                </a:cubicBezTo>
                <a:cubicBezTo>
                  <a:pt x="4341676" y="6180547"/>
                  <a:pt x="4328779" y="6175637"/>
                  <a:pt x="4315884" y="6175637"/>
                </a:cubicBezTo>
                <a:close/>
                <a:moveTo>
                  <a:pt x="8731808" y="6175303"/>
                </a:moveTo>
                <a:cubicBezTo>
                  <a:pt x="8718913" y="6175303"/>
                  <a:pt x="8706017" y="6180212"/>
                  <a:pt x="8696198" y="6190030"/>
                </a:cubicBezTo>
                <a:lnTo>
                  <a:pt x="8572101" y="6314128"/>
                </a:lnTo>
                <a:cubicBezTo>
                  <a:pt x="8552465" y="6333764"/>
                  <a:pt x="8552465" y="6365711"/>
                  <a:pt x="8572101" y="6385348"/>
                </a:cubicBezTo>
                <a:cubicBezTo>
                  <a:pt x="8591739" y="6404985"/>
                  <a:pt x="8623685" y="6404985"/>
                  <a:pt x="8643321" y="6385348"/>
                </a:cubicBezTo>
                <a:lnTo>
                  <a:pt x="8767418" y="6261250"/>
                </a:lnTo>
                <a:cubicBezTo>
                  <a:pt x="8777237" y="6251432"/>
                  <a:pt x="8782146" y="6238537"/>
                  <a:pt x="8782146" y="6225640"/>
                </a:cubicBezTo>
                <a:cubicBezTo>
                  <a:pt x="8782146" y="6212745"/>
                  <a:pt x="8777237" y="6199849"/>
                  <a:pt x="8767418" y="6190030"/>
                </a:cubicBezTo>
                <a:cubicBezTo>
                  <a:pt x="8757600" y="6180212"/>
                  <a:pt x="8744704" y="6175303"/>
                  <a:pt x="8731808" y="6175303"/>
                </a:cubicBezTo>
                <a:close/>
                <a:moveTo>
                  <a:pt x="8240594" y="6175303"/>
                </a:moveTo>
                <a:cubicBezTo>
                  <a:pt x="8227698" y="6175303"/>
                  <a:pt x="8214802" y="6180212"/>
                  <a:pt x="8204984" y="6190030"/>
                </a:cubicBezTo>
                <a:cubicBezTo>
                  <a:pt x="8185347" y="6209668"/>
                  <a:pt x="8185347" y="6241614"/>
                  <a:pt x="8204984" y="6261250"/>
                </a:cubicBezTo>
                <a:lnTo>
                  <a:pt x="8329081" y="6385348"/>
                </a:lnTo>
                <a:cubicBezTo>
                  <a:pt x="8348717" y="6404985"/>
                  <a:pt x="8380664" y="6404985"/>
                  <a:pt x="8400301" y="6385348"/>
                </a:cubicBezTo>
                <a:cubicBezTo>
                  <a:pt x="8410119" y="6375529"/>
                  <a:pt x="8415028" y="6362633"/>
                  <a:pt x="8415028" y="6349738"/>
                </a:cubicBezTo>
                <a:cubicBezTo>
                  <a:pt x="8415028" y="6336841"/>
                  <a:pt x="8410119" y="6323946"/>
                  <a:pt x="8400301" y="6314128"/>
                </a:cubicBezTo>
                <a:lnTo>
                  <a:pt x="8276205" y="6190030"/>
                </a:lnTo>
                <a:cubicBezTo>
                  <a:pt x="8266386" y="6180212"/>
                  <a:pt x="8253490" y="6175303"/>
                  <a:pt x="8240594" y="6175303"/>
                </a:cubicBezTo>
                <a:close/>
                <a:moveTo>
                  <a:pt x="6512362" y="6175303"/>
                </a:moveTo>
                <a:cubicBezTo>
                  <a:pt x="6499467" y="6175303"/>
                  <a:pt x="6486570" y="6180212"/>
                  <a:pt x="6476752" y="6190030"/>
                </a:cubicBezTo>
                <a:lnTo>
                  <a:pt x="6352655" y="6314127"/>
                </a:lnTo>
                <a:cubicBezTo>
                  <a:pt x="6333018" y="6333764"/>
                  <a:pt x="6333018" y="6365710"/>
                  <a:pt x="6352655" y="6385347"/>
                </a:cubicBezTo>
                <a:cubicBezTo>
                  <a:pt x="6362473" y="6395166"/>
                  <a:pt x="6375370" y="6400075"/>
                  <a:pt x="6388265" y="6400075"/>
                </a:cubicBezTo>
                <a:cubicBezTo>
                  <a:pt x="6401161" y="6400075"/>
                  <a:pt x="6414057" y="6395166"/>
                  <a:pt x="6423875" y="6385347"/>
                </a:cubicBezTo>
                <a:lnTo>
                  <a:pt x="6547972" y="6261250"/>
                </a:lnTo>
                <a:cubicBezTo>
                  <a:pt x="6557790" y="6251432"/>
                  <a:pt x="6562700" y="6238536"/>
                  <a:pt x="6562700" y="6225640"/>
                </a:cubicBezTo>
                <a:cubicBezTo>
                  <a:pt x="6562700" y="6212744"/>
                  <a:pt x="6557790" y="6199848"/>
                  <a:pt x="6547972" y="6190030"/>
                </a:cubicBezTo>
                <a:cubicBezTo>
                  <a:pt x="6538154" y="6180212"/>
                  <a:pt x="6525259" y="6175303"/>
                  <a:pt x="6512362" y="6175303"/>
                </a:cubicBezTo>
                <a:close/>
                <a:moveTo>
                  <a:pt x="642991" y="6175303"/>
                </a:moveTo>
                <a:cubicBezTo>
                  <a:pt x="630095" y="6175303"/>
                  <a:pt x="617199" y="6180212"/>
                  <a:pt x="607380" y="6190031"/>
                </a:cubicBezTo>
                <a:lnTo>
                  <a:pt x="483283" y="6314128"/>
                </a:lnTo>
                <a:cubicBezTo>
                  <a:pt x="463646" y="6333764"/>
                  <a:pt x="463646" y="6365711"/>
                  <a:pt x="483283" y="6385348"/>
                </a:cubicBezTo>
                <a:cubicBezTo>
                  <a:pt x="502920" y="6404985"/>
                  <a:pt x="534867" y="6404985"/>
                  <a:pt x="554503" y="6385348"/>
                </a:cubicBezTo>
                <a:lnTo>
                  <a:pt x="678601" y="6261251"/>
                </a:lnTo>
                <a:cubicBezTo>
                  <a:pt x="688419" y="6251432"/>
                  <a:pt x="693328" y="6238537"/>
                  <a:pt x="693328" y="6225641"/>
                </a:cubicBezTo>
                <a:cubicBezTo>
                  <a:pt x="693328" y="6212745"/>
                  <a:pt x="688419" y="6199850"/>
                  <a:pt x="678601" y="6190031"/>
                </a:cubicBezTo>
                <a:cubicBezTo>
                  <a:pt x="668781" y="6180212"/>
                  <a:pt x="655886" y="6175303"/>
                  <a:pt x="642991" y="6175303"/>
                </a:cubicBezTo>
                <a:close/>
                <a:moveTo>
                  <a:pt x="6024214" y="6175302"/>
                </a:moveTo>
                <a:cubicBezTo>
                  <a:pt x="6011318" y="6175302"/>
                  <a:pt x="5998422" y="6180211"/>
                  <a:pt x="5988604" y="6190030"/>
                </a:cubicBezTo>
                <a:cubicBezTo>
                  <a:pt x="5968966" y="6209667"/>
                  <a:pt x="5968966" y="6241614"/>
                  <a:pt x="5988604" y="6261250"/>
                </a:cubicBezTo>
                <a:lnTo>
                  <a:pt x="6112700" y="6385347"/>
                </a:lnTo>
                <a:cubicBezTo>
                  <a:pt x="6122518" y="6395166"/>
                  <a:pt x="6135414" y="6400075"/>
                  <a:pt x="6148310" y="6400075"/>
                </a:cubicBezTo>
                <a:cubicBezTo>
                  <a:pt x="6161205" y="6400075"/>
                  <a:pt x="6174102" y="6395166"/>
                  <a:pt x="6183920" y="6385347"/>
                </a:cubicBezTo>
                <a:cubicBezTo>
                  <a:pt x="6193738" y="6375529"/>
                  <a:pt x="6198648" y="6362632"/>
                  <a:pt x="6198648" y="6349737"/>
                </a:cubicBezTo>
                <a:cubicBezTo>
                  <a:pt x="6198648" y="6336841"/>
                  <a:pt x="6193738" y="6323945"/>
                  <a:pt x="6183920" y="6314127"/>
                </a:cubicBezTo>
                <a:lnTo>
                  <a:pt x="6059823" y="6190030"/>
                </a:lnTo>
                <a:cubicBezTo>
                  <a:pt x="6050005" y="6180211"/>
                  <a:pt x="6037110" y="6175302"/>
                  <a:pt x="6024214" y="6175302"/>
                </a:cubicBezTo>
                <a:close/>
                <a:moveTo>
                  <a:pt x="5778271" y="6175302"/>
                </a:moveTo>
                <a:cubicBezTo>
                  <a:pt x="5765377" y="6175302"/>
                  <a:pt x="5752479" y="6180211"/>
                  <a:pt x="5742661" y="6190030"/>
                </a:cubicBezTo>
                <a:lnTo>
                  <a:pt x="5618564" y="6314127"/>
                </a:lnTo>
                <a:cubicBezTo>
                  <a:pt x="5598927" y="6333764"/>
                  <a:pt x="5598927" y="6365710"/>
                  <a:pt x="5618564" y="6385347"/>
                </a:cubicBezTo>
                <a:cubicBezTo>
                  <a:pt x="5628383" y="6395166"/>
                  <a:pt x="5641278" y="6400075"/>
                  <a:pt x="5654174" y="6400075"/>
                </a:cubicBezTo>
                <a:cubicBezTo>
                  <a:pt x="5667070" y="6400075"/>
                  <a:pt x="5679965" y="6395166"/>
                  <a:pt x="5689785" y="6385347"/>
                </a:cubicBezTo>
                <a:lnTo>
                  <a:pt x="5813881" y="6261250"/>
                </a:lnTo>
                <a:cubicBezTo>
                  <a:pt x="5823700" y="6251432"/>
                  <a:pt x="5828609" y="6238536"/>
                  <a:pt x="5828609" y="6225640"/>
                </a:cubicBezTo>
                <a:cubicBezTo>
                  <a:pt x="5828609" y="6212744"/>
                  <a:pt x="5823700" y="6199848"/>
                  <a:pt x="5813881" y="6190030"/>
                </a:cubicBezTo>
                <a:cubicBezTo>
                  <a:pt x="5804063" y="6180211"/>
                  <a:pt x="5791167" y="6175302"/>
                  <a:pt x="5778271" y="6175302"/>
                </a:cubicBezTo>
                <a:close/>
                <a:moveTo>
                  <a:pt x="8971764" y="6174680"/>
                </a:moveTo>
                <a:cubicBezTo>
                  <a:pt x="8958869" y="6174680"/>
                  <a:pt x="8945973" y="6179589"/>
                  <a:pt x="8936154" y="6189408"/>
                </a:cubicBezTo>
                <a:cubicBezTo>
                  <a:pt x="8916517" y="6209045"/>
                  <a:pt x="8916517" y="6240991"/>
                  <a:pt x="8936154" y="6260628"/>
                </a:cubicBezTo>
                <a:lnTo>
                  <a:pt x="9060251" y="6384725"/>
                </a:lnTo>
                <a:cubicBezTo>
                  <a:pt x="9079889" y="6404363"/>
                  <a:pt x="9111835" y="6404363"/>
                  <a:pt x="9131471" y="6384725"/>
                </a:cubicBezTo>
                <a:cubicBezTo>
                  <a:pt x="9141291" y="6374907"/>
                  <a:pt x="9146200" y="6362012"/>
                  <a:pt x="9146200" y="6349115"/>
                </a:cubicBezTo>
                <a:cubicBezTo>
                  <a:pt x="9146200" y="6336220"/>
                  <a:pt x="9141291" y="6323324"/>
                  <a:pt x="9131471" y="6313505"/>
                </a:cubicBezTo>
                <a:lnTo>
                  <a:pt x="9007374" y="6189408"/>
                </a:lnTo>
                <a:cubicBezTo>
                  <a:pt x="8997556" y="6179589"/>
                  <a:pt x="8984660" y="6174680"/>
                  <a:pt x="8971764" y="6174680"/>
                </a:cubicBezTo>
                <a:close/>
                <a:moveTo>
                  <a:pt x="882946" y="6174680"/>
                </a:moveTo>
                <a:cubicBezTo>
                  <a:pt x="870050" y="6174680"/>
                  <a:pt x="857155" y="6179589"/>
                  <a:pt x="847335" y="6189408"/>
                </a:cubicBezTo>
                <a:cubicBezTo>
                  <a:pt x="827699" y="6209045"/>
                  <a:pt x="827699" y="6240991"/>
                  <a:pt x="847335" y="6260628"/>
                </a:cubicBezTo>
                <a:lnTo>
                  <a:pt x="971432" y="6384725"/>
                </a:lnTo>
                <a:cubicBezTo>
                  <a:pt x="991069" y="6404363"/>
                  <a:pt x="1023016" y="6404363"/>
                  <a:pt x="1042653" y="6384725"/>
                </a:cubicBezTo>
                <a:cubicBezTo>
                  <a:pt x="1052471" y="6374907"/>
                  <a:pt x="1057380" y="6362012"/>
                  <a:pt x="1057380" y="6349115"/>
                </a:cubicBezTo>
                <a:cubicBezTo>
                  <a:pt x="1057380" y="6336220"/>
                  <a:pt x="1052471" y="6323324"/>
                  <a:pt x="1042653" y="6313505"/>
                </a:cubicBezTo>
                <a:lnTo>
                  <a:pt x="918556" y="6189408"/>
                </a:lnTo>
                <a:cubicBezTo>
                  <a:pt x="908737" y="6179589"/>
                  <a:pt x="895841" y="6174680"/>
                  <a:pt x="882946" y="6174680"/>
                </a:cubicBezTo>
                <a:close/>
                <a:moveTo>
                  <a:pt x="7500203" y="6174679"/>
                </a:moveTo>
                <a:cubicBezTo>
                  <a:pt x="7487307" y="6174679"/>
                  <a:pt x="7474410" y="6179588"/>
                  <a:pt x="7464592" y="6189408"/>
                </a:cubicBezTo>
                <a:cubicBezTo>
                  <a:pt x="7444955" y="6209044"/>
                  <a:pt x="7444955" y="6240991"/>
                  <a:pt x="7464592" y="6260628"/>
                </a:cubicBezTo>
                <a:lnTo>
                  <a:pt x="7588689" y="6384725"/>
                </a:lnTo>
                <a:cubicBezTo>
                  <a:pt x="7598508" y="6394543"/>
                  <a:pt x="7611403" y="6399452"/>
                  <a:pt x="7624299" y="6399452"/>
                </a:cubicBezTo>
                <a:cubicBezTo>
                  <a:pt x="7637195" y="6399452"/>
                  <a:pt x="7650091" y="6394543"/>
                  <a:pt x="7659909" y="6384725"/>
                </a:cubicBezTo>
                <a:cubicBezTo>
                  <a:pt x="7669728" y="6374907"/>
                  <a:pt x="7674637" y="6362010"/>
                  <a:pt x="7674637" y="6349115"/>
                </a:cubicBezTo>
                <a:cubicBezTo>
                  <a:pt x="7674637" y="6336219"/>
                  <a:pt x="7669728" y="6323323"/>
                  <a:pt x="7659909" y="6313505"/>
                </a:cubicBezTo>
                <a:lnTo>
                  <a:pt x="7535813" y="6189408"/>
                </a:lnTo>
                <a:cubicBezTo>
                  <a:pt x="7525995" y="6179588"/>
                  <a:pt x="7513099" y="6174679"/>
                  <a:pt x="7500203" y="6174679"/>
                </a:cubicBezTo>
                <a:close/>
                <a:moveTo>
                  <a:pt x="7263409" y="6174679"/>
                </a:moveTo>
                <a:cubicBezTo>
                  <a:pt x="7250513" y="6174679"/>
                  <a:pt x="7237617" y="6179588"/>
                  <a:pt x="7227798" y="6189408"/>
                </a:cubicBezTo>
                <a:lnTo>
                  <a:pt x="7103701" y="6313505"/>
                </a:lnTo>
                <a:cubicBezTo>
                  <a:pt x="7084064" y="6333141"/>
                  <a:pt x="7084064" y="6365087"/>
                  <a:pt x="7103701" y="6384725"/>
                </a:cubicBezTo>
                <a:cubicBezTo>
                  <a:pt x="7113520" y="6394543"/>
                  <a:pt x="7126416" y="6399452"/>
                  <a:pt x="7139312" y="6399452"/>
                </a:cubicBezTo>
                <a:cubicBezTo>
                  <a:pt x="7152207" y="6399452"/>
                  <a:pt x="7165103" y="6394543"/>
                  <a:pt x="7174922" y="6384725"/>
                </a:cubicBezTo>
                <a:lnTo>
                  <a:pt x="7299019" y="6260628"/>
                </a:lnTo>
                <a:cubicBezTo>
                  <a:pt x="7308837" y="6250809"/>
                  <a:pt x="7313746" y="6237914"/>
                  <a:pt x="7313746" y="6225018"/>
                </a:cubicBezTo>
                <a:cubicBezTo>
                  <a:pt x="7313746" y="6212122"/>
                  <a:pt x="7308837" y="6199226"/>
                  <a:pt x="7299019" y="6189408"/>
                </a:cubicBezTo>
                <a:cubicBezTo>
                  <a:pt x="7289200" y="6179588"/>
                  <a:pt x="7276304" y="6174679"/>
                  <a:pt x="7263409" y="6174679"/>
                </a:cubicBezTo>
                <a:close/>
                <a:moveTo>
                  <a:pt x="8632538" y="5835797"/>
                </a:moveTo>
                <a:cubicBezTo>
                  <a:pt x="8619643" y="5835797"/>
                  <a:pt x="8606746" y="5840707"/>
                  <a:pt x="8596928" y="5850526"/>
                </a:cubicBezTo>
                <a:cubicBezTo>
                  <a:pt x="8577291" y="5870163"/>
                  <a:pt x="8577291" y="5902108"/>
                  <a:pt x="8596928" y="5921746"/>
                </a:cubicBezTo>
                <a:lnTo>
                  <a:pt x="8721024" y="6045843"/>
                </a:lnTo>
                <a:cubicBezTo>
                  <a:pt x="8740662" y="6065480"/>
                  <a:pt x="8772607" y="6065480"/>
                  <a:pt x="8792246" y="6045843"/>
                </a:cubicBezTo>
                <a:cubicBezTo>
                  <a:pt x="8802062" y="6036024"/>
                  <a:pt x="8806973" y="6023128"/>
                  <a:pt x="8806973" y="6010233"/>
                </a:cubicBezTo>
                <a:cubicBezTo>
                  <a:pt x="8806973" y="5997336"/>
                  <a:pt x="8802062" y="5984440"/>
                  <a:pt x="8792246" y="5974622"/>
                </a:cubicBezTo>
                <a:lnTo>
                  <a:pt x="8668148" y="5850526"/>
                </a:lnTo>
                <a:cubicBezTo>
                  <a:pt x="8658329" y="5840707"/>
                  <a:pt x="8645435" y="5835797"/>
                  <a:pt x="8632538" y="5835797"/>
                </a:cubicBezTo>
                <a:close/>
                <a:moveTo>
                  <a:pt x="7898447" y="5835797"/>
                </a:moveTo>
                <a:cubicBezTo>
                  <a:pt x="7885551" y="5835797"/>
                  <a:pt x="7872655" y="5840707"/>
                  <a:pt x="7862837" y="5850526"/>
                </a:cubicBezTo>
                <a:cubicBezTo>
                  <a:pt x="7843199" y="5870163"/>
                  <a:pt x="7843199" y="5902108"/>
                  <a:pt x="7862837" y="5921746"/>
                </a:cubicBezTo>
                <a:lnTo>
                  <a:pt x="7986934" y="6045843"/>
                </a:lnTo>
                <a:cubicBezTo>
                  <a:pt x="8006571" y="6065480"/>
                  <a:pt x="8038517" y="6065480"/>
                  <a:pt x="8058154" y="6045843"/>
                </a:cubicBezTo>
                <a:cubicBezTo>
                  <a:pt x="8067973" y="6036024"/>
                  <a:pt x="8072882" y="6023128"/>
                  <a:pt x="8072882" y="6010233"/>
                </a:cubicBezTo>
                <a:cubicBezTo>
                  <a:pt x="8072882" y="5997336"/>
                  <a:pt x="8067973" y="5984440"/>
                  <a:pt x="8058154" y="5974622"/>
                </a:cubicBezTo>
                <a:lnTo>
                  <a:pt x="7934057" y="5850526"/>
                </a:lnTo>
                <a:cubicBezTo>
                  <a:pt x="7924238" y="5840707"/>
                  <a:pt x="7911343" y="5835797"/>
                  <a:pt x="7898447" y="5835797"/>
                </a:cubicBezTo>
                <a:close/>
                <a:moveTo>
                  <a:pt x="6927274" y="5835462"/>
                </a:moveTo>
                <a:cubicBezTo>
                  <a:pt x="6914378" y="5835462"/>
                  <a:pt x="6901483" y="5840371"/>
                  <a:pt x="6891664" y="5850190"/>
                </a:cubicBezTo>
                <a:lnTo>
                  <a:pt x="6767566" y="5974287"/>
                </a:lnTo>
                <a:cubicBezTo>
                  <a:pt x="6747930" y="5993923"/>
                  <a:pt x="6747930" y="6025870"/>
                  <a:pt x="6767566" y="6045508"/>
                </a:cubicBezTo>
                <a:cubicBezTo>
                  <a:pt x="6787204" y="6065144"/>
                  <a:pt x="6819151" y="6065144"/>
                  <a:pt x="6838787" y="6045508"/>
                </a:cubicBezTo>
                <a:lnTo>
                  <a:pt x="6962884" y="5921411"/>
                </a:lnTo>
                <a:cubicBezTo>
                  <a:pt x="6972703" y="5911591"/>
                  <a:pt x="6977612" y="5898696"/>
                  <a:pt x="6977612" y="5885800"/>
                </a:cubicBezTo>
                <a:cubicBezTo>
                  <a:pt x="6977612" y="5872905"/>
                  <a:pt x="6972703" y="5860009"/>
                  <a:pt x="6962884" y="5850190"/>
                </a:cubicBezTo>
                <a:cubicBezTo>
                  <a:pt x="6953065" y="5840371"/>
                  <a:pt x="6940170" y="5835462"/>
                  <a:pt x="6927274" y="5835462"/>
                </a:cubicBezTo>
                <a:close/>
                <a:moveTo>
                  <a:pt x="7167230" y="5834839"/>
                </a:moveTo>
                <a:cubicBezTo>
                  <a:pt x="7154333" y="5834839"/>
                  <a:pt x="7141438" y="5839749"/>
                  <a:pt x="7131619" y="5849567"/>
                </a:cubicBezTo>
                <a:cubicBezTo>
                  <a:pt x="7111982" y="5869205"/>
                  <a:pt x="7111982" y="5901150"/>
                  <a:pt x="7131619" y="5920787"/>
                </a:cubicBezTo>
                <a:lnTo>
                  <a:pt x="7255716" y="6044884"/>
                </a:lnTo>
                <a:cubicBezTo>
                  <a:pt x="7275353" y="6064522"/>
                  <a:pt x="7307300" y="6064522"/>
                  <a:pt x="7326936" y="6044884"/>
                </a:cubicBezTo>
                <a:cubicBezTo>
                  <a:pt x="7336755" y="6035066"/>
                  <a:pt x="7341664" y="6022171"/>
                  <a:pt x="7341664" y="6009274"/>
                </a:cubicBezTo>
                <a:cubicBezTo>
                  <a:pt x="7341664" y="5996379"/>
                  <a:pt x="7336755" y="5983483"/>
                  <a:pt x="7326936" y="5973664"/>
                </a:cubicBezTo>
                <a:lnTo>
                  <a:pt x="7202839" y="5849567"/>
                </a:lnTo>
                <a:cubicBezTo>
                  <a:pt x="7193021" y="5839749"/>
                  <a:pt x="7180125" y="5834839"/>
                  <a:pt x="7167230" y="5834839"/>
                </a:cubicBezTo>
                <a:close/>
                <a:moveTo>
                  <a:pt x="10563614" y="5798318"/>
                </a:moveTo>
                <a:cubicBezTo>
                  <a:pt x="10550718" y="5798318"/>
                  <a:pt x="10537822" y="5803228"/>
                  <a:pt x="10528003" y="5813047"/>
                </a:cubicBezTo>
                <a:lnTo>
                  <a:pt x="10403907" y="5937144"/>
                </a:lnTo>
                <a:cubicBezTo>
                  <a:pt x="10384269" y="5956780"/>
                  <a:pt x="10384269" y="5988727"/>
                  <a:pt x="10403907" y="6008364"/>
                </a:cubicBezTo>
                <a:cubicBezTo>
                  <a:pt x="10423544" y="6028000"/>
                  <a:pt x="10455490" y="6028000"/>
                  <a:pt x="10475126" y="6008364"/>
                </a:cubicBezTo>
                <a:lnTo>
                  <a:pt x="10599223" y="5884267"/>
                </a:lnTo>
                <a:cubicBezTo>
                  <a:pt x="10609042" y="5874448"/>
                  <a:pt x="10613952" y="5861552"/>
                  <a:pt x="10613952" y="5848657"/>
                </a:cubicBezTo>
                <a:cubicBezTo>
                  <a:pt x="10613952" y="5835761"/>
                  <a:pt x="10609042" y="5822865"/>
                  <a:pt x="10599223" y="5813047"/>
                </a:cubicBezTo>
                <a:cubicBezTo>
                  <a:pt x="10589406" y="5803228"/>
                  <a:pt x="10576510" y="5798318"/>
                  <a:pt x="10563614" y="5798318"/>
                </a:cubicBezTo>
                <a:close/>
                <a:moveTo>
                  <a:pt x="10813915" y="5797073"/>
                </a:moveTo>
                <a:cubicBezTo>
                  <a:pt x="10801019" y="5797073"/>
                  <a:pt x="10788123" y="5801982"/>
                  <a:pt x="10778305" y="5811801"/>
                </a:cubicBezTo>
                <a:cubicBezTo>
                  <a:pt x="10758667" y="5831438"/>
                  <a:pt x="10758667" y="5863384"/>
                  <a:pt x="10778305" y="5883021"/>
                </a:cubicBezTo>
                <a:lnTo>
                  <a:pt x="10902402" y="6007119"/>
                </a:lnTo>
                <a:cubicBezTo>
                  <a:pt x="10922038" y="6026756"/>
                  <a:pt x="10953985" y="6026756"/>
                  <a:pt x="10973622" y="6007119"/>
                </a:cubicBezTo>
                <a:cubicBezTo>
                  <a:pt x="10983440" y="5997300"/>
                  <a:pt x="10988349" y="5984404"/>
                  <a:pt x="10988349" y="5971509"/>
                </a:cubicBezTo>
                <a:cubicBezTo>
                  <a:pt x="10988349" y="5958612"/>
                  <a:pt x="10983440" y="5945716"/>
                  <a:pt x="10973622" y="5935898"/>
                </a:cubicBezTo>
                <a:lnTo>
                  <a:pt x="10849525" y="5811801"/>
                </a:lnTo>
                <a:cubicBezTo>
                  <a:pt x="10839706" y="5801982"/>
                  <a:pt x="10826811" y="5797073"/>
                  <a:pt x="10813915" y="5797073"/>
                </a:cubicBezTo>
                <a:close/>
                <a:moveTo>
                  <a:pt x="9831391" y="5797073"/>
                </a:moveTo>
                <a:cubicBezTo>
                  <a:pt x="9818495" y="5797073"/>
                  <a:pt x="9805599" y="5801982"/>
                  <a:pt x="9795781" y="5811801"/>
                </a:cubicBezTo>
                <a:lnTo>
                  <a:pt x="9671683" y="5935898"/>
                </a:lnTo>
                <a:cubicBezTo>
                  <a:pt x="9652046" y="5955534"/>
                  <a:pt x="9652046" y="5987481"/>
                  <a:pt x="9671683" y="6007119"/>
                </a:cubicBezTo>
                <a:cubicBezTo>
                  <a:pt x="9691320" y="6026756"/>
                  <a:pt x="9723267" y="6026756"/>
                  <a:pt x="9742904" y="6007119"/>
                </a:cubicBezTo>
                <a:lnTo>
                  <a:pt x="9867001" y="5883021"/>
                </a:lnTo>
                <a:cubicBezTo>
                  <a:pt x="9876819" y="5873203"/>
                  <a:pt x="9881728" y="5860308"/>
                  <a:pt x="9881728" y="5847411"/>
                </a:cubicBezTo>
                <a:cubicBezTo>
                  <a:pt x="9881728" y="5834516"/>
                  <a:pt x="9876819" y="5821620"/>
                  <a:pt x="9867001" y="5811801"/>
                </a:cubicBezTo>
                <a:cubicBezTo>
                  <a:pt x="9857182" y="5801982"/>
                  <a:pt x="9844285" y="5797073"/>
                  <a:pt x="9831391" y="5797073"/>
                </a:cubicBezTo>
                <a:close/>
                <a:moveTo>
                  <a:pt x="9344103" y="5794295"/>
                </a:moveTo>
                <a:cubicBezTo>
                  <a:pt x="9331207" y="5794295"/>
                  <a:pt x="9318312" y="5799205"/>
                  <a:pt x="9308493" y="5809023"/>
                </a:cubicBezTo>
                <a:cubicBezTo>
                  <a:pt x="9288856" y="5828660"/>
                  <a:pt x="9288856" y="5860606"/>
                  <a:pt x="9308493" y="5880243"/>
                </a:cubicBezTo>
                <a:lnTo>
                  <a:pt x="9432591" y="6004340"/>
                </a:lnTo>
                <a:cubicBezTo>
                  <a:pt x="9452227" y="6023978"/>
                  <a:pt x="9484173" y="6023978"/>
                  <a:pt x="9503811" y="6004340"/>
                </a:cubicBezTo>
                <a:cubicBezTo>
                  <a:pt x="9513629" y="5994522"/>
                  <a:pt x="9518538" y="5981626"/>
                  <a:pt x="9518538" y="5968730"/>
                </a:cubicBezTo>
                <a:cubicBezTo>
                  <a:pt x="9518538" y="5955834"/>
                  <a:pt x="9513629" y="5942938"/>
                  <a:pt x="9503811" y="5933120"/>
                </a:cubicBezTo>
                <a:lnTo>
                  <a:pt x="9379713" y="5809023"/>
                </a:lnTo>
                <a:cubicBezTo>
                  <a:pt x="9369894" y="5799205"/>
                  <a:pt x="9356999" y="5794295"/>
                  <a:pt x="9344103" y="5794295"/>
                </a:cubicBezTo>
                <a:close/>
                <a:moveTo>
                  <a:pt x="11308769" y="5793529"/>
                </a:moveTo>
                <a:cubicBezTo>
                  <a:pt x="11295874" y="5793529"/>
                  <a:pt x="11282977" y="5798438"/>
                  <a:pt x="11273160" y="5808256"/>
                </a:cubicBezTo>
                <a:lnTo>
                  <a:pt x="11149062" y="5932354"/>
                </a:lnTo>
                <a:cubicBezTo>
                  <a:pt x="11129425" y="5951990"/>
                  <a:pt x="11129425" y="5983937"/>
                  <a:pt x="11149062" y="6003574"/>
                </a:cubicBezTo>
                <a:cubicBezTo>
                  <a:pt x="11168699" y="6023211"/>
                  <a:pt x="11200645" y="6023211"/>
                  <a:pt x="11220283" y="6003574"/>
                </a:cubicBezTo>
                <a:lnTo>
                  <a:pt x="11344379" y="5879477"/>
                </a:lnTo>
                <a:cubicBezTo>
                  <a:pt x="11354197" y="5869658"/>
                  <a:pt x="11359107" y="5856763"/>
                  <a:pt x="11359107" y="5843866"/>
                </a:cubicBezTo>
                <a:cubicBezTo>
                  <a:pt x="11359107" y="5830971"/>
                  <a:pt x="11354197" y="5818075"/>
                  <a:pt x="11344379" y="5808256"/>
                </a:cubicBezTo>
                <a:cubicBezTo>
                  <a:pt x="11334561" y="5798438"/>
                  <a:pt x="11321665" y="5793529"/>
                  <a:pt x="11308769" y="5793529"/>
                </a:cubicBezTo>
                <a:close/>
                <a:moveTo>
                  <a:pt x="11673108" y="5414965"/>
                </a:moveTo>
                <a:cubicBezTo>
                  <a:pt x="11660212" y="5414965"/>
                  <a:pt x="11647316" y="5419874"/>
                  <a:pt x="11637498" y="5429692"/>
                </a:cubicBezTo>
                <a:lnTo>
                  <a:pt x="11513401" y="5553789"/>
                </a:lnTo>
                <a:cubicBezTo>
                  <a:pt x="11493764" y="5573426"/>
                  <a:pt x="11493764" y="5605373"/>
                  <a:pt x="11513401" y="5625009"/>
                </a:cubicBezTo>
                <a:cubicBezTo>
                  <a:pt x="11533038" y="5644647"/>
                  <a:pt x="11564984" y="5644647"/>
                  <a:pt x="11584622" y="5625009"/>
                </a:cubicBezTo>
                <a:lnTo>
                  <a:pt x="11708718" y="5500912"/>
                </a:lnTo>
                <a:cubicBezTo>
                  <a:pt x="11718536" y="5491094"/>
                  <a:pt x="11723445" y="5478198"/>
                  <a:pt x="11723445" y="5465302"/>
                </a:cubicBezTo>
                <a:cubicBezTo>
                  <a:pt x="11723445" y="5452406"/>
                  <a:pt x="11718536" y="5439511"/>
                  <a:pt x="11708718" y="5429692"/>
                </a:cubicBezTo>
                <a:cubicBezTo>
                  <a:pt x="11698900" y="5419874"/>
                  <a:pt x="11686004" y="5414965"/>
                  <a:pt x="11673108" y="5414965"/>
                </a:cubicBezTo>
                <a:close/>
                <a:moveTo>
                  <a:pt x="11184624" y="5414820"/>
                </a:moveTo>
                <a:cubicBezTo>
                  <a:pt x="11171728" y="5414820"/>
                  <a:pt x="11158832" y="5419729"/>
                  <a:pt x="11149014" y="5429549"/>
                </a:cubicBezTo>
                <a:cubicBezTo>
                  <a:pt x="11129377" y="5449185"/>
                  <a:pt x="11129377" y="5481131"/>
                  <a:pt x="11149014" y="5500769"/>
                </a:cubicBezTo>
                <a:lnTo>
                  <a:pt x="11273111" y="5624866"/>
                </a:lnTo>
                <a:cubicBezTo>
                  <a:pt x="11292748" y="5644503"/>
                  <a:pt x="11324694" y="5644503"/>
                  <a:pt x="11344331" y="5624866"/>
                </a:cubicBezTo>
                <a:cubicBezTo>
                  <a:pt x="11354150" y="5615048"/>
                  <a:pt x="11359059" y="5602151"/>
                  <a:pt x="11359059" y="5589256"/>
                </a:cubicBezTo>
                <a:cubicBezTo>
                  <a:pt x="11359059" y="5576360"/>
                  <a:pt x="11354150" y="5563463"/>
                  <a:pt x="11344331" y="5553645"/>
                </a:cubicBezTo>
                <a:lnTo>
                  <a:pt x="11220234" y="5429549"/>
                </a:lnTo>
                <a:cubicBezTo>
                  <a:pt x="11210416" y="5419729"/>
                  <a:pt x="11197520" y="5414820"/>
                  <a:pt x="11184624" y="5414820"/>
                </a:cubicBezTo>
                <a:close/>
                <a:moveTo>
                  <a:pt x="11549012" y="5011590"/>
                </a:moveTo>
                <a:cubicBezTo>
                  <a:pt x="11536115" y="5011590"/>
                  <a:pt x="11523219" y="5016499"/>
                  <a:pt x="11513401" y="5026317"/>
                </a:cubicBezTo>
                <a:cubicBezTo>
                  <a:pt x="11493764" y="5045955"/>
                  <a:pt x="11493764" y="5077901"/>
                  <a:pt x="11513401" y="5097538"/>
                </a:cubicBezTo>
                <a:lnTo>
                  <a:pt x="11637498" y="5221635"/>
                </a:lnTo>
                <a:cubicBezTo>
                  <a:pt x="11657135" y="5241272"/>
                  <a:pt x="11689081" y="5241272"/>
                  <a:pt x="11708718" y="5221635"/>
                </a:cubicBezTo>
                <a:cubicBezTo>
                  <a:pt x="11718536" y="5211816"/>
                  <a:pt x="11723445" y="5198921"/>
                  <a:pt x="11723445" y="5186024"/>
                </a:cubicBezTo>
                <a:cubicBezTo>
                  <a:pt x="11723445" y="5173129"/>
                  <a:pt x="11718536" y="5160233"/>
                  <a:pt x="11708718" y="5150414"/>
                </a:cubicBezTo>
                <a:lnTo>
                  <a:pt x="11584622" y="5026317"/>
                </a:lnTo>
                <a:cubicBezTo>
                  <a:pt x="11574803" y="5016499"/>
                  <a:pt x="11561907" y="5011590"/>
                  <a:pt x="11549012" y="5011590"/>
                </a:cubicBezTo>
                <a:close/>
                <a:moveTo>
                  <a:pt x="0" y="0"/>
                </a:moveTo>
                <a:lnTo>
                  <a:pt x="12192001" y="0"/>
                </a:lnTo>
                <a:lnTo>
                  <a:pt x="12192001" y="6858000"/>
                </a:lnTo>
                <a:lnTo>
                  <a:pt x="0" y="6858000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tx1"/>
            </a:bgClr>
          </a:pattFill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7183148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F2E58FB-D7B0-9E6D-39EA-02DCA7DBF0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dirty="0"/>
              <a:t>Klikk for å legge til tittel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E3C2BA89-66E9-7D7C-5A45-F3363AAF432A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>
            <a:lvl1pPr>
              <a:defRPr/>
            </a:lvl1pPr>
          </a:lstStyle>
          <a:p>
            <a:pPr lvl="0"/>
            <a:r>
              <a:rPr lang="nb-NO" dirty="0"/>
              <a:t>Klikk for å legge til tekst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C154373-6B60-D8C0-F668-6647F6819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AC63E-32AD-4CEC-A4D4-8863D64CD3B1}" type="datetimeFigureOut">
              <a:rPr lang="nb-NO" smtClean="0"/>
              <a:t>20.04.2026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860ADD3-C115-3A13-D4AC-7E3DF98B4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7B5E9D0F-AC63-BD22-1807-731E8FBF5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BC0C4-8003-4325-A2DB-762C096FAA3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249464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sjonsskille/deloverskrift Gold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A8DAC69-1715-E866-3771-12378D8B0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195896"/>
            <a:ext cx="10515600" cy="2852737"/>
          </a:xfrm>
          <a:ln>
            <a:noFill/>
          </a:ln>
        </p:spPr>
        <p:txBody>
          <a:bodyPr anchor="b">
            <a:normAutofit/>
          </a:bodyPr>
          <a:lstStyle>
            <a:lvl1pPr>
              <a:defRPr sz="5800"/>
            </a:lvl1pPr>
          </a:lstStyle>
          <a:p>
            <a:r>
              <a:rPr lang="nb-NO" dirty="0"/>
              <a:t>Klikk for å legge til seksjonstittel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6CC8A58-0C7B-229D-1DA3-315E8DEADB6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64637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dirty="0"/>
              <a:t>Klikk for å legge til undertittel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04DEE08-6DE9-C948-95EB-D89CEAB13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3FAC63E-32AD-4CEC-A4D4-8863D64CD3B1}" type="datetimeFigureOut">
              <a:rPr lang="nb-NO" smtClean="0"/>
              <a:pPr/>
              <a:t>20.04.2026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1AEB97E-5B00-6D01-BB9B-B2EACBF68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9603D1F-0B5E-9191-C915-53E4D31B1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C3BC0C4-8003-4325-A2DB-762C096FAA3E}" type="slidenum">
              <a:rPr lang="nb-NO" smtClean="0"/>
              <a:pPr/>
              <a:t>‹#›</a:t>
            </a:fld>
            <a:endParaRPr lang="nb-NO"/>
          </a:p>
        </p:txBody>
      </p:sp>
      <p:grpSp>
        <p:nvGrpSpPr>
          <p:cNvPr id="7" name="Gruppe 6">
            <a:extLst>
              <a:ext uri="{FF2B5EF4-FFF2-40B4-BE49-F238E27FC236}">
                <a16:creationId xmlns:a16="http://schemas.microsoft.com/office/drawing/2014/main" id="{65FBEC18-DE87-2FB4-9499-BB77DD7F9EC5}"/>
              </a:ext>
            </a:extLst>
          </p:cNvPr>
          <p:cNvGrpSpPr/>
          <p:nvPr userDrawn="1"/>
        </p:nvGrpSpPr>
        <p:grpSpPr>
          <a:xfrm>
            <a:off x="831850" y="433439"/>
            <a:ext cx="972187" cy="221627"/>
            <a:chOff x="831850" y="433439"/>
            <a:chExt cx="972187" cy="221627"/>
          </a:xfrm>
        </p:grpSpPr>
        <p:sp>
          <p:nvSpPr>
            <p:cNvPr id="9" name="Frihåndsform: figur 8">
              <a:extLst>
                <a:ext uri="{FF2B5EF4-FFF2-40B4-BE49-F238E27FC236}">
                  <a16:creationId xmlns:a16="http://schemas.microsoft.com/office/drawing/2014/main" id="{491FBB2E-FA28-0C7E-7B0B-5AA15127206C}"/>
                </a:ext>
              </a:extLst>
            </p:cNvPr>
            <p:cNvSpPr/>
            <p:nvPr/>
          </p:nvSpPr>
          <p:spPr>
            <a:xfrm>
              <a:off x="831850" y="433439"/>
              <a:ext cx="221627" cy="221627"/>
            </a:xfrm>
            <a:custGeom>
              <a:avLst/>
              <a:gdLst>
                <a:gd name="connsiteX0" fmla="*/ 285120 w 305102"/>
                <a:gd name="connsiteY0" fmla="*/ 19983 h 305102"/>
                <a:gd name="connsiteX1" fmla="*/ 188293 w 305102"/>
                <a:gd name="connsiteY1" fmla="*/ 19983 h 305102"/>
                <a:gd name="connsiteX2" fmla="*/ 19983 w 305102"/>
                <a:gd name="connsiteY2" fmla="*/ 188293 h 305102"/>
                <a:gd name="connsiteX3" fmla="*/ 19983 w 305102"/>
                <a:gd name="connsiteY3" fmla="*/ 285120 h 305102"/>
                <a:gd name="connsiteX4" fmla="*/ 116810 w 305102"/>
                <a:gd name="connsiteY4" fmla="*/ 285120 h 305102"/>
                <a:gd name="connsiteX5" fmla="*/ 285120 w 305102"/>
                <a:gd name="connsiteY5" fmla="*/ 116810 h 305102"/>
                <a:gd name="connsiteX6" fmla="*/ 285120 w 305102"/>
                <a:gd name="connsiteY6" fmla="*/ 19983 h 305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5102" h="305102">
                  <a:moveTo>
                    <a:pt x="285120" y="19983"/>
                  </a:moveTo>
                  <a:cubicBezTo>
                    <a:pt x="258476" y="-6661"/>
                    <a:pt x="214937" y="-6661"/>
                    <a:pt x="188293" y="19983"/>
                  </a:cubicBezTo>
                  <a:lnTo>
                    <a:pt x="19983" y="188293"/>
                  </a:lnTo>
                  <a:cubicBezTo>
                    <a:pt x="-6661" y="214937"/>
                    <a:pt x="-6661" y="258476"/>
                    <a:pt x="19983" y="285120"/>
                  </a:cubicBezTo>
                  <a:cubicBezTo>
                    <a:pt x="46626" y="311764"/>
                    <a:pt x="90166" y="311764"/>
                    <a:pt x="116810" y="285120"/>
                  </a:cubicBezTo>
                  <a:lnTo>
                    <a:pt x="285120" y="116810"/>
                  </a:lnTo>
                  <a:cubicBezTo>
                    <a:pt x="311764" y="90166"/>
                    <a:pt x="311764" y="46626"/>
                    <a:pt x="285120" y="19983"/>
                  </a:cubicBezTo>
                  <a:close/>
                </a:path>
              </a:pathLst>
            </a:custGeom>
            <a:solidFill>
              <a:schemeClr val="accent1"/>
            </a:solidFill>
            <a:ln w="6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>
                <a:solidFill>
                  <a:schemeClr val="tx2"/>
                </a:solidFill>
              </a:endParaRPr>
            </a:p>
          </p:txBody>
        </p:sp>
        <p:sp>
          <p:nvSpPr>
            <p:cNvPr id="10" name="Frihåndsform: figur 9">
              <a:extLst>
                <a:ext uri="{FF2B5EF4-FFF2-40B4-BE49-F238E27FC236}">
                  <a16:creationId xmlns:a16="http://schemas.microsoft.com/office/drawing/2014/main" id="{5A57C567-D8E0-2929-EFFA-51F5D785B0BB}"/>
                </a:ext>
              </a:extLst>
            </p:cNvPr>
            <p:cNvSpPr/>
            <p:nvPr/>
          </p:nvSpPr>
          <p:spPr>
            <a:xfrm>
              <a:off x="1582410" y="433439"/>
              <a:ext cx="221627" cy="221627"/>
            </a:xfrm>
            <a:custGeom>
              <a:avLst/>
              <a:gdLst>
                <a:gd name="connsiteX0" fmla="*/ 19983 w 305102"/>
                <a:gd name="connsiteY0" fmla="*/ 285120 h 305102"/>
                <a:gd name="connsiteX1" fmla="*/ 116810 w 305102"/>
                <a:gd name="connsiteY1" fmla="*/ 285120 h 305102"/>
                <a:gd name="connsiteX2" fmla="*/ 285120 w 305102"/>
                <a:gd name="connsiteY2" fmla="*/ 116810 h 305102"/>
                <a:gd name="connsiteX3" fmla="*/ 285120 w 305102"/>
                <a:gd name="connsiteY3" fmla="*/ 19983 h 305102"/>
                <a:gd name="connsiteX4" fmla="*/ 188293 w 305102"/>
                <a:gd name="connsiteY4" fmla="*/ 19983 h 305102"/>
                <a:gd name="connsiteX5" fmla="*/ 19983 w 305102"/>
                <a:gd name="connsiteY5" fmla="*/ 188293 h 305102"/>
                <a:gd name="connsiteX6" fmla="*/ 19983 w 305102"/>
                <a:gd name="connsiteY6" fmla="*/ 285120 h 305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5102" h="305102">
                  <a:moveTo>
                    <a:pt x="19983" y="285120"/>
                  </a:moveTo>
                  <a:cubicBezTo>
                    <a:pt x="46627" y="311764"/>
                    <a:pt x="90166" y="311764"/>
                    <a:pt x="116810" y="285120"/>
                  </a:cubicBezTo>
                  <a:lnTo>
                    <a:pt x="285120" y="116810"/>
                  </a:lnTo>
                  <a:cubicBezTo>
                    <a:pt x="311764" y="90166"/>
                    <a:pt x="311764" y="46626"/>
                    <a:pt x="285120" y="19983"/>
                  </a:cubicBezTo>
                  <a:cubicBezTo>
                    <a:pt x="258476" y="-6661"/>
                    <a:pt x="214937" y="-6661"/>
                    <a:pt x="188293" y="19983"/>
                  </a:cubicBezTo>
                  <a:lnTo>
                    <a:pt x="19983" y="188293"/>
                  </a:lnTo>
                  <a:cubicBezTo>
                    <a:pt x="-6661" y="214937"/>
                    <a:pt x="-6661" y="258476"/>
                    <a:pt x="19983" y="285120"/>
                  </a:cubicBezTo>
                  <a:close/>
                </a:path>
              </a:pathLst>
            </a:custGeom>
            <a:solidFill>
              <a:schemeClr val="tx2"/>
            </a:solidFill>
            <a:ln w="6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1" name="Frihåndsform: figur 10">
              <a:extLst>
                <a:ext uri="{FF2B5EF4-FFF2-40B4-BE49-F238E27FC236}">
                  <a16:creationId xmlns:a16="http://schemas.microsoft.com/office/drawing/2014/main" id="{6AFE4F23-953D-9F49-9DF3-49BE38684697}"/>
                </a:ext>
              </a:extLst>
            </p:cNvPr>
            <p:cNvSpPr/>
            <p:nvPr/>
          </p:nvSpPr>
          <p:spPr>
            <a:xfrm>
              <a:off x="1207130" y="433439"/>
              <a:ext cx="221273" cy="221627"/>
            </a:xfrm>
            <a:custGeom>
              <a:avLst/>
              <a:gdLst>
                <a:gd name="connsiteX0" fmla="*/ 285120 w 304615"/>
                <a:gd name="connsiteY0" fmla="*/ 285120 h 305102"/>
                <a:gd name="connsiteX1" fmla="*/ 188293 w 304615"/>
                <a:gd name="connsiteY1" fmla="*/ 285120 h 305102"/>
                <a:gd name="connsiteX2" fmla="*/ 19983 w 304615"/>
                <a:gd name="connsiteY2" fmla="*/ 116810 h 305102"/>
                <a:gd name="connsiteX3" fmla="*/ 19983 w 304615"/>
                <a:gd name="connsiteY3" fmla="*/ 19983 h 305102"/>
                <a:gd name="connsiteX4" fmla="*/ 116810 w 304615"/>
                <a:gd name="connsiteY4" fmla="*/ 19983 h 305102"/>
                <a:gd name="connsiteX5" fmla="*/ 285120 w 304615"/>
                <a:gd name="connsiteY5" fmla="*/ 188293 h 305102"/>
                <a:gd name="connsiteX6" fmla="*/ 285120 w 304615"/>
                <a:gd name="connsiteY6" fmla="*/ 285120 h 305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4615" h="305102">
                  <a:moveTo>
                    <a:pt x="285120" y="285120"/>
                  </a:moveTo>
                  <a:cubicBezTo>
                    <a:pt x="258476" y="311764"/>
                    <a:pt x="214937" y="311764"/>
                    <a:pt x="188293" y="285120"/>
                  </a:cubicBezTo>
                  <a:lnTo>
                    <a:pt x="19983" y="116810"/>
                  </a:lnTo>
                  <a:cubicBezTo>
                    <a:pt x="-6661" y="90166"/>
                    <a:pt x="-6661" y="46626"/>
                    <a:pt x="19983" y="19983"/>
                  </a:cubicBezTo>
                  <a:cubicBezTo>
                    <a:pt x="46626" y="-6661"/>
                    <a:pt x="90166" y="-6661"/>
                    <a:pt x="116810" y="19983"/>
                  </a:cubicBezTo>
                  <a:lnTo>
                    <a:pt x="285120" y="188293"/>
                  </a:lnTo>
                  <a:cubicBezTo>
                    <a:pt x="311114" y="214937"/>
                    <a:pt x="311114" y="258476"/>
                    <a:pt x="285120" y="285120"/>
                  </a:cubicBezTo>
                  <a:close/>
                </a:path>
              </a:pathLst>
            </a:custGeom>
            <a:solidFill>
              <a:schemeClr val="accent3"/>
            </a:solidFill>
            <a:ln w="6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</p:grpSp>
      <p:sp>
        <p:nvSpPr>
          <p:cNvPr id="13" name="Rektangel 12">
            <a:extLst>
              <a:ext uri="{FF2B5EF4-FFF2-40B4-BE49-F238E27FC236}">
                <a16:creationId xmlns:a16="http://schemas.microsoft.com/office/drawing/2014/main" id="{80952C8A-BA95-E0A4-BD57-0A8C97E673E1}"/>
              </a:ext>
            </a:extLst>
          </p:cNvPr>
          <p:cNvSpPr/>
          <p:nvPr userDrawn="1"/>
        </p:nvSpPr>
        <p:spPr>
          <a:xfrm>
            <a:off x="986240" y="4238309"/>
            <a:ext cx="2021313" cy="84455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8387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AB6433D4-91EF-43E6-F69F-C4F1A60C7933}"/>
              </a:ext>
            </a:extLst>
          </p:cNvPr>
          <p:cNvSpPr>
            <a:spLocks noGrp="1"/>
          </p:cNvSpPr>
          <p:nvPr>
            <p:ph type="title" orient="vert" hasCustomPrompt="1"/>
          </p:nvPr>
        </p:nvSpPr>
        <p:spPr>
          <a:xfrm>
            <a:off x="9042281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nb-NO" dirty="0"/>
              <a:t>Klikk for å legge til tittel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B099D5BF-2906-4589-47F0-F048FC0A83AB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515999" y="365125"/>
            <a:ext cx="8257065" cy="5811838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nb-NO" dirty="0"/>
              <a:t>Klikk for å legge til tekst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15E56ED-745D-B77E-461A-7E6EAEBD9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AC63E-32AD-4CEC-A4D4-8863D64CD3B1}" type="datetimeFigureOut">
              <a:rPr lang="nb-NO" smtClean="0"/>
              <a:t>20.04.2026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D2F4FE7-E2CA-BA92-1210-09C120719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60BD7D8-2AD4-9020-31B4-57ECD1248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BC0C4-8003-4325-A2DB-762C096FAA3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373676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ste slide 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tittel 2">
            <a:extLst>
              <a:ext uri="{FF2B5EF4-FFF2-40B4-BE49-F238E27FC236}">
                <a16:creationId xmlns:a16="http://schemas.microsoft.com/office/drawing/2014/main" id="{D939735C-BB0B-5412-2119-C3CBB61CBD7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334526" y="4553296"/>
            <a:ext cx="8854067" cy="93310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/>
              <a:t>Klikk for å legge til tekst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7ECC792-C65B-E785-19CE-008216538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AC63E-32AD-4CEC-A4D4-8863D64CD3B1}" type="datetimeFigureOut">
              <a:rPr lang="nb-NO" smtClean="0"/>
              <a:t>20.04.2026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A3E8714-1BE3-72CE-1F98-136FB5922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7FAECB0-A11C-15DF-0E90-A0F6841F6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BC0C4-8003-4325-A2DB-762C096FAA3E}" type="slidenum">
              <a:rPr lang="nb-NO" smtClean="0"/>
              <a:t>‹#›</a:t>
            </a:fld>
            <a:endParaRPr lang="nb-NO"/>
          </a:p>
        </p:txBody>
      </p:sp>
      <p:sp>
        <p:nvSpPr>
          <p:cNvPr id="9" name="Frihåndsform: figur 8">
            <a:extLst>
              <a:ext uri="{FF2B5EF4-FFF2-40B4-BE49-F238E27FC236}">
                <a16:creationId xmlns:a16="http://schemas.microsoft.com/office/drawing/2014/main" id="{72BD5044-F87E-FA60-E718-D904A4C16300}"/>
              </a:ext>
            </a:extLst>
          </p:cNvPr>
          <p:cNvSpPr/>
          <p:nvPr/>
        </p:nvSpPr>
        <p:spPr>
          <a:xfrm>
            <a:off x="9592187" y="779553"/>
            <a:ext cx="338544" cy="338544"/>
          </a:xfrm>
          <a:custGeom>
            <a:avLst/>
            <a:gdLst>
              <a:gd name="connsiteX0" fmla="*/ 316362 w 338544"/>
              <a:gd name="connsiteY0" fmla="*/ 22183 h 338544"/>
              <a:gd name="connsiteX1" fmla="*/ 209093 w 338544"/>
              <a:gd name="connsiteY1" fmla="*/ 22183 h 338544"/>
              <a:gd name="connsiteX2" fmla="*/ 22183 w 338544"/>
              <a:gd name="connsiteY2" fmla="*/ 209093 h 338544"/>
              <a:gd name="connsiteX3" fmla="*/ 22183 w 338544"/>
              <a:gd name="connsiteY3" fmla="*/ 316362 h 338544"/>
              <a:gd name="connsiteX4" fmla="*/ 129452 w 338544"/>
              <a:gd name="connsiteY4" fmla="*/ 316362 h 338544"/>
              <a:gd name="connsiteX5" fmla="*/ 316362 w 338544"/>
              <a:gd name="connsiteY5" fmla="*/ 129452 h 338544"/>
              <a:gd name="connsiteX6" fmla="*/ 316362 w 338544"/>
              <a:gd name="connsiteY6" fmla="*/ 22183 h 33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8544" h="338544">
                <a:moveTo>
                  <a:pt x="316362" y="22183"/>
                </a:moveTo>
                <a:cubicBezTo>
                  <a:pt x="286786" y="-7394"/>
                  <a:pt x="238669" y="-7394"/>
                  <a:pt x="209093" y="22183"/>
                </a:cubicBezTo>
                <a:lnTo>
                  <a:pt x="22183" y="209093"/>
                </a:lnTo>
                <a:cubicBezTo>
                  <a:pt x="-7394" y="238669"/>
                  <a:pt x="-7394" y="286786"/>
                  <a:pt x="22183" y="316362"/>
                </a:cubicBezTo>
                <a:cubicBezTo>
                  <a:pt x="51759" y="345939"/>
                  <a:pt x="99875" y="345939"/>
                  <a:pt x="129452" y="316362"/>
                </a:cubicBezTo>
                <a:lnTo>
                  <a:pt x="316362" y="129452"/>
                </a:lnTo>
                <a:cubicBezTo>
                  <a:pt x="345939" y="99875"/>
                  <a:pt x="345939" y="51759"/>
                  <a:pt x="316362" y="22183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1" name="Frihåndsform: figur 10">
            <a:extLst>
              <a:ext uri="{FF2B5EF4-FFF2-40B4-BE49-F238E27FC236}">
                <a16:creationId xmlns:a16="http://schemas.microsoft.com/office/drawing/2014/main" id="{0C554AB2-E3E6-FA05-B34D-87C9769D6C34}"/>
              </a:ext>
            </a:extLst>
          </p:cNvPr>
          <p:cNvSpPr/>
          <p:nvPr/>
        </p:nvSpPr>
        <p:spPr>
          <a:xfrm>
            <a:off x="10199519" y="1328381"/>
            <a:ext cx="338544" cy="338544"/>
          </a:xfrm>
          <a:custGeom>
            <a:avLst/>
            <a:gdLst>
              <a:gd name="connsiteX0" fmla="*/ 316362 w 338544"/>
              <a:gd name="connsiteY0" fmla="*/ 22183 h 338544"/>
              <a:gd name="connsiteX1" fmla="*/ 209093 w 338544"/>
              <a:gd name="connsiteY1" fmla="*/ 22183 h 338544"/>
              <a:gd name="connsiteX2" fmla="*/ 22183 w 338544"/>
              <a:gd name="connsiteY2" fmla="*/ 209093 h 338544"/>
              <a:gd name="connsiteX3" fmla="*/ 22183 w 338544"/>
              <a:gd name="connsiteY3" fmla="*/ 316362 h 338544"/>
              <a:gd name="connsiteX4" fmla="*/ 129452 w 338544"/>
              <a:gd name="connsiteY4" fmla="*/ 316362 h 338544"/>
              <a:gd name="connsiteX5" fmla="*/ 316362 w 338544"/>
              <a:gd name="connsiteY5" fmla="*/ 129452 h 338544"/>
              <a:gd name="connsiteX6" fmla="*/ 316362 w 338544"/>
              <a:gd name="connsiteY6" fmla="*/ 22183 h 33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8544" h="338544">
                <a:moveTo>
                  <a:pt x="316362" y="22183"/>
                </a:moveTo>
                <a:cubicBezTo>
                  <a:pt x="286786" y="-7394"/>
                  <a:pt x="238669" y="-7394"/>
                  <a:pt x="209093" y="22183"/>
                </a:cubicBezTo>
                <a:lnTo>
                  <a:pt x="22183" y="209093"/>
                </a:lnTo>
                <a:cubicBezTo>
                  <a:pt x="-7394" y="238669"/>
                  <a:pt x="-7394" y="286786"/>
                  <a:pt x="22183" y="316362"/>
                </a:cubicBezTo>
                <a:cubicBezTo>
                  <a:pt x="51759" y="345939"/>
                  <a:pt x="99875" y="345939"/>
                  <a:pt x="129452" y="316362"/>
                </a:cubicBezTo>
                <a:lnTo>
                  <a:pt x="316362" y="129452"/>
                </a:lnTo>
                <a:cubicBezTo>
                  <a:pt x="345939" y="99875"/>
                  <a:pt x="345939" y="51759"/>
                  <a:pt x="316362" y="22183"/>
                </a:cubicBezTo>
                <a:close/>
              </a:path>
            </a:pathLst>
          </a:custGeom>
          <a:solidFill>
            <a:srgbClr val="FFFFFF">
              <a:alpha val="25000"/>
            </a:srgb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3" name="Frihåndsform: figur 12">
            <a:extLst>
              <a:ext uri="{FF2B5EF4-FFF2-40B4-BE49-F238E27FC236}">
                <a16:creationId xmlns:a16="http://schemas.microsoft.com/office/drawing/2014/main" id="{63232F20-7DFE-FCE4-27C7-74498FF10EA7}"/>
              </a:ext>
            </a:extLst>
          </p:cNvPr>
          <p:cNvSpPr/>
          <p:nvPr/>
        </p:nvSpPr>
        <p:spPr>
          <a:xfrm>
            <a:off x="10199736" y="779553"/>
            <a:ext cx="338544" cy="338544"/>
          </a:xfrm>
          <a:custGeom>
            <a:avLst/>
            <a:gdLst>
              <a:gd name="connsiteX0" fmla="*/ 316362 w 338544"/>
              <a:gd name="connsiteY0" fmla="*/ 316362 h 338544"/>
              <a:gd name="connsiteX1" fmla="*/ 316362 w 338544"/>
              <a:gd name="connsiteY1" fmla="*/ 209093 h 338544"/>
              <a:gd name="connsiteX2" fmla="*/ 129452 w 338544"/>
              <a:gd name="connsiteY2" fmla="*/ 22183 h 338544"/>
              <a:gd name="connsiteX3" fmla="*/ 22183 w 338544"/>
              <a:gd name="connsiteY3" fmla="*/ 22183 h 338544"/>
              <a:gd name="connsiteX4" fmla="*/ 22183 w 338544"/>
              <a:gd name="connsiteY4" fmla="*/ 129452 h 338544"/>
              <a:gd name="connsiteX5" fmla="*/ 209093 w 338544"/>
              <a:gd name="connsiteY5" fmla="*/ 316362 h 338544"/>
              <a:gd name="connsiteX6" fmla="*/ 316362 w 338544"/>
              <a:gd name="connsiteY6" fmla="*/ 316362 h 33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8544" h="338544">
                <a:moveTo>
                  <a:pt x="316362" y="316362"/>
                </a:moveTo>
                <a:cubicBezTo>
                  <a:pt x="345939" y="286786"/>
                  <a:pt x="345939" y="238669"/>
                  <a:pt x="316362" y="209093"/>
                </a:cubicBezTo>
                <a:lnTo>
                  <a:pt x="129452" y="22183"/>
                </a:lnTo>
                <a:cubicBezTo>
                  <a:pt x="99875" y="-7394"/>
                  <a:pt x="51759" y="-7394"/>
                  <a:pt x="22183" y="22183"/>
                </a:cubicBezTo>
                <a:cubicBezTo>
                  <a:pt x="-7394" y="51759"/>
                  <a:pt x="-7394" y="99875"/>
                  <a:pt x="22183" y="129452"/>
                </a:cubicBezTo>
                <a:lnTo>
                  <a:pt x="209093" y="316362"/>
                </a:lnTo>
                <a:cubicBezTo>
                  <a:pt x="238669" y="345939"/>
                  <a:pt x="286786" y="345939"/>
                  <a:pt x="316362" y="316362"/>
                </a:cubicBezTo>
                <a:close/>
              </a:path>
            </a:pathLst>
          </a:custGeom>
          <a:solidFill>
            <a:srgbClr val="FFFFFF">
              <a:alpha val="25000"/>
            </a:srgb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4" name="Frihåndsform: figur 13">
            <a:extLst>
              <a:ext uri="{FF2B5EF4-FFF2-40B4-BE49-F238E27FC236}">
                <a16:creationId xmlns:a16="http://schemas.microsoft.com/office/drawing/2014/main" id="{EB2C6D82-F780-F295-F6B8-46D3144A1A81}"/>
              </a:ext>
            </a:extLst>
          </p:cNvPr>
          <p:cNvSpPr/>
          <p:nvPr/>
        </p:nvSpPr>
        <p:spPr>
          <a:xfrm>
            <a:off x="11344930" y="5762575"/>
            <a:ext cx="338544" cy="338544"/>
          </a:xfrm>
          <a:custGeom>
            <a:avLst/>
            <a:gdLst>
              <a:gd name="connsiteX0" fmla="*/ 316362 w 338544"/>
              <a:gd name="connsiteY0" fmla="*/ 22183 h 338544"/>
              <a:gd name="connsiteX1" fmla="*/ 209093 w 338544"/>
              <a:gd name="connsiteY1" fmla="*/ 22183 h 338544"/>
              <a:gd name="connsiteX2" fmla="*/ 22182 w 338544"/>
              <a:gd name="connsiteY2" fmla="*/ 209093 h 338544"/>
              <a:gd name="connsiteX3" fmla="*/ 22182 w 338544"/>
              <a:gd name="connsiteY3" fmla="*/ 316362 h 338544"/>
              <a:gd name="connsiteX4" fmla="*/ 129452 w 338544"/>
              <a:gd name="connsiteY4" fmla="*/ 316362 h 338544"/>
              <a:gd name="connsiteX5" fmla="*/ 316362 w 338544"/>
              <a:gd name="connsiteY5" fmla="*/ 129452 h 338544"/>
              <a:gd name="connsiteX6" fmla="*/ 316362 w 338544"/>
              <a:gd name="connsiteY6" fmla="*/ 22183 h 33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8544" h="338544">
                <a:moveTo>
                  <a:pt x="316362" y="22183"/>
                </a:moveTo>
                <a:cubicBezTo>
                  <a:pt x="286786" y="-7394"/>
                  <a:pt x="238669" y="-7394"/>
                  <a:pt x="209093" y="22183"/>
                </a:cubicBezTo>
                <a:lnTo>
                  <a:pt x="22182" y="209093"/>
                </a:lnTo>
                <a:cubicBezTo>
                  <a:pt x="-7394" y="238670"/>
                  <a:pt x="-7394" y="286786"/>
                  <a:pt x="22182" y="316362"/>
                </a:cubicBezTo>
                <a:cubicBezTo>
                  <a:pt x="51759" y="345939"/>
                  <a:pt x="99875" y="345939"/>
                  <a:pt x="129452" y="316362"/>
                </a:cubicBezTo>
                <a:lnTo>
                  <a:pt x="316362" y="129452"/>
                </a:lnTo>
                <a:cubicBezTo>
                  <a:pt x="345939" y="99875"/>
                  <a:pt x="345939" y="51759"/>
                  <a:pt x="316362" y="22183"/>
                </a:cubicBezTo>
                <a:close/>
              </a:path>
            </a:pathLst>
          </a:custGeom>
          <a:solidFill>
            <a:srgbClr val="FFFFFF">
              <a:alpha val="25000"/>
            </a:srgb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5" name="Frihåndsform: figur 14">
            <a:extLst>
              <a:ext uri="{FF2B5EF4-FFF2-40B4-BE49-F238E27FC236}">
                <a16:creationId xmlns:a16="http://schemas.microsoft.com/office/drawing/2014/main" id="{996CE640-92CC-A991-DF0F-800FA0D402D9}"/>
              </a:ext>
            </a:extLst>
          </p:cNvPr>
          <p:cNvSpPr/>
          <p:nvPr/>
        </p:nvSpPr>
        <p:spPr>
          <a:xfrm>
            <a:off x="11345435" y="2454315"/>
            <a:ext cx="338544" cy="338544"/>
          </a:xfrm>
          <a:custGeom>
            <a:avLst/>
            <a:gdLst>
              <a:gd name="connsiteX0" fmla="*/ 316362 w 338544"/>
              <a:gd name="connsiteY0" fmla="*/ 22182 h 338544"/>
              <a:gd name="connsiteX1" fmla="*/ 209093 w 338544"/>
              <a:gd name="connsiteY1" fmla="*/ 22182 h 338544"/>
              <a:gd name="connsiteX2" fmla="*/ 22183 w 338544"/>
              <a:gd name="connsiteY2" fmla="*/ 209093 h 338544"/>
              <a:gd name="connsiteX3" fmla="*/ 22183 w 338544"/>
              <a:gd name="connsiteY3" fmla="*/ 316362 h 338544"/>
              <a:gd name="connsiteX4" fmla="*/ 129452 w 338544"/>
              <a:gd name="connsiteY4" fmla="*/ 316362 h 338544"/>
              <a:gd name="connsiteX5" fmla="*/ 316362 w 338544"/>
              <a:gd name="connsiteY5" fmla="*/ 129452 h 338544"/>
              <a:gd name="connsiteX6" fmla="*/ 316362 w 338544"/>
              <a:gd name="connsiteY6" fmla="*/ 22182 h 33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8544" h="338544">
                <a:moveTo>
                  <a:pt x="316362" y="22182"/>
                </a:moveTo>
                <a:cubicBezTo>
                  <a:pt x="286786" y="-7394"/>
                  <a:pt x="238669" y="-7394"/>
                  <a:pt x="209093" y="22182"/>
                </a:cubicBezTo>
                <a:lnTo>
                  <a:pt x="22183" y="209093"/>
                </a:lnTo>
                <a:cubicBezTo>
                  <a:pt x="-7394" y="238669"/>
                  <a:pt x="-7394" y="286786"/>
                  <a:pt x="22183" y="316362"/>
                </a:cubicBezTo>
                <a:cubicBezTo>
                  <a:pt x="51759" y="345939"/>
                  <a:pt x="99875" y="345939"/>
                  <a:pt x="129452" y="316362"/>
                </a:cubicBezTo>
                <a:lnTo>
                  <a:pt x="316362" y="129452"/>
                </a:lnTo>
                <a:cubicBezTo>
                  <a:pt x="345939" y="99875"/>
                  <a:pt x="345939" y="51759"/>
                  <a:pt x="316362" y="22182"/>
                </a:cubicBezTo>
                <a:close/>
              </a:path>
            </a:pathLst>
          </a:custGeom>
          <a:solidFill>
            <a:srgbClr val="FFFFFF">
              <a:alpha val="25000"/>
            </a:srgb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6" name="Frihåndsform: figur 15">
            <a:extLst>
              <a:ext uri="{FF2B5EF4-FFF2-40B4-BE49-F238E27FC236}">
                <a16:creationId xmlns:a16="http://schemas.microsoft.com/office/drawing/2014/main" id="{E08B06EA-5B2A-8171-F48C-D37C2A2E9B40}"/>
              </a:ext>
            </a:extLst>
          </p:cNvPr>
          <p:cNvSpPr/>
          <p:nvPr/>
        </p:nvSpPr>
        <p:spPr>
          <a:xfrm>
            <a:off x="11346373" y="1323115"/>
            <a:ext cx="338544" cy="338544"/>
          </a:xfrm>
          <a:custGeom>
            <a:avLst/>
            <a:gdLst>
              <a:gd name="connsiteX0" fmla="*/ 22183 w 338544"/>
              <a:gd name="connsiteY0" fmla="*/ 316362 h 338544"/>
              <a:gd name="connsiteX1" fmla="*/ 129452 w 338544"/>
              <a:gd name="connsiteY1" fmla="*/ 316362 h 338544"/>
              <a:gd name="connsiteX2" fmla="*/ 316362 w 338544"/>
              <a:gd name="connsiteY2" fmla="*/ 129452 h 338544"/>
              <a:gd name="connsiteX3" fmla="*/ 316362 w 338544"/>
              <a:gd name="connsiteY3" fmla="*/ 22183 h 338544"/>
              <a:gd name="connsiteX4" fmla="*/ 209093 w 338544"/>
              <a:gd name="connsiteY4" fmla="*/ 22183 h 338544"/>
              <a:gd name="connsiteX5" fmla="*/ 22183 w 338544"/>
              <a:gd name="connsiteY5" fmla="*/ 209093 h 338544"/>
              <a:gd name="connsiteX6" fmla="*/ 22183 w 338544"/>
              <a:gd name="connsiteY6" fmla="*/ 316362 h 33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8544" h="338544">
                <a:moveTo>
                  <a:pt x="22183" y="316362"/>
                </a:moveTo>
                <a:cubicBezTo>
                  <a:pt x="51759" y="345939"/>
                  <a:pt x="99875" y="345939"/>
                  <a:pt x="129452" y="316362"/>
                </a:cubicBezTo>
                <a:lnTo>
                  <a:pt x="316362" y="129452"/>
                </a:lnTo>
                <a:cubicBezTo>
                  <a:pt x="345939" y="99875"/>
                  <a:pt x="345939" y="51759"/>
                  <a:pt x="316362" y="22183"/>
                </a:cubicBezTo>
                <a:cubicBezTo>
                  <a:pt x="286786" y="-7394"/>
                  <a:pt x="238669" y="-7394"/>
                  <a:pt x="209093" y="22183"/>
                </a:cubicBezTo>
                <a:lnTo>
                  <a:pt x="22183" y="209093"/>
                </a:lnTo>
                <a:cubicBezTo>
                  <a:pt x="-7394" y="238669"/>
                  <a:pt x="-7394" y="286786"/>
                  <a:pt x="22183" y="316362"/>
                </a:cubicBezTo>
                <a:close/>
              </a:path>
            </a:pathLst>
          </a:custGeom>
          <a:solidFill>
            <a:srgbClr val="FFFFFF">
              <a:alpha val="25000"/>
            </a:srgb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7" name="Frihåndsform: figur 16">
            <a:extLst>
              <a:ext uri="{FF2B5EF4-FFF2-40B4-BE49-F238E27FC236}">
                <a16:creationId xmlns:a16="http://schemas.microsoft.com/office/drawing/2014/main" id="{FAFCE964-13C5-C5CD-1BBE-F9542B8B5A3A}"/>
              </a:ext>
            </a:extLst>
          </p:cNvPr>
          <p:cNvSpPr/>
          <p:nvPr/>
        </p:nvSpPr>
        <p:spPr>
          <a:xfrm>
            <a:off x="11346373" y="779553"/>
            <a:ext cx="338544" cy="338544"/>
          </a:xfrm>
          <a:custGeom>
            <a:avLst/>
            <a:gdLst>
              <a:gd name="connsiteX0" fmla="*/ 22183 w 338544"/>
              <a:gd name="connsiteY0" fmla="*/ 22183 h 338544"/>
              <a:gd name="connsiteX1" fmla="*/ 22183 w 338544"/>
              <a:gd name="connsiteY1" fmla="*/ 129452 h 338544"/>
              <a:gd name="connsiteX2" fmla="*/ 209093 w 338544"/>
              <a:gd name="connsiteY2" fmla="*/ 316362 h 338544"/>
              <a:gd name="connsiteX3" fmla="*/ 316362 w 338544"/>
              <a:gd name="connsiteY3" fmla="*/ 316362 h 338544"/>
              <a:gd name="connsiteX4" fmla="*/ 316362 w 338544"/>
              <a:gd name="connsiteY4" fmla="*/ 209093 h 338544"/>
              <a:gd name="connsiteX5" fmla="*/ 129452 w 338544"/>
              <a:gd name="connsiteY5" fmla="*/ 22183 h 338544"/>
              <a:gd name="connsiteX6" fmla="*/ 22183 w 338544"/>
              <a:gd name="connsiteY6" fmla="*/ 22183 h 33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8544" h="338544">
                <a:moveTo>
                  <a:pt x="22183" y="22183"/>
                </a:moveTo>
                <a:cubicBezTo>
                  <a:pt x="-7394" y="51759"/>
                  <a:pt x="-7394" y="99875"/>
                  <a:pt x="22183" y="129452"/>
                </a:cubicBezTo>
                <a:lnTo>
                  <a:pt x="209093" y="316362"/>
                </a:lnTo>
                <a:cubicBezTo>
                  <a:pt x="238669" y="345939"/>
                  <a:pt x="286786" y="345939"/>
                  <a:pt x="316362" y="316362"/>
                </a:cubicBezTo>
                <a:cubicBezTo>
                  <a:pt x="345939" y="286786"/>
                  <a:pt x="345939" y="238669"/>
                  <a:pt x="316362" y="209093"/>
                </a:cubicBezTo>
                <a:lnTo>
                  <a:pt x="129452" y="22183"/>
                </a:lnTo>
                <a:cubicBezTo>
                  <a:pt x="99875" y="-7394"/>
                  <a:pt x="51759" y="-7394"/>
                  <a:pt x="22183" y="22183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8" name="Frihåndsform: figur 17">
            <a:extLst>
              <a:ext uri="{FF2B5EF4-FFF2-40B4-BE49-F238E27FC236}">
                <a16:creationId xmlns:a16="http://schemas.microsoft.com/office/drawing/2014/main" id="{DBBE4D70-09E8-AC1A-1FBF-1701913EFF1D}"/>
              </a:ext>
            </a:extLst>
          </p:cNvPr>
          <p:cNvSpPr/>
          <p:nvPr/>
        </p:nvSpPr>
        <p:spPr>
          <a:xfrm>
            <a:off x="11345435" y="3002638"/>
            <a:ext cx="338544" cy="338544"/>
          </a:xfrm>
          <a:custGeom>
            <a:avLst/>
            <a:gdLst>
              <a:gd name="connsiteX0" fmla="*/ 316362 w 338544"/>
              <a:gd name="connsiteY0" fmla="*/ 316362 h 338544"/>
              <a:gd name="connsiteX1" fmla="*/ 209093 w 338544"/>
              <a:gd name="connsiteY1" fmla="*/ 316362 h 338544"/>
              <a:gd name="connsiteX2" fmla="*/ 22183 w 338544"/>
              <a:gd name="connsiteY2" fmla="*/ 129452 h 338544"/>
              <a:gd name="connsiteX3" fmla="*/ 22183 w 338544"/>
              <a:gd name="connsiteY3" fmla="*/ 22182 h 338544"/>
              <a:gd name="connsiteX4" fmla="*/ 129452 w 338544"/>
              <a:gd name="connsiteY4" fmla="*/ 22182 h 338544"/>
              <a:gd name="connsiteX5" fmla="*/ 316362 w 338544"/>
              <a:gd name="connsiteY5" fmla="*/ 209093 h 338544"/>
              <a:gd name="connsiteX6" fmla="*/ 316362 w 338544"/>
              <a:gd name="connsiteY6" fmla="*/ 316362 h 33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8544" h="338544">
                <a:moveTo>
                  <a:pt x="316362" y="316362"/>
                </a:moveTo>
                <a:cubicBezTo>
                  <a:pt x="286786" y="345939"/>
                  <a:pt x="238669" y="345939"/>
                  <a:pt x="209093" y="316362"/>
                </a:cubicBezTo>
                <a:lnTo>
                  <a:pt x="22183" y="129452"/>
                </a:lnTo>
                <a:cubicBezTo>
                  <a:pt x="-7394" y="99875"/>
                  <a:pt x="-7394" y="51759"/>
                  <a:pt x="22183" y="22182"/>
                </a:cubicBezTo>
                <a:cubicBezTo>
                  <a:pt x="51759" y="-7394"/>
                  <a:pt x="99875" y="-7394"/>
                  <a:pt x="129452" y="22182"/>
                </a:cubicBezTo>
                <a:lnTo>
                  <a:pt x="316362" y="209093"/>
                </a:lnTo>
                <a:cubicBezTo>
                  <a:pt x="345939" y="238669"/>
                  <a:pt x="345939" y="286786"/>
                  <a:pt x="316362" y="316362"/>
                </a:cubicBezTo>
                <a:close/>
              </a:path>
            </a:pathLst>
          </a:custGeom>
          <a:solidFill>
            <a:srgbClr val="FFFFFF">
              <a:alpha val="25000"/>
            </a:srgb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9" name="Frihåndsform: figur 18">
            <a:extLst>
              <a:ext uri="{FF2B5EF4-FFF2-40B4-BE49-F238E27FC236}">
                <a16:creationId xmlns:a16="http://schemas.microsoft.com/office/drawing/2014/main" id="{3F5EB913-479E-1190-EA51-E25161017003}"/>
              </a:ext>
            </a:extLst>
          </p:cNvPr>
          <p:cNvSpPr/>
          <p:nvPr/>
        </p:nvSpPr>
        <p:spPr>
          <a:xfrm>
            <a:off x="11345435" y="3559978"/>
            <a:ext cx="338544" cy="338544"/>
          </a:xfrm>
          <a:custGeom>
            <a:avLst/>
            <a:gdLst>
              <a:gd name="connsiteX0" fmla="*/ 316362 w 338544"/>
              <a:gd name="connsiteY0" fmla="*/ 22183 h 338544"/>
              <a:gd name="connsiteX1" fmla="*/ 316362 w 338544"/>
              <a:gd name="connsiteY1" fmla="*/ 129452 h 338544"/>
              <a:gd name="connsiteX2" fmla="*/ 129452 w 338544"/>
              <a:gd name="connsiteY2" fmla="*/ 316362 h 338544"/>
              <a:gd name="connsiteX3" fmla="*/ 22183 w 338544"/>
              <a:gd name="connsiteY3" fmla="*/ 316362 h 338544"/>
              <a:gd name="connsiteX4" fmla="*/ 22183 w 338544"/>
              <a:gd name="connsiteY4" fmla="*/ 209093 h 338544"/>
              <a:gd name="connsiteX5" fmla="*/ 209093 w 338544"/>
              <a:gd name="connsiteY5" fmla="*/ 22183 h 338544"/>
              <a:gd name="connsiteX6" fmla="*/ 316362 w 338544"/>
              <a:gd name="connsiteY6" fmla="*/ 22183 h 33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8544" h="338544">
                <a:moveTo>
                  <a:pt x="316362" y="22183"/>
                </a:moveTo>
                <a:cubicBezTo>
                  <a:pt x="345939" y="51759"/>
                  <a:pt x="345939" y="99875"/>
                  <a:pt x="316362" y="129452"/>
                </a:cubicBezTo>
                <a:lnTo>
                  <a:pt x="129452" y="316362"/>
                </a:lnTo>
                <a:cubicBezTo>
                  <a:pt x="99875" y="345939"/>
                  <a:pt x="51759" y="345939"/>
                  <a:pt x="22183" y="316362"/>
                </a:cubicBezTo>
                <a:cubicBezTo>
                  <a:pt x="-7394" y="286786"/>
                  <a:pt x="-7394" y="238670"/>
                  <a:pt x="22183" y="209093"/>
                </a:cubicBezTo>
                <a:lnTo>
                  <a:pt x="209093" y="22183"/>
                </a:lnTo>
                <a:cubicBezTo>
                  <a:pt x="238669" y="-7394"/>
                  <a:pt x="286786" y="-7394"/>
                  <a:pt x="316362" y="22183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20" name="Frihåndsform: figur 19">
            <a:extLst>
              <a:ext uri="{FF2B5EF4-FFF2-40B4-BE49-F238E27FC236}">
                <a16:creationId xmlns:a16="http://schemas.microsoft.com/office/drawing/2014/main" id="{FCEB2C36-51F5-161D-80BC-9948BEE19EEE}"/>
              </a:ext>
            </a:extLst>
          </p:cNvPr>
          <p:cNvSpPr/>
          <p:nvPr/>
        </p:nvSpPr>
        <p:spPr>
          <a:xfrm>
            <a:off x="11344930" y="5209636"/>
            <a:ext cx="338544" cy="338544"/>
          </a:xfrm>
          <a:custGeom>
            <a:avLst/>
            <a:gdLst>
              <a:gd name="connsiteX0" fmla="*/ 316362 w 338544"/>
              <a:gd name="connsiteY0" fmla="*/ 316362 h 338544"/>
              <a:gd name="connsiteX1" fmla="*/ 209093 w 338544"/>
              <a:gd name="connsiteY1" fmla="*/ 316362 h 338544"/>
              <a:gd name="connsiteX2" fmla="*/ 22182 w 338544"/>
              <a:gd name="connsiteY2" fmla="*/ 129452 h 338544"/>
              <a:gd name="connsiteX3" fmla="*/ 22182 w 338544"/>
              <a:gd name="connsiteY3" fmla="*/ 22182 h 338544"/>
              <a:gd name="connsiteX4" fmla="*/ 129452 w 338544"/>
              <a:gd name="connsiteY4" fmla="*/ 22182 h 338544"/>
              <a:gd name="connsiteX5" fmla="*/ 316362 w 338544"/>
              <a:gd name="connsiteY5" fmla="*/ 209093 h 338544"/>
              <a:gd name="connsiteX6" fmla="*/ 316362 w 338544"/>
              <a:gd name="connsiteY6" fmla="*/ 316362 h 33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8544" h="338544">
                <a:moveTo>
                  <a:pt x="316362" y="316362"/>
                </a:moveTo>
                <a:cubicBezTo>
                  <a:pt x="286786" y="345939"/>
                  <a:pt x="238669" y="345939"/>
                  <a:pt x="209093" y="316362"/>
                </a:cubicBezTo>
                <a:lnTo>
                  <a:pt x="22182" y="129452"/>
                </a:lnTo>
                <a:cubicBezTo>
                  <a:pt x="-7394" y="99875"/>
                  <a:pt x="-7394" y="51759"/>
                  <a:pt x="22182" y="22182"/>
                </a:cubicBezTo>
                <a:cubicBezTo>
                  <a:pt x="51759" y="-7394"/>
                  <a:pt x="99875" y="-7394"/>
                  <a:pt x="129452" y="22182"/>
                </a:cubicBezTo>
                <a:lnTo>
                  <a:pt x="316362" y="209093"/>
                </a:lnTo>
                <a:cubicBezTo>
                  <a:pt x="345939" y="238669"/>
                  <a:pt x="345939" y="286785"/>
                  <a:pt x="316362" y="316362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21" name="Frihåndsform: figur 20">
            <a:extLst>
              <a:ext uri="{FF2B5EF4-FFF2-40B4-BE49-F238E27FC236}">
                <a16:creationId xmlns:a16="http://schemas.microsoft.com/office/drawing/2014/main" id="{4FA4A093-54C5-4884-A6BA-3E1BE6D94DE4}"/>
              </a:ext>
            </a:extLst>
          </p:cNvPr>
          <p:cNvSpPr/>
          <p:nvPr/>
        </p:nvSpPr>
        <p:spPr>
          <a:xfrm>
            <a:off x="11343992" y="4661313"/>
            <a:ext cx="338544" cy="338544"/>
          </a:xfrm>
          <a:custGeom>
            <a:avLst/>
            <a:gdLst>
              <a:gd name="connsiteX0" fmla="*/ 316362 w 338544"/>
              <a:gd name="connsiteY0" fmla="*/ 22182 h 338544"/>
              <a:gd name="connsiteX1" fmla="*/ 316362 w 338544"/>
              <a:gd name="connsiteY1" fmla="*/ 129452 h 338544"/>
              <a:gd name="connsiteX2" fmla="*/ 129452 w 338544"/>
              <a:gd name="connsiteY2" fmla="*/ 316362 h 338544"/>
              <a:gd name="connsiteX3" fmla="*/ 22183 w 338544"/>
              <a:gd name="connsiteY3" fmla="*/ 316362 h 338544"/>
              <a:gd name="connsiteX4" fmla="*/ 22183 w 338544"/>
              <a:gd name="connsiteY4" fmla="*/ 209093 h 338544"/>
              <a:gd name="connsiteX5" fmla="*/ 209093 w 338544"/>
              <a:gd name="connsiteY5" fmla="*/ 22182 h 338544"/>
              <a:gd name="connsiteX6" fmla="*/ 316362 w 338544"/>
              <a:gd name="connsiteY6" fmla="*/ 22182 h 33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8544" h="338544">
                <a:moveTo>
                  <a:pt x="316362" y="22182"/>
                </a:moveTo>
                <a:cubicBezTo>
                  <a:pt x="345939" y="51759"/>
                  <a:pt x="345939" y="99875"/>
                  <a:pt x="316362" y="129452"/>
                </a:cubicBezTo>
                <a:lnTo>
                  <a:pt x="129452" y="316362"/>
                </a:lnTo>
                <a:cubicBezTo>
                  <a:pt x="99875" y="345939"/>
                  <a:pt x="51759" y="345939"/>
                  <a:pt x="22183" y="316362"/>
                </a:cubicBezTo>
                <a:cubicBezTo>
                  <a:pt x="-7394" y="286785"/>
                  <a:pt x="-7394" y="238669"/>
                  <a:pt x="22183" y="209093"/>
                </a:cubicBezTo>
                <a:lnTo>
                  <a:pt x="209093" y="22182"/>
                </a:lnTo>
                <a:cubicBezTo>
                  <a:pt x="238669" y="-7394"/>
                  <a:pt x="286786" y="-7394"/>
                  <a:pt x="316362" y="22182"/>
                </a:cubicBezTo>
                <a:close/>
              </a:path>
            </a:pathLst>
          </a:custGeom>
          <a:solidFill>
            <a:srgbClr val="FFFFFF">
              <a:alpha val="25000"/>
            </a:srgb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22" name="Frihåndsform: figur 21">
            <a:extLst>
              <a:ext uri="{FF2B5EF4-FFF2-40B4-BE49-F238E27FC236}">
                <a16:creationId xmlns:a16="http://schemas.microsoft.com/office/drawing/2014/main" id="{4BD6687C-4796-7C8D-F947-1C939129FBC0}"/>
              </a:ext>
            </a:extLst>
          </p:cNvPr>
          <p:cNvSpPr/>
          <p:nvPr/>
        </p:nvSpPr>
        <p:spPr>
          <a:xfrm>
            <a:off x="10769916" y="1328309"/>
            <a:ext cx="338544" cy="338544"/>
          </a:xfrm>
          <a:custGeom>
            <a:avLst/>
            <a:gdLst>
              <a:gd name="connsiteX0" fmla="*/ 316362 w 338544"/>
              <a:gd name="connsiteY0" fmla="*/ 316362 h 338544"/>
              <a:gd name="connsiteX1" fmla="*/ 209093 w 338544"/>
              <a:gd name="connsiteY1" fmla="*/ 316362 h 338544"/>
              <a:gd name="connsiteX2" fmla="*/ 22183 w 338544"/>
              <a:gd name="connsiteY2" fmla="*/ 129452 h 338544"/>
              <a:gd name="connsiteX3" fmla="*/ 22183 w 338544"/>
              <a:gd name="connsiteY3" fmla="*/ 22183 h 338544"/>
              <a:gd name="connsiteX4" fmla="*/ 129452 w 338544"/>
              <a:gd name="connsiteY4" fmla="*/ 22183 h 338544"/>
              <a:gd name="connsiteX5" fmla="*/ 316362 w 338544"/>
              <a:gd name="connsiteY5" fmla="*/ 209093 h 338544"/>
              <a:gd name="connsiteX6" fmla="*/ 316362 w 338544"/>
              <a:gd name="connsiteY6" fmla="*/ 316362 h 33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8544" h="338544">
                <a:moveTo>
                  <a:pt x="316362" y="316362"/>
                </a:moveTo>
                <a:cubicBezTo>
                  <a:pt x="286786" y="345939"/>
                  <a:pt x="238669" y="345939"/>
                  <a:pt x="209093" y="316362"/>
                </a:cubicBezTo>
                <a:lnTo>
                  <a:pt x="22183" y="129452"/>
                </a:lnTo>
                <a:cubicBezTo>
                  <a:pt x="-7394" y="99875"/>
                  <a:pt x="-7394" y="51759"/>
                  <a:pt x="22183" y="22183"/>
                </a:cubicBezTo>
                <a:cubicBezTo>
                  <a:pt x="51759" y="-7394"/>
                  <a:pt x="99875" y="-7394"/>
                  <a:pt x="129452" y="22183"/>
                </a:cubicBezTo>
                <a:lnTo>
                  <a:pt x="316362" y="209093"/>
                </a:lnTo>
                <a:cubicBezTo>
                  <a:pt x="345939" y="238669"/>
                  <a:pt x="345939" y="286786"/>
                  <a:pt x="316362" y="316362"/>
                </a:cubicBezTo>
                <a:close/>
              </a:path>
            </a:pathLst>
          </a:custGeom>
          <a:solidFill>
            <a:srgbClr val="FFFFFF">
              <a:alpha val="25000"/>
            </a:srgb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23" name="Frihåndsform: figur 22">
            <a:extLst>
              <a:ext uri="{FF2B5EF4-FFF2-40B4-BE49-F238E27FC236}">
                <a16:creationId xmlns:a16="http://schemas.microsoft.com/office/drawing/2014/main" id="{82896ABF-46BE-74C3-C032-2686E2AB5E22}"/>
              </a:ext>
            </a:extLst>
          </p:cNvPr>
          <p:cNvSpPr/>
          <p:nvPr/>
        </p:nvSpPr>
        <p:spPr>
          <a:xfrm>
            <a:off x="10777130" y="2450636"/>
            <a:ext cx="338544" cy="338544"/>
          </a:xfrm>
          <a:custGeom>
            <a:avLst/>
            <a:gdLst>
              <a:gd name="connsiteX0" fmla="*/ 316362 w 338544"/>
              <a:gd name="connsiteY0" fmla="*/ 316362 h 338544"/>
              <a:gd name="connsiteX1" fmla="*/ 209093 w 338544"/>
              <a:gd name="connsiteY1" fmla="*/ 316362 h 338544"/>
              <a:gd name="connsiteX2" fmla="*/ 22183 w 338544"/>
              <a:gd name="connsiteY2" fmla="*/ 129452 h 338544"/>
              <a:gd name="connsiteX3" fmla="*/ 22183 w 338544"/>
              <a:gd name="connsiteY3" fmla="*/ 22183 h 338544"/>
              <a:gd name="connsiteX4" fmla="*/ 129452 w 338544"/>
              <a:gd name="connsiteY4" fmla="*/ 22183 h 338544"/>
              <a:gd name="connsiteX5" fmla="*/ 316362 w 338544"/>
              <a:gd name="connsiteY5" fmla="*/ 209093 h 338544"/>
              <a:gd name="connsiteX6" fmla="*/ 316362 w 338544"/>
              <a:gd name="connsiteY6" fmla="*/ 316362 h 33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8544" h="338544">
                <a:moveTo>
                  <a:pt x="316362" y="316362"/>
                </a:moveTo>
                <a:cubicBezTo>
                  <a:pt x="286786" y="345939"/>
                  <a:pt x="238669" y="345939"/>
                  <a:pt x="209093" y="316362"/>
                </a:cubicBezTo>
                <a:lnTo>
                  <a:pt x="22183" y="129452"/>
                </a:lnTo>
                <a:cubicBezTo>
                  <a:pt x="-7394" y="99875"/>
                  <a:pt x="-7394" y="51759"/>
                  <a:pt x="22183" y="22183"/>
                </a:cubicBezTo>
                <a:cubicBezTo>
                  <a:pt x="51759" y="-7394"/>
                  <a:pt x="99875" y="-7394"/>
                  <a:pt x="129452" y="22183"/>
                </a:cubicBezTo>
                <a:lnTo>
                  <a:pt x="316362" y="209093"/>
                </a:lnTo>
                <a:cubicBezTo>
                  <a:pt x="345939" y="238670"/>
                  <a:pt x="345939" y="286786"/>
                  <a:pt x="316362" y="316362"/>
                </a:cubicBezTo>
                <a:close/>
              </a:path>
            </a:pathLst>
          </a:custGeom>
          <a:solidFill>
            <a:srgbClr val="FFFFFF">
              <a:alpha val="25000"/>
            </a:srgb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24" name="Frihåndsform: figur 23">
            <a:extLst>
              <a:ext uri="{FF2B5EF4-FFF2-40B4-BE49-F238E27FC236}">
                <a16:creationId xmlns:a16="http://schemas.microsoft.com/office/drawing/2014/main" id="{3A54914D-C69E-6F20-C341-E4A1F4021B35}"/>
              </a:ext>
            </a:extLst>
          </p:cNvPr>
          <p:cNvSpPr/>
          <p:nvPr/>
        </p:nvSpPr>
        <p:spPr>
          <a:xfrm>
            <a:off x="10775255" y="1886731"/>
            <a:ext cx="338544" cy="338544"/>
          </a:xfrm>
          <a:custGeom>
            <a:avLst/>
            <a:gdLst>
              <a:gd name="connsiteX0" fmla="*/ 316362 w 338544"/>
              <a:gd name="connsiteY0" fmla="*/ 22183 h 338544"/>
              <a:gd name="connsiteX1" fmla="*/ 316362 w 338544"/>
              <a:gd name="connsiteY1" fmla="*/ 129452 h 338544"/>
              <a:gd name="connsiteX2" fmla="*/ 129452 w 338544"/>
              <a:gd name="connsiteY2" fmla="*/ 316362 h 338544"/>
              <a:gd name="connsiteX3" fmla="*/ 22183 w 338544"/>
              <a:gd name="connsiteY3" fmla="*/ 316362 h 338544"/>
              <a:gd name="connsiteX4" fmla="*/ 22183 w 338544"/>
              <a:gd name="connsiteY4" fmla="*/ 209093 h 338544"/>
              <a:gd name="connsiteX5" fmla="*/ 209093 w 338544"/>
              <a:gd name="connsiteY5" fmla="*/ 22183 h 338544"/>
              <a:gd name="connsiteX6" fmla="*/ 316362 w 338544"/>
              <a:gd name="connsiteY6" fmla="*/ 22183 h 33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8544" h="338544">
                <a:moveTo>
                  <a:pt x="316362" y="22183"/>
                </a:moveTo>
                <a:cubicBezTo>
                  <a:pt x="345939" y="51759"/>
                  <a:pt x="345939" y="99875"/>
                  <a:pt x="316362" y="129452"/>
                </a:cubicBezTo>
                <a:lnTo>
                  <a:pt x="129452" y="316362"/>
                </a:lnTo>
                <a:cubicBezTo>
                  <a:pt x="99875" y="345939"/>
                  <a:pt x="51759" y="345939"/>
                  <a:pt x="22183" y="316362"/>
                </a:cubicBezTo>
                <a:cubicBezTo>
                  <a:pt x="-7394" y="286786"/>
                  <a:pt x="-7394" y="238669"/>
                  <a:pt x="22183" y="209093"/>
                </a:cubicBezTo>
                <a:lnTo>
                  <a:pt x="209093" y="22183"/>
                </a:lnTo>
                <a:cubicBezTo>
                  <a:pt x="238669" y="-7394"/>
                  <a:pt x="286786" y="-7394"/>
                  <a:pt x="316362" y="22183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25" name="Frihåndsform: figur 24">
            <a:extLst>
              <a:ext uri="{FF2B5EF4-FFF2-40B4-BE49-F238E27FC236}">
                <a16:creationId xmlns:a16="http://schemas.microsoft.com/office/drawing/2014/main" id="{9347C038-FA7E-06CC-BCA1-4178D3E035DA}"/>
              </a:ext>
            </a:extLst>
          </p:cNvPr>
          <p:cNvSpPr/>
          <p:nvPr/>
        </p:nvSpPr>
        <p:spPr>
          <a:xfrm>
            <a:off x="10775255" y="3553486"/>
            <a:ext cx="338544" cy="338544"/>
          </a:xfrm>
          <a:custGeom>
            <a:avLst/>
            <a:gdLst>
              <a:gd name="connsiteX0" fmla="*/ 316362 w 338544"/>
              <a:gd name="connsiteY0" fmla="*/ 316362 h 338544"/>
              <a:gd name="connsiteX1" fmla="*/ 209093 w 338544"/>
              <a:gd name="connsiteY1" fmla="*/ 316362 h 338544"/>
              <a:gd name="connsiteX2" fmla="*/ 22183 w 338544"/>
              <a:gd name="connsiteY2" fmla="*/ 129452 h 338544"/>
              <a:gd name="connsiteX3" fmla="*/ 22183 w 338544"/>
              <a:gd name="connsiteY3" fmla="*/ 22183 h 338544"/>
              <a:gd name="connsiteX4" fmla="*/ 129452 w 338544"/>
              <a:gd name="connsiteY4" fmla="*/ 22183 h 338544"/>
              <a:gd name="connsiteX5" fmla="*/ 316362 w 338544"/>
              <a:gd name="connsiteY5" fmla="*/ 209093 h 338544"/>
              <a:gd name="connsiteX6" fmla="*/ 316362 w 338544"/>
              <a:gd name="connsiteY6" fmla="*/ 316362 h 33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8544" h="338544">
                <a:moveTo>
                  <a:pt x="316362" y="316362"/>
                </a:moveTo>
                <a:cubicBezTo>
                  <a:pt x="286786" y="345939"/>
                  <a:pt x="238669" y="345939"/>
                  <a:pt x="209093" y="316362"/>
                </a:cubicBezTo>
                <a:lnTo>
                  <a:pt x="22183" y="129452"/>
                </a:lnTo>
                <a:cubicBezTo>
                  <a:pt x="-7394" y="99875"/>
                  <a:pt x="-7394" y="51759"/>
                  <a:pt x="22183" y="22183"/>
                </a:cubicBezTo>
                <a:cubicBezTo>
                  <a:pt x="51759" y="-7394"/>
                  <a:pt x="99875" y="-7394"/>
                  <a:pt x="129452" y="22183"/>
                </a:cubicBezTo>
                <a:lnTo>
                  <a:pt x="316362" y="209093"/>
                </a:lnTo>
                <a:cubicBezTo>
                  <a:pt x="345939" y="238669"/>
                  <a:pt x="345939" y="286786"/>
                  <a:pt x="316362" y="316362"/>
                </a:cubicBezTo>
                <a:close/>
              </a:path>
            </a:pathLst>
          </a:custGeom>
          <a:solidFill>
            <a:srgbClr val="FFFFFF">
              <a:alpha val="25000"/>
            </a:srgb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26" name="Frihåndsform: figur 25">
            <a:extLst>
              <a:ext uri="{FF2B5EF4-FFF2-40B4-BE49-F238E27FC236}">
                <a16:creationId xmlns:a16="http://schemas.microsoft.com/office/drawing/2014/main" id="{1EA7B7D6-5BD8-F23B-EA31-3D9B201C8205}"/>
              </a:ext>
            </a:extLst>
          </p:cNvPr>
          <p:cNvSpPr/>
          <p:nvPr/>
        </p:nvSpPr>
        <p:spPr>
          <a:xfrm>
            <a:off x="10771071" y="4100510"/>
            <a:ext cx="338544" cy="338544"/>
          </a:xfrm>
          <a:custGeom>
            <a:avLst/>
            <a:gdLst>
              <a:gd name="connsiteX0" fmla="*/ 316362 w 338544"/>
              <a:gd name="connsiteY0" fmla="*/ 22183 h 338544"/>
              <a:gd name="connsiteX1" fmla="*/ 316362 w 338544"/>
              <a:gd name="connsiteY1" fmla="*/ 129452 h 338544"/>
              <a:gd name="connsiteX2" fmla="*/ 129452 w 338544"/>
              <a:gd name="connsiteY2" fmla="*/ 316362 h 338544"/>
              <a:gd name="connsiteX3" fmla="*/ 22183 w 338544"/>
              <a:gd name="connsiteY3" fmla="*/ 316362 h 338544"/>
              <a:gd name="connsiteX4" fmla="*/ 22183 w 338544"/>
              <a:gd name="connsiteY4" fmla="*/ 209093 h 338544"/>
              <a:gd name="connsiteX5" fmla="*/ 209093 w 338544"/>
              <a:gd name="connsiteY5" fmla="*/ 22183 h 338544"/>
              <a:gd name="connsiteX6" fmla="*/ 316362 w 338544"/>
              <a:gd name="connsiteY6" fmla="*/ 22183 h 33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8544" h="338544">
                <a:moveTo>
                  <a:pt x="316362" y="22183"/>
                </a:moveTo>
                <a:cubicBezTo>
                  <a:pt x="345939" y="51759"/>
                  <a:pt x="345939" y="99876"/>
                  <a:pt x="316362" y="129452"/>
                </a:cubicBezTo>
                <a:lnTo>
                  <a:pt x="129452" y="316362"/>
                </a:lnTo>
                <a:cubicBezTo>
                  <a:pt x="99875" y="345939"/>
                  <a:pt x="51759" y="345939"/>
                  <a:pt x="22183" y="316362"/>
                </a:cubicBezTo>
                <a:cubicBezTo>
                  <a:pt x="-7394" y="286786"/>
                  <a:pt x="-7394" y="238670"/>
                  <a:pt x="22183" y="209093"/>
                </a:cubicBezTo>
                <a:lnTo>
                  <a:pt x="209093" y="22183"/>
                </a:lnTo>
                <a:cubicBezTo>
                  <a:pt x="238669" y="-7394"/>
                  <a:pt x="286786" y="-7394"/>
                  <a:pt x="316362" y="22183"/>
                </a:cubicBezTo>
                <a:close/>
              </a:path>
            </a:pathLst>
          </a:custGeom>
          <a:solidFill>
            <a:srgbClr val="FFFFFF">
              <a:alpha val="25000"/>
            </a:srgb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27" name="Plassholder for tekst 26">
            <a:extLst>
              <a:ext uri="{FF2B5EF4-FFF2-40B4-BE49-F238E27FC236}">
                <a16:creationId xmlns:a16="http://schemas.microsoft.com/office/drawing/2014/main" id="{9603C76F-5098-5FA7-4413-914C3E2C78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34526" y="3111973"/>
            <a:ext cx="8854066" cy="767147"/>
          </a:xfrm>
        </p:spPr>
        <p:txBody>
          <a:bodyPr anchor="b">
            <a:normAutofit/>
          </a:bodyPr>
          <a:lstStyle>
            <a:lvl1pPr algn="ctr">
              <a:defRPr sz="4000">
                <a:solidFill>
                  <a:schemeClr val="accent2"/>
                </a:solidFill>
                <a:latin typeface="+mj-lt"/>
              </a:defRPr>
            </a:lvl1pPr>
            <a:lvl2pPr marL="0" indent="0">
              <a:buNone/>
              <a:defRPr/>
            </a:lvl2pPr>
            <a:lvl3pPr marL="266700" indent="0">
              <a:buNone/>
              <a:defRPr/>
            </a:lvl3pPr>
            <a:lvl4pPr marL="539750" indent="0">
              <a:buNone/>
              <a:defRPr/>
            </a:lvl4pPr>
            <a:lvl5pPr marL="806450" indent="0">
              <a:buNone/>
              <a:defRPr/>
            </a:lvl5pPr>
          </a:lstStyle>
          <a:p>
            <a:pPr lvl="0"/>
            <a:r>
              <a:rPr lang="nb-NO" dirty="0"/>
              <a:t>Klikk for å legge til tekst</a:t>
            </a:r>
          </a:p>
        </p:txBody>
      </p:sp>
      <p:sp>
        <p:nvSpPr>
          <p:cNvPr id="2" name="Graphic 56">
            <a:extLst>
              <a:ext uri="{FF2B5EF4-FFF2-40B4-BE49-F238E27FC236}">
                <a16:creationId xmlns:a16="http://schemas.microsoft.com/office/drawing/2014/main" id="{799E96CD-AE6B-2929-05AC-7D89863B3F11}"/>
              </a:ext>
            </a:extLst>
          </p:cNvPr>
          <p:cNvSpPr/>
          <p:nvPr userDrawn="1"/>
        </p:nvSpPr>
        <p:spPr>
          <a:xfrm>
            <a:off x="4700354" y="754606"/>
            <a:ext cx="2122409" cy="2122409"/>
          </a:xfrm>
          <a:custGeom>
            <a:avLst/>
            <a:gdLst>
              <a:gd name="connsiteX0" fmla="*/ 2843213 w 5686425"/>
              <a:gd name="connsiteY0" fmla="*/ 0 h 5686425"/>
              <a:gd name="connsiteX1" fmla="*/ 0 w 5686425"/>
              <a:gd name="connsiteY1" fmla="*/ 2843213 h 5686425"/>
              <a:gd name="connsiteX2" fmla="*/ 2843213 w 5686425"/>
              <a:gd name="connsiteY2" fmla="*/ 5686425 h 5686425"/>
              <a:gd name="connsiteX3" fmla="*/ 5686425 w 5686425"/>
              <a:gd name="connsiteY3" fmla="*/ 2843213 h 5686425"/>
              <a:gd name="connsiteX4" fmla="*/ 2843213 w 5686425"/>
              <a:gd name="connsiteY4" fmla="*/ 0 h 5686425"/>
              <a:gd name="connsiteX5" fmla="*/ 1963103 w 5686425"/>
              <a:gd name="connsiteY5" fmla="*/ 3290888 h 5686425"/>
              <a:gd name="connsiteX6" fmla="*/ 1704975 w 5686425"/>
              <a:gd name="connsiteY6" fmla="*/ 3549015 h 5686425"/>
              <a:gd name="connsiteX7" fmla="*/ 1446848 w 5686425"/>
              <a:gd name="connsiteY7" fmla="*/ 3290888 h 5686425"/>
              <a:gd name="connsiteX8" fmla="*/ 1446848 w 5686425"/>
              <a:gd name="connsiteY8" fmla="*/ 2392680 h 5686425"/>
              <a:gd name="connsiteX9" fmla="*/ 1704975 w 5686425"/>
              <a:gd name="connsiteY9" fmla="*/ 2134553 h 5686425"/>
              <a:gd name="connsiteX10" fmla="*/ 1963103 w 5686425"/>
              <a:gd name="connsiteY10" fmla="*/ 2392680 h 5686425"/>
              <a:gd name="connsiteX11" fmla="*/ 1963103 w 5686425"/>
              <a:gd name="connsiteY11" fmla="*/ 3290888 h 5686425"/>
              <a:gd name="connsiteX12" fmla="*/ 3388995 w 5686425"/>
              <a:gd name="connsiteY12" fmla="*/ 4341495 h 5686425"/>
              <a:gd name="connsiteX13" fmla="*/ 2490788 w 5686425"/>
              <a:gd name="connsiteY13" fmla="*/ 4341495 h 5686425"/>
              <a:gd name="connsiteX14" fmla="*/ 2232660 w 5686425"/>
              <a:gd name="connsiteY14" fmla="*/ 4083368 h 5686425"/>
              <a:gd name="connsiteX15" fmla="*/ 2490788 w 5686425"/>
              <a:gd name="connsiteY15" fmla="*/ 3825240 h 5686425"/>
              <a:gd name="connsiteX16" fmla="*/ 3388995 w 5686425"/>
              <a:gd name="connsiteY16" fmla="*/ 3825240 h 5686425"/>
              <a:gd name="connsiteX17" fmla="*/ 3647123 w 5686425"/>
              <a:gd name="connsiteY17" fmla="*/ 4083368 h 5686425"/>
              <a:gd name="connsiteX18" fmla="*/ 3388995 w 5686425"/>
              <a:gd name="connsiteY18" fmla="*/ 4341495 h 5686425"/>
              <a:gd name="connsiteX19" fmla="*/ 2618423 w 5686425"/>
              <a:gd name="connsiteY19" fmla="*/ 2841308 h 5686425"/>
              <a:gd name="connsiteX20" fmla="*/ 2941320 w 5686425"/>
              <a:gd name="connsiteY20" fmla="*/ 2518410 h 5686425"/>
              <a:gd name="connsiteX21" fmla="*/ 3264218 w 5686425"/>
              <a:gd name="connsiteY21" fmla="*/ 2841308 h 5686425"/>
              <a:gd name="connsiteX22" fmla="*/ 2941320 w 5686425"/>
              <a:gd name="connsiteY22" fmla="*/ 3164205 h 5686425"/>
              <a:gd name="connsiteX23" fmla="*/ 2618423 w 5686425"/>
              <a:gd name="connsiteY23" fmla="*/ 2841308 h 5686425"/>
              <a:gd name="connsiteX24" fmla="*/ 3390900 w 5686425"/>
              <a:gd name="connsiteY24" fmla="*/ 1860233 h 5686425"/>
              <a:gd name="connsiteX25" fmla="*/ 2492693 w 5686425"/>
              <a:gd name="connsiteY25" fmla="*/ 1860233 h 5686425"/>
              <a:gd name="connsiteX26" fmla="*/ 2234565 w 5686425"/>
              <a:gd name="connsiteY26" fmla="*/ 1602105 h 5686425"/>
              <a:gd name="connsiteX27" fmla="*/ 2492693 w 5686425"/>
              <a:gd name="connsiteY27" fmla="*/ 1343978 h 5686425"/>
              <a:gd name="connsiteX28" fmla="*/ 3390900 w 5686425"/>
              <a:gd name="connsiteY28" fmla="*/ 1343978 h 5686425"/>
              <a:gd name="connsiteX29" fmla="*/ 3649028 w 5686425"/>
              <a:gd name="connsiteY29" fmla="*/ 1602105 h 5686425"/>
              <a:gd name="connsiteX30" fmla="*/ 3390900 w 5686425"/>
              <a:gd name="connsiteY30" fmla="*/ 1860233 h 5686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686425" h="5686425">
                <a:moveTo>
                  <a:pt x="2843213" y="0"/>
                </a:moveTo>
                <a:cubicBezTo>
                  <a:pt x="1273493" y="0"/>
                  <a:pt x="0" y="1272540"/>
                  <a:pt x="0" y="2843213"/>
                </a:cubicBezTo>
                <a:cubicBezTo>
                  <a:pt x="0" y="4413885"/>
                  <a:pt x="1272540" y="5686425"/>
                  <a:pt x="2843213" y="5686425"/>
                </a:cubicBezTo>
                <a:cubicBezTo>
                  <a:pt x="4413885" y="5686425"/>
                  <a:pt x="5686425" y="4412933"/>
                  <a:pt x="5686425" y="2843213"/>
                </a:cubicBezTo>
                <a:cubicBezTo>
                  <a:pt x="5686425" y="1273493"/>
                  <a:pt x="4413885" y="0"/>
                  <a:pt x="2843213" y="0"/>
                </a:cubicBezTo>
                <a:close/>
                <a:moveTo>
                  <a:pt x="1963103" y="3290888"/>
                </a:moveTo>
                <a:cubicBezTo>
                  <a:pt x="1963103" y="3432810"/>
                  <a:pt x="1847850" y="3549015"/>
                  <a:pt x="1704975" y="3549015"/>
                </a:cubicBezTo>
                <a:cubicBezTo>
                  <a:pt x="1563053" y="3549015"/>
                  <a:pt x="1446848" y="3433763"/>
                  <a:pt x="1446848" y="3290888"/>
                </a:cubicBezTo>
                <a:lnTo>
                  <a:pt x="1446848" y="2392680"/>
                </a:lnTo>
                <a:cubicBezTo>
                  <a:pt x="1446848" y="2250758"/>
                  <a:pt x="1562100" y="2134553"/>
                  <a:pt x="1704975" y="2134553"/>
                </a:cubicBezTo>
                <a:cubicBezTo>
                  <a:pt x="1846898" y="2134553"/>
                  <a:pt x="1963103" y="2249805"/>
                  <a:pt x="1963103" y="2392680"/>
                </a:cubicBezTo>
                <a:lnTo>
                  <a:pt x="1963103" y="3290888"/>
                </a:lnTo>
                <a:close/>
                <a:moveTo>
                  <a:pt x="3388995" y="4341495"/>
                </a:moveTo>
                <a:lnTo>
                  <a:pt x="2490788" y="4341495"/>
                </a:lnTo>
                <a:cubicBezTo>
                  <a:pt x="2348865" y="4341495"/>
                  <a:pt x="2232660" y="4226243"/>
                  <a:pt x="2232660" y="4083368"/>
                </a:cubicBezTo>
                <a:cubicBezTo>
                  <a:pt x="2232660" y="3940493"/>
                  <a:pt x="2347913" y="3825240"/>
                  <a:pt x="2490788" y="3825240"/>
                </a:cubicBezTo>
                <a:lnTo>
                  <a:pt x="3388995" y="3825240"/>
                </a:lnTo>
                <a:cubicBezTo>
                  <a:pt x="3530918" y="3825240"/>
                  <a:pt x="3647123" y="3940493"/>
                  <a:pt x="3647123" y="4083368"/>
                </a:cubicBezTo>
                <a:cubicBezTo>
                  <a:pt x="3647123" y="4226243"/>
                  <a:pt x="3530918" y="4341495"/>
                  <a:pt x="3388995" y="4341495"/>
                </a:cubicBezTo>
                <a:close/>
                <a:moveTo>
                  <a:pt x="2618423" y="2841308"/>
                </a:moveTo>
                <a:cubicBezTo>
                  <a:pt x="2618423" y="2663190"/>
                  <a:pt x="2763203" y="2518410"/>
                  <a:pt x="2941320" y="2518410"/>
                </a:cubicBezTo>
                <a:cubicBezTo>
                  <a:pt x="3119438" y="2518410"/>
                  <a:pt x="3264218" y="2663190"/>
                  <a:pt x="3264218" y="2841308"/>
                </a:cubicBezTo>
                <a:cubicBezTo>
                  <a:pt x="3264218" y="3019425"/>
                  <a:pt x="3119438" y="3164205"/>
                  <a:pt x="2941320" y="3164205"/>
                </a:cubicBezTo>
                <a:cubicBezTo>
                  <a:pt x="2763203" y="3164205"/>
                  <a:pt x="2618423" y="3019425"/>
                  <a:pt x="2618423" y="2841308"/>
                </a:cubicBezTo>
                <a:close/>
                <a:moveTo>
                  <a:pt x="3390900" y="1860233"/>
                </a:moveTo>
                <a:lnTo>
                  <a:pt x="2492693" y="1860233"/>
                </a:lnTo>
                <a:cubicBezTo>
                  <a:pt x="2350770" y="1860233"/>
                  <a:pt x="2234565" y="1744980"/>
                  <a:pt x="2234565" y="1602105"/>
                </a:cubicBezTo>
                <a:cubicBezTo>
                  <a:pt x="2234565" y="1459230"/>
                  <a:pt x="2349818" y="1343978"/>
                  <a:pt x="2492693" y="1343978"/>
                </a:cubicBezTo>
                <a:lnTo>
                  <a:pt x="3390900" y="1343978"/>
                </a:lnTo>
                <a:cubicBezTo>
                  <a:pt x="3532823" y="1343978"/>
                  <a:pt x="3649028" y="1459230"/>
                  <a:pt x="3649028" y="1602105"/>
                </a:cubicBezTo>
                <a:cubicBezTo>
                  <a:pt x="3649028" y="1744980"/>
                  <a:pt x="3532823" y="1860233"/>
                  <a:pt x="3390900" y="1860233"/>
                </a:cubicBez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nb-NO">
              <a:solidFill>
                <a:schemeClr val="tx2"/>
              </a:solidFill>
            </a:endParaRPr>
          </a:p>
        </p:txBody>
      </p:sp>
      <p:pic>
        <p:nvPicPr>
          <p:cNvPr id="7" name="Graphic 11">
            <a:extLst>
              <a:ext uri="{FF2B5EF4-FFF2-40B4-BE49-F238E27FC236}">
                <a16:creationId xmlns:a16="http://schemas.microsoft.com/office/drawing/2014/main" id="{778542C1-502B-4713-3B7C-78DAA7D84FC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279736" y="4099789"/>
            <a:ext cx="963644" cy="223454"/>
          </a:xfrm>
          <a:prstGeom prst="rect">
            <a:avLst/>
          </a:prstGeom>
        </p:spPr>
      </p:pic>
      <p:sp>
        <p:nvSpPr>
          <p:cNvPr id="30" name="Plassholder for tekst 29">
            <a:extLst>
              <a:ext uri="{FF2B5EF4-FFF2-40B4-BE49-F238E27FC236}">
                <a16:creationId xmlns:a16="http://schemas.microsoft.com/office/drawing/2014/main" id="{02CFD926-C463-B748-02B4-DCB410E80B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34526" y="5850675"/>
            <a:ext cx="8864993" cy="365125"/>
          </a:xfrm>
        </p:spPr>
        <p:txBody>
          <a:bodyPr>
            <a:normAutofit/>
          </a:bodyPr>
          <a:lstStyle>
            <a:lvl1pPr algn="ctr">
              <a:defRPr sz="1600">
                <a:solidFill>
                  <a:schemeClr val="accent2"/>
                </a:solidFill>
              </a:defRPr>
            </a:lvl1pPr>
          </a:lstStyle>
          <a:p>
            <a:pPr lvl="0"/>
            <a:r>
              <a:rPr lang="nb-NO" dirty="0"/>
              <a:t>Klikk for å legge til tekst</a:t>
            </a:r>
          </a:p>
        </p:txBody>
      </p:sp>
    </p:spTree>
    <p:extLst>
      <p:ext uri="{BB962C8B-B14F-4D97-AF65-F5344CB8AC3E}">
        <p14:creationId xmlns:p14="http://schemas.microsoft.com/office/powerpoint/2010/main" val="27554478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3B49"/>
                                      </p:to>
                                    </p:animClr>
                                    <p:animClr clrSpc="rgb" dir="cw">
                                      <p:cBhvr>
                                        <p:cTn id="7" dur="20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3B49"/>
                                      </p:to>
                                    </p:animClr>
                                    <p:set>
                                      <p:cBhvr>
                                        <p:cTn id="8" dur="20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repeatCount="indefinite" fill="remove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17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3B49"/>
                                      </p:to>
                                    </p:animClr>
                                    <p:animClr clrSpc="rgb" dir="cw">
                                      <p:cBhvr>
                                        <p:cTn id="12" dur="17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3B49"/>
                                      </p:to>
                                    </p:animClr>
                                    <p:set>
                                      <p:cBhvr>
                                        <p:cTn id="13" dur="17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7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mph" presetSubtype="0" repeatCount="indefinite" fill="remove" grpId="0" nodeType="withEffect">
                                  <p:stCondLst>
                                    <p:cond delay="2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00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3B49"/>
                                      </p:to>
                                    </p:animClr>
                                    <p:animClr clrSpc="rgb" dir="cw">
                                      <p:cBhvr>
                                        <p:cTn id="17" dur="200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3B49"/>
                                      </p:to>
                                    </p:animClr>
                                    <p:set>
                                      <p:cBhvr>
                                        <p:cTn id="18" dur="200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7" presetClass="emph" presetSubtype="0" repeatCount="indefinite" fill="remove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3B49"/>
                                      </p:to>
                                    </p:animClr>
                                    <p:animClr clrSpc="rgb" dir="cw">
                                      <p:cBhvr>
                                        <p:cTn id="22" dur="2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3B49"/>
                                      </p:to>
                                    </p:animClr>
                                    <p:set>
                                      <p:cBhvr>
                                        <p:cTn id="23" dur="2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7" presetClass="emph" presetSubtype="0" repeatCount="indefinite" fill="remove" grpId="0" nodeType="withEffect">
                                  <p:stCondLst>
                                    <p:cond delay="1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125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3B49"/>
                                      </p:to>
                                    </p:animClr>
                                    <p:animClr clrSpc="rgb" dir="cw">
                                      <p:cBhvr>
                                        <p:cTn id="27" dur="2125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3B49"/>
                                      </p:to>
                                    </p:animClr>
                                    <p:set>
                                      <p:cBhvr>
                                        <p:cTn id="28" dur="2125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125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7" presetClass="emph" presetSubtype="0" repeatCount="indefinite" fill="remove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2125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3B49"/>
                                      </p:to>
                                    </p:animClr>
                                    <p:animClr clrSpc="rgb" dir="cw">
                                      <p:cBhvr>
                                        <p:cTn id="32" dur="2125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3B49"/>
                                      </p:to>
                                    </p:animClr>
                                    <p:set>
                                      <p:cBhvr>
                                        <p:cTn id="33" dur="2125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125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7" presetClass="emph" presetSubtype="0" repeatCount="indefinite" fill="remove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1875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3B49"/>
                                      </p:to>
                                    </p:animClr>
                                    <p:animClr clrSpc="rgb" dir="cw">
                                      <p:cBhvr>
                                        <p:cTn id="37" dur="1875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3B49"/>
                                      </p:to>
                                    </p:animClr>
                                    <p:set>
                                      <p:cBhvr>
                                        <p:cTn id="38" dur="1875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1875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7" presetClass="emph" presetSubtype="0" repeatCount="indefinite" fill="remove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2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3B49"/>
                                      </p:to>
                                    </p:animClr>
                                    <p:animClr clrSpc="rgb" dir="cw">
                                      <p:cBhvr>
                                        <p:cTn id="42" dur="2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3B49"/>
                                      </p:to>
                                    </p:animClr>
                                    <p:set>
                                      <p:cBhvr>
                                        <p:cTn id="43" dur="2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2125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3B49"/>
                                      </p:to>
                                    </p:animClr>
                                    <p:animClr clrSpc="rgb" dir="cw">
                                      <p:cBhvr>
                                        <p:cTn id="47" dur="2125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3B49"/>
                                      </p:to>
                                    </p:animClr>
                                    <p:set>
                                      <p:cBhvr>
                                        <p:cTn id="48" dur="2125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125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7" presetClass="emph" presetSubtype="0" repeatCount="indefinite" fill="remove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1875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3B49"/>
                                      </p:to>
                                    </p:animClr>
                                    <p:animClr clrSpc="rgb" dir="cw">
                                      <p:cBhvr>
                                        <p:cTn id="52" dur="1875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3B49"/>
                                      </p:to>
                                    </p:animClr>
                                    <p:set>
                                      <p:cBhvr>
                                        <p:cTn id="53" dur="1875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875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7" presetClass="emph" presetSubtype="0" repeatCount="indefinite" fill="remove" grpId="0" nodeType="withEffect">
                                  <p:stCondLst>
                                    <p:cond delay="1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" dur="17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3B49"/>
                                      </p:to>
                                    </p:animClr>
                                    <p:animClr clrSpc="rgb" dir="cw">
                                      <p:cBhvr>
                                        <p:cTn id="57" dur="17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3B49"/>
                                      </p:to>
                                    </p:animClr>
                                    <p:set>
                                      <p:cBhvr>
                                        <p:cTn id="58" dur="17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17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7" presetClass="emph" presetSubtype="0" repeatCount="indefinite" fill="remove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1" dur="21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3B49"/>
                                      </p:to>
                                    </p:animClr>
                                    <p:animClr clrSpc="rgb" dir="cw">
                                      <p:cBhvr>
                                        <p:cTn id="62" dur="21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3B49"/>
                                      </p:to>
                                    </p:animClr>
                                    <p:set>
                                      <p:cBhvr>
                                        <p:cTn id="63" dur="21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1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2375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3B49"/>
                                      </p:to>
                                    </p:animClr>
                                    <p:animClr clrSpc="rgb" dir="cw">
                                      <p:cBhvr>
                                        <p:cTn id="67" dur="2375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3B49"/>
                                      </p:to>
                                    </p:animClr>
                                    <p:set>
                                      <p:cBhvr>
                                        <p:cTn id="68" dur="2375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375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7" presetClass="emph" presetSubtype="0" repeatCount="indefinite" fill="remove" grpId="0" nodeType="withEffect">
                                  <p:stCondLst>
                                    <p:cond delay="2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200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3B49"/>
                                      </p:to>
                                    </p:animClr>
                                    <p:animClr clrSpc="rgb" dir="cw">
                                      <p:cBhvr>
                                        <p:cTn id="72" dur="200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3B49"/>
                                      </p:to>
                                    </p:animClr>
                                    <p:set>
                                      <p:cBhvr>
                                        <p:cTn id="73" dur="200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00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7" presetClass="emph" presetSubtype="0" repeatCount="indefinite" fill="remove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17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3B49"/>
                                      </p:to>
                                    </p:animClr>
                                    <p:animClr clrSpc="rgb" dir="cw">
                                      <p:cBhvr>
                                        <p:cTn id="77" dur="17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3B49"/>
                                      </p:to>
                                    </p:animClr>
                                    <p:set>
                                      <p:cBhvr>
                                        <p:cTn id="78" dur="17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17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7" presetClass="emph" presetSubtype="0" repeatCount="indefinite" fill="remove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1" dur="200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3B49"/>
                                      </p:to>
                                    </p:animClr>
                                    <p:animClr clrSpc="rgb" dir="cw">
                                      <p:cBhvr>
                                        <p:cTn id="82" dur="200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3B49"/>
                                      </p:to>
                                    </p:animClr>
                                    <p:set>
                                      <p:cBhvr>
                                        <p:cTn id="83" dur="200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00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ste slide 2 Nordly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video-loop-startside-nordlys">
            <a:hlinkClick r:id="" action="ppaction://media"/>
            <a:extLst>
              <a:ext uri="{FF2B5EF4-FFF2-40B4-BE49-F238E27FC236}">
                <a16:creationId xmlns:a16="http://schemas.microsoft.com/office/drawing/2014/main" id="{80DCD85E-BAAF-F64E-DA21-F29EB6781C29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Undertittel 2">
            <a:extLst>
              <a:ext uri="{FF2B5EF4-FFF2-40B4-BE49-F238E27FC236}">
                <a16:creationId xmlns:a16="http://schemas.microsoft.com/office/drawing/2014/main" id="{D939735C-BB0B-5412-2119-C3CBB61CBD7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334526" y="4553296"/>
            <a:ext cx="8854067" cy="93310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/>
              <a:t>Klikk for å legge til tekst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7ECC792-C65B-E785-19CE-008216538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AC63E-32AD-4CEC-A4D4-8863D64CD3B1}" type="datetimeFigureOut">
              <a:rPr lang="nb-NO" smtClean="0"/>
              <a:t>20.04.2026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A3E8714-1BE3-72CE-1F98-136FB5922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7FAECB0-A11C-15DF-0E90-A0F6841F6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BC0C4-8003-4325-A2DB-762C096FAA3E}" type="slidenum">
              <a:rPr lang="nb-NO" smtClean="0"/>
              <a:t>‹#›</a:t>
            </a:fld>
            <a:endParaRPr lang="nb-NO"/>
          </a:p>
        </p:txBody>
      </p:sp>
      <p:sp>
        <p:nvSpPr>
          <p:cNvPr id="9" name="Frihåndsform: figur 8">
            <a:extLst>
              <a:ext uri="{FF2B5EF4-FFF2-40B4-BE49-F238E27FC236}">
                <a16:creationId xmlns:a16="http://schemas.microsoft.com/office/drawing/2014/main" id="{72BD5044-F87E-FA60-E718-D904A4C16300}"/>
              </a:ext>
            </a:extLst>
          </p:cNvPr>
          <p:cNvSpPr/>
          <p:nvPr/>
        </p:nvSpPr>
        <p:spPr>
          <a:xfrm>
            <a:off x="9592187" y="779553"/>
            <a:ext cx="338544" cy="338544"/>
          </a:xfrm>
          <a:custGeom>
            <a:avLst/>
            <a:gdLst>
              <a:gd name="connsiteX0" fmla="*/ 316362 w 338544"/>
              <a:gd name="connsiteY0" fmla="*/ 22183 h 338544"/>
              <a:gd name="connsiteX1" fmla="*/ 209093 w 338544"/>
              <a:gd name="connsiteY1" fmla="*/ 22183 h 338544"/>
              <a:gd name="connsiteX2" fmla="*/ 22183 w 338544"/>
              <a:gd name="connsiteY2" fmla="*/ 209093 h 338544"/>
              <a:gd name="connsiteX3" fmla="*/ 22183 w 338544"/>
              <a:gd name="connsiteY3" fmla="*/ 316362 h 338544"/>
              <a:gd name="connsiteX4" fmla="*/ 129452 w 338544"/>
              <a:gd name="connsiteY4" fmla="*/ 316362 h 338544"/>
              <a:gd name="connsiteX5" fmla="*/ 316362 w 338544"/>
              <a:gd name="connsiteY5" fmla="*/ 129452 h 338544"/>
              <a:gd name="connsiteX6" fmla="*/ 316362 w 338544"/>
              <a:gd name="connsiteY6" fmla="*/ 22183 h 33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8544" h="338544">
                <a:moveTo>
                  <a:pt x="316362" y="22183"/>
                </a:moveTo>
                <a:cubicBezTo>
                  <a:pt x="286786" y="-7394"/>
                  <a:pt x="238669" y="-7394"/>
                  <a:pt x="209093" y="22183"/>
                </a:cubicBezTo>
                <a:lnTo>
                  <a:pt x="22183" y="209093"/>
                </a:lnTo>
                <a:cubicBezTo>
                  <a:pt x="-7394" y="238669"/>
                  <a:pt x="-7394" y="286786"/>
                  <a:pt x="22183" y="316362"/>
                </a:cubicBezTo>
                <a:cubicBezTo>
                  <a:pt x="51759" y="345939"/>
                  <a:pt x="99875" y="345939"/>
                  <a:pt x="129452" y="316362"/>
                </a:cubicBezTo>
                <a:lnTo>
                  <a:pt x="316362" y="129452"/>
                </a:lnTo>
                <a:cubicBezTo>
                  <a:pt x="345939" y="99875"/>
                  <a:pt x="345939" y="51759"/>
                  <a:pt x="316362" y="22183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1" name="Frihåndsform: figur 10">
            <a:extLst>
              <a:ext uri="{FF2B5EF4-FFF2-40B4-BE49-F238E27FC236}">
                <a16:creationId xmlns:a16="http://schemas.microsoft.com/office/drawing/2014/main" id="{0C554AB2-E3E6-FA05-B34D-87C9769D6C34}"/>
              </a:ext>
            </a:extLst>
          </p:cNvPr>
          <p:cNvSpPr/>
          <p:nvPr/>
        </p:nvSpPr>
        <p:spPr>
          <a:xfrm>
            <a:off x="10199519" y="1328381"/>
            <a:ext cx="338544" cy="338544"/>
          </a:xfrm>
          <a:custGeom>
            <a:avLst/>
            <a:gdLst>
              <a:gd name="connsiteX0" fmla="*/ 316362 w 338544"/>
              <a:gd name="connsiteY0" fmla="*/ 22183 h 338544"/>
              <a:gd name="connsiteX1" fmla="*/ 209093 w 338544"/>
              <a:gd name="connsiteY1" fmla="*/ 22183 h 338544"/>
              <a:gd name="connsiteX2" fmla="*/ 22183 w 338544"/>
              <a:gd name="connsiteY2" fmla="*/ 209093 h 338544"/>
              <a:gd name="connsiteX3" fmla="*/ 22183 w 338544"/>
              <a:gd name="connsiteY3" fmla="*/ 316362 h 338544"/>
              <a:gd name="connsiteX4" fmla="*/ 129452 w 338544"/>
              <a:gd name="connsiteY4" fmla="*/ 316362 h 338544"/>
              <a:gd name="connsiteX5" fmla="*/ 316362 w 338544"/>
              <a:gd name="connsiteY5" fmla="*/ 129452 h 338544"/>
              <a:gd name="connsiteX6" fmla="*/ 316362 w 338544"/>
              <a:gd name="connsiteY6" fmla="*/ 22183 h 33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8544" h="338544">
                <a:moveTo>
                  <a:pt x="316362" y="22183"/>
                </a:moveTo>
                <a:cubicBezTo>
                  <a:pt x="286786" y="-7394"/>
                  <a:pt x="238669" y="-7394"/>
                  <a:pt x="209093" y="22183"/>
                </a:cubicBezTo>
                <a:lnTo>
                  <a:pt x="22183" y="209093"/>
                </a:lnTo>
                <a:cubicBezTo>
                  <a:pt x="-7394" y="238669"/>
                  <a:pt x="-7394" y="286786"/>
                  <a:pt x="22183" y="316362"/>
                </a:cubicBezTo>
                <a:cubicBezTo>
                  <a:pt x="51759" y="345939"/>
                  <a:pt x="99875" y="345939"/>
                  <a:pt x="129452" y="316362"/>
                </a:cubicBezTo>
                <a:lnTo>
                  <a:pt x="316362" y="129452"/>
                </a:lnTo>
                <a:cubicBezTo>
                  <a:pt x="345939" y="99875"/>
                  <a:pt x="345939" y="51759"/>
                  <a:pt x="316362" y="22183"/>
                </a:cubicBezTo>
                <a:close/>
              </a:path>
            </a:pathLst>
          </a:custGeom>
          <a:solidFill>
            <a:srgbClr val="FFFFFF">
              <a:alpha val="25000"/>
            </a:srgb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3" name="Frihåndsform: figur 12">
            <a:extLst>
              <a:ext uri="{FF2B5EF4-FFF2-40B4-BE49-F238E27FC236}">
                <a16:creationId xmlns:a16="http://schemas.microsoft.com/office/drawing/2014/main" id="{63232F20-7DFE-FCE4-27C7-74498FF10EA7}"/>
              </a:ext>
            </a:extLst>
          </p:cNvPr>
          <p:cNvSpPr/>
          <p:nvPr/>
        </p:nvSpPr>
        <p:spPr>
          <a:xfrm>
            <a:off x="10199736" y="779553"/>
            <a:ext cx="338544" cy="338544"/>
          </a:xfrm>
          <a:custGeom>
            <a:avLst/>
            <a:gdLst>
              <a:gd name="connsiteX0" fmla="*/ 316362 w 338544"/>
              <a:gd name="connsiteY0" fmla="*/ 316362 h 338544"/>
              <a:gd name="connsiteX1" fmla="*/ 316362 w 338544"/>
              <a:gd name="connsiteY1" fmla="*/ 209093 h 338544"/>
              <a:gd name="connsiteX2" fmla="*/ 129452 w 338544"/>
              <a:gd name="connsiteY2" fmla="*/ 22183 h 338544"/>
              <a:gd name="connsiteX3" fmla="*/ 22183 w 338544"/>
              <a:gd name="connsiteY3" fmla="*/ 22183 h 338544"/>
              <a:gd name="connsiteX4" fmla="*/ 22183 w 338544"/>
              <a:gd name="connsiteY4" fmla="*/ 129452 h 338544"/>
              <a:gd name="connsiteX5" fmla="*/ 209093 w 338544"/>
              <a:gd name="connsiteY5" fmla="*/ 316362 h 338544"/>
              <a:gd name="connsiteX6" fmla="*/ 316362 w 338544"/>
              <a:gd name="connsiteY6" fmla="*/ 316362 h 33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8544" h="338544">
                <a:moveTo>
                  <a:pt x="316362" y="316362"/>
                </a:moveTo>
                <a:cubicBezTo>
                  <a:pt x="345939" y="286786"/>
                  <a:pt x="345939" y="238669"/>
                  <a:pt x="316362" y="209093"/>
                </a:cubicBezTo>
                <a:lnTo>
                  <a:pt x="129452" y="22183"/>
                </a:lnTo>
                <a:cubicBezTo>
                  <a:pt x="99875" y="-7394"/>
                  <a:pt x="51759" y="-7394"/>
                  <a:pt x="22183" y="22183"/>
                </a:cubicBezTo>
                <a:cubicBezTo>
                  <a:pt x="-7394" y="51759"/>
                  <a:pt x="-7394" y="99875"/>
                  <a:pt x="22183" y="129452"/>
                </a:cubicBezTo>
                <a:lnTo>
                  <a:pt x="209093" y="316362"/>
                </a:lnTo>
                <a:cubicBezTo>
                  <a:pt x="238669" y="345939"/>
                  <a:pt x="286786" y="345939"/>
                  <a:pt x="316362" y="316362"/>
                </a:cubicBezTo>
                <a:close/>
              </a:path>
            </a:pathLst>
          </a:custGeom>
          <a:solidFill>
            <a:srgbClr val="FFFFFF">
              <a:alpha val="25000"/>
            </a:srgb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4" name="Frihåndsform: figur 13">
            <a:extLst>
              <a:ext uri="{FF2B5EF4-FFF2-40B4-BE49-F238E27FC236}">
                <a16:creationId xmlns:a16="http://schemas.microsoft.com/office/drawing/2014/main" id="{EB2C6D82-F780-F295-F6B8-46D3144A1A81}"/>
              </a:ext>
            </a:extLst>
          </p:cNvPr>
          <p:cNvSpPr/>
          <p:nvPr/>
        </p:nvSpPr>
        <p:spPr>
          <a:xfrm>
            <a:off x="11344930" y="5762575"/>
            <a:ext cx="338544" cy="338544"/>
          </a:xfrm>
          <a:custGeom>
            <a:avLst/>
            <a:gdLst>
              <a:gd name="connsiteX0" fmla="*/ 316362 w 338544"/>
              <a:gd name="connsiteY0" fmla="*/ 22183 h 338544"/>
              <a:gd name="connsiteX1" fmla="*/ 209093 w 338544"/>
              <a:gd name="connsiteY1" fmla="*/ 22183 h 338544"/>
              <a:gd name="connsiteX2" fmla="*/ 22182 w 338544"/>
              <a:gd name="connsiteY2" fmla="*/ 209093 h 338544"/>
              <a:gd name="connsiteX3" fmla="*/ 22182 w 338544"/>
              <a:gd name="connsiteY3" fmla="*/ 316362 h 338544"/>
              <a:gd name="connsiteX4" fmla="*/ 129452 w 338544"/>
              <a:gd name="connsiteY4" fmla="*/ 316362 h 338544"/>
              <a:gd name="connsiteX5" fmla="*/ 316362 w 338544"/>
              <a:gd name="connsiteY5" fmla="*/ 129452 h 338544"/>
              <a:gd name="connsiteX6" fmla="*/ 316362 w 338544"/>
              <a:gd name="connsiteY6" fmla="*/ 22183 h 33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8544" h="338544">
                <a:moveTo>
                  <a:pt x="316362" y="22183"/>
                </a:moveTo>
                <a:cubicBezTo>
                  <a:pt x="286786" y="-7394"/>
                  <a:pt x="238669" y="-7394"/>
                  <a:pt x="209093" y="22183"/>
                </a:cubicBezTo>
                <a:lnTo>
                  <a:pt x="22182" y="209093"/>
                </a:lnTo>
                <a:cubicBezTo>
                  <a:pt x="-7394" y="238670"/>
                  <a:pt x="-7394" y="286786"/>
                  <a:pt x="22182" y="316362"/>
                </a:cubicBezTo>
                <a:cubicBezTo>
                  <a:pt x="51759" y="345939"/>
                  <a:pt x="99875" y="345939"/>
                  <a:pt x="129452" y="316362"/>
                </a:cubicBezTo>
                <a:lnTo>
                  <a:pt x="316362" y="129452"/>
                </a:lnTo>
                <a:cubicBezTo>
                  <a:pt x="345939" y="99875"/>
                  <a:pt x="345939" y="51759"/>
                  <a:pt x="316362" y="22183"/>
                </a:cubicBezTo>
                <a:close/>
              </a:path>
            </a:pathLst>
          </a:custGeom>
          <a:solidFill>
            <a:srgbClr val="FFFFFF">
              <a:alpha val="25000"/>
            </a:srgb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5" name="Frihåndsform: figur 14">
            <a:extLst>
              <a:ext uri="{FF2B5EF4-FFF2-40B4-BE49-F238E27FC236}">
                <a16:creationId xmlns:a16="http://schemas.microsoft.com/office/drawing/2014/main" id="{996CE640-92CC-A991-DF0F-800FA0D402D9}"/>
              </a:ext>
            </a:extLst>
          </p:cNvPr>
          <p:cNvSpPr/>
          <p:nvPr/>
        </p:nvSpPr>
        <p:spPr>
          <a:xfrm>
            <a:off x="11345435" y="2454315"/>
            <a:ext cx="338544" cy="338544"/>
          </a:xfrm>
          <a:custGeom>
            <a:avLst/>
            <a:gdLst>
              <a:gd name="connsiteX0" fmla="*/ 316362 w 338544"/>
              <a:gd name="connsiteY0" fmla="*/ 22182 h 338544"/>
              <a:gd name="connsiteX1" fmla="*/ 209093 w 338544"/>
              <a:gd name="connsiteY1" fmla="*/ 22182 h 338544"/>
              <a:gd name="connsiteX2" fmla="*/ 22183 w 338544"/>
              <a:gd name="connsiteY2" fmla="*/ 209093 h 338544"/>
              <a:gd name="connsiteX3" fmla="*/ 22183 w 338544"/>
              <a:gd name="connsiteY3" fmla="*/ 316362 h 338544"/>
              <a:gd name="connsiteX4" fmla="*/ 129452 w 338544"/>
              <a:gd name="connsiteY4" fmla="*/ 316362 h 338544"/>
              <a:gd name="connsiteX5" fmla="*/ 316362 w 338544"/>
              <a:gd name="connsiteY5" fmla="*/ 129452 h 338544"/>
              <a:gd name="connsiteX6" fmla="*/ 316362 w 338544"/>
              <a:gd name="connsiteY6" fmla="*/ 22182 h 33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8544" h="338544">
                <a:moveTo>
                  <a:pt x="316362" y="22182"/>
                </a:moveTo>
                <a:cubicBezTo>
                  <a:pt x="286786" y="-7394"/>
                  <a:pt x="238669" y="-7394"/>
                  <a:pt x="209093" y="22182"/>
                </a:cubicBezTo>
                <a:lnTo>
                  <a:pt x="22183" y="209093"/>
                </a:lnTo>
                <a:cubicBezTo>
                  <a:pt x="-7394" y="238669"/>
                  <a:pt x="-7394" y="286786"/>
                  <a:pt x="22183" y="316362"/>
                </a:cubicBezTo>
                <a:cubicBezTo>
                  <a:pt x="51759" y="345939"/>
                  <a:pt x="99875" y="345939"/>
                  <a:pt x="129452" y="316362"/>
                </a:cubicBezTo>
                <a:lnTo>
                  <a:pt x="316362" y="129452"/>
                </a:lnTo>
                <a:cubicBezTo>
                  <a:pt x="345939" y="99875"/>
                  <a:pt x="345939" y="51759"/>
                  <a:pt x="316362" y="22182"/>
                </a:cubicBezTo>
                <a:close/>
              </a:path>
            </a:pathLst>
          </a:custGeom>
          <a:solidFill>
            <a:srgbClr val="FFFFFF">
              <a:alpha val="25000"/>
            </a:srgb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6" name="Frihåndsform: figur 15">
            <a:extLst>
              <a:ext uri="{FF2B5EF4-FFF2-40B4-BE49-F238E27FC236}">
                <a16:creationId xmlns:a16="http://schemas.microsoft.com/office/drawing/2014/main" id="{E08B06EA-5B2A-8171-F48C-D37C2A2E9B40}"/>
              </a:ext>
            </a:extLst>
          </p:cNvPr>
          <p:cNvSpPr/>
          <p:nvPr/>
        </p:nvSpPr>
        <p:spPr>
          <a:xfrm>
            <a:off x="11346373" y="1323115"/>
            <a:ext cx="338544" cy="338544"/>
          </a:xfrm>
          <a:custGeom>
            <a:avLst/>
            <a:gdLst>
              <a:gd name="connsiteX0" fmla="*/ 22183 w 338544"/>
              <a:gd name="connsiteY0" fmla="*/ 316362 h 338544"/>
              <a:gd name="connsiteX1" fmla="*/ 129452 w 338544"/>
              <a:gd name="connsiteY1" fmla="*/ 316362 h 338544"/>
              <a:gd name="connsiteX2" fmla="*/ 316362 w 338544"/>
              <a:gd name="connsiteY2" fmla="*/ 129452 h 338544"/>
              <a:gd name="connsiteX3" fmla="*/ 316362 w 338544"/>
              <a:gd name="connsiteY3" fmla="*/ 22183 h 338544"/>
              <a:gd name="connsiteX4" fmla="*/ 209093 w 338544"/>
              <a:gd name="connsiteY4" fmla="*/ 22183 h 338544"/>
              <a:gd name="connsiteX5" fmla="*/ 22183 w 338544"/>
              <a:gd name="connsiteY5" fmla="*/ 209093 h 338544"/>
              <a:gd name="connsiteX6" fmla="*/ 22183 w 338544"/>
              <a:gd name="connsiteY6" fmla="*/ 316362 h 33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8544" h="338544">
                <a:moveTo>
                  <a:pt x="22183" y="316362"/>
                </a:moveTo>
                <a:cubicBezTo>
                  <a:pt x="51759" y="345939"/>
                  <a:pt x="99875" y="345939"/>
                  <a:pt x="129452" y="316362"/>
                </a:cubicBezTo>
                <a:lnTo>
                  <a:pt x="316362" y="129452"/>
                </a:lnTo>
                <a:cubicBezTo>
                  <a:pt x="345939" y="99875"/>
                  <a:pt x="345939" y="51759"/>
                  <a:pt x="316362" y="22183"/>
                </a:cubicBezTo>
                <a:cubicBezTo>
                  <a:pt x="286786" y="-7394"/>
                  <a:pt x="238669" y="-7394"/>
                  <a:pt x="209093" y="22183"/>
                </a:cubicBezTo>
                <a:lnTo>
                  <a:pt x="22183" y="209093"/>
                </a:lnTo>
                <a:cubicBezTo>
                  <a:pt x="-7394" y="238669"/>
                  <a:pt x="-7394" y="286786"/>
                  <a:pt x="22183" y="316362"/>
                </a:cubicBezTo>
                <a:close/>
              </a:path>
            </a:pathLst>
          </a:custGeom>
          <a:solidFill>
            <a:srgbClr val="FFFFFF">
              <a:alpha val="25000"/>
            </a:srgb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7" name="Frihåndsform: figur 16">
            <a:extLst>
              <a:ext uri="{FF2B5EF4-FFF2-40B4-BE49-F238E27FC236}">
                <a16:creationId xmlns:a16="http://schemas.microsoft.com/office/drawing/2014/main" id="{FAFCE964-13C5-C5CD-1BBE-F9542B8B5A3A}"/>
              </a:ext>
            </a:extLst>
          </p:cNvPr>
          <p:cNvSpPr/>
          <p:nvPr/>
        </p:nvSpPr>
        <p:spPr>
          <a:xfrm>
            <a:off x="11346373" y="779553"/>
            <a:ext cx="338544" cy="338544"/>
          </a:xfrm>
          <a:custGeom>
            <a:avLst/>
            <a:gdLst>
              <a:gd name="connsiteX0" fmla="*/ 22183 w 338544"/>
              <a:gd name="connsiteY0" fmla="*/ 22183 h 338544"/>
              <a:gd name="connsiteX1" fmla="*/ 22183 w 338544"/>
              <a:gd name="connsiteY1" fmla="*/ 129452 h 338544"/>
              <a:gd name="connsiteX2" fmla="*/ 209093 w 338544"/>
              <a:gd name="connsiteY2" fmla="*/ 316362 h 338544"/>
              <a:gd name="connsiteX3" fmla="*/ 316362 w 338544"/>
              <a:gd name="connsiteY3" fmla="*/ 316362 h 338544"/>
              <a:gd name="connsiteX4" fmla="*/ 316362 w 338544"/>
              <a:gd name="connsiteY4" fmla="*/ 209093 h 338544"/>
              <a:gd name="connsiteX5" fmla="*/ 129452 w 338544"/>
              <a:gd name="connsiteY5" fmla="*/ 22183 h 338544"/>
              <a:gd name="connsiteX6" fmla="*/ 22183 w 338544"/>
              <a:gd name="connsiteY6" fmla="*/ 22183 h 33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8544" h="338544">
                <a:moveTo>
                  <a:pt x="22183" y="22183"/>
                </a:moveTo>
                <a:cubicBezTo>
                  <a:pt x="-7394" y="51759"/>
                  <a:pt x="-7394" y="99875"/>
                  <a:pt x="22183" y="129452"/>
                </a:cubicBezTo>
                <a:lnTo>
                  <a:pt x="209093" y="316362"/>
                </a:lnTo>
                <a:cubicBezTo>
                  <a:pt x="238669" y="345939"/>
                  <a:pt x="286786" y="345939"/>
                  <a:pt x="316362" y="316362"/>
                </a:cubicBezTo>
                <a:cubicBezTo>
                  <a:pt x="345939" y="286786"/>
                  <a:pt x="345939" y="238669"/>
                  <a:pt x="316362" y="209093"/>
                </a:cubicBezTo>
                <a:lnTo>
                  <a:pt x="129452" y="22183"/>
                </a:lnTo>
                <a:cubicBezTo>
                  <a:pt x="99875" y="-7394"/>
                  <a:pt x="51759" y="-7394"/>
                  <a:pt x="22183" y="22183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8" name="Frihåndsform: figur 17">
            <a:extLst>
              <a:ext uri="{FF2B5EF4-FFF2-40B4-BE49-F238E27FC236}">
                <a16:creationId xmlns:a16="http://schemas.microsoft.com/office/drawing/2014/main" id="{DBBE4D70-09E8-AC1A-1FBF-1701913EFF1D}"/>
              </a:ext>
            </a:extLst>
          </p:cNvPr>
          <p:cNvSpPr/>
          <p:nvPr/>
        </p:nvSpPr>
        <p:spPr>
          <a:xfrm>
            <a:off x="11345435" y="3002638"/>
            <a:ext cx="338544" cy="338544"/>
          </a:xfrm>
          <a:custGeom>
            <a:avLst/>
            <a:gdLst>
              <a:gd name="connsiteX0" fmla="*/ 316362 w 338544"/>
              <a:gd name="connsiteY0" fmla="*/ 316362 h 338544"/>
              <a:gd name="connsiteX1" fmla="*/ 209093 w 338544"/>
              <a:gd name="connsiteY1" fmla="*/ 316362 h 338544"/>
              <a:gd name="connsiteX2" fmla="*/ 22183 w 338544"/>
              <a:gd name="connsiteY2" fmla="*/ 129452 h 338544"/>
              <a:gd name="connsiteX3" fmla="*/ 22183 w 338544"/>
              <a:gd name="connsiteY3" fmla="*/ 22182 h 338544"/>
              <a:gd name="connsiteX4" fmla="*/ 129452 w 338544"/>
              <a:gd name="connsiteY4" fmla="*/ 22182 h 338544"/>
              <a:gd name="connsiteX5" fmla="*/ 316362 w 338544"/>
              <a:gd name="connsiteY5" fmla="*/ 209093 h 338544"/>
              <a:gd name="connsiteX6" fmla="*/ 316362 w 338544"/>
              <a:gd name="connsiteY6" fmla="*/ 316362 h 33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8544" h="338544">
                <a:moveTo>
                  <a:pt x="316362" y="316362"/>
                </a:moveTo>
                <a:cubicBezTo>
                  <a:pt x="286786" y="345939"/>
                  <a:pt x="238669" y="345939"/>
                  <a:pt x="209093" y="316362"/>
                </a:cubicBezTo>
                <a:lnTo>
                  <a:pt x="22183" y="129452"/>
                </a:lnTo>
                <a:cubicBezTo>
                  <a:pt x="-7394" y="99875"/>
                  <a:pt x="-7394" y="51759"/>
                  <a:pt x="22183" y="22182"/>
                </a:cubicBezTo>
                <a:cubicBezTo>
                  <a:pt x="51759" y="-7394"/>
                  <a:pt x="99875" y="-7394"/>
                  <a:pt x="129452" y="22182"/>
                </a:cubicBezTo>
                <a:lnTo>
                  <a:pt x="316362" y="209093"/>
                </a:lnTo>
                <a:cubicBezTo>
                  <a:pt x="345939" y="238669"/>
                  <a:pt x="345939" y="286786"/>
                  <a:pt x="316362" y="316362"/>
                </a:cubicBezTo>
                <a:close/>
              </a:path>
            </a:pathLst>
          </a:custGeom>
          <a:solidFill>
            <a:srgbClr val="FFFFFF">
              <a:alpha val="25000"/>
            </a:srgb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9" name="Frihåndsform: figur 18">
            <a:extLst>
              <a:ext uri="{FF2B5EF4-FFF2-40B4-BE49-F238E27FC236}">
                <a16:creationId xmlns:a16="http://schemas.microsoft.com/office/drawing/2014/main" id="{3F5EB913-479E-1190-EA51-E25161017003}"/>
              </a:ext>
            </a:extLst>
          </p:cNvPr>
          <p:cNvSpPr/>
          <p:nvPr/>
        </p:nvSpPr>
        <p:spPr>
          <a:xfrm>
            <a:off x="11345435" y="3559978"/>
            <a:ext cx="338544" cy="338544"/>
          </a:xfrm>
          <a:custGeom>
            <a:avLst/>
            <a:gdLst>
              <a:gd name="connsiteX0" fmla="*/ 316362 w 338544"/>
              <a:gd name="connsiteY0" fmla="*/ 22183 h 338544"/>
              <a:gd name="connsiteX1" fmla="*/ 316362 w 338544"/>
              <a:gd name="connsiteY1" fmla="*/ 129452 h 338544"/>
              <a:gd name="connsiteX2" fmla="*/ 129452 w 338544"/>
              <a:gd name="connsiteY2" fmla="*/ 316362 h 338544"/>
              <a:gd name="connsiteX3" fmla="*/ 22183 w 338544"/>
              <a:gd name="connsiteY3" fmla="*/ 316362 h 338544"/>
              <a:gd name="connsiteX4" fmla="*/ 22183 w 338544"/>
              <a:gd name="connsiteY4" fmla="*/ 209093 h 338544"/>
              <a:gd name="connsiteX5" fmla="*/ 209093 w 338544"/>
              <a:gd name="connsiteY5" fmla="*/ 22183 h 338544"/>
              <a:gd name="connsiteX6" fmla="*/ 316362 w 338544"/>
              <a:gd name="connsiteY6" fmla="*/ 22183 h 33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8544" h="338544">
                <a:moveTo>
                  <a:pt x="316362" y="22183"/>
                </a:moveTo>
                <a:cubicBezTo>
                  <a:pt x="345939" y="51759"/>
                  <a:pt x="345939" y="99875"/>
                  <a:pt x="316362" y="129452"/>
                </a:cubicBezTo>
                <a:lnTo>
                  <a:pt x="129452" y="316362"/>
                </a:lnTo>
                <a:cubicBezTo>
                  <a:pt x="99875" y="345939"/>
                  <a:pt x="51759" y="345939"/>
                  <a:pt x="22183" y="316362"/>
                </a:cubicBezTo>
                <a:cubicBezTo>
                  <a:pt x="-7394" y="286786"/>
                  <a:pt x="-7394" y="238670"/>
                  <a:pt x="22183" y="209093"/>
                </a:cubicBezTo>
                <a:lnTo>
                  <a:pt x="209093" y="22183"/>
                </a:lnTo>
                <a:cubicBezTo>
                  <a:pt x="238669" y="-7394"/>
                  <a:pt x="286786" y="-7394"/>
                  <a:pt x="316362" y="22183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20" name="Frihåndsform: figur 19">
            <a:extLst>
              <a:ext uri="{FF2B5EF4-FFF2-40B4-BE49-F238E27FC236}">
                <a16:creationId xmlns:a16="http://schemas.microsoft.com/office/drawing/2014/main" id="{FCEB2C36-51F5-161D-80BC-9948BEE19EEE}"/>
              </a:ext>
            </a:extLst>
          </p:cNvPr>
          <p:cNvSpPr/>
          <p:nvPr/>
        </p:nvSpPr>
        <p:spPr>
          <a:xfrm>
            <a:off x="11344930" y="5209636"/>
            <a:ext cx="338544" cy="338544"/>
          </a:xfrm>
          <a:custGeom>
            <a:avLst/>
            <a:gdLst>
              <a:gd name="connsiteX0" fmla="*/ 316362 w 338544"/>
              <a:gd name="connsiteY0" fmla="*/ 316362 h 338544"/>
              <a:gd name="connsiteX1" fmla="*/ 209093 w 338544"/>
              <a:gd name="connsiteY1" fmla="*/ 316362 h 338544"/>
              <a:gd name="connsiteX2" fmla="*/ 22182 w 338544"/>
              <a:gd name="connsiteY2" fmla="*/ 129452 h 338544"/>
              <a:gd name="connsiteX3" fmla="*/ 22182 w 338544"/>
              <a:gd name="connsiteY3" fmla="*/ 22182 h 338544"/>
              <a:gd name="connsiteX4" fmla="*/ 129452 w 338544"/>
              <a:gd name="connsiteY4" fmla="*/ 22182 h 338544"/>
              <a:gd name="connsiteX5" fmla="*/ 316362 w 338544"/>
              <a:gd name="connsiteY5" fmla="*/ 209093 h 338544"/>
              <a:gd name="connsiteX6" fmla="*/ 316362 w 338544"/>
              <a:gd name="connsiteY6" fmla="*/ 316362 h 33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8544" h="338544">
                <a:moveTo>
                  <a:pt x="316362" y="316362"/>
                </a:moveTo>
                <a:cubicBezTo>
                  <a:pt x="286786" y="345939"/>
                  <a:pt x="238669" y="345939"/>
                  <a:pt x="209093" y="316362"/>
                </a:cubicBezTo>
                <a:lnTo>
                  <a:pt x="22182" y="129452"/>
                </a:lnTo>
                <a:cubicBezTo>
                  <a:pt x="-7394" y="99875"/>
                  <a:pt x="-7394" y="51759"/>
                  <a:pt x="22182" y="22182"/>
                </a:cubicBezTo>
                <a:cubicBezTo>
                  <a:pt x="51759" y="-7394"/>
                  <a:pt x="99875" y="-7394"/>
                  <a:pt x="129452" y="22182"/>
                </a:cubicBezTo>
                <a:lnTo>
                  <a:pt x="316362" y="209093"/>
                </a:lnTo>
                <a:cubicBezTo>
                  <a:pt x="345939" y="238669"/>
                  <a:pt x="345939" y="286785"/>
                  <a:pt x="316362" y="316362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21" name="Frihåndsform: figur 20">
            <a:extLst>
              <a:ext uri="{FF2B5EF4-FFF2-40B4-BE49-F238E27FC236}">
                <a16:creationId xmlns:a16="http://schemas.microsoft.com/office/drawing/2014/main" id="{4FA4A093-54C5-4884-A6BA-3E1BE6D94DE4}"/>
              </a:ext>
            </a:extLst>
          </p:cNvPr>
          <p:cNvSpPr/>
          <p:nvPr/>
        </p:nvSpPr>
        <p:spPr>
          <a:xfrm>
            <a:off x="11343992" y="4661313"/>
            <a:ext cx="338544" cy="338544"/>
          </a:xfrm>
          <a:custGeom>
            <a:avLst/>
            <a:gdLst>
              <a:gd name="connsiteX0" fmla="*/ 316362 w 338544"/>
              <a:gd name="connsiteY0" fmla="*/ 22182 h 338544"/>
              <a:gd name="connsiteX1" fmla="*/ 316362 w 338544"/>
              <a:gd name="connsiteY1" fmla="*/ 129452 h 338544"/>
              <a:gd name="connsiteX2" fmla="*/ 129452 w 338544"/>
              <a:gd name="connsiteY2" fmla="*/ 316362 h 338544"/>
              <a:gd name="connsiteX3" fmla="*/ 22183 w 338544"/>
              <a:gd name="connsiteY3" fmla="*/ 316362 h 338544"/>
              <a:gd name="connsiteX4" fmla="*/ 22183 w 338544"/>
              <a:gd name="connsiteY4" fmla="*/ 209093 h 338544"/>
              <a:gd name="connsiteX5" fmla="*/ 209093 w 338544"/>
              <a:gd name="connsiteY5" fmla="*/ 22182 h 338544"/>
              <a:gd name="connsiteX6" fmla="*/ 316362 w 338544"/>
              <a:gd name="connsiteY6" fmla="*/ 22182 h 33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8544" h="338544">
                <a:moveTo>
                  <a:pt x="316362" y="22182"/>
                </a:moveTo>
                <a:cubicBezTo>
                  <a:pt x="345939" y="51759"/>
                  <a:pt x="345939" y="99875"/>
                  <a:pt x="316362" y="129452"/>
                </a:cubicBezTo>
                <a:lnTo>
                  <a:pt x="129452" y="316362"/>
                </a:lnTo>
                <a:cubicBezTo>
                  <a:pt x="99875" y="345939"/>
                  <a:pt x="51759" y="345939"/>
                  <a:pt x="22183" y="316362"/>
                </a:cubicBezTo>
                <a:cubicBezTo>
                  <a:pt x="-7394" y="286785"/>
                  <a:pt x="-7394" y="238669"/>
                  <a:pt x="22183" y="209093"/>
                </a:cubicBezTo>
                <a:lnTo>
                  <a:pt x="209093" y="22182"/>
                </a:lnTo>
                <a:cubicBezTo>
                  <a:pt x="238669" y="-7394"/>
                  <a:pt x="286786" y="-7394"/>
                  <a:pt x="316362" y="22182"/>
                </a:cubicBezTo>
                <a:close/>
              </a:path>
            </a:pathLst>
          </a:custGeom>
          <a:solidFill>
            <a:srgbClr val="FFFFFF">
              <a:alpha val="25000"/>
            </a:srgb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22" name="Frihåndsform: figur 21">
            <a:extLst>
              <a:ext uri="{FF2B5EF4-FFF2-40B4-BE49-F238E27FC236}">
                <a16:creationId xmlns:a16="http://schemas.microsoft.com/office/drawing/2014/main" id="{4BD6687C-4796-7C8D-F947-1C939129FBC0}"/>
              </a:ext>
            </a:extLst>
          </p:cNvPr>
          <p:cNvSpPr/>
          <p:nvPr/>
        </p:nvSpPr>
        <p:spPr>
          <a:xfrm>
            <a:off x="10769916" y="1328309"/>
            <a:ext cx="338544" cy="338544"/>
          </a:xfrm>
          <a:custGeom>
            <a:avLst/>
            <a:gdLst>
              <a:gd name="connsiteX0" fmla="*/ 316362 w 338544"/>
              <a:gd name="connsiteY0" fmla="*/ 316362 h 338544"/>
              <a:gd name="connsiteX1" fmla="*/ 209093 w 338544"/>
              <a:gd name="connsiteY1" fmla="*/ 316362 h 338544"/>
              <a:gd name="connsiteX2" fmla="*/ 22183 w 338544"/>
              <a:gd name="connsiteY2" fmla="*/ 129452 h 338544"/>
              <a:gd name="connsiteX3" fmla="*/ 22183 w 338544"/>
              <a:gd name="connsiteY3" fmla="*/ 22183 h 338544"/>
              <a:gd name="connsiteX4" fmla="*/ 129452 w 338544"/>
              <a:gd name="connsiteY4" fmla="*/ 22183 h 338544"/>
              <a:gd name="connsiteX5" fmla="*/ 316362 w 338544"/>
              <a:gd name="connsiteY5" fmla="*/ 209093 h 338544"/>
              <a:gd name="connsiteX6" fmla="*/ 316362 w 338544"/>
              <a:gd name="connsiteY6" fmla="*/ 316362 h 33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8544" h="338544">
                <a:moveTo>
                  <a:pt x="316362" y="316362"/>
                </a:moveTo>
                <a:cubicBezTo>
                  <a:pt x="286786" y="345939"/>
                  <a:pt x="238669" y="345939"/>
                  <a:pt x="209093" y="316362"/>
                </a:cubicBezTo>
                <a:lnTo>
                  <a:pt x="22183" y="129452"/>
                </a:lnTo>
                <a:cubicBezTo>
                  <a:pt x="-7394" y="99875"/>
                  <a:pt x="-7394" y="51759"/>
                  <a:pt x="22183" y="22183"/>
                </a:cubicBezTo>
                <a:cubicBezTo>
                  <a:pt x="51759" y="-7394"/>
                  <a:pt x="99875" y="-7394"/>
                  <a:pt x="129452" y="22183"/>
                </a:cubicBezTo>
                <a:lnTo>
                  <a:pt x="316362" y="209093"/>
                </a:lnTo>
                <a:cubicBezTo>
                  <a:pt x="345939" y="238669"/>
                  <a:pt x="345939" y="286786"/>
                  <a:pt x="316362" y="316362"/>
                </a:cubicBezTo>
                <a:close/>
              </a:path>
            </a:pathLst>
          </a:custGeom>
          <a:solidFill>
            <a:srgbClr val="FFFFFF">
              <a:alpha val="25000"/>
            </a:srgb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23" name="Frihåndsform: figur 22">
            <a:extLst>
              <a:ext uri="{FF2B5EF4-FFF2-40B4-BE49-F238E27FC236}">
                <a16:creationId xmlns:a16="http://schemas.microsoft.com/office/drawing/2014/main" id="{82896ABF-46BE-74C3-C032-2686E2AB5E22}"/>
              </a:ext>
            </a:extLst>
          </p:cNvPr>
          <p:cNvSpPr/>
          <p:nvPr/>
        </p:nvSpPr>
        <p:spPr>
          <a:xfrm>
            <a:off x="10777130" y="2450636"/>
            <a:ext cx="338544" cy="338544"/>
          </a:xfrm>
          <a:custGeom>
            <a:avLst/>
            <a:gdLst>
              <a:gd name="connsiteX0" fmla="*/ 316362 w 338544"/>
              <a:gd name="connsiteY0" fmla="*/ 316362 h 338544"/>
              <a:gd name="connsiteX1" fmla="*/ 209093 w 338544"/>
              <a:gd name="connsiteY1" fmla="*/ 316362 h 338544"/>
              <a:gd name="connsiteX2" fmla="*/ 22183 w 338544"/>
              <a:gd name="connsiteY2" fmla="*/ 129452 h 338544"/>
              <a:gd name="connsiteX3" fmla="*/ 22183 w 338544"/>
              <a:gd name="connsiteY3" fmla="*/ 22183 h 338544"/>
              <a:gd name="connsiteX4" fmla="*/ 129452 w 338544"/>
              <a:gd name="connsiteY4" fmla="*/ 22183 h 338544"/>
              <a:gd name="connsiteX5" fmla="*/ 316362 w 338544"/>
              <a:gd name="connsiteY5" fmla="*/ 209093 h 338544"/>
              <a:gd name="connsiteX6" fmla="*/ 316362 w 338544"/>
              <a:gd name="connsiteY6" fmla="*/ 316362 h 33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8544" h="338544">
                <a:moveTo>
                  <a:pt x="316362" y="316362"/>
                </a:moveTo>
                <a:cubicBezTo>
                  <a:pt x="286786" y="345939"/>
                  <a:pt x="238669" y="345939"/>
                  <a:pt x="209093" y="316362"/>
                </a:cubicBezTo>
                <a:lnTo>
                  <a:pt x="22183" y="129452"/>
                </a:lnTo>
                <a:cubicBezTo>
                  <a:pt x="-7394" y="99875"/>
                  <a:pt x="-7394" y="51759"/>
                  <a:pt x="22183" y="22183"/>
                </a:cubicBezTo>
                <a:cubicBezTo>
                  <a:pt x="51759" y="-7394"/>
                  <a:pt x="99875" y="-7394"/>
                  <a:pt x="129452" y="22183"/>
                </a:cubicBezTo>
                <a:lnTo>
                  <a:pt x="316362" y="209093"/>
                </a:lnTo>
                <a:cubicBezTo>
                  <a:pt x="345939" y="238670"/>
                  <a:pt x="345939" y="286786"/>
                  <a:pt x="316362" y="316362"/>
                </a:cubicBezTo>
                <a:close/>
              </a:path>
            </a:pathLst>
          </a:custGeom>
          <a:solidFill>
            <a:srgbClr val="FFFFFF">
              <a:alpha val="25000"/>
            </a:srgb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24" name="Frihåndsform: figur 23">
            <a:extLst>
              <a:ext uri="{FF2B5EF4-FFF2-40B4-BE49-F238E27FC236}">
                <a16:creationId xmlns:a16="http://schemas.microsoft.com/office/drawing/2014/main" id="{3A54914D-C69E-6F20-C341-E4A1F4021B35}"/>
              </a:ext>
            </a:extLst>
          </p:cNvPr>
          <p:cNvSpPr/>
          <p:nvPr/>
        </p:nvSpPr>
        <p:spPr>
          <a:xfrm>
            <a:off x="10775255" y="1886731"/>
            <a:ext cx="338544" cy="338544"/>
          </a:xfrm>
          <a:custGeom>
            <a:avLst/>
            <a:gdLst>
              <a:gd name="connsiteX0" fmla="*/ 316362 w 338544"/>
              <a:gd name="connsiteY0" fmla="*/ 22183 h 338544"/>
              <a:gd name="connsiteX1" fmla="*/ 316362 w 338544"/>
              <a:gd name="connsiteY1" fmla="*/ 129452 h 338544"/>
              <a:gd name="connsiteX2" fmla="*/ 129452 w 338544"/>
              <a:gd name="connsiteY2" fmla="*/ 316362 h 338544"/>
              <a:gd name="connsiteX3" fmla="*/ 22183 w 338544"/>
              <a:gd name="connsiteY3" fmla="*/ 316362 h 338544"/>
              <a:gd name="connsiteX4" fmla="*/ 22183 w 338544"/>
              <a:gd name="connsiteY4" fmla="*/ 209093 h 338544"/>
              <a:gd name="connsiteX5" fmla="*/ 209093 w 338544"/>
              <a:gd name="connsiteY5" fmla="*/ 22183 h 338544"/>
              <a:gd name="connsiteX6" fmla="*/ 316362 w 338544"/>
              <a:gd name="connsiteY6" fmla="*/ 22183 h 33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8544" h="338544">
                <a:moveTo>
                  <a:pt x="316362" y="22183"/>
                </a:moveTo>
                <a:cubicBezTo>
                  <a:pt x="345939" y="51759"/>
                  <a:pt x="345939" y="99875"/>
                  <a:pt x="316362" y="129452"/>
                </a:cubicBezTo>
                <a:lnTo>
                  <a:pt x="129452" y="316362"/>
                </a:lnTo>
                <a:cubicBezTo>
                  <a:pt x="99875" y="345939"/>
                  <a:pt x="51759" y="345939"/>
                  <a:pt x="22183" y="316362"/>
                </a:cubicBezTo>
                <a:cubicBezTo>
                  <a:pt x="-7394" y="286786"/>
                  <a:pt x="-7394" y="238669"/>
                  <a:pt x="22183" y="209093"/>
                </a:cubicBezTo>
                <a:lnTo>
                  <a:pt x="209093" y="22183"/>
                </a:lnTo>
                <a:cubicBezTo>
                  <a:pt x="238669" y="-7394"/>
                  <a:pt x="286786" y="-7394"/>
                  <a:pt x="316362" y="22183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25" name="Frihåndsform: figur 24">
            <a:extLst>
              <a:ext uri="{FF2B5EF4-FFF2-40B4-BE49-F238E27FC236}">
                <a16:creationId xmlns:a16="http://schemas.microsoft.com/office/drawing/2014/main" id="{9347C038-FA7E-06CC-BCA1-4178D3E035DA}"/>
              </a:ext>
            </a:extLst>
          </p:cNvPr>
          <p:cNvSpPr/>
          <p:nvPr/>
        </p:nvSpPr>
        <p:spPr>
          <a:xfrm>
            <a:off x="10775255" y="3553486"/>
            <a:ext cx="338544" cy="338544"/>
          </a:xfrm>
          <a:custGeom>
            <a:avLst/>
            <a:gdLst>
              <a:gd name="connsiteX0" fmla="*/ 316362 w 338544"/>
              <a:gd name="connsiteY0" fmla="*/ 316362 h 338544"/>
              <a:gd name="connsiteX1" fmla="*/ 209093 w 338544"/>
              <a:gd name="connsiteY1" fmla="*/ 316362 h 338544"/>
              <a:gd name="connsiteX2" fmla="*/ 22183 w 338544"/>
              <a:gd name="connsiteY2" fmla="*/ 129452 h 338544"/>
              <a:gd name="connsiteX3" fmla="*/ 22183 w 338544"/>
              <a:gd name="connsiteY3" fmla="*/ 22183 h 338544"/>
              <a:gd name="connsiteX4" fmla="*/ 129452 w 338544"/>
              <a:gd name="connsiteY4" fmla="*/ 22183 h 338544"/>
              <a:gd name="connsiteX5" fmla="*/ 316362 w 338544"/>
              <a:gd name="connsiteY5" fmla="*/ 209093 h 338544"/>
              <a:gd name="connsiteX6" fmla="*/ 316362 w 338544"/>
              <a:gd name="connsiteY6" fmla="*/ 316362 h 33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8544" h="338544">
                <a:moveTo>
                  <a:pt x="316362" y="316362"/>
                </a:moveTo>
                <a:cubicBezTo>
                  <a:pt x="286786" y="345939"/>
                  <a:pt x="238669" y="345939"/>
                  <a:pt x="209093" y="316362"/>
                </a:cubicBezTo>
                <a:lnTo>
                  <a:pt x="22183" y="129452"/>
                </a:lnTo>
                <a:cubicBezTo>
                  <a:pt x="-7394" y="99875"/>
                  <a:pt x="-7394" y="51759"/>
                  <a:pt x="22183" y="22183"/>
                </a:cubicBezTo>
                <a:cubicBezTo>
                  <a:pt x="51759" y="-7394"/>
                  <a:pt x="99875" y="-7394"/>
                  <a:pt x="129452" y="22183"/>
                </a:cubicBezTo>
                <a:lnTo>
                  <a:pt x="316362" y="209093"/>
                </a:lnTo>
                <a:cubicBezTo>
                  <a:pt x="345939" y="238669"/>
                  <a:pt x="345939" y="286786"/>
                  <a:pt x="316362" y="316362"/>
                </a:cubicBezTo>
                <a:close/>
              </a:path>
            </a:pathLst>
          </a:custGeom>
          <a:solidFill>
            <a:srgbClr val="FFFFFF">
              <a:alpha val="25000"/>
            </a:srgb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26" name="Frihåndsform: figur 25">
            <a:extLst>
              <a:ext uri="{FF2B5EF4-FFF2-40B4-BE49-F238E27FC236}">
                <a16:creationId xmlns:a16="http://schemas.microsoft.com/office/drawing/2014/main" id="{1EA7B7D6-5BD8-F23B-EA31-3D9B201C8205}"/>
              </a:ext>
            </a:extLst>
          </p:cNvPr>
          <p:cNvSpPr/>
          <p:nvPr/>
        </p:nvSpPr>
        <p:spPr>
          <a:xfrm>
            <a:off x="10771071" y="4100510"/>
            <a:ext cx="338544" cy="338544"/>
          </a:xfrm>
          <a:custGeom>
            <a:avLst/>
            <a:gdLst>
              <a:gd name="connsiteX0" fmla="*/ 316362 w 338544"/>
              <a:gd name="connsiteY0" fmla="*/ 22183 h 338544"/>
              <a:gd name="connsiteX1" fmla="*/ 316362 w 338544"/>
              <a:gd name="connsiteY1" fmla="*/ 129452 h 338544"/>
              <a:gd name="connsiteX2" fmla="*/ 129452 w 338544"/>
              <a:gd name="connsiteY2" fmla="*/ 316362 h 338544"/>
              <a:gd name="connsiteX3" fmla="*/ 22183 w 338544"/>
              <a:gd name="connsiteY3" fmla="*/ 316362 h 338544"/>
              <a:gd name="connsiteX4" fmla="*/ 22183 w 338544"/>
              <a:gd name="connsiteY4" fmla="*/ 209093 h 338544"/>
              <a:gd name="connsiteX5" fmla="*/ 209093 w 338544"/>
              <a:gd name="connsiteY5" fmla="*/ 22183 h 338544"/>
              <a:gd name="connsiteX6" fmla="*/ 316362 w 338544"/>
              <a:gd name="connsiteY6" fmla="*/ 22183 h 33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8544" h="338544">
                <a:moveTo>
                  <a:pt x="316362" y="22183"/>
                </a:moveTo>
                <a:cubicBezTo>
                  <a:pt x="345939" y="51759"/>
                  <a:pt x="345939" y="99876"/>
                  <a:pt x="316362" y="129452"/>
                </a:cubicBezTo>
                <a:lnTo>
                  <a:pt x="129452" y="316362"/>
                </a:lnTo>
                <a:cubicBezTo>
                  <a:pt x="99875" y="345939"/>
                  <a:pt x="51759" y="345939"/>
                  <a:pt x="22183" y="316362"/>
                </a:cubicBezTo>
                <a:cubicBezTo>
                  <a:pt x="-7394" y="286786"/>
                  <a:pt x="-7394" y="238670"/>
                  <a:pt x="22183" y="209093"/>
                </a:cubicBezTo>
                <a:lnTo>
                  <a:pt x="209093" y="22183"/>
                </a:lnTo>
                <a:cubicBezTo>
                  <a:pt x="238669" y="-7394"/>
                  <a:pt x="286786" y="-7394"/>
                  <a:pt x="316362" y="22183"/>
                </a:cubicBezTo>
                <a:close/>
              </a:path>
            </a:pathLst>
          </a:custGeom>
          <a:solidFill>
            <a:srgbClr val="FFFFFF">
              <a:alpha val="25000"/>
            </a:srgb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27" name="Plassholder for tekst 26">
            <a:extLst>
              <a:ext uri="{FF2B5EF4-FFF2-40B4-BE49-F238E27FC236}">
                <a16:creationId xmlns:a16="http://schemas.microsoft.com/office/drawing/2014/main" id="{9603C76F-5098-5FA7-4413-914C3E2C78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34526" y="3111973"/>
            <a:ext cx="8854066" cy="767147"/>
          </a:xfrm>
        </p:spPr>
        <p:txBody>
          <a:bodyPr anchor="b">
            <a:normAutofit/>
          </a:bodyPr>
          <a:lstStyle>
            <a:lvl1pPr algn="ctr">
              <a:defRPr sz="4000">
                <a:solidFill>
                  <a:schemeClr val="accent2"/>
                </a:solidFill>
                <a:latin typeface="+mj-lt"/>
              </a:defRPr>
            </a:lvl1pPr>
            <a:lvl2pPr marL="0" indent="0">
              <a:buNone/>
              <a:defRPr/>
            </a:lvl2pPr>
            <a:lvl3pPr marL="266700" indent="0">
              <a:buNone/>
              <a:defRPr/>
            </a:lvl3pPr>
            <a:lvl4pPr marL="539750" indent="0">
              <a:buNone/>
              <a:defRPr/>
            </a:lvl4pPr>
            <a:lvl5pPr marL="806450" indent="0">
              <a:buNone/>
              <a:defRPr/>
            </a:lvl5pPr>
          </a:lstStyle>
          <a:p>
            <a:pPr lvl="0"/>
            <a:r>
              <a:rPr lang="nb-NO" dirty="0"/>
              <a:t>Klikk for å legge til tekst</a:t>
            </a:r>
          </a:p>
        </p:txBody>
      </p:sp>
      <p:sp>
        <p:nvSpPr>
          <p:cNvPr id="2" name="Graphic 56">
            <a:extLst>
              <a:ext uri="{FF2B5EF4-FFF2-40B4-BE49-F238E27FC236}">
                <a16:creationId xmlns:a16="http://schemas.microsoft.com/office/drawing/2014/main" id="{799E96CD-AE6B-2929-05AC-7D89863B3F11}"/>
              </a:ext>
            </a:extLst>
          </p:cNvPr>
          <p:cNvSpPr/>
          <p:nvPr userDrawn="1"/>
        </p:nvSpPr>
        <p:spPr>
          <a:xfrm>
            <a:off x="4700354" y="754606"/>
            <a:ext cx="2122409" cy="2122409"/>
          </a:xfrm>
          <a:custGeom>
            <a:avLst/>
            <a:gdLst>
              <a:gd name="connsiteX0" fmla="*/ 2843213 w 5686425"/>
              <a:gd name="connsiteY0" fmla="*/ 0 h 5686425"/>
              <a:gd name="connsiteX1" fmla="*/ 0 w 5686425"/>
              <a:gd name="connsiteY1" fmla="*/ 2843213 h 5686425"/>
              <a:gd name="connsiteX2" fmla="*/ 2843213 w 5686425"/>
              <a:gd name="connsiteY2" fmla="*/ 5686425 h 5686425"/>
              <a:gd name="connsiteX3" fmla="*/ 5686425 w 5686425"/>
              <a:gd name="connsiteY3" fmla="*/ 2843213 h 5686425"/>
              <a:gd name="connsiteX4" fmla="*/ 2843213 w 5686425"/>
              <a:gd name="connsiteY4" fmla="*/ 0 h 5686425"/>
              <a:gd name="connsiteX5" fmla="*/ 1963103 w 5686425"/>
              <a:gd name="connsiteY5" fmla="*/ 3290888 h 5686425"/>
              <a:gd name="connsiteX6" fmla="*/ 1704975 w 5686425"/>
              <a:gd name="connsiteY6" fmla="*/ 3549015 h 5686425"/>
              <a:gd name="connsiteX7" fmla="*/ 1446848 w 5686425"/>
              <a:gd name="connsiteY7" fmla="*/ 3290888 h 5686425"/>
              <a:gd name="connsiteX8" fmla="*/ 1446848 w 5686425"/>
              <a:gd name="connsiteY8" fmla="*/ 2392680 h 5686425"/>
              <a:gd name="connsiteX9" fmla="*/ 1704975 w 5686425"/>
              <a:gd name="connsiteY9" fmla="*/ 2134553 h 5686425"/>
              <a:gd name="connsiteX10" fmla="*/ 1963103 w 5686425"/>
              <a:gd name="connsiteY10" fmla="*/ 2392680 h 5686425"/>
              <a:gd name="connsiteX11" fmla="*/ 1963103 w 5686425"/>
              <a:gd name="connsiteY11" fmla="*/ 3290888 h 5686425"/>
              <a:gd name="connsiteX12" fmla="*/ 3388995 w 5686425"/>
              <a:gd name="connsiteY12" fmla="*/ 4341495 h 5686425"/>
              <a:gd name="connsiteX13" fmla="*/ 2490788 w 5686425"/>
              <a:gd name="connsiteY13" fmla="*/ 4341495 h 5686425"/>
              <a:gd name="connsiteX14" fmla="*/ 2232660 w 5686425"/>
              <a:gd name="connsiteY14" fmla="*/ 4083368 h 5686425"/>
              <a:gd name="connsiteX15" fmla="*/ 2490788 w 5686425"/>
              <a:gd name="connsiteY15" fmla="*/ 3825240 h 5686425"/>
              <a:gd name="connsiteX16" fmla="*/ 3388995 w 5686425"/>
              <a:gd name="connsiteY16" fmla="*/ 3825240 h 5686425"/>
              <a:gd name="connsiteX17" fmla="*/ 3647123 w 5686425"/>
              <a:gd name="connsiteY17" fmla="*/ 4083368 h 5686425"/>
              <a:gd name="connsiteX18" fmla="*/ 3388995 w 5686425"/>
              <a:gd name="connsiteY18" fmla="*/ 4341495 h 5686425"/>
              <a:gd name="connsiteX19" fmla="*/ 2618423 w 5686425"/>
              <a:gd name="connsiteY19" fmla="*/ 2841308 h 5686425"/>
              <a:gd name="connsiteX20" fmla="*/ 2941320 w 5686425"/>
              <a:gd name="connsiteY20" fmla="*/ 2518410 h 5686425"/>
              <a:gd name="connsiteX21" fmla="*/ 3264218 w 5686425"/>
              <a:gd name="connsiteY21" fmla="*/ 2841308 h 5686425"/>
              <a:gd name="connsiteX22" fmla="*/ 2941320 w 5686425"/>
              <a:gd name="connsiteY22" fmla="*/ 3164205 h 5686425"/>
              <a:gd name="connsiteX23" fmla="*/ 2618423 w 5686425"/>
              <a:gd name="connsiteY23" fmla="*/ 2841308 h 5686425"/>
              <a:gd name="connsiteX24" fmla="*/ 3390900 w 5686425"/>
              <a:gd name="connsiteY24" fmla="*/ 1860233 h 5686425"/>
              <a:gd name="connsiteX25" fmla="*/ 2492693 w 5686425"/>
              <a:gd name="connsiteY25" fmla="*/ 1860233 h 5686425"/>
              <a:gd name="connsiteX26" fmla="*/ 2234565 w 5686425"/>
              <a:gd name="connsiteY26" fmla="*/ 1602105 h 5686425"/>
              <a:gd name="connsiteX27" fmla="*/ 2492693 w 5686425"/>
              <a:gd name="connsiteY27" fmla="*/ 1343978 h 5686425"/>
              <a:gd name="connsiteX28" fmla="*/ 3390900 w 5686425"/>
              <a:gd name="connsiteY28" fmla="*/ 1343978 h 5686425"/>
              <a:gd name="connsiteX29" fmla="*/ 3649028 w 5686425"/>
              <a:gd name="connsiteY29" fmla="*/ 1602105 h 5686425"/>
              <a:gd name="connsiteX30" fmla="*/ 3390900 w 5686425"/>
              <a:gd name="connsiteY30" fmla="*/ 1860233 h 5686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686425" h="5686425">
                <a:moveTo>
                  <a:pt x="2843213" y="0"/>
                </a:moveTo>
                <a:cubicBezTo>
                  <a:pt x="1273493" y="0"/>
                  <a:pt x="0" y="1272540"/>
                  <a:pt x="0" y="2843213"/>
                </a:cubicBezTo>
                <a:cubicBezTo>
                  <a:pt x="0" y="4413885"/>
                  <a:pt x="1272540" y="5686425"/>
                  <a:pt x="2843213" y="5686425"/>
                </a:cubicBezTo>
                <a:cubicBezTo>
                  <a:pt x="4413885" y="5686425"/>
                  <a:pt x="5686425" y="4412933"/>
                  <a:pt x="5686425" y="2843213"/>
                </a:cubicBezTo>
                <a:cubicBezTo>
                  <a:pt x="5686425" y="1273493"/>
                  <a:pt x="4413885" y="0"/>
                  <a:pt x="2843213" y="0"/>
                </a:cubicBezTo>
                <a:close/>
                <a:moveTo>
                  <a:pt x="1963103" y="3290888"/>
                </a:moveTo>
                <a:cubicBezTo>
                  <a:pt x="1963103" y="3432810"/>
                  <a:pt x="1847850" y="3549015"/>
                  <a:pt x="1704975" y="3549015"/>
                </a:cubicBezTo>
                <a:cubicBezTo>
                  <a:pt x="1563053" y="3549015"/>
                  <a:pt x="1446848" y="3433763"/>
                  <a:pt x="1446848" y="3290888"/>
                </a:cubicBezTo>
                <a:lnTo>
                  <a:pt x="1446848" y="2392680"/>
                </a:lnTo>
                <a:cubicBezTo>
                  <a:pt x="1446848" y="2250758"/>
                  <a:pt x="1562100" y="2134553"/>
                  <a:pt x="1704975" y="2134553"/>
                </a:cubicBezTo>
                <a:cubicBezTo>
                  <a:pt x="1846898" y="2134553"/>
                  <a:pt x="1963103" y="2249805"/>
                  <a:pt x="1963103" y="2392680"/>
                </a:cubicBezTo>
                <a:lnTo>
                  <a:pt x="1963103" y="3290888"/>
                </a:lnTo>
                <a:close/>
                <a:moveTo>
                  <a:pt x="3388995" y="4341495"/>
                </a:moveTo>
                <a:lnTo>
                  <a:pt x="2490788" y="4341495"/>
                </a:lnTo>
                <a:cubicBezTo>
                  <a:pt x="2348865" y="4341495"/>
                  <a:pt x="2232660" y="4226243"/>
                  <a:pt x="2232660" y="4083368"/>
                </a:cubicBezTo>
                <a:cubicBezTo>
                  <a:pt x="2232660" y="3940493"/>
                  <a:pt x="2347913" y="3825240"/>
                  <a:pt x="2490788" y="3825240"/>
                </a:cubicBezTo>
                <a:lnTo>
                  <a:pt x="3388995" y="3825240"/>
                </a:lnTo>
                <a:cubicBezTo>
                  <a:pt x="3530918" y="3825240"/>
                  <a:pt x="3647123" y="3940493"/>
                  <a:pt x="3647123" y="4083368"/>
                </a:cubicBezTo>
                <a:cubicBezTo>
                  <a:pt x="3647123" y="4226243"/>
                  <a:pt x="3530918" y="4341495"/>
                  <a:pt x="3388995" y="4341495"/>
                </a:cubicBezTo>
                <a:close/>
                <a:moveTo>
                  <a:pt x="2618423" y="2841308"/>
                </a:moveTo>
                <a:cubicBezTo>
                  <a:pt x="2618423" y="2663190"/>
                  <a:pt x="2763203" y="2518410"/>
                  <a:pt x="2941320" y="2518410"/>
                </a:cubicBezTo>
                <a:cubicBezTo>
                  <a:pt x="3119438" y="2518410"/>
                  <a:pt x="3264218" y="2663190"/>
                  <a:pt x="3264218" y="2841308"/>
                </a:cubicBezTo>
                <a:cubicBezTo>
                  <a:pt x="3264218" y="3019425"/>
                  <a:pt x="3119438" y="3164205"/>
                  <a:pt x="2941320" y="3164205"/>
                </a:cubicBezTo>
                <a:cubicBezTo>
                  <a:pt x="2763203" y="3164205"/>
                  <a:pt x="2618423" y="3019425"/>
                  <a:pt x="2618423" y="2841308"/>
                </a:cubicBezTo>
                <a:close/>
                <a:moveTo>
                  <a:pt x="3390900" y="1860233"/>
                </a:moveTo>
                <a:lnTo>
                  <a:pt x="2492693" y="1860233"/>
                </a:lnTo>
                <a:cubicBezTo>
                  <a:pt x="2350770" y="1860233"/>
                  <a:pt x="2234565" y="1744980"/>
                  <a:pt x="2234565" y="1602105"/>
                </a:cubicBezTo>
                <a:cubicBezTo>
                  <a:pt x="2234565" y="1459230"/>
                  <a:pt x="2349818" y="1343978"/>
                  <a:pt x="2492693" y="1343978"/>
                </a:cubicBezTo>
                <a:lnTo>
                  <a:pt x="3390900" y="1343978"/>
                </a:lnTo>
                <a:cubicBezTo>
                  <a:pt x="3532823" y="1343978"/>
                  <a:pt x="3649028" y="1459230"/>
                  <a:pt x="3649028" y="1602105"/>
                </a:cubicBezTo>
                <a:cubicBezTo>
                  <a:pt x="3649028" y="1744980"/>
                  <a:pt x="3532823" y="1860233"/>
                  <a:pt x="3390900" y="1860233"/>
                </a:cubicBezTo>
                <a:close/>
              </a:path>
            </a:pathLst>
          </a:custGeom>
          <a:solidFill>
            <a:schemeClr val="tx1">
              <a:alpha val="5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nb-NO">
              <a:solidFill>
                <a:schemeClr val="tx2"/>
              </a:solidFill>
            </a:endParaRPr>
          </a:p>
        </p:txBody>
      </p:sp>
      <p:pic>
        <p:nvPicPr>
          <p:cNvPr id="7" name="Graphic 11">
            <a:extLst>
              <a:ext uri="{FF2B5EF4-FFF2-40B4-BE49-F238E27FC236}">
                <a16:creationId xmlns:a16="http://schemas.microsoft.com/office/drawing/2014/main" id="{778542C1-502B-4713-3B7C-78DAA7D84FC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79736" y="4099789"/>
            <a:ext cx="963644" cy="223454"/>
          </a:xfrm>
          <a:prstGeom prst="rect">
            <a:avLst/>
          </a:prstGeom>
        </p:spPr>
      </p:pic>
      <p:sp>
        <p:nvSpPr>
          <p:cNvPr id="30" name="Plassholder for tekst 29">
            <a:extLst>
              <a:ext uri="{FF2B5EF4-FFF2-40B4-BE49-F238E27FC236}">
                <a16:creationId xmlns:a16="http://schemas.microsoft.com/office/drawing/2014/main" id="{02CFD926-C463-B748-02B4-DCB410E80B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34526" y="5850675"/>
            <a:ext cx="8864993" cy="365125"/>
          </a:xfrm>
        </p:spPr>
        <p:txBody>
          <a:bodyPr>
            <a:normAutofit/>
          </a:bodyPr>
          <a:lstStyle>
            <a:lvl1pPr algn="ctr">
              <a:defRPr sz="1600">
                <a:solidFill>
                  <a:schemeClr val="accent2"/>
                </a:solidFill>
              </a:defRPr>
            </a:lvl1pPr>
          </a:lstStyle>
          <a:p>
            <a:pPr lvl="0"/>
            <a:r>
              <a:rPr lang="nb-NO" dirty="0"/>
              <a:t>Klikk for å legge til tekst</a:t>
            </a:r>
          </a:p>
        </p:txBody>
      </p:sp>
    </p:spTree>
    <p:extLst>
      <p:ext uri="{BB962C8B-B14F-4D97-AF65-F5344CB8AC3E}">
        <p14:creationId xmlns:p14="http://schemas.microsoft.com/office/powerpoint/2010/main" val="10901330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3B49"/>
                                      </p:to>
                                    </p:animClr>
                                    <p:animClr clrSpc="rgb" dir="cw">
                                      <p:cBhvr>
                                        <p:cTn id="7" dur="20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3B49"/>
                                      </p:to>
                                    </p:animClr>
                                    <p:set>
                                      <p:cBhvr>
                                        <p:cTn id="8" dur="20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repeatCount="indefinite" fill="remove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17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3B49"/>
                                      </p:to>
                                    </p:animClr>
                                    <p:animClr clrSpc="rgb" dir="cw">
                                      <p:cBhvr>
                                        <p:cTn id="12" dur="17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3B49"/>
                                      </p:to>
                                    </p:animClr>
                                    <p:set>
                                      <p:cBhvr>
                                        <p:cTn id="13" dur="17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7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mph" presetSubtype="0" repeatCount="indefinite" fill="remove" grpId="0" nodeType="withEffect">
                                  <p:stCondLst>
                                    <p:cond delay="2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00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3B49"/>
                                      </p:to>
                                    </p:animClr>
                                    <p:animClr clrSpc="rgb" dir="cw">
                                      <p:cBhvr>
                                        <p:cTn id="17" dur="200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3B49"/>
                                      </p:to>
                                    </p:animClr>
                                    <p:set>
                                      <p:cBhvr>
                                        <p:cTn id="18" dur="200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7" presetClass="emph" presetSubtype="0" repeatCount="indefinite" fill="remove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3B49"/>
                                      </p:to>
                                    </p:animClr>
                                    <p:animClr clrSpc="rgb" dir="cw">
                                      <p:cBhvr>
                                        <p:cTn id="22" dur="2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3B49"/>
                                      </p:to>
                                    </p:animClr>
                                    <p:set>
                                      <p:cBhvr>
                                        <p:cTn id="23" dur="2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7" presetClass="emph" presetSubtype="0" repeatCount="indefinite" fill="remove" grpId="0" nodeType="withEffect">
                                  <p:stCondLst>
                                    <p:cond delay="1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125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3B49"/>
                                      </p:to>
                                    </p:animClr>
                                    <p:animClr clrSpc="rgb" dir="cw">
                                      <p:cBhvr>
                                        <p:cTn id="27" dur="2125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3B49"/>
                                      </p:to>
                                    </p:animClr>
                                    <p:set>
                                      <p:cBhvr>
                                        <p:cTn id="28" dur="2125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125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7" presetClass="emph" presetSubtype="0" repeatCount="indefinite" fill="remove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2125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3B49"/>
                                      </p:to>
                                    </p:animClr>
                                    <p:animClr clrSpc="rgb" dir="cw">
                                      <p:cBhvr>
                                        <p:cTn id="32" dur="2125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3B49"/>
                                      </p:to>
                                    </p:animClr>
                                    <p:set>
                                      <p:cBhvr>
                                        <p:cTn id="33" dur="2125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125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7" presetClass="emph" presetSubtype="0" repeatCount="indefinite" fill="remove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1875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3B49"/>
                                      </p:to>
                                    </p:animClr>
                                    <p:animClr clrSpc="rgb" dir="cw">
                                      <p:cBhvr>
                                        <p:cTn id="37" dur="1875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3B49"/>
                                      </p:to>
                                    </p:animClr>
                                    <p:set>
                                      <p:cBhvr>
                                        <p:cTn id="38" dur="1875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1875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7" presetClass="emph" presetSubtype="0" repeatCount="indefinite" fill="remove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2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3B49"/>
                                      </p:to>
                                    </p:animClr>
                                    <p:animClr clrSpc="rgb" dir="cw">
                                      <p:cBhvr>
                                        <p:cTn id="42" dur="2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3B49"/>
                                      </p:to>
                                    </p:animClr>
                                    <p:set>
                                      <p:cBhvr>
                                        <p:cTn id="43" dur="2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2125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3B49"/>
                                      </p:to>
                                    </p:animClr>
                                    <p:animClr clrSpc="rgb" dir="cw">
                                      <p:cBhvr>
                                        <p:cTn id="47" dur="2125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3B49"/>
                                      </p:to>
                                    </p:animClr>
                                    <p:set>
                                      <p:cBhvr>
                                        <p:cTn id="48" dur="2125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125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7" presetClass="emph" presetSubtype="0" repeatCount="indefinite" fill="remove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1875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3B49"/>
                                      </p:to>
                                    </p:animClr>
                                    <p:animClr clrSpc="rgb" dir="cw">
                                      <p:cBhvr>
                                        <p:cTn id="52" dur="1875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3B49"/>
                                      </p:to>
                                    </p:animClr>
                                    <p:set>
                                      <p:cBhvr>
                                        <p:cTn id="53" dur="1875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875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7" presetClass="emph" presetSubtype="0" repeatCount="indefinite" fill="remove" grpId="0" nodeType="withEffect">
                                  <p:stCondLst>
                                    <p:cond delay="1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" dur="17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3B49"/>
                                      </p:to>
                                    </p:animClr>
                                    <p:animClr clrSpc="rgb" dir="cw">
                                      <p:cBhvr>
                                        <p:cTn id="57" dur="17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3B49"/>
                                      </p:to>
                                    </p:animClr>
                                    <p:set>
                                      <p:cBhvr>
                                        <p:cTn id="58" dur="17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17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7" presetClass="emph" presetSubtype="0" repeatCount="indefinite" fill="remove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1" dur="21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3B49"/>
                                      </p:to>
                                    </p:animClr>
                                    <p:animClr clrSpc="rgb" dir="cw">
                                      <p:cBhvr>
                                        <p:cTn id="62" dur="21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3B49"/>
                                      </p:to>
                                    </p:animClr>
                                    <p:set>
                                      <p:cBhvr>
                                        <p:cTn id="63" dur="21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1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2375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3B49"/>
                                      </p:to>
                                    </p:animClr>
                                    <p:animClr clrSpc="rgb" dir="cw">
                                      <p:cBhvr>
                                        <p:cTn id="67" dur="2375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3B49"/>
                                      </p:to>
                                    </p:animClr>
                                    <p:set>
                                      <p:cBhvr>
                                        <p:cTn id="68" dur="2375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375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7" presetClass="emph" presetSubtype="0" repeatCount="indefinite" fill="remove" grpId="0" nodeType="withEffect">
                                  <p:stCondLst>
                                    <p:cond delay="2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200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3B49"/>
                                      </p:to>
                                    </p:animClr>
                                    <p:animClr clrSpc="rgb" dir="cw">
                                      <p:cBhvr>
                                        <p:cTn id="72" dur="200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3B49"/>
                                      </p:to>
                                    </p:animClr>
                                    <p:set>
                                      <p:cBhvr>
                                        <p:cTn id="73" dur="200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00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7" presetClass="emph" presetSubtype="0" repeatCount="indefinite" fill="remove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17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3B49"/>
                                      </p:to>
                                    </p:animClr>
                                    <p:animClr clrSpc="rgb" dir="cw">
                                      <p:cBhvr>
                                        <p:cTn id="77" dur="17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3B49"/>
                                      </p:to>
                                    </p:animClr>
                                    <p:set>
                                      <p:cBhvr>
                                        <p:cTn id="78" dur="17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17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7" presetClass="emph" presetSubtype="0" repeatCount="indefinite" fill="remove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1" dur="200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3B49"/>
                                      </p:to>
                                    </p:animClr>
                                    <p:animClr clrSpc="rgb" dir="cw">
                                      <p:cBhvr>
                                        <p:cTn id="82" dur="200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3B49"/>
                                      </p:to>
                                    </p:animClr>
                                    <p:set>
                                      <p:cBhvr>
                                        <p:cTn id="83" dur="200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00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6750"/>
                            </p:stCondLst>
                            <p:childTnLst>
                              <p:par>
                                <p:cTn id="8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37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8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3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ste slide 3 Oppsummering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tittel 2">
            <a:extLst>
              <a:ext uri="{FF2B5EF4-FFF2-40B4-BE49-F238E27FC236}">
                <a16:creationId xmlns:a16="http://schemas.microsoft.com/office/drawing/2014/main" id="{D939735C-BB0B-5412-2119-C3CBB61CBD7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334526" y="1661659"/>
            <a:ext cx="8596205" cy="2763028"/>
          </a:xfrm>
        </p:spPr>
        <p:txBody>
          <a:bodyPr>
            <a:normAutofit/>
          </a:bodyPr>
          <a:lstStyle>
            <a:lvl1pPr marL="342900" indent="-342900" algn="l">
              <a:buFont typeface="Arial" panose="020B0604020202020204" pitchFamily="34" charset="0"/>
              <a:buChar char="•"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/>
              <a:t>Klikk for å legge til tekst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7ECC792-C65B-E785-19CE-008216538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AC63E-32AD-4CEC-A4D4-8863D64CD3B1}" type="datetimeFigureOut">
              <a:rPr lang="nb-NO" smtClean="0"/>
              <a:t>20.04.2026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A3E8714-1BE3-72CE-1F98-136FB5922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7FAECB0-A11C-15DF-0E90-A0F6841F6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BC0C4-8003-4325-A2DB-762C096FAA3E}" type="slidenum">
              <a:rPr lang="nb-NO" smtClean="0"/>
              <a:t>‹#›</a:t>
            </a:fld>
            <a:endParaRPr lang="nb-NO"/>
          </a:p>
        </p:txBody>
      </p:sp>
      <p:sp>
        <p:nvSpPr>
          <p:cNvPr id="9" name="Frihåndsform: figur 8">
            <a:extLst>
              <a:ext uri="{FF2B5EF4-FFF2-40B4-BE49-F238E27FC236}">
                <a16:creationId xmlns:a16="http://schemas.microsoft.com/office/drawing/2014/main" id="{72BD5044-F87E-FA60-E718-D904A4C16300}"/>
              </a:ext>
            </a:extLst>
          </p:cNvPr>
          <p:cNvSpPr/>
          <p:nvPr/>
        </p:nvSpPr>
        <p:spPr>
          <a:xfrm>
            <a:off x="9592187" y="779553"/>
            <a:ext cx="338544" cy="338544"/>
          </a:xfrm>
          <a:custGeom>
            <a:avLst/>
            <a:gdLst>
              <a:gd name="connsiteX0" fmla="*/ 316362 w 338544"/>
              <a:gd name="connsiteY0" fmla="*/ 22183 h 338544"/>
              <a:gd name="connsiteX1" fmla="*/ 209093 w 338544"/>
              <a:gd name="connsiteY1" fmla="*/ 22183 h 338544"/>
              <a:gd name="connsiteX2" fmla="*/ 22183 w 338544"/>
              <a:gd name="connsiteY2" fmla="*/ 209093 h 338544"/>
              <a:gd name="connsiteX3" fmla="*/ 22183 w 338544"/>
              <a:gd name="connsiteY3" fmla="*/ 316362 h 338544"/>
              <a:gd name="connsiteX4" fmla="*/ 129452 w 338544"/>
              <a:gd name="connsiteY4" fmla="*/ 316362 h 338544"/>
              <a:gd name="connsiteX5" fmla="*/ 316362 w 338544"/>
              <a:gd name="connsiteY5" fmla="*/ 129452 h 338544"/>
              <a:gd name="connsiteX6" fmla="*/ 316362 w 338544"/>
              <a:gd name="connsiteY6" fmla="*/ 22183 h 33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8544" h="338544">
                <a:moveTo>
                  <a:pt x="316362" y="22183"/>
                </a:moveTo>
                <a:cubicBezTo>
                  <a:pt x="286786" y="-7394"/>
                  <a:pt x="238669" y="-7394"/>
                  <a:pt x="209093" y="22183"/>
                </a:cubicBezTo>
                <a:lnTo>
                  <a:pt x="22183" y="209093"/>
                </a:lnTo>
                <a:cubicBezTo>
                  <a:pt x="-7394" y="238669"/>
                  <a:pt x="-7394" y="286786"/>
                  <a:pt x="22183" y="316362"/>
                </a:cubicBezTo>
                <a:cubicBezTo>
                  <a:pt x="51759" y="345939"/>
                  <a:pt x="99875" y="345939"/>
                  <a:pt x="129452" y="316362"/>
                </a:cubicBezTo>
                <a:lnTo>
                  <a:pt x="316362" y="129452"/>
                </a:lnTo>
                <a:cubicBezTo>
                  <a:pt x="345939" y="99875"/>
                  <a:pt x="345939" y="51759"/>
                  <a:pt x="316362" y="22183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1" name="Frihåndsform: figur 10">
            <a:extLst>
              <a:ext uri="{FF2B5EF4-FFF2-40B4-BE49-F238E27FC236}">
                <a16:creationId xmlns:a16="http://schemas.microsoft.com/office/drawing/2014/main" id="{0C554AB2-E3E6-FA05-B34D-87C9769D6C34}"/>
              </a:ext>
            </a:extLst>
          </p:cNvPr>
          <p:cNvSpPr/>
          <p:nvPr/>
        </p:nvSpPr>
        <p:spPr>
          <a:xfrm>
            <a:off x="10199519" y="1328381"/>
            <a:ext cx="338544" cy="338544"/>
          </a:xfrm>
          <a:custGeom>
            <a:avLst/>
            <a:gdLst>
              <a:gd name="connsiteX0" fmla="*/ 316362 w 338544"/>
              <a:gd name="connsiteY0" fmla="*/ 22183 h 338544"/>
              <a:gd name="connsiteX1" fmla="*/ 209093 w 338544"/>
              <a:gd name="connsiteY1" fmla="*/ 22183 h 338544"/>
              <a:gd name="connsiteX2" fmla="*/ 22183 w 338544"/>
              <a:gd name="connsiteY2" fmla="*/ 209093 h 338544"/>
              <a:gd name="connsiteX3" fmla="*/ 22183 w 338544"/>
              <a:gd name="connsiteY3" fmla="*/ 316362 h 338544"/>
              <a:gd name="connsiteX4" fmla="*/ 129452 w 338544"/>
              <a:gd name="connsiteY4" fmla="*/ 316362 h 338544"/>
              <a:gd name="connsiteX5" fmla="*/ 316362 w 338544"/>
              <a:gd name="connsiteY5" fmla="*/ 129452 h 338544"/>
              <a:gd name="connsiteX6" fmla="*/ 316362 w 338544"/>
              <a:gd name="connsiteY6" fmla="*/ 22183 h 33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8544" h="338544">
                <a:moveTo>
                  <a:pt x="316362" y="22183"/>
                </a:moveTo>
                <a:cubicBezTo>
                  <a:pt x="286786" y="-7394"/>
                  <a:pt x="238669" y="-7394"/>
                  <a:pt x="209093" y="22183"/>
                </a:cubicBezTo>
                <a:lnTo>
                  <a:pt x="22183" y="209093"/>
                </a:lnTo>
                <a:cubicBezTo>
                  <a:pt x="-7394" y="238669"/>
                  <a:pt x="-7394" y="286786"/>
                  <a:pt x="22183" y="316362"/>
                </a:cubicBezTo>
                <a:cubicBezTo>
                  <a:pt x="51759" y="345939"/>
                  <a:pt x="99875" y="345939"/>
                  <a:pt x="129452" y="316362"/>
                </a:cubicBezTo>
                <a:lnTo>
                  <a:pt x="316362" y="129452"/>
                </a:lnTo>
                <a:cubicBezTo>
                  <a:pt x="345939" y="99875"/>
                  <a:pt x="345939" y="51759"/>
                  <a:pt x="316362" y="22183"/>
                </a:cubicBezTo>
                <a:close/>
              </a:path>
            </a:pathLst>
          </a:custGeom>
          <a:solidFill>
            <a:srgbClr val="FFFFFF">
              <a:alpha val="25000"/>
            </a:srgb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3" name="Frihåndsform: figur 12">
            <a:extLst>
              <a:ext uri="{FF2B5EF4-FFF2-40B4-BE49-F238E27FC236}">
                <a16:creationId xmlns:a16="http://schemas.microsoft.com/office/drawing/2014/main" id="{63232F20-7DFE-FCE4-27C7-74498FF10EA7}"/>
              </a:ext>
            </a:extLst>
          </p:cNvPr>
          <p:cNvSpPr/>
          <p:nvPr/>
        </p:nvSpPr>
        <p:spPr>
          <a:xfrm>
            <a:off x="10199736" y="779553"/>
            <a:ext cx="338544" cy="338544"/>
          </a:xfrm>
          <a:custGeom>
            <a:avLst/>
            <a:gdLst>
              <a:gd name="connsiteX0" fmla="*/ 316362 w 338544"/>
              <a:gd name="connsiteY0" fmla="*/ 316362 h 338544"/>
              <a:gd name="connsiteX1" fmla="*/ 316362 w 338544"/>
              <a:gd name="connsiteY1" fmla="*/ 209093 h 338544"/>
              <a:gd name="connsiteX2" fmla="*/ 129452 w 338544"/>
              <a:gd name="connsiteY2" fmla="*/ 22183 h 338544"/>
              <a:gd name="connsiteX3" fmla="*/ 22183 w 338544"/>
              <a:gd name="connsiteY3" fmla="*/ 22183 h 338544"/>
              <a:gd name="connsiteX4" fmla="*/ 22183 w 338544"/>
              <a:gd name="connsiteY4" fmla="*/ 129452 h 338544"/>
              <a:gd name="connsiteX5" fmla="*/ 209093 w 338544"/>
              <a:gd name="connsiteY5" fmla="*/ 316362 h 338544"/>
              <a:gd name="connsiteX6" fmla="*/ 316362 w 338544"/>
              <a:gd name="connsiteY6" fmla="*/ 316362 h 33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8544" h="338544">
                <a:moveTo>
                  <a:pt x="316362" y="316362"/>
                </a:moveTo>
                <a:cubicBezTo>
                  <a:pt x="345939" y="286786"/>
                  <a:pt x="345939" y="238669"/>
                  <a:pt x="316362" y="209093"/>
                </a:cubicBezTo>
                <a:lnTo>
                  <a:pt x="129452" y="22183"/>
                </a:lnTo>
                <a:cubicBezTo>
                  <a:pt x="99875" y="-7394"/>
                  <a:pt x="51759" y="-7394"/>
                  <a:pt x="22183" y="22183"/>
                </a:cubicBezTo>
                <a:cubicBezTo>
                  <a:pt x="-7394" y="51759"/>
                  <a:pt x="-7394" y="99875"/>
                  <a:pt x="22183" y="129452"/>
                </a:cubicBezTo>
                <a:lnTo>
                  <a:pt x="209093" y="316362"/>
                </a:lnTo>
                <a:cubicBezTo>
                  <a:pt x="238669" y="345939"/>
                  <a:pt x="286786" y="345939"/>
                  <a:pt x="316362" y="316362"/>
                </a:cubicBezTo>
                <a:close/>
              </a:path>
            </a:pathLst>
          </a:custGeom>
          <a:solidFill>
            <a:srgbClr val="FFFFFF">
              <a:alpha val="25000"/>
            </a:srgb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4" name="Frihåndsform: figur 13">
            <a:extLst>
              <a:ext uri="{FF2B5EF4-FFF2-40B4-BE49-F238E27FC236}">
                <a16:creationId xmlns:a16="http://schemas.microsoft.com/office/drawing/2014/main" id="{EB2C6D82-F780-F295-F6B8-46D3144A1A81}"/>
              </a:ext>
            </a:extLst>
          </p:cNvPr>
          <p:cNvSpPr/>
          <p:nvPr/>
        </p:nvSpPr>
        <p:spPr>
          <a:xfrm>
            <a:off x="11344930" y="5762575"/>
            <a:ext cx="338544" cy="338544"/>
          </a:xfrm>
          <a:custGeom>
            <a:avLst/>
            <a:gdLst>
              <a:gd name="connsiteX0" fmla="*/ 316362 w 338544"/>
              <a:gd name="connsiteY0" fmla="*/ 22183 h 338544"/>
              <a:gd name="connsiteX1" fmla="*/ 209093 w 338544"/>
              <a:gd name="connsiteY1" fmla="*/ 22183 h 338544"/>
              <a:gd name="connsiteX2" fmla="*/ 22182 w 338544"/>
              <a:gd name="connsiteY2" fmla="*/ 209093 h 338544"/>
              <a:gd name="connsiteX3" fmla="*/ 22182 w 338544"/>
              <a:gd name="connsiteY3" fmla="*/ 316362 h 338544"/>
              <a:gd name="connsiteX4" fmla="*/ 129452 w 338544"/>
              <a:gd name="connsiteY4" fmla="*/ 316362 h 338544"/>
              <a:gd name="connsiteX5" fmla="*/ 316362 w 338544"/>
              <a:gd name="connsiteY5" fmla="*/ 129452 h 338544"/>
              <a:gd name="connsiteX6" fmla="*/ 316362 w 338544"/>
              <a:gd name="connsiteY6" fmla="*/ 22183 h 33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8544" h="338544">
                <a:moveTo>
                  <a:pt x="316362" y="22183"/>
                </a:moveTo>
                <a:cubicBezTo>
                  <a:pt x="286786" y="-7394"/>
                  <a:pt x="238669" y="-7394"/>
                  <a:pt x="209093" y="22183"/>
                </a:cubicBezTo>
                <a:lnTo>
                  <a:pt x="22182" y="209093"/>
                </a:lnTo>
                <a:cubicBezTo>
                  <a:pt x="-7394" y="238670"/>
                  <a:pt x="-7394" y="286786"/>
                  <a:pt x="22182" y="316362"/>
                </a:cubicBezTo>
                <a:cubicBezTo>
                  <a:pt x="51759" y="345939"/>
                  <a:pt x="99875" y="345939"/>
                  <a:pt x="129452" y="316362"/>
                </a:cubicBezTo>
                <a:lnTo>
                  <a:pt x="316362" y="129452"/>
                </a:lnTo>
                <a:cubicBezTo>
                  <a:pt x="345939" y="99875"/>
                  <a:pt x="345939" y="51759"/>
                  <a:pt x="316362" y="22183"/>
                </a:cubicBezTo>
                <a:close/>
              </a:path>
            </a:pathLst>
          </a:custGeom>
          <a:solidFill>
            <a:srgbClr val="FFFFFF">
              <a:alpha val="25000"/>
            </a:srgb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5" name="Frihåndsform: figur 14">
            <a:extLst>
              <a:ext uri="{FF2B5EF4-FFF2-40B4-BE49-F238E27FC236}">
                <a16:creationId xmlns:a16="http://schemas.microsoft.com/office/drawing/2014/main" id="{996CE640-92CC-A991-DF0F-800FA0D402D9}"/>
              </a:ext>
            </a:extLst>
          </p:cNvPr>
          <p:cNvSpPr/>
          <p:nvPr/>
        </p:nvSpPr>
        <p:spPr>
          <a:xfrm>
            <a:off x="11345435" y="2454315"/>
            <a:ext cx="338544" cy="338544"/>
          </a:xfrm>
          <a:custGeom>
            <a:avLst/>
            <a:gdLst>
              <a:gd name="connsiteX0" fmla="*/ 316362 w 338544"/>
              <a:gd name="connsiteY0" fmla="*/ 22182 h 338544"/>
              <a:gd name="connsiteX1" fmla="*/ 209093 w 338544"/>
              <a:gd name="connsiteY1" fmla="*/ 22182 h 338544"/>
              <a:gd name="connsiteX2" fmla="*/ 22183 w 338544"/>
              <a:gd name="connsiteY2" fmla="*/ 209093 h 338544"/>
              <a:gd name="connsiteX3" fmla="*/ 22183 w 338544"/>
              <a:gd name="connsiteY3" fmla="*/ 316362 h 338544"/>
              <a:gd name="connsiteX4" fmla="*/ 129452 w 338544"/>
              <a:gd name="connsiteY4" fmla="*/ 316362 h 338544"/>
              <a:gd name="connsiteX5" fmla="*/ 316362 w 338544"/>
              <a:gd name="connsiteY5" fmla="*/ 129452 h 338544"/>
              <a:gd name="connsiteX6" fmla="*/ 316362 w 338544"/>
              <a:gd name="connsiteY6" fmla="*/ 22182 h 33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8544" h="338544">
                <a:moveTo>
                  <a:pt x="316362" y="22182"/>
                </a:moveTo>
                <a:cubicBezTo>
                  <a:pt x="286786" y="-7394"/>
                  <a:pt x="238669" y="-7394"/>
                  <a:pt x="209093" y="22182"/>
                </a:cubicBezTo>
                <a:lnTo>
                  <a:pt x="22183" y="209093"/>
                </a:lnTo>
                <a:cubicBezTo>
                  <a:pt x="-7394" y="238669"/>
                  <a:pt x="-7394" y="286786"/>
                  <a:pt x="22183" y="316362"/>
                </a:cubicBezTo>
                <a:cubicBezTo>
                  <a:pt x="51759" y="345939"/>
                  <a:pt x="99875" y="345939"/>
                  <a:pt x="129452" y="316362"/>
                </a:cubicBezTo>
                <a:lnTo>
                  <a:pt x="316362" y="129452"/>
                </a:lnTo>
                <a:cubicBezTo>
                  <a:pt x="345939" y="99875"/>
                  <a:pt x="345939" y="51759"/>
                  <a:pt x="316362" y="22182"/>
                </a:cubicBezTo>
                <a:close/>
              </a:path>
            </a:pathLst>
          </a:custGeom>
          <a:solidFill>
            <a:srgbClr val="FFFFFF">
              <a:alpha val="25000"/>
            </a:srgb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6" name="Frihåndsform: figur 15">
            <a:extLst>
              <a:ext uri="{FF2B5EF4-FFF2-40B4-BE49-F238E27FC236}">
                <a16:creationId xmlns:a16="http://schemas.microsoft.com/office/drawing/2014/main" id="{E08B06EA-5B2A-8171-F48C-D37C2A2E9B40}"/>
              </a:ext>
            </a:extLst>
          </p:cNvPr>
          <p:cNvSpPr/>
          <p:nvPr/>
        </p:nvSpPr>
        <p:spPr>
          <a:xfrm>
            <a:off x="11346373" y="1323115"/>
            <a:ext cx="338544" cy="338544"/>
          </a:xfrm>
          <a:custGeom>
            <a:avLst/>
            <a:gdLst>
              <a:gd name="connsiteX0" fmla="*/ 22183 w 338544"/>
              <a:gd name="connsiteY0" fmla="*/ 316362 h 338544"/>
              <a:gd name="connsiteX1" fmla="*/ 129452 w 338544"/>
              <a:gd name="connsiteY1" fmla="*/ 316362 h 338544"/>
              <a:gd name="connsiteX2" fmla="*/ 316362 w 338544"/>
              <a:gd name="connsiteY2" fmla="*/ 129452 h 338544"/>
              <a:gd name="connsiteX3" fmla="*/ 316362 w 338544"/>
              <a:gd name="connsiteY3" fmla="*/ 22183 h 338544"/>
              <a:gd name="connsiteX4" fmla="*/ 209093 w 338544"/>
              <a:gd name="connsiteY4" fmla="*/ 22183 h 338544"/>
              <a:gd name="connsiteX5" fmla="*/ 22183 w 338544"/>
              <a:gd name="connsiteY5" fmla="*/ 209093 h 338544"/>
              <a:gd name="connsiteX6" fmla="*/ 22183 w 338544"/>
              <a:gd name="connsiteY6" fmla="*/ 316362 h 33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8544" h="338544">
                <a:moveTo>
                  <a:pt x="22183" y="316362"/>
                </a:moveTo>
                <a:cubicBezTo>
                  <a:pt x="51759" y="345939"/>
                  <a:pt x="99875" y="345939"/>
                  <a:pt x="129452" y="316362"/>
                </a:cubicBezTo>
                <a:lnTo>
                  <a:pt x="316362" y="129452"/>
                </a:lnTo>
                <a:cubicBezTo>
                  <a:pt x="345939" y="99875"/>
                  <a:pt x="345939" y="51759"/>
                  <a:pt x="316362" y="22183"/>
                </a:cubicBezTo>
                <a:cubicBezTo>
                  <a:pt x="286786" y="-7394"/>
                  <a:pt x="238669" y="-7394"/>
                  <a:pt x="209093" y="22183"/>
                </a:cubicBezTo>
                <a:lnTo>
                  <a:pt x="22183" y="209093"/>
                </a:lnTo>
                <a:cubicBezTo>
                  <a:pt x="-7394" y="238669"/>
                  <a:pt x="-7394" y="286786"/>
                  <a:pt x="22183" y="316362"/>
                </a:cubicBezTo>
                <a:close/>
              </a:path>
            </a:pathLst>
          </a:custGeom>
          <a:solidFill>
            <a:srgbClr val="FFFFFF">
              <a:alpha val="25000"/>
            </a:srgb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7" name="Frihåndsform: figur 16">
            <a:extLst>
              <a:ext uri="{FF2B5EF4-FFF2-40B4-BE49-F238E27FC236}">
                <a16:creationId xmlns:a16="http://schemas.microsoft.com/office/drawing/2014/main" id="{FAFCE964-13C5-C5CD-1BBE-F9542B8B5A3A}"/>
              </a:ext>
            </a:extLst>
          </p:cNvPr>
          <p:cNvSpPr/>
          <p:nvPr/>
        </p:nvSpPr>
        <p:spPr>
          <a:xfrm>
            <a:off x="11346373" y="779553"/>
            <a:ext cx="338544" cy="338544"/>
          </a:xfrm>
          <a:custGeom>
            <a:avLst/>
            <a:gdLst>
              <a:gd name="connsiteX0" fmla="*/ 22183 w 338544"/>
              <a:gd name="connsiteY0" fmla="*/ 22183 h 338544"/>
              <a:gd name="connsiteX1" fmla="*/ 22183 w 338544"/>
              <a:gd name="connsiteY1" fmla="*/ 129452 h 338544"/>
              <a:gd name="connsiteX2" fmla="*/ 209093 w 338544"/>
              <a:gd name="connsiteY2" fmla="*/ 316362 h 338544"/>
              <a:gd name="connsiteX3" fmla="*/ 316362 w 338544"/>
              <a:gd name="connsiteY3" fmla="*/ 316362 h 338544"/>
              <a:gd name="connsiteX4" fmla="*/ 316362 w 338544"/>
              <a:gd name="connsiteY4" fmla="*/ 209093 h 338544"/>
              <a:gd name="connsiteX5" fmla="*/ 129452 w 338544"/>
              <a:gd name="connsiteY5" fmla="*/ 22183 h 338544"/>
              <a:gd name="connsiteX6" fmla="*/ 22183 w 338544"/>
              <a:gd name="connsiteY6" fmla="*/ 22183 h 33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8544" h="338544">
                <a:moveTo>
                  <a:pt x="22183" y="22183"/>
                </a:moveTo>
                <a:cubicBezTo>
                  <a:pt x="-7394" y="51759"/>
                  <a:pt x="-7394" y="99875"/>
                  <a:pt x="22183" y="129452"/>
                </a:cubicBezTo>
                <a:lnTo>
                  <a:pt x="209093" y="316362"/>
                </a:lnTo>
                <a:cubicBezTo>
                  <a:pt x="238669" y="345939"/>
                  <a:pt x="286786" y="345939"/>
                  <a:pt x="316362" y="316362"/>
                </a:cubicBezTo>
                <a:cubicBezTo>
                  <a:pt x="345939" y="286786"/>
                  <a:pt x="345939" y="238669"/>
                  <a:pt x="316362" y="209093"/>
                </a:cubicBezTo>
                <a:lnTo>
                  <a:pt x="129452" y="22183"/>
                </a:lnTo>
                <a:cubicBezTo>
                  <a:pt x="99875" y="-7394"/>
                  <a:pt x="51759" y="-7394"/>
                  <a:pt x="22183" y="22183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8" name="Frihåndsform: figur 17">
            <a:extLst>
              <a:ext uri="{FF2B5EF4-FFF2-40B4-BE49-F238E27FC236}">
                <a16:creationId xmlns:a16="http://schemas.microsoft.com/office/drawing/2014/main" id="{DBBE4D70-09E8-AC1A-1FBF-1701913EFF1D}"/>
              </a:ext>
            </a:extLst>
          </p:cNvPr>
          <p:cNvSpPr/>
          <p:nvPr/>
        </p:nvSpPr>
        <p:spPr>
          <a:xfrm>
            <a:off x="11345435" y="3002638"/>
            <a:ext cx="338544" cy="338544"/>
          </a:xfrm>
          <a:custGeom>
            <a:avLst/>
            <a:gdLst>
              <a:gd name="connsiteX0" fmla="*/ 316362 w 338544"/>
              <a:gd name="connsiteY0" fmla="*/ 316362 h 338544"/>
              <a:gd name="connsiteX1" fmla="*/ 209093 w 338544"/>
              <a:gd name="connsiteY1" fmla="*/ 316362 h 338544"/>
              <a:gd name="connsiteX2" fmla="*/ 22183 w 338544"/>
              <a:gd name="connsiteY2" fmla="*/ 129452 h 338544"/>
              <a:gd name="connsiteX3" fmla="*/ 22183 w 338544"/>
              <a:gd name="connsiteY3" fmla="*/ 22182 h 338544"/>
              <a:gd name="connsiteX4" fmla="*/ 129452 w 338544"/>
              <a:gd name="connsiteY4" fmla="*/ 22182 h 338544"/>
              <a:gd name="connsiteX5" fmla="*/ 316362 w 338544"/>
              <a:gd name="connsiteY5" fmla="*/ 209093 h 338544"/>
              <a:gd name="connsiteX6" fmla="*/ 316362 w 338544"/>
              <a:gd name="connsiteY6" fmla="*/ 316362 h 33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8544" h="338544">
                <a:moveTo>
                  <a:pt x="316362" y="316362"/>
                </a:moveTo>
                <a:cubicBezTo>
                  <a:pt x="286786" y="345939"/>
                  <a:pt x="238669" y="345939"/>
                  <a:pt x="209093" y="316362"/>
                </a:cubicBezTo>
                <a:lnTo>
                  <a:pt x="22183" y="129452"/>
                </a:lnTo>
                <a:cubicBezTo>
                  <a:pt x="-7394" y="99875"/>
                  <a:pt x="-7394" y="51759"/>
                  <a:pt x="22183" y="22182"/>
                </a:cubicBezTo>
                <a:cubicBezTo>
                  <a:pt x="51759" y="-7394"/>
                  <a:pt x="99875" y="-7394"/>
                  <a:pt x="129452" y="22182"/>
                </a:cubicBezTo>
                <a:lnTo>
                  <a:pt x="316362" y="209093"/>
                </a:lnTo>
                <a:cubicBezTo>
                  <a:pt x="345939" y="238669"/>
                  <a:pt x="345939" y="286786"/>
                  <a:pt x="316362" y="316362"/>
                </a:cubicBezTo>
                <a:close/>
              </a:path>
            </a:pathLst>
          </a:custGeom>
          <a:solidFill>
            <a:srgbClr val="FFFFFF">
              <a:alpha val="25000"/>
            </a:srgb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9" name="Frihåndsform: figur 18">
            <a:extLst>
              <a:ext uri="{FF2B5EF4-FFF2-40B4-BE49-F238E27FC236}">
                <a16:creationId xmlns:a16="http://schemas.microsoft.com/office/drawing/2014/main" id="{3F5EB913-479E-1190-EA51-E25161017003}"/>
              </a:ext>
            </a:extLst>
          </p:cNvPr>
          <p:cNvSpPr/>
          <p:nvPr/>
        </p:nvSpPr>
        <p:spPr>
          <a:xfrm>
            <a:off x="11345435" y="3559978"/>
            <a:ext cx="338544" cy="338544"/>
          </a:xfrm>
          <a:custGeom>
            <a:avLst/>
            <a:gdLst>
              <a:gd name="connsiteX0" fmla="*/ 316362 w 338544"/>
              <a:gd name="connsiteY0" fmla="*/ 22183 h 338544"/>
              <a:gd name="connsiteX1" fmla="*/ 316362 w 338544"/>
              <a:gd name="connsiteY1" fmla="*/ 129452 h 338544"/>
              <a:gd name="connsiteX2" fmla="*/ 129452 w 338544"/>
              <a:gd name="connsiteY2" fmla="*/ 316362 h 338544"/>
              <a:gd name="connsiteX3" fmla="*/ 22183 w 338544"/>
              <a:gd name="connsiteY3" fmla="*/ 316362 h 338544"/>
              <a:gd name="connsiteX4" fmla="*/ 22183 w 338544"/>
              <a:gd name="connsiteY4" fmla="*/ 209093 h 338544"/>
              <a:gd name="connsiteX5" fmla="*/ 209093 w 338544"/>
              <a:gd name="connsiteY5" fmla="*/ 22183 h 338544"/>
              <a:gd name="connsiteX6" fmla="*/ 316362 w 338544"/>
              <a:gd name="connsiteY6" fmla="*/ 22183 h 33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8544" h="338544">
                <a:moveTo>
                  <a:pt x="316362" y="22183"/>
                </a:moveTo>
                <a:cubicBezTo>
                  <a:pt x="345939" y="51759"/>
                  <a:pt x="345939" y="99875"/>
                  <a:pt x="316362" y="129452"/>
                </a:cubicBezTo>
                <a:lnTo>
                  <a:pt x="129452" y="316362"/>
                </a:lnTo>
                <a:cubicBezTo>
                  <a:pt x="99875" y="345939"/>
                  <a:pt x="51759" y="345939"/>
                  <a:pt x="22183" y="316362"/>
                </a:cubicBezTo>
                <a:cubicBezTo>
                  <a:pt x="-7394" y="286786"/>
                  <a:pt x="-7394" y="238670"/>
                  <a:pt x="22183" y="209093"/>
                </a:cubicBezTo>
                <a:lnTo>
                  <a:pt x="209093" y="22183"/>
                </a:lnTo>
                <a:cubicBezTo>
                  <a:pt x="238669" y="-7394"/>
                  <a:pt x="286786" y="-7394"/>
                  <a:pt x="316362" y="22183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20" name="Frihåndsform: figur 19">
            <a:extLst>
              <a:ext uri="{FF2B5EF4-FFF2-40B4-BE49-F238E27FC236}">
                <a16:creationId xmlns:a16="http://schemas.microsoft.com/office/drawing/2014/main" id="{FCEB2C36-51F5-161D-80BC-9948BEE19EEE}"/>
              </a:ext>
            </a:extLst>
          </p:cNvPr>
          <p:cNvSpPr/>
          <p:nvPr/>
        </p:nvSpPr>
        <p:spPr>
          <a:xfrm>
            <a:off x="11344930" y="5209636"/>
            <a:ext cx="338544" cy="338544"/>
          </a:xfrm>
          <a:custGeom>
            <a:avLst/>
            <a:gdLst>
              <a:gd name="connsiteX0" fmla="*/ 316362 w 338544"/>
              <a:gd name="connsiteY0" fmla="*/ 316362 h 338544"/>
              <a:gd name="connsiteX1" fmla="*/ 209093 w 338544"/>
              <a:gd name="connsiteY1" fmla="*/ 316362 h 338544"/>
              <a:gd name="connsiteX2" fmla="*/ 22182 w 338544"/>
              <a:gd name="connsiteY2" fmla="*/ 129452 h 338544"/>
              <a:gd name="connsiteX3" fmla="*/ 22182 w 338544"/>
              <a:gd name="connsiteY3" fmla="*/ 22182 h 338544"/>
              <a:gd name="connsiteX4" fmla="*/ 129452 w 338544"/>
              <a:gd name="connsiteY4" fmla="*/ 22182 h 338544"/>
              <a:gd name="connsiteX5" fmla="*/ 316362 w 338544"/>
              <a:gd name="connsiteY5" fmla="*/ 209093 h 338544"/>
              <a:gd name="connsiteX6" fmla="*/ 316362 w 338544"/>
              <a:gd name="connsiteY6" fmla="*/ 316362 h 33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8544" h="338544">
                <a:moveTo>
                  <a:pt x="316362" y="316362"/>
                </a:moveTo>
                <a:cubicBezTo>
                  <a:pt x="286786" y="345939"/>
                  <a:pt x="238669" y="345939"/>
                  <a:pt x="209093" y="316362"/>
                </a:cubicBezTo>
                <a:lnTo>
                  <a:pt x="22182" y="129452"/>
                </a:lnTo>
                <a:cubicBezTo>
                  <a:pt x="-7394" y="99875"/>
                  <a:pt x="-7394" y="51759"/>
                  <a:pt x="22182" y="22182"/>
                </a:cubicBezTo>
                <a:cubicBezTo>
                  <a:pt x="51759" y="-7394"/>
                  <a:pt x="99875" y="-7394"/>
                  <a:pt x="129452" y="22182"/>
                </a:cubicBezTo>
                <a:lnTo>
                  <a:pt x="316362" y="209093"/>
                </a:lnTo>
                <a:cubicBezTo>
                  <a:pt x="345939" y="238669"/>
                  <a:pt x="345939" y="286785"/>
                  <a:pt x="316362" y="316362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21" name="Frihåndsform: figur 20">
            <a:extLst>
              <a:ext uri="{FF2B5EF4-FFF2-40B4-BE49-F238E27FC236}">
                <a16:creationId xmlns:a16="http://schemas.microsoft.com/office/drawing/2014/main" id="{4FA4A093-54C5-4884-A6BA-3E1BE6D94DE4}"/>
              </a:ext>
            </a:extLst>
          </p:cNvPr>
          <p:cNvSpPr/>
          <p:nvPr/>
        </p:nvSpPr>
        <p:spPr>
          <a:xfrm>
            <a:off x="11343992" y="4661313"/>
            <a:ext cx="338544" cy="338544"/>
          </a:xfrm>
          <a:custGeom>
            <a:avLst/>
            <a:gdLst>
              <a:gd name="connsiteX0" fmla="*/ 316362 w 338544"/>
              <a:gd name="connsiteY0" fmla="*/ 22182 h 338544"/>
              <a:gd name="connsiteX1" fmla="*/ 316362 w 338544"/>
              <a:gd name="connsiteY1" fmla="*/ 129452 h 338544"/>
              <a:gd name="connsiteX2" fmla="*/ 129452 w 338544"/>
              <a:gd name="connsiteY2" fmla="*/ 316362 h 338544"/>
              <a:gd name="connsiteX3" fmla="*/ 22183 w 338544"/>
              <a:gd name="connsiteY3" fmla="*/ 316362 h 338544"/>
              <a:gd name="connsiteX4" fmla="*/ 22183 w 338544"/>
              <a:gd name="connsiteY4" fmla="*/ 209093 h 338544"/>
              <a:gd name="connsiteX5" fmla="*/ 209093 w 338544"/>
              <a:gd name="connsiteY5" fmla="*/ 22182 h 338544"/>
              <a:gd name="connsiteX6" fmla="*/ 316362 w 338544"/>
              <a:gd name="connsiteY6" fmla="*/ 22182 h 33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8544" h="338544">
                <a:moveTo>
                  <a:pt x="316362" y="22182"/>
                </a:moveTo>
                <a:cubicBezTo>
                  <a:pt x="345939" y="51759"/>
                  <a:pt x="345939" y="99875"/>
                  <a:pt x="316362" y="129452"/>
                </a:cubicBezTo>
                <a:lnTo>
                  <a:pt x="129452" y="316362"/>
                </a:lnTo>
                <a:cubicBezTo>
                  <a:pt x="99875" y="345939"/>
                  <a:pt x="51759" y="345939"/>
                  <a:pt x="22183" y="316362"/>
                </a:cubicBezTo>
                <a:cubicBezTo>
                  <a:pt x="-7394" y="286785"/>
                  <a:pt x="-7394" y="238669"/>
                  <a:pt x="22183" y="209093"/>
                </a:cubicBezTo>
                <a:lnTo>
                  <a:pt x="209093" y="22182"/>
                </a:lnTo>
                <a:cubicBezTo>
                  <a:pt x="238669" y="-7394"/>
                  <a:pt x="286786" y="-7394"/>
                  <a:pt x="316362" y="22182"/>
                </a:cubicBezTo>
                <a:close/>
              </a:path>
            </a:pathLst>
          </a:custGeom>
          <a:solidFill>
            <a:srgbClr val="FFFFFF">
              <a:alpha val="25000"/>
            </a:srgb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22" name="Frihåndsform: figur 21">
            <a:extLst>
              <a:ext uri="{FF2B5EF4-FFF2-40B4-BE49-F238E27FC236}">
                <a16:creationId xmlns:a16="http://schemas.microsoft.com/office/drawing/2014/main" id="{4BD6687C-4796-7C8D-F947-1C939129FBC0}"/>
              </a:ext>
            </a:extLst>
          </p:cNvPr>
          <p:cNvSpPr/>
          <p:nvPr/>
        </p:nvSpPr>
        <p:spPr>
          <a:xfrm>
            <a:off x="10769916" y="1328309"/>
            <a:ext cx="338544" cy="338544"/>
          </a:xfrm>
          <a:custGeom>
            <a:avLst/>
            <a:gdLst>
              <a:gd name="connsiteX0" fmla="*/ 316362 w 338544"/>
              <a:gd name="connsiteY0" fmla="*/ 316362 h 338544"/>
              <a:gd name="connsiteX1" fmla="*/ 209093 w 338544"/>
              <a:gd name="connsiteY1" fmla="*/ 316362 h 338544"/>
              <a:gd name="connsiteX2" fmla="*/ 22183 w 338544"/>
              <a:gd name="connsiteY2" fmla="*/ 129452 h 338544"/>
              <a:gd name="connsiteX3" fmla="*/ 22183 w 338544"/>
              <a:gd name="connsiteY3" fmla="*/ 22183 h 338544"/>
              <a:gd name="connsiteX4" fmla="*/ 129452 w 338544"/>
              <a:gd name="connsiteY4" fmla="*/ 22183 h 338544"/>
              <a:gd name="connsiteX5" fmla="*/ 316362 w 338544"/>
              <a:gd name="connsiteY5" fmla="*/ 209093 h 338544"/>
              <a:gd name="connsiteX6" fmla="*/ 316362 w 338544"/>
              <a:gd name="connsiteY6" fmla="*/ 316362 h 33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8544" h="338544">
                <a:moveTo>
                  <a:pt x="316362" y="316362"/>
                </a:moveTo>
                <a:cubicBezTo>
                  <a:pt x="286786" y="345939"/>
                  <a:pt x="238669" y="345939"/>
                  <a:pt x="209093" y="316362"/>
                </a:cubicBezTo>
                <a:lnTo>
                  <a:pt x="22183" y="129452"/>
                </a:lnTo>
                <a:cubicBezTo>
                  <a:pt x="-7394" y="99875"/>
                  <a:pt x="-7394" y="51759"/>
                  <a:pt x="22183" y="22183"/>
                </a:cubicBezTo>
                <a:cubicBezTo>
                  <a:pt x="51759" y="-7394"/>
                  <a:pt x="99875" y="-7394"/>
                  <a:pt x="129452" y="22183"/>
                </a:cubicBezTo>
                <a:lnTo>
                  <a:pt x="316362" y="209093"/>
                </a:lnTo>
                <a:cubicBezTo>
                  <a:pt x="345939" y="238669"/>
                  <a:pt x="345939" y="286786"/>
                  <a:pt x="316362" y="316362"/>
                </a:cubicBezTo>
                <a:close/>
              </a:path>
            </a:pathLst>
          </a:custGeom>
          <a:solidFill>
            <a:srgbClr val="FFFFFF">
              <a:alpha val="25000"/>
            </a:srgb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23" name="Frihåndsform: figur 22">
            <a:extLst>
              <a:ext uri="{FF2B5EF4-FFF2-40B4-BE49-F238E27FC236}">
                <a16:creationId xmlns:a16="http://schemas.microsoft.com/office/drawing/2014/main" id="{82896ABF-46BE-74C3-C032-2686E2AB5E22}"/>
              </a:ext>
            </a:extLst>
          </p:cNvPr>
          <p:cNvSpPr/>
          <p:nvPr/>
        </p:nvSpPr>
        <p:spPr>
          <a:xfrm>
            <a:off x="10777130" y="2450636"/>
            <a:ext cx="338544" cy="338544"/>
          </a:xfrm>
          <a:custGeom>
            <a:avLst/>
            <a:gdLst>
              <a:gd name="connsiteX0" fmla="*/ 316362 w 338544"/>
              <a:gd name="connsiteY0" fmla="*/ 316362 h 338544"/>
              <a:gd name="connsiteX1" fmla="*/ 209093 w 338544"/>
              <a:gd name="connsiteY1" fmla="*/ 316362 h 338544"/>
              <a:gd name="connsiteX2" fmla="*/ 22183 w 338544"/>
              <a:gd name="connsiteY2" fmla="*/ 129452 h 338544"/>
              <a:gd name="connsiteX3" fmla="*/ 22183 w 338544"/>
              <a:gd name="connsiteY3" fmla="*/ 22183 h 338544"/>
              <a:gd name="connsiteX4" fmla="*/ 129452 w 338544"/>
              <a:gd name="connsiteY4" fmla="*/ 22183 h 338544"/>
              <a:gd name="connsiteX5" fmla="*/ 316362 w 338544"/>
              <a:gd name="connsiteY5" fmla="*/ 209093 h 338544"/>
              <a:gd name="connsiteX6" fmla="*/ 316362 w 338544"/>
              <a:gd name="connsiteY6" fmla="*/ 316362 h 33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8544" h="338544">
                <a:moveTo>
                  <a:pt x="316362" y="316362"/>
                </a:moveTo>
                <a:cubicBezTo>
                  <a:pt x="286786" y="345939"/>
                  <a:pt x="238669" y="345939"/>
                  <a:pt x="209093" y="316362"/>
                </a:cubicBezTo>
                <a:lnTo>
                  <a:pt x="22183" y="129452"/>
                </a:lnTo>
                <a:cubicBezTo>
                  <a:pt x="-7394" y="99875"/>
                  <a:pt x="-7394" y="51759"/>
                  <a:pt x="22183" y="22183"/>
                </a:cubicBezTo>
                <a:cubicBezTo>
                  <a:pt x="51759" y="-7394"/>
                  <a:pt x="99875" y="-7394"/>
                  <a:pt x="129452" y="22183"/>
                </a:cubicBezTo>
                <a:lnTo>
                  <a:pt x="316362" y="209093"/>
                </a:lnTo>
                <a:cubicBezTo>
                  <a:pt x="345939" y="238670"/>
                  <a:pt x="345939" y="286786"/>
                  <a:pt x="316362" y="316362"/>
                </a:cubicBezTo>
                <a:close/>
              </a:path>
            </a:pathLst>
          </a:custGeom>
          <a:solidFill>
            <a:srgbClr val="FFFFFF">
              <a:alpha val="25000"/>
            </a:srgb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24" name="Frihåndsform: figur 23">
            <a:extLst>
              <a:ext uri="{FF2B5EF4-FFF2-40B4-BE49-F238E27FC236}">
                <a16:creationId xmlns:a16="http://schemas.microsoft.com/office/drawing/2014/main" id="{3A54914D-C69E-6F20-C341-E4A1F4021B35}"/>
              </a:ext>
            </a:extLst>
          </p:cNvPr>
          <p:cNvSpPr/>
          <p:nvPr/>
        </p:nvSpPr>
        <p:spPr>
          <a:xfrm>
            <a:off x="10775255" y="1886731"/>
            <a:ext cx="338544" cy="338544"/>
          </a:xfrm>
          <a:custGeom>
            <a:avLst/>
            <a:gdLst>
              <a:gd name="connsiteX0" fmla="*/ 316362 w 338544"/>
              <a:gd name="connsiteY0" fmla="*/ 22183 h 338544"/>
              <a:gd name="connsiteX1" fmla="*/ 316362 w 338544"/>
              <a:gd name="connsiteY1" fmla="*/ 129452 h 338544"/>
              <a:gd name="connsiteX2" fmla="*/ 129452 w 338544"/>
              <a:gd name="connsiteY2" fmla="*/ 316362 h 338544"/>
              <a:gd name="connsiteX3" fmla="*/ 22183 w 338544"/>
              <a:gd name="connsiteY3" fmla="*/ 316362 h 338544"/>
              <a:gd name="connsiteX4" fmla="*/ 22183 w 338544"/>
              <a:gd name="connsiteY4" fmla="*/ 209093 h 338544"/>
              <a:gd name="connsiteX5" fmla="*/ 209093 w 338544"/>
              <a:gd name="connsiteY5" fmla="*/ 22183 h 338544"/>
              <a:gd name="connsiteX6" fmla="*/ 316362 w 338544"/>
              <a:gd name="connsiteY6" fmla="*/ 22183 h 33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8544" h="338544">
                <a:moveTo>
                  <a:pt x="316362" y="22183"/>
                </a:moveTo>
                <a:cubicBezTo>
                  <a:pt x="345939" y="51759"/>
                  <a:pt x="345939" y="99875"/>
                  <a:pt x="316362" y="129452"/>
                </a:cubicBezTo>
                <a:lnTo>
                  <a:pt x="129452" y="316362"/>
                </a:lnTo>
                <a:cubicBezTo>
                  <a:pt x="99875" y="345939"/>
                  <a:pt x="51759" y="345939"/>
                  <a:pt x="22183" y="316362"/>
                </a:cubicBezTo>
                <a:cubicBezTo>
                  <a:pt x="-7394" y="286786"/>
                  <a:pt x="-7394" y="238669"/>
                  <a:pt x="22183" y="209093"/>
                </a:cubicBezTo>
                <a:lnTo>
                  <a:pt x="209093" y="22183"/>
                </a:lnTo>
                <a:cubicBezTo>
                  <a:pt x="238669" y="-7394"/>
                  <a:pt x="286786" y="-7394"/>
                  <a:pt x="316362" y="22183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25" name="Frihåndsform: figur 24">
            <a:extLst>
              <a:ext uri="{FF2B5EF4-FFF2-40B4-BE49-F238E27FC236}">
                <a16:creationId xmlns:a16="http://schemas.microsoft.com/office/drawing/2014/main" id="{9347C038-FA7E-06CC-BCA1-4178D3E035DA}"/>
              </a:ext>
            </a:extLst>
          </p:cNvPr>
          <p:cNvSpPr/>
          <p:nvPr/>
        </p:nvSpPr>
        <p:spPr>
          <a:xfrm>
            <a:off x="10775255" y="3553486"/>
            <a:ext cx="338544" cy="338544"/>
          </a:xfrm>
          <a:custGeom>
            <a:avLst/>
            <a:gdLst>
              <a:gd name="connsiteX0" fmla="*/ 316362 w 338544"/>
              <a:gd name="connsiteY0" fmla="*/ 316362 h 338544"/>
              <a:gd name="connsiteX1" fmla="*/ 209093 w 338544"/>
              <a:gd name="connsiteY1" fmla="*/ 316362 h 338544"/>
              <a:gd name="connsiteX2" fmla="*/ 22183 w 338544"/>
              <a:gd name="connsiteY2" fmla="*/ 129452 h 338544"/>
              <a:gd name="connsiteX3" fmla="*/ 22183 w 338544"/>
              <a:gd name="connsiteY3" fmla="*/ 22183 h 338544"/>
              <a:gd name="connsiteX4" fmla="*/ 129452 w 338544"/>
              <a:gd name="connsiteY4" fmla="*/ 22183 h 338544"/>
              <a:gd name="connsiteX5" fmla="*/ 316362 w 338544"/>
              <a:gd name="connsiteY5" fmla="*/ 209093 h 338544"/>
              <a:gd name="connsiteX6" fmla="*/ 316362 w 338544"/>
              <a:gd name="connsiteY6" fmla="*/ 316362 h 33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8544" h="338544">
                <a:moveTo>
                  <a:pt x="316362" y="316362"/>
                </a:moveTo>
                <a:cubicBezTo>
                  <a:pt x="286786" y="345939"/>
                  <a:pt x="238669" y="345939"/>
                  <a:pt x="209093" y="316362"/>
                </a:cubicBezTo>
                <a:lnTo>
                  <a:pt x="22183" y="129452"/>
                </a:lnTo>
                <a:cubicBezTo>
                  <a:pt x="-7394" y="99875"/>
                  <a:pt x="-7394" y="51759"/>
                  <a:pt x="22183" y="22183"/>
                </a:cubicBezTo>
                <a:cubicBezTo>
                  <a:pt x="51759" y="-7394"/>
                  <a:pt x="99875" y="-7394"/>
                  <a:pt x="129452" y="22183"/>
                </a:cubicBezTo>
                <a:lnTo>
                  <a:pt x="316362" y="209093"/>
                </a:lnTo>
                <a:cubicBezTo>
                  <a:pt x="345939" y="238669"/>
                  <a:pt x="345939" y="286786"/>
                  <a:pt x="316362" y="316362"/>
                </a:cubicBezTo>
                <a:close/>
              </a:path>
            </a:pathLst>
          </a:custGeom>
          <a:solidFill>
            <a:srgbClr val="FFFFFF">
              <a:alpha val="25000"/>
            </a:srgb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26" name="Frihåndsform: figur 25">
            <a:extLst>
              <a:ext uri="{FF2B5EF4-FFF2-40B4-BE49-F238E27FC236}">
                <a16:creationId xmlns:a16="http://schemas.microsoft.com/office/drawing/2014/main" id="{1EA7B7D6-5BD8-F23B-EA31-3D9B201C8205}"/>
              </a:ext>
            </a:extLst>
          </p:cNvPr>
          <p:cNvSpPr/>
          <p:nvPr/>
        </p:nvSpPr>
        <p:spPr>
          <a:xfrm>
            <a:off x="10771071" y="4100510"/>
            <a:ext cx="338544" cy="338544"/>
          </a:xfrm>
          <a:custGeom>
            <a:avLst/>
            <a:gdLst>
              <a:gd name="connsiteX0" fmla="*/ 316362 w 338544"/>
              <a:gd name="connsiteY0" fmla="*/ 22183 h 338544"/>
              <a:gd name="connsiteX1" fmla="*/ 316362 w 338544"/>
              <a:gd name="connsiteY1" fmla="*/ 129452 h 338544"/>
              <a:gd name="connsiteX2" fmla="*/ 129452 w 338544"/>
              <a:gd name="connsiteY2" fmla="*/ 316362 h 338544"/>
              <a:gd name="connsiteX3" fmla="*/ 22183 w 338544"/>
              <a:gd name="connsiteY3" fmla="*/ 316362 h 338544"/>
              <a:gd name="connsiteX4" fmla="*/ 22183 w 338544"/>
              <a:gd name="connsiteY4" fmla="*/ 209093 h 338544"/>
              <a:gd name="connsiteX5" fmla="*/ 209093 w 338544"/>
              <a:gd name="connsiteY5" fmla="*/ 22183 h 338544"/>
              <a:gd name="connsiteX6" fmla="*/ 316362 w 338544"/>
              <a:gd name="connsiteY6" fmla="*/ 22183 h 33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8544" h="338544">
                <a:moveTo>
                  <a:pt x="316362" y="22183"/>
                </a:moveTo>
                <a:cubicBezTo>
                  <a:pt x="345939" y="51759"/>
                  <a:pt x="345939" y="99876"/>
                  <a:pt x="316362" y="129452"/>
                </a:cubicBezTo>
                <a:lnTo>
                  <a:pt x="129452" y="316362"/>
                </a:lnTo>
                <a:cubicBezTo>
                  <a:pt x="99875" y="345939"/>
                  <a:pt x="51759" y="345939"/>
                  <a:pt x="22183" y="316362"/>
                </a:cubicBezTo>
                <a:cubicBezTo>
                  <a:pt x="-7394" y="286786"/>
                  <a:pt x="-7394" y="238670"/>
                  <a:pt x="22183" y="209093"/>
                </a:cubicBezTo>
                <a:lnTo>
                  <a:pt x="209093" y="22183"/>
                </a:lnTo>
                <a:cubicBezTo>
                  <a:pt x="238669" y="-7394"/>
                  <a:pt x="286786" y="-7394"/>
                  <a:pt x="316362" y="22183"/>
                </a:cubicBezTo>
                <a:close/>
              </a:path>
            </a:pathLst>
          </a:custGeom>
          <a:solidFill>
            <a:srgbClr val="FFFFFF">
              <a:alpha val="25000"/>
            </a:srgb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2" name="Graphic 56">
            <a:extLst>
              <a:ext uri="{FF2B5EF4-FFF2-40B4-BE49-F238E27FC236}">
                <a16:creationId xmlns:a16="http://schemas.microsoft.com/office/drawing/2014/main" id="{799E96CD-AE6B-2929-05AC-7D89863B3F11}"/>
              </a:ext>
            </a:extLst>
          </p:cNvPr>
          <p:cNvSpPr/>
          <p:nvPr userDrawn="1"/>
        </p:nvSpPr>
        <p:spPr>
          <a:xfrm>
            <a:off x="9592187" y="5093427"/>
            <a:ext cx="1041088" cy="1041088"/>
          </a:xfrm>
          <a:custGeom>
            <a:avLst/>
            <a:gdLst>
              <a:gd name="connsiteX0" fmla="*/ 2843213 w 5686425"/>
              <a:gd name="connsiteY0" fmla="*/ 0 h 5686425"/>
              <a:gd name="connsiteX1" fmla="*/ 0 w 5686425"/>
              <a:gd name="connsiteY1" fmla="*/ 2843213 h 5686425"/>
              <a:gd name="connsiteX2" fmla="*/ 2843213 w 5686425"/>
              <a:gd name="connsiteY2" fmla="*/ 5686425 h 5686425"/>
              <a:gd name="connsiteX3" fmla="*/ 5686425 w 5686425"/>
              <a:gd name="connsiteY3" fmla="*/ 2843213 h 5686425"/>
              <a:gd name="connsiteX4" fmla="*/ 2843213 w 5686425"/>
              <a:gd name="connsiteY4" fmla="*/ 0 h 5686425"/>
              <a:gd name="connsiteX5" fmla="*/ 1963103 w 5686425"/>
              <a:gd name="connsiteY5" fmla="*/ 3290888 h 5686425"/>
              <a:gd name="connsiteX6" fmla="*/ 1704975 w 5686425"/>
              <a:gd name="connsiteY6" fmla="*/ 3549015 h 5686425"/>
              <a:gd name="connsiteX7" fmla="*/ 1446848 w 5686425"/>
              <a:gd name="connsiteY7" fmla="*/ 3290888 h 5686425"/>
              <a:gd name="connsiteX8" fmla="*/ 1446848 w 5686425"/>
              <a:gd name="connsiteY8" fmla="*/ 2392680 h 5686425"/>
              <a:gd name="connsiteX9" fmla="*/ 1704975 w 5686425"/>
              <a:gd name="connsiteY9" fmla="*/ 2134553 h 5686425"/>
              <a:gd name="connsiteX10" fmla="*/ 1963103 w 5686425"/>
              <a:gd name="connsiteY10" fmla="*/ 2392680 h 5686425"/>
              <a:gd name="connsiteX11" fmla="*/ 1963103 w 5686425"/>
              <a:gd name="connsiteY11" fmla="*/ 3290888 h 5686425"/>
              <a:gd name="connsiteX12" fmla="*/ 3388995 w 5686425"/>
              <a:gd name="connsiteY12" fmla="*/ 4341495 h 5686425"/>
              <a:gd name="connsiteX13" fmla="*/ 2490788 w 5686425"/>
              <a:gd name="connsiteY13" fmla="*/ 4341495 h 5686425"/>
              <a:gd name="connsiteX14" fmla="*/ 2232660 w 5686425"/>
              <a:gd name="connsiteY14" fmla="*/ 4083368 h 5686425"/>
              <a:gd name="connsiteX15" fmla="*/ 2490788 w 5686425"/>
              <a:gd name="connsiteY15" fmla="*/ 3825240 h 5686425"/>
              <a:gd name="connsiteX16" fmla="*/ 3388995 w 5686425"/>
              <a:gd name="connsiteY16" fmla="*/ 3825240 h 5686425"/>
              <a:gd name="connsiteX17" fmla="*/ 3647123 w 5686425"/>
              <a:gd name="connsiteY17" fmla="*/ 4083368 h 5686425"/>
              <a:gd name="connsiteX18" fmla="*/ 3388995 w 5686425"/>
              <a:gd name="connsiteY18" fmla="*/ 4341495 h 5686425"/>
              <a:gd name="connsiteX19" fmla="*/ 2618423 w 5686425"/>
              <a:gd name="connsiteY19" fmla="*/ 2841308 h 5686425"/>
              <a:gd name="connsiteX20" fmla="*/ 2941320 w 5686425"/>
              <a:gd name="connsiteY20" fmla="*/ 2518410 h 5686425"/>
              <a:gd name="connsiteX21" fmla="*/ 3264218 w 5686425"/>
              <a:gd name="connsiteY21" fmla="*/ 2841308 h 5686425"/>
              <a:gd name="connsiteX22" fmla="*/ 2941320 w 5686425"/>
              <a:gd name="connsiteY22" fmla="*/ 3164205 h 5686425"/>
              <a:gd name="connsiteX23" fmla="*/ 2618423 w 5686425"/>
              <a:gd name="connsiteY23" fmla="*/ 2841308 h 5686425"/>
              <a:gd name="connsiteX24" fmla="*/ 3390900 w 5686425"/>
              <a:gd name="connsiteY24" fmla="*/ 1860233 h 5686425"/>
              <a:gd name="connsiteX25" fmla="*/ 2492693 w 5686425"/>
              <a:gd name="connsiteY25" fmla="*/ 1860233 h 5686425"/>
              <a:gd name="connsiteX26" fmla="*/ 2234565 w 5686425"/>
              <a:gd name="connsiteY26" fmla="*/ 1602105 h 5686425"/>
              <a:gd name="connsiteX27" fmla="*/ 2492693 w 5686425"/>
              <a:gd name="connsiteY27" fmla="*/ 1343978 h 5686425"/>
              <a:gd name="connsiteX28" fmla="*/ 3390900 w 5686425"/>
              <a:gd name="connsiteY28" fmla="*/ 1343978 h 5686425"/>
              <a:gd name="connsiteX29" fmla="*/ 3649028 w 5686425"/>
              <a:gd name="connsiteY29" fmla="*/ 1602105 h 5686425"/>
              <a:gd name="connsiteX30" fmla="*/ 3390900 w 5686425"/>
              <a:gd name="connsiteY30" fmla="*/ 1860233 h 5686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686425" h="5686425">
                <a:moveTo>
                  <a:pt x="2843213" y="0"/>
                </a:moveTo>
                <a:cubicBezTo>
                  <a:pt x="1273493" y="0"/>
                  <a:pt x="0" y="1272540"/>
                  <a:pt x="0" y="2843213"/>
                </a:cubicBezTo>
                <a:cubicBezTo>
                  <a:pt x="0" y="4413885"/>
                  <a:pt x="1272540" y="5686425"/>
                  <a:pt x="2843213" y="5686425"/>
                </a:cubicBezTo>
                <a:cubicBezTo>
                  <a:pt x="4413885" y="5686425"/>
                  <a:pt x="5686425" y="4412933"/>
                  <a:pt x="5686425" y="2843213"/>
                </a:cubicBezTo>
                <a:cubicBezTo>
                  <a:pt x="5686425" y="1273493"/>
                  <a:pt x="4413885" y="0"/>
                  <a:pt x="2843213" y="0"/>
                </a:cubicBezTo>
                <a:close/>
                <a:moveTo>
                  <a:pt x="1963103" y="3290888"/>
                </a:moveTo>
                <a:cubicBezTo>
                  <a:pt x="1963103" y="3432810"/>
                  <a:pt x="1847850" y="3549015"/>
                  <a:pt x="1704975" y="3549015"/>
                </a:cubicBezTo>
                <a:cubicBezTo>
                  <a:pt x="1563053" y="3549015"/>
                  <a:pt x="1446848" y="3433763"/>
                  <a:pt x="1446848" y="3290888"/>
                </a:cubicBezTo>
                <a:lnTo>
                  <a:pt x="1446848" y="2392680"/>
                </a:lnTo>
                <a:cubicBezTo>
                  <a:pt x="1446848" y="2250758"/>
                  <a:pt x="1562100" y="2134553"/>
                  <a:pt x="1704975" y="2134553"/>
                </a:cubicBezTo>
                <a:cubicBezTo>
                  <a:pt x="1846898" y="2134553"/>
                  <a:pt x="1963103" y="2249805"/>
                  <a:pt x="1963103" y="2392680"/>
                </a:cubicBezTo>
                <a:lnTo>
                  <a:pt x="1963103" y="3290888"/>
                </a:lnTo>
                <a:close/>
                <a:moveTo>
                  <a:pt x="3388995" y="4341495"/>
                </a:moveTo>
                <a:lnTo>
                  <a:pt x="2490788" y="4341495"/>
                </a:lnTo>
                <a:cubicBezTo>
                  <a:pt x="2348865" y="4341495"/>
                  <a:pt x="2232660" y="4226243"/>
                  <a:pt x="2232660" y="4083368"/>
                </a:cubicBezTo>
                <a:cubicBezTo>
                  <a:pt x="2232660" y="3940493"/>
                  <a:pt x="2347913" y="3825240"/>
                  <a:pt x="2490788" y="3825240"/>
                </a:cubicBezTo>
                <a:lnTo>
                  <a:pt x="3388995" y="3825240"/>
                </a:lnTo>
                <a:cubicBezTo>
                  <a:pt x="3530918" y="3825240"/>
                  <a:pt x="3647123" y="3940493"/>
                  <a:pt x="3647123" y="4083368"/>
                </a:cubicBezTo>
                <a:cubicBezTo>
                  <a:pt x="3647123" y="4226243"/>
                  <a:pt x="3530918" y="4341495"/>
                  <a:pt x="3388995" y="4341495"/>
                </a:cubicBezTo>
                <a:close/>
                <a:moveTo>
                  <a:pt x="2618423" y="2841308"/>
                </a:moveTo>
                <a:cubicBezTo>
                  <a:pt x="2618423" y="2663190"/>
                  <a:pt x="2763203" y="2518410"/>
                  <a:pt x="2941320" y="2518410"/>
                </a:cubicBezTo>
                <a:cubicBezTo>
                  <a:pt x="3119438" y="2518410"/>
                  <a:pt x="3264218" y="2663190"/>
                  <a:pt x="3264218" y="2841308"/>
                </a:cubicBezTo>
                <a:cubicBezTo>
                  <a:pt x="3264218" y="3019425"/>
                  <a:pt x="3119438" y="3164205"/>
                  <a:pt x="2941320" y="3164205"/>
                </a:cubicBezTo>
                <a:cubicBezTo>
                  <a:pt x="2763203" y="3164205"/>
                  <a:pt x="2618423" y="3019425"/>
                  <a:pt x="2618423" y="2841308"/>
                </a:cubicBezTo>
                <a:close/>
                <a:moveTo>
                  <a:pt x="3390900" y="1860233"/>
                </a:moveTo>
                <a:lnTo>
                  <a:pt x="2492693" y="1860233"/>
                </a:lnTo>
                <a:cubicBezTo>
                  <a:pt x="2350770" y="1860233"/>
                  <a:pt x="2234565" y="1744980"/>
                  <a:pt x="2234565" y="1602105"/>
                </a:cubicBezTo>
                <a:cubicBezTo>
                  <a:pt x="2234565" y="1459230"/>
                  <a:pt x="2349818" y="1343978"/>
                  <a:pt x="2492693" y="1343978"/>
                </a:cubicBezTo>
                <a:lnTo>
                  <a:pt x="3390900" y="1343978"/>
                </a:lnTo>
                <a:cubicBezTo>
                  <a:pt x="3532823" y="1343978"/>
                  <a:pt x="3649028" y="1459230"/>
                  <a:pt x="3649028" y="1602105"/>
                </a:cubicBezTo>
                <a:cubicBezTo>
                  <a:pt x="3649028" y="1744980"/>
                  <a:pt x="3532823" y="1860233"/>
                  <a:pt x="3390900" y="1860233"/>
                </a:cubicBez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nb-NO">
              <a:solidFill>
                <a:schemeClr val="tx2"/>
              </a:solidFill>
            </a:endParaRPr>
          </a:p>
        </p:txBody>
      </p:sp>
      <p:pic>
        <p:nvPicPr>
          <p:cNvPr id="7" name="Graphic 11">
            <a:extLst>
              <a:ext uri="{FF2B5EF4-FFF2-40B4-BE49-F238E27FC236}">
                <a16:creationId xmlns:a16="http://schemas.microsoft.com/office/drawing/2014/main" id="{778542C1-502B-4713-3B7C-78DAA7D84FC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441161" y="4647330"/>
            <a:ext cx="963644" cy="223454"/>
          </a:xfrm>
          <a:prstGeom prst="rect">
            <a:avLst/>
          </a:prstGeom>
        </p:spPr>
      </p:pic>
      <p:sp>
        <p:nvSpPr>
          <p:cNvPr id="30" name="Plassholder for tekst 29">
            <a:extLst>
              <a:ext uri="{FF2B5EF4-FFF2-40B4-BE49-F238E27FC236}">
                <a16:creationId xmlns:a16="http://schemas.microsoft.com/office/drawing/2014/main" id="{02CFD926-C463-B748-02B4-DCB410E80B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34526" y="5093427"/>
            <a:ext cx="5590149" cy="1122374"/>
          </a:xfrm>
        </p:spPr>
        <p:txBody>
          <a:bodyPr>
            <a:normAutofit/>
          </a:bodyPr>
          <a:lstStyle>
            <a:lvl1pPr algn="l">
              <a:defRPr sz="1600">
                <a:solidFill>
                  <a:schemeClr val="accent2"/>
                </a:solidFill>
              </a:defRPr>
            </a:lvl1pPr>
          </a:lstStyle>
          <a:p>
            <a:pPr lvl="0"/>
            <a:r>
              <a:rPr lang="nb-NO" dirty="0"/>
              <a:t>Klikk for å legge til tekst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608447E4-4C4B-1BD8-9ADA-5C18B2BFAA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34526" y="500293"/>
            <a:ext cx="8056683" cy="889585"/>
          </a:xfrm>
        </p:spPr>
        <p:txBody>
          <a:bodyPr anchor="b" anchorCtr="0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 err="1"/>
              <a:t>Klikk</a:t>
            </a:r>
            <a:r>
              <a:rPr lang="en-US" dirty="0"/>
              <a:t> for å </a:t>
            </a:r>
            <a:r>
              <a:rPr lang="en-US" dirty="0" err="1"/>
              <a:t>legge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tittel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93512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3B49"/>
                                      </p:to>
                                    </p:animClr>
                                    <p:animClr clrSpc="rgb" dir="cw">
                                      <p:cBhvr>
                                        <p:cTn id="7" dur="20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3B49"/>
                                      </p:to>
                                    </p:animClr>
                                    <p:set>
                                      <p:cBhvr>
                                        <p:cTn id="8" dur="20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repeatCount="indefinite" fill="remove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17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3B49"/>
                                      </p:to>
                                    </p:animClr>
                                    <p:animClr clrSpc="rgb" dir="cw">
                                      <p:cBhvr>
                                        <p:cTn id="12" dur="17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3B49"/>
                                      </p:to>
                                    </p:animClr>
                                    <p:set>
                                      <p:cBhvr>
                                        <p:cTn id="13" dur="17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7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mph" presetSubtype="0" repeatCount="indefinite" fill="remove" grpId="0" nodeType="withEffect">
                                  <p:stCondLst>
                                    <p:cond delay="2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00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3B49"/>
                                      </p:to>
                                    </p:animClr>
                                    <p:animClr clrSpc="rgb" dir="cw">
                                      <p:cBhvr>
                                        <p:cTn id="17" dur="200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3B49"/>
                                      </p:to>
                                    </p:animClr>
                                    <p:set>
                                      <p:cBhvr>
                                        <p:cTn id="18" dur="200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7" presetClass="emph" presetSubtype="0" repeatCount="indefinite" fill="remove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3B49"/>
                                      </p:to>
                                    </p:animClr>
                                    <p:animClr clrSpc="rgb" dir="cw">
                                      <p:cBhvr>
                                        <p:cTn id="22" dur="2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3B49"/>
                                      </p:to>
                                    </p:animClr>
                                    <p:set>
                                      <p:cBhvr>
                                        <p:cTn id="23" dur="2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7" presetClass="emph" presetSubtype="0" repeatCount="indefinite" fill="remove" grpId="0" nodeType="withEffect">
                                  <p:stCondLst>
                                    <p:cond delay="1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125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3B49"/>
                                      </p:to>
                                    </p:animClr>
                                    <p:animClr clrSpc="rgb" dir="cw">
                                      <p:cBhvr>
                                        <p:cTn id="27" dur="2125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3B49"/>
                                      </p:to>
                                    </p:animClr>
                                    <p:set>
                                      <p:cBhvr>
                                        <p:cTn id="28" dur="2125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125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7" presetClass="emph" presetSubtype="0" repeatCount="indefinite" fill="remove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2125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3B49"/>
                                      </p:to>
                                    </p:animClr>
                                    <p:animClr clrSpc="rgb" dir="cw">
                                      <p:cBhvr>
                                        <p:cTn id="32" dur="2125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3B49"/>
                                      </p:to>
                                    </p:animClr>
                                    <p:set>
                                      <p:cBhvr>
                                        <p:cTn id="33" dur="2125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125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7" presetClass="emph" presetSubtype="0" repeatCount="indefinite" fill="remove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1875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3B49"/>
                                      </p:to>
                                    </p:animClr>
                                    <p:animClr clrSpc="rgb" dir="cw">
                                      <p:cBhvr>
                                        <p:cTn id="37" dur="1875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3B49"/>
                                      </p:to>
                                    </p:animClr>
                                    <p:set>
                                      <p:cBhvr>
                                        <p:cTn id="38" dur="1875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1875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7" presetClass="emph" presetSubtype="0" repeatCount="indefinite" fill="remove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2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3B49"/>
                                      </p:to>
                                    </p:animClr>
                                    <p:animClr clrSpc="rgb" dir="cw">
                                      <p:cBhvr>
                                        <p:cTn id="42" dur="2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3B49"/>
                                      </p:to>
                                    </p:animClr>
                                    <p:set>
                                      <p:cBhvr>
                                        <p:cTn id="43" dur="2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2125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3B49"/>
                                      </p:to>
                                    </p:animClr>
                                    <p:animClr clrSpc="rgb" dir="cw">
                                      <p:cBhvr>
                                        <p:cTn id="47" dur="2125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3B49"/>
                                      </p:to>
                                    </p:animClr>
                                    <p:set>
                                      <p:cBhvr>
                                        <p:cTn id="48" dur="2125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125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7" presetClass="emph" presetSubtype="0" repeatCount="indefinite" fill="remove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1875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3B49"/>
                                      </p:to>
                                    </p:animClr>
                                    <p:animClr clrSpc="rgb" dir="cw">
                                      <p:cBhvr>
                                        <p:cTn id="52" dur="1875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3B49"/>
                                      </p:to>
                                    </p:animClr>
                                    <p:set>
                                      <p:cBhvr>
                                        <p:cTn id="53" dur="1875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875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7" presetClass="emph" presetSubtype="0" repeatCount="indefinite" fill="remove" grpId="0" nodeType="withEffect">
                                  <p:stCondLst>
                                    <p:cond delay="1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" dur="17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3B49"/>
                                      </p:to>
                                    </p:animClr>
                                    <p:animClr clrSpc="rgb" dir="cw">
                                      <p:cBhvr>
                                        <p:cTn id="57" dur="17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3B49"/>
                                      </p:to>
                                    </p:animClr>
                                    <p:set>
                                      <p:cBhvr>
                                        <p:cTn id="58" dur="17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17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7" presetClass="emph" presetSubtype="0" repeatCount="indefinite" fill="remove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1" dur="21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3B49"/>
                                      </p:to>
                                    </p:animClr>
                                    <p:animClr clrSpc="rgb" dir="cw">
                                      <p:cBhvr>
                                        <p:cTn id="62" dur="21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3B49"/>
                                      </p:to>
                                    </p:animClr>
                                    <p:set>
                                      <p:cBhvr>
                                        <p:cTn id="63" dur="21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1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2375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3B49"/>
                                      </p:to>
                                    </p:animClr>
                                    <p:animClr clrSpc="rgb" dir="cw">
                                      <p:cBhvr>
                                        <p:cTn id="67" dur="2375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3B49"/>
                                      </p:to>
                                    </p:animClr>
                                    <p:set>
                                      <p:cBhvr>
                                        <p:cTn id="68" dur="2375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375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7" presetClass="emph" presetSubtype="0" repeatCount="indefinite" fill="remove" grpId="0" nodeType="withEffect">
                                  <p:stCondLst>
                                    <p:cond delay="2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200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3B49"/>
                                      </p:to>
                                    </p:animClr>
                                    <p:animClr clrSpc="rgb" dir="cw">
                                      <p:cBhvr>
                                        <p:cTn id="72" dur="200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3B49"/>
                                      </p:to>
                                    </p:animClr>
                                    <p:set>
                                      <p:cBhvr>
                                        <p:cTn id="73" dur="200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00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7" presetClass="emph" presetSubtype="0" repeatCount="indefinite" fill="remove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17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3B49"/>
                                      </p:to>
                                    </p:animClr>
                                    <p:animClr clrSpc="rgb" dir="cw">
                                      <p:cBhvr>
                                        <p:cTn id="77" dur="17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3B49"/>
                                      </p:to>
                                    </p:animClr>
                                    <p:set>
                                      <p:cBhvr>
                                        <p:cTn id="78" dur="17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17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7" presetClass="emph" presetSubtype="0" repeatCount="indefinite" fill="remove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1" dur="200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3B49"/>
                                      </p:to>
                                    </p:animClr>
                                    <p:animClr clrSpc="rgb" dir="cw">
                                      <p:cBhvr>
                                        <p:cTn id="82" dur="200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3B49"/>
                                      </p:to>
                                    </p:animClr>
                                    <p:set>
                                      <p:cBhvr>
                                        <p:cTn id="83" dur="200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00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ste slide 4 Oppsummering Nordly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video-loop-startside-nordlys">
            <a:hlinkClick r:id="" action="ppaction://media"/>
            <a:extLst>
              <a:ext uri="{FF2B5EF4-FFF2-40B4-BE49-F238E27FC236}">
                <a16:creationId xmlns:a16="http://schemas.microsoft.com/office/drawing/2014/main" id="{CC539FD1-A216-284B-CBF6-900483560904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Undertittel 2">
            <a:extLst>
              <a:ext uri="{FF2B5EF4-FFF2-40B4-BE49-F238E27FC236}">
                <a16:creationId xmlns:a16="http://schemas.microsoft.com/office/drawing/2014/main" id="{D939735C-BB0B-5412-2119-C3CBB61CBD7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334526" y="1661659"/>
            <a:ext cx="8596205" cy="2763028"/>
          </a:xfrm>
        </p:spPr>
        <p:txBody>
          <a:bodyPr>
            <a:normAutofit/>
          </a:bodyPr>
          <a:lstStyle>
            <a:lvl1pPr marL="342900" indent="-342900" algn="l">
              <a:buFont typeface="Arial" panose="020B0604020202020204" pitchFamily="34" charset="0"/>
              <a:buChar char="•"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/>
              <a:t>Klikk for å legge til tekst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7ECC792-C65B-E785-19CE-008216538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AC63E-32AD-4CEC-A4D4-8863D64CD3B1}" type="datetimeFigureOut">
              <a:rPr lang="nb-NO" smtClean="0"/>
              <a:t>20.04.2026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A3E8714-1BE3-72CE-1F98-136FB5922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7FAECB0-A11C-15DF-0E90-A0F6841F6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BC0C4-8003-4325-A2DB-762C096FAA3E}" type="slidenum">
              <a:rPr lang="nb-NO" smtClean="0"/>
              <a:t>‹#›</a:t>
            </a:fld>
            <a:endParaRPr lang="nb-NO"/>
          </a:p>
        </p:txBody>
      </p:sp>
      <p:sp>
        <p:nvSpPr>
          <p:cNvPr id="9" name="Frihåndsform: figur 8">
            <a:extLst>
              <a:ext uri="{FF2B5EF4-FFF2-40B4-BE49-F238E27FC236}">
                <a16:creationId xmlns:a16="http://schemas.microsoft.com/office/drawing/2014/main" id="{72BD5044-F87E-FA60-E718-D904A4C16300}"/>
              </a:ext>
            </a:extLst>
          </p:cNvPr>
          <p:cNvSpPr/>
          <p:nvPr/>
        </p:nvSpPr>
        <p:spPr>
          <a:xfrm>
            <a:off x="9592187" y="779553"/>
            <a:ext cx="338544" cy="338544"/>
          </a:xfrm>
          <a:custGeom>
            <a:avLst/>
            <a:gdLst>
              <a:gd name="connsiteX0" fmla="*/ 316362 w 338544"/>
              <a:gd name="connsiteY0" fmla="*/ 22183 h 338544"/>
              <a:gd name="connsiteX1" fmla="*/ 209093 w 338544"/>
              <a:gd name="connsiteY1" fmla="*/ 22183 h 338544"/>
              <a:gd name="connsiteX2" fmla="*/ 22183 w 338544"/>
              <a:gd name="connsiteY2" fmla="*/ 209093 h 338544"/>
              <a:gd name="connsiteX3" fmla="*/ 22183 w 338544"/>
              <a:gd name="connsiteY3" fmla="*/ 316362 h 338544"/>
              <a:gd name="connsiteX4" fmla="*/ 129452 w 338544"/>
              <a:gd name="connsiteY4" fmla="*/ 316362 h 338544"/>
              <a:gd name="connsiteX5" fmla="*/ 316362 w 338544"/>
              <a:gd name="connsiteY5" fmla="*/ 129452 h 338544"/>
              <a:gd name="connsiteX6" fmla="*/ 316362 w 338544"/>
              <a:gd name="connsiteY6" fmla="*/ 22183 h 33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8544" h="338544">
                <a:moveTo>
                  <a:pt x="316362" y="22183"/>
                </a:moveTo>
                <a:cubicBezTo>
                  <a:pt x="286786" y="-7394"/>
                  <a:pt x="238669" y="-7394"/>
                  <a:pt x="209093" y="22183"/>
                </a:cubicBezTo>
                <a:lnTo>
                  <a:pt x="22183" y="209093"/>
                </a:lnTo>
                <a:cubicBezTo>
                  <a:pt x="-7394" y="238669"/>
                  <a:pt x="-7394" y="286786"/>
                  <a:pt x="22183" y="316362"/>
                </a:cubicBezTo>
                <a:cubicBezTo>
                  <a:pt x="51759" y="345939"/>
                  <a:pt x="99875" y="345939"/>
                  <a:pt x="129452" y="316362"/>
                </a:cubicBezTo>
                <a:lnTo>
                  <a:pt x="316362" y="129452"/>
                </a:lnTo>
                <a:cubicBezTo>
                  <a:pt x="345939" y="99875"/>
                  <a:pt x="345939" y="51759"/>
                  <a:pt x="316362" y="22183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1" name="Frihåndsform: figur 10">
            <a:extLst>
              <a:ext uri="{FF2B5EF4-FFF2-40B4-BE49-F238E27FC236}">
                <a16:creationId xmlns:a16="http://schemas.microsoft.com/office/drawing/2014/main" id="{0C554AB2-E3E6-FA05-B34D-87C9769D6C34}"/>
              </a:ext>
            </a:extLst>
          </p:cNvPr>
          <p:cNvSpPr/>
          <p:nvPr/>
        </p:nvSpPr>
        <p:spPr>
          <a:xfrm>
            <a:off x="10199519" y="1328381"/>
            <a:ext cx="338544" cy="338544"/>
          </a:xfrm>
          <a:custGeom>
            <a:avLst/>
            <a:gdLst>
              <a:gd name="connsiteX0" fmla="*/ 316362 w 338544"/>
              <a:gd name="connsiteY0" fmla="*/ 22183 h 338544"/>
              <a:gd name="connsiteX1" fmla="*/ 209093 w 338544"/>
              <a:gd name="connsiteY1" fmla="*/ 22183 h 338544"/>
              <a:gd name="connsiteX2" fmla="*/ 22183 w 338544"/>
              <a:gd name="connsiteY2" fmla="*/ 209093 h 338544"/>
              <a:gd name="connsiteX3" fmla="*/ 22183 w 338544"/>
              <a:gd name="connsiteY3" fmla="*/ 316362 h 338544"/>
              <a:gd name="connsiteX4" fmla="*/ 129452 w 338544"/>
              <a:gd name="connsiteY4" fmla="*/ 316362 h 338544"/>
              <a:gd name="connsiteX5" fmla="*/ 316362 w 338544"/>
              <a:gd name="connsiteY5" fmla="*/ 129452 h 338544"/>
              <a:gd name="connsiteX6" fmla="*/ 316362 w 338544"/>
              <a:gd name="connsiteY6" fmla="*/ 22183 h 33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8544" h="338544">
                <a:moveTo>
                  <a:pt x="316362" y="22183"/>
                </a:moveTo>
                <a:cubicBezTo>
                  <a:pt x="286786" y="-7394"/>
                  <a:pt x="238669" y="-7394"/>
                  <a:pt x="209093" y="22183"/>
                </a:cubicBezTo>
                <a:lnTo>
                  <a:pt x="22183" y="209093"/>
                </a:lnTo>
                <a:cubicBezTo>
                  <a:pt x="-7394" y="238669"/>
                  <a:pt x="-7394" y="286786"/>
                  <a:pt x="22183" y="316362"/>
                </a:cubicBezTo>
                <a:cubicBezTo>
                  <a:pt x="51759" y="345939"/>
                  <a:pt x="99875" y="345939"/>
                  <a:pt x="129452" y="316362"/>
                </a:cubicBezTo>
                <a:lnTo>
                  <a:pt x="316362" y="129452"/>
                </a:lnTo>
                <a:cubicBezTo>
                  <a:pt x="345939" y="99875"/>
                  <a:pt x="345939" y="51759"/>
                  <a:pt x="316362" y="22183"/>
                </a:cubicBezTo>
                <a:close/>
              </a:path>
            </a:pathLst>
          </a:custGeom>
          <a:solidFill>
            <a:srgbClr val="FFFFFF">
              <a:alpha val="25000"/>
            </a:srgb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3" name="Frihåndsform: figur 12">
            <a:extLst>
              <a:ext uri="{FF2B5EF4-FFF2-40B4-BE49-F238E27FC236}">
                <a16:creationId xmlns:a16="http://schemas.microsoft.com/office/drawing/2014/main" id="{63232F20-7DFE-FCE4-27C7-74498FF10EA7}"/>
              </a:ext>
            </a:extLst>
          </p:cNvPr>
          <p:cNvSpPr/>
          <p:nvPr/>
        </p:nvSpPr>
        <p:spPr>
          <a:xfrm>
            <a:off x="10199736" y="779553"/>
            <a:ext cx="338544" cy="338544"/>
          </a:xfrm>
          <a:custGeom>
            <a:avLst/>
            <a:gdLst>
              <a:gd name="connsiteX0" fmla="*/ 316362 w 338544"/>
              <a:gd name="connsiteY0" fmla="*/ 316362 h 338544"/>
              <a:gd name="connsiteX1" fmla="*/ 316362 w 338544"/>
              <a:gd name="connsiteY1" fmla="*/ 209093 h 338544"/>
              <a:gd name="connsiteX2" fmla="*/ 129452 w 338544"/>
              <a:gd name="connsiteY2" fmla="*/ 22183 h 338544"/>
              <a:gd name="connsiteX3" fmla="*/ 22183 w 338544"/>
              <a:gd name="connsiteY3" fmla="*/ 22183 h 338544"/>
              <a:gd name="connsiteX4" fmla="*/ 22183 w 338544"/>
              <a:gd name="connsiteY4" fmla="*/ 129452 h 338544"/>
              <a:gd name="connsiteX5" fmla="*/ 209093 w 338544"/>
              <a:gd name="connsiteY5" fmla="*/ 316362 h 338544"/>
              <a:gd name="connsiteX6" fmla="*/ 316362 w 338544"/>
              <a:gd name="connsiteY6" fmla="*/ 316362 h 33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8544" h="338544">
                <a:moveTo>
                  <a:pt x="316362" y="316362"/>
                </a:moveTo>
                <a:cubicBezTo>
                  <a:pt x="345939" y="286786"/>
                  <a:pt x="345939" y="238669"/>
                  <a:pt x="316362" y="209093"/>
                </a:cubicBezTo>
                <a:lnTo>
                  <a:pt x="129452" y="22183"/>
                </a:lnTo>
                <a:cubicBezTo>
                  <a:pt x="99875" y="-7394"/>
                  <a:pt x="51759" y="-7394"/>
                  <a:pt x="22183" y="22183"/>
                </a:cubicBezTo>
                <a:cubicBezTo>
                  <a:pt x="-7394" y="51759"/>
                  <a:pt x="-7394" y="99875"/>
                  <a:pt x="22183" y="129452"/>
                </a:cubicBezTo>
                <a:lnTo>
                  <a:pt x="209093" y="316362"/>
                </a:lnTo>
                <a:cubicBezTo>
                  <a:pt x="238669" y="345939"/>
                  <a:pt x="286786" y="345939"/>
                  <a:pt x="316362" y="316362"/>
                </a:cubicBezTo>
                <a:close/>
              </a:path>
            </a:pathLst>
          </a:custGeom>
          <a:solidFill>
            <a:srgbClr val="FFFFFF">
              <a:alpha val="25000"/>
            </a:srgb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4" name="Frihåndsform: figur 13">
            <a:extLst>
              <a:ext uri="{FF2B5EF4-FFF2-40B4-BE49-F238E27FC236}">
                <a16:creationId xmlns:a16="http://schemas.microsoft.com/office/drawing/2014/main" id="{EB2C6D82-F780-F295-F6B8-46D3144A1A81}"/>
              </a:ext>
            </a:extLst>
          </p:cNvPr>
          <p:cNvSpPr/>
          <p:nvPr/>
        </p:nvSpPr>
        <p:spPr>
          <a:xfrm>
            <a:off x="11344930" y="5762575"/>
            <a:ext cx="338544" cy="338544"/>
          </a:xfrm>
          <a:custGeom>
            <a:avLst/>
            <a:gdLst>
              <a:gd name="connsiteX0" fmla="*/ 316362 w 338544"/>
              <a:gd name="connsiteY0" fmla="*/ 22183 h 338544"/>
              <a:gd name="connsiteX1" fmla="*/ 209093 w 338544"/>
              <a:gd name="connsiteY1" fmla="*/ 22183 h 338544"/>
              <a:gd name="connsiteX2" fmla="*/ 22182 w 338544"/>
              <a:gd name="connsiteY2" fmla="*/ 209093 h 338544"/>
              <a:gd name="connsiteX3" fmla="*/ 22182 w 338544"/>
              <a:gd name="connsiteY3" fmla="*/ 316362 h 338544"/>
              <a:gd name="connsiteX4" fmla="*/ 129452 w 338544"/>
              <a:gd name="connsiteY4" fmla="*/ 316362 h 338544"/>
              <a:gd name="connsiteX5" fmla="*/ 316362 w 338544"/>
              <a:gd name="connsiteY5" fmla="*/ 129452 h 338544"/>
              <a:gd name="connsiteX6" fmla="*/ 316362 w 338544"/>
              <a:gd name="connsiteY6" fmla="*/ 22183 h 33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8544" h="338544">
                <a:moveTo>
                  <a:pt x="316362" y="22183"/>
                </a:moveTo>
                <a:cubicBezTo>
                  <a:pt x="286786" y="-7394"/>
                  <a:pt x="238669" y="-7394"/>
                  <a:pt x="209093" y="22183"/>
                </a:cubicBezTo>
                <a:lnTo>
                  <a:pt x="22182" y="209093"/>
                </a:lnTo>
                <a:cubicBezTo>
                  <a:pt x="-7394" y="238670"/>
                  <a:pt x="-7394" y="286786"/>
                  <a:pt x="22182" y="316362"/>
                </a:cubicBezTo>
                <a:cubicBezTo>
                  <a:pt x="51759" y="345939"/>
                  <a:pt x="99875" y="345939"/>
                  <a:pt x="129452" y="316362"/>
                </a:cubicBezTo>
                <a:lnTo>
                  <a:pt x="316362" y="129452"/>
                </a:lnTo>
                <a:cubicBezTo>
                  <a:pt x="345939" y="99875"/>
                  <a:pt x="345939" y="51759"/>
                  <a:pt x="316362" y="22183"/>
                </a:cubicBezTo>
                <a:close/>
              </a:path>
            </a:pathLst>
          </a:custGeom>
          <a:solidFill>
            <a:srgbClr val="FFFFFF">
              <a:alpha val="25000"/>
            </a:srgb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5" name="Frihåndsform: figur 14">
            <a:extLst>
              <a:ext uri="{FF2B5EF4-FFF2-40B4-BE49-F238E27FC236}">
                <a16:creationId xmlns:a16="http://schemas.microsoft.com/office/drawing/2014/main" id="{996CE640-92CC-A991-DF0F-800FA0D402D9}"/>
              </a:ext>
            </a:extLst>
          </p:cNvPr>
          <p:cNvSpPr/>
          <p:nvPr/>
        </p:nvSpPr>
        <p:spPr>
          <a:xfrm>
            <a:off x="11345435" y="2454315"/>
            <a:ext cx="338544" cy="338544"/>
          </a:xfrm>
          <a:custGeom>
            <a:avLst/>
            <a:gdLst>
              <a:gd name="connsiteX0" fmla="*/ 316362 w 338544"/>
              <a:gd name="connsiteY0" fmla="*/ 22182 h 338544"/>
              <a:gd name="connsiteX1" fmla="*/ 209093 w 338544"/>
              <a:gd name="connsiteY1" fmla="*/ 22182 h 338544"/>
              <a:gd name="connsiteX2" fmla="*/ 22183 w 338544"/>
              <a:gd name="connsiteY2" fmla="*/ 209093 h 338544"/>
              <a:gd name="connsiteX3" fmla="*/ 22183 w 338544"/>
              <a:gd name="connsiteY3" fmla="*/ 316362 h 338544"/>
              <a:gd name="connsiteX4" fmla="*/ 129452 w 338544"/>
              <a:gd name="connsiteY4" fmla="*/ 316362 h 338544"/>
              <a:gd name="connsiteX5" fmla="*/ 316362 w 338544"/>
              <a:gd name="connsiteY5" fmla="*/ 129452 h 338544"/>
              <a:gd name="connsiteX6" fmla="*/ 316362 w 338544"/>
              <a:gd name="connsiteY6" fmla="*/ 22182 h 33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8544" h="338544">
                <a:moveTo>
                  <a:pt x="316362" y="22182"/>
                </a:moveTo>
                <a:cubicBezTo>
                  <a:pt x="286786" y="-7394"/>
                  <a:pt x="238669" y="-7394"/>
                  <a:pt x="209093" y="22182"/>
                </a:cubicBezTo>
                <a:lnTo>
                  <a:pt x="22183" y="209093"/>
                </a:lnTo>
                <a:cubicBezTo>
                  <a:pt x="-7394" y="238669"/>
                  <a:pt x="-7394" y="286786"/>
                  <a:pt x="22183" y="316362"/>
                </a:cubicBezTo>
                <a:cubicBezTo>
                  <a:pt x="51759" y="345939"/>
                  <a:pt x="99875" y="345939"/>
                  <a:pt x="129452" y="316362"/>
                </a:cubicBezTo>
                <a:lnTo>
                  <a:pt x="316362" y="129452"/>
                </a:lnTo>
                <a:cubicBezTo>
                  <a:pt x="345939" y="99875"/>
                  <a:pt x="345939" y="51759"/>
                  <a:pt x="316362" y="22182"/>
                </a:cubicBezTo>
                <a:close/>
              </a:path>
            </a:pathLst>
          </a:custGeom>
          <a:solidFill>
            <a:srgbClr val="FFFFFF">
              <a:alpha val="25000"/>
            </a:srgb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6" name="Frihåndsform: figur 15">
            <a:extLst>
              <a:ext uri="{FF2B5EF4-FFF2-40B4-BE49-F238E27FC236}">
                <a16:creationId xmlns:a16="http://schemas.microsoft.com/office/drawing/2014/main" id="{E08B06EA-5B2A-8171-F48C-D37C2A2E9B40}"/>
              </a:ext>
            </a:extLst>
          </p:cNvPr>
          <p:cNvSpPr/>
          <p:nvPr/>
        </p:nvSpPr>
        <p:spPr>
          <a:xfrm>
            <a:off x="11346373" y="1323115"/>
            <a:ext cx="338544" cy="338544"/>
          </a:xfrm>
          <a:custGeom>
            <a:avLst/>
            <a:gdLst>
              <a:gd name="connsiteX0" fmla="*/ 22183 w 338544"/>
              <a:gd name="connsiteY0" fmla="*/ 316362 h 338544"/>
              <a:gd name="connsiteX1" fmla="*/ 129452 w 338544"/>
              <a:gd name="connsiteY1" fmla="*/ 316362 h 338544"/>
              <a:gd name="connsiteX2" fmla="*/ 316362 w 338544"/>
              <a:gd name="connsiteY2" fmla="*/ 129452 h 338544"/>
              <a:gd name="connsiteX3" fmla="*/ 316362 w 338544"/>
              <a:gd name="connsiteY3" fmla="*/ 22183 h 338544"/>
              <a:gd name="connsiteX4" fmla="*/ 209093 w 338544"/>
              <a:gd name="connsiteY4" fmla="*/ 22183 h 338544"/>
              <a:gd name="connsiteX5" fmla="*/ 22183 w 338544"/>
              <a:gd name="connsiteY5" fmla="*/ 209093 h 338544"/>
              <a:gd name="connsiteX6" fmla="*/ 22183 w 338544"/>
              <a:gd name="connsiteY6" fmla="*/ 316362 h 33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8544" h="338544">
                <a:moveTo>
                  <a:pt x="22183" y="316362"/>
                </a:moveTo>
                <a:cubicBezTo>
                  <a:pt x="51759" y="345939"/>
                  <a:pt x="99875" y="345939"/>
                  <a:pt x="129452" y="316362"/>
                </a:cubicBezTo>
                <a:lnTo>
                  <a:pt x="316362" y="129452"/>
                </a:lnTo>
                <a:cubicBezTo>
                  <a:pt x="345939" y="99875"/>
                  <a:pt x="345939" y="51759"/>
                  <a:pt x="316362" y="22183"/>
                </a:cubicBezTo>
                <a:cubicBezTo>
                  <a:pt x="286786" y="-7394"/>
                  <a:pt x="238669" y="-7394"/>
                  <a:pt x="209093" y="22183"/>
                </a:cubicBezTo>
                <a:lnTo>
                  <a:pt x="22183" y="209093"/>
                </a:lnTo>
                <a:cubicBezTo>
                  <a:pt x="-7394" y="238669"/>
                  <a:pt x="-7394" y="286786"/>
                  <a:pt x="22183" y="316362"/>
                </a:cubicBezTo>
                <a:close/>
              </a:path>
            </a:pathLst>
          </a:custGeom>
          <a:solidFill>
            <a:srgbClr val="FFFFFF">
              <a:alpha val="25000"/>
            </a:srgb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7" name="Frihåndsform: figur 16">
            <a:extLst>
              <a:ext uri="{FF2B5EF4-FFF2-40B4-BE49-F238E27FC236}">
                <a16:creationId xmlns:a16="http://schemas.microsoft.com/office/drawing/2014/main" id="{FAFCE964-13C5-C5CD-1BBE-F9542B8B5A3A}"/>
              </a:ext>
            </a:extLst>
          </p:cNvPr>
          <p:cNvSpPr/>
          <p:nvPr/>
        </p:nvSpPr>
        <p:spPr>
          <a:xfrm>
            <a:off x="11346373" y="779553"/>
            <a:ext cx="338544" cy="338544"/>
          </a:xfrm>
          <a:custGeom>
            <a:avLst/>
            <a:gdLst>
              <a:gd name="connsiteX0" fmla="*/ 22183 w 338544"/>
              <a:gd name="connsiteY0" fmla="*/ 22183 h 338544"/>
              <a:gd name="connsiteX1" fmla="*/ 22183 w 338544"/>
              <a:gd name="connsiteY1" fmla="*/ 129452 h 338544"/>
              <a:gd name="connsiteX2" fmla="*/ 209093 w 338544"/>
              <a:gd name="connsiteY2" fmla="*/ 316362 h 338544"/>
              <a:gd name="connsiteX3" fmla="*/ 316362 w 338544"/>
              <a:gd name="connsiteY3" fmla="*/ 316362 h 338544"/>
              <a:gd name="connsiteX4" fmla="*/ 316362 w 338544"/>
              <a:gd name="connsiteY4" fmla="*/ 209093 h 338544"/>
              <a:gd name="connsiteX5" fmla="*/ 129452 w 338544"/>
              <a:gd name="connsiteY5" fmla="*/ 22183 h 338544"/>
              <a:gd name="connsiteX6" fmla="*/ 22183 w 338544"/>
              <a:gd name="connsiteY6" fmla="*/ 22183 h 33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8544" h="338544">
                <a:moveTo>
                  <a:pt x="22183" y="22183"/>
                </a:moveTo>
                <a:cubicBezTo>
                  <a:pt x="-7394" y="51759"/>
                  <a:pt x="-7394" y="99875"/>
                  <a:pt x="22183" y="129452"/>
                </a:cubicBezTo>
                <a:lnTo>
                  <a:pt x="209093" y="316362"/>
                </a:lnTo>
                <a:cubicBezTo>
                  <a:pt x="238669" y="345939"/>
                  <a:pt x="286786" y="345939"/>
                  <a:pt x="316362" y="316362"/>
                </a:cubicBezTo>
                <a:cubicBezTo>
                  <a:pt x="345939" y="286786"/>
                  <a:pt x="345939" y="238669"/>
                  <a:pt x="316362" y="209093"/>
                </a:cubicBezTo>
                <a:lnTo>
                  <a:pt x="129452" y="22183"/>
                </a:lnTo>
                <a:cubicBezTo>
                  <a:pt x="99875" y="-7394"/>
                  <a:pt x="51759" y="-7394"/>
                  <a:pt x="22183" y="22183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8" name="Frihåndsform: figur 17">
            <a:extLst>
              <a:ext uri="{FF2B5EF4-FFF2-40B4-BE49-F238E27FC236}">
                <a16:creationId xmlns:a16="http://schemas.microsoft.com/office/drawing/2014/main" id="{DBBE4D70-09E8-AC1A-1FBF-1701913EFF1D}"/>
              </a:ext>
            </a:extLst>
          </p:cNvPr>
          <p:cNvSpPr/>
          <p:nvPr/>
        </p:nvSpPr>
        <p:spPr>
          <a:xfrm>
            <a:off x="11345435" y="3002638"/>
            <a:ext cx="338544" cy="338544"/>
          </a:xfrm>
          <a:custGeom>
            <a:avLst/>
            <a:gdLst>
              <a:gd name="connsiteX0" fmla="*/ 316362 w 338544"/>
              <a:gd name="connsiteY0" fmla="*/ 316362 h 338544"/>
              <a:gd name="connsiteX1" fmla="*/ 209093 w 338544"/>
              <a:gd name="connsiteY1" fmla="*/ 316362 h 338544"/>
              <a:gd name="connsiteX2" fmla="*/ 22183 w 338544"/>
              <a:gd name="connsiteY2" fmla="*/ 129452 h 338544"/>
              <a:gd name="connsiteX3" fmla="*/ 22183 w 338544"/>
              <a:gd name="connsiteY3" fmla="*/ 22182 h 338544"/>
              <a:gd name="connsiteX4" fmla="*/ 129452 w 338544"/>
              <a:gd name="connsiteY4" fmla="*/ 22182 h 338544"/>
              <a:gd name="connsiteX5" fmla="*/ 316362 w 338544"/>
              <a:gd name="connsiteY5" fmla="*/ 209093 h 338544"/>
              <a:gd name="connsiteX6" fmla="*/ 316362 w 338544"/>
              <a:gd name="connsiteY6" fmla="*/ 316362 h 33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8544" h="338544">
                <a:moveTo>
                  <a:pt x="316362" y="316362"/>
                </a:moveTo>
                <a:cubicBezTo>
                  <a:pt x="286786" y="345939"/>
                  <a:pt x="238669" y="345939"/>
                  <a:pt x="209093" y="316362"/>
                </a:cubicBezTo>
                <a:lnTo>
                  <a:pt x="22183" y="129452"/>
                </a:lnTo>
                <a:cubicBezTo>
                  <a:pt x="-7394" y="99875"/>
                  <a:pt x="-7394" y="51759"/>
                  <a:pt x="22183" y="22182"/>
                </a:cubicBezTo>
                <a:cubicBezTo>
                  <a:pt x="51759" y="-7394"/>
                  <a:pt x="99875" y="-7394"/>
                  <a:pt x="129452" y="22182"/>
                </a:cubicBezTo>
                <a:lnTo>
                  <a:pt x="316362" y="209093"/>
                </a:lnTo>
                <a:cubicBezTo>
                  <a:pt x="345939" y="238669"/>
                  <a:pt x="345939" y="286786"/>
                  <a:pt x="316362" y="316362"/>
                </a:cubicBezTo>
                <a:close/>
              </a:path>
            </a:pathLst>
          </a:custGeom>
          <a:solidFill>
            <a:srgbClr val="FFFFFF">
              <a:alpha val="25000"/>
            </a:srgb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9" name="Frihåndsform: figur 18">
            <a:extLst>
              <a:ext uri="{FF2B5EF4-FFF2-40B4-BE49-F238E27FC236}">
                <a16:creationId xmlns:a16="http://schemas.microsoft.com/office/drawing/2014/main" id="{3F5EB913-479E-1190-EA51-E25161017003}"/>
              </a:ext>
            </a:extLst>
          </p:cNvPr>
          <p:cNvSpPr/>
          <p:nvPr/>
        </p:nvSpPr>
        <p:spPr>
          <a:xfrm>
            <a:off x="11345435" y="3559978"/>
            <a:ext cx="338544" cy="338544"/>
          </a:xfrm>
          <a:custGeom>
            <a:avLst/>
            <a:gdLst>
              <a:gd name="connsiteX0" fmla="*/ 316362 w 338544"/>
              <a:gd name="connsiteY0" fmla="*/ 22183 h 338544"/>
              <a:gd name="connsiteX1" fmla="*/ 316362 w 338544"/>
              <a:gd name="connsiteY1" fmla="*/ 129452 h 338544"/>
              <a:gd name="connsiteX2" fmla="*/ 129452 w 338544"/>
              <a:gd name="connsiteY2" fmla="*/ 316362 h 338544"/>
              <a:gd name="connsiteX3" fmla="*/ 22183 w 338544"/>
              <a:gd name="connsiteY3" fmla="*/ 316362 h 338544"/>
              <a:gd name="connsiteX4" fmla="*/ 22183 w 338544"/>
              <a:gd name="connsiteY4" fmla="*/ 209093 h 338544"/>
              <a:gd name="connsiteX5" fmla="*/ 209093 w 338544"/>
              <a:gd name="connsiteY5" fmla="*/ 22183 h 338544"/>
              <a:gd name="connsiteX6" fmla="*/ 316362 w 338544"/>
              <a:gd name="connsiteY6" fmla="*/ 22183 h 33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8544" h="338544">
                <a:moveTo>
                  <a:pt x="316362" y="22183"/>
                </a:moveTo>
                <a:cubicBezTo>
                  <a:pt x="345939" y="51759"/>
                  <a:pt x="345939" y="99875"/>
                  <a:pt x="316362" y="129452"/>
                </a:cubicBezTo>
                <a:lnTo>
                  <a:pt x="129452" y="316362"/>
                </a:lnTo>
                <a:cubicBezTo>
                  <a:pt x="99875" y="345939"/>
                  <a:pt x="51759" y="345939"/>
                  <a:pt x="22183" y="316362"/>
                </a:cubicBezTo>
                <a:cubicBezTo>
                  <a:pt x="-7394" y="286786"/>
                  <a:pt x="-7394" y="238670"/>
                  <a:pt x="22183" y="209093"/>
                </a:cubicBezTo>
                <a:lnTo>
                  <a:pt x="209093" y="22183"/>
                </a:lnTo>
                <a:cubicBezTo>
                  <a:pt x="238669" y="-7394"/>
                  <a:pt x="286786" y="-7394"/>
                  <a:pt x="316362" y="22183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20" name="Frihåndsform: figur 19">
            <a:extLst>
              <a:ext uri="{FF2B5EF4-FFF2-40B4-BE49-F238E27FC236}">
                <a16:creationId xmlns:a16="http://schemas.microsoft.com/office/drawing/2014/main" id="{FCEB2C36-51F5-161D-80BC-9948BEE19EEE}"/>
              </a:ext>
            </a:extLst>
          </p:cNvPr>
          <p:cNvSpPr/>
          <p:nvPr/>
        </p:nvSpPr>
        <p:spPr>
          <a:xfrm>
            <a:off x="11344930" y="5209636"/>
            <a:ext cx="338544" cy="338544"/>
          </a:xfrm>
          <a:custGeom>
            <a:avLst/>
            <a:gdLst>
              <a:gd name="connsiteX0" fmla="*/ 316362 w 338544"/>
              <a:gd name="connsiteY0" fmla="*/ 316362 h 338544"/>
              <a:gd name="connsiteX1" fmla="*/ 209093 w 338544"/>
              <a:gd name="connsiteY1" fmla="*/ 316362 h 338544"/>
              <a:gd name="connsiteX2" fmla="*/ 22182 w 338544"/>
              <a:gd name="connsiteY2" fmla="*/ 129452 h 338544"/>
              <a:gd name="connsiteX3" fmla="*/ 22182 w 338544"/>
              <a:gd name="connsiteY3" fmla="*/ 22182 h 338544"/>
              <a:gd name="connsiteX4" fmla="*/ 129452 w 338544"/>
              <a:gd name="connsiteY4" fmla="*/ 22182 h 338544"/>
              <a:gd name="connsiteX5" fmla="*/ 316362 w 338544"/>
              <a:gd name="connsiteY5" fmla="*/ 209093 h 338544"/>
              <a:gd name="connsiteX6" fmla="*/ 316362 w 338544"/>
              <a:gd name="connsiteY6" fmla="*/ 316362 h 33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8544" h="338544">
                <a:moveTo>
                  <a:pt x="316362" y="316362"/>
                </a:moveTo>
                <a:cubicBezTo>
                  <a:pt x="286786" y="345939"/>
                  <a:pt x="238669" y="345939"/>
                  <a:pt x="209093" y="316362"/>
                </a:cubicBezTo>
                <a:lnTo>
                  <a:pt x="22182" y="129452"/>
                </a:lnTo>
                <a:cubicBezTo>
                  <a:pt x="-7394" y="99875"/>
                  <a:pt x="-7394" y="51759"/>
                  <a:pt x="22182" y="22182"/>
                </a:cubicBezTo>
                <a:cubicBezTo>
                  <a:pt x="51759" y="-7394"/>
                  <a:pt x="99875" y="-7394"/>
                  <a:pt x="129452" y="22182"/>
                </a:cubicBezTo>
                <a:lnTo>
                  <a:pt x="316362" y="209093"/>
                </a:lnTo>
                <a:cubicBezTo>
                  <a:pt x="345939" y="238669"/>
                  <a:pt x="345939" y="286785"/>
                  <a:pt x="316362" y="316362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21" name="Frihåndsform: figur 20">
            <a:extLst>
              <a:ext uri="{FF2B5EF4-FFF2-40B4-BE49-F238E27FC236}">
                <a16:creationId xmlns:a16="http://schemas.microsoft.com/office/drawing/2014/main" id="{4FA4A093-54C5-4884-A6BA-3E1BE6D94DE4}"/>
              </a:ext>
            </a:extLst>
          </p:cNvPr>
          <p:cNvSpPr/>
          <p:nvPr/>
        </p:nvSpPr>
        <p:spPr>
          <a:xfrm>
            <a:off x="11343992" y="4661313"/>
            <a:ext cx="338544" cy="338544"/>
          </a:xfrm>
          <a:custGeom>
            <a:avLst/>
            <a:gdLst>
              <a:gd name="connsiteX0" fmla="*/ 316362 w 338544"/>
              <a:gd name="connsiteY0" fmla="*/ 22182 h 338544"/>
              <a:gd name="connsiteX1" fmla="*/ 316362 w 338544"/>
              <a:gd name="connsiteY1" fmla="*/ 129452 h 338544"/>
              <a:gd name="connsiteX2" fmla="*/ 129452 w 338544"/>
              <a:gd name="connsiteY2" fmla="*/ 316362 h 338544"/>
              <a:gd name="connsiteX3" fmla="*/ 22183 w 338544"/>
              <a:gd name="connsiteY3" fmla="*/ 316362 h 338544"/>
              <a:gd name="connsiteX4" fmla="*/ 22183 w 338544"/>
              <a:gd name="connsiteY4" fmla="*/ 209093 h 338544"/>
              <a:gd name="connsiteX5" fmla="*/ 209093 w 338544"/>
              <a:gd name="connsiteY5" fmla="*/ 22182 h 338544"/>
              <a:gd name="connsiteX6" fmla="*/ 316362 w 338544"/>
              <a:gd name="connsiteY6" fmla="*/ 22182 h 33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8544" h="338544">
                <a:moveTo>
                  <a:pt x="316362" y="22182"/>
                </a:moveTo>
                <a:cubicBezTo>
                  <a:pt x="345939" y="51759"/>
                  <a:pt x="345939" y="99875"/>
                  <a:pt x="316362" y="129452"/>
                </a:cubicBezTo>
                <a:lnTo>
                  <a:pt x="129452" y="316362"/>
                </a:lnTo>
                <a:cubicBezTo>
                  <a:pt x="99875" y="345939"/>
                  <a:pt x="51759" y="345939"/>
                  <a:pt x="22183" y="316362"/>
                </a:cubicBezTo>
                <a:cubicBezTo>
                  <a:pt x="-7394" y="286785"/>
                  <a:pt x="-7394" y="238669"/>
                  <a:pt x="22183" y="209093"/>
                </a:cubicBezTo>
                <a:lnTo>
                  <a:pt x="209093" y="22182"/>
                </a:lnTo>
                <a:cubicBezTo>
                  <a:pt x="238669" y="-7394"/>
                  <a:pt x="286786" y="-7394"/>
                  <a:pt x="316362" y="22182"/>
                </a:cubicBezTo>
                <a:close/>
              </a:path>
            </a:pathLst>
          </a:custGeom>
          <a:solidFill>
            <a:srgbClr val="FFFFFF">
              <a:alpha val="25000"/>
            </a:srgb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22" name="Frihåndsform: figur 21">
            <a:extLst>
              <a:ext uri="{FF2B5EF4-FFF2-40B4-BE49-F238E27FC236}">
                <a16:creationId xmlns:a16="http://schemas.microsoft.com/office/drawing/2014/main" id="{4BD6687C-4796-7C8D-F947-1C939129FBC0}"/>
              </a:ext>
            </a:extLst>
          </p:cNvPr>
          <p:cNvSpPr/>
          <p:nvPr/>
        </p:nvSpPr>
        <p:spPr>
          <a:xfrm>
            <a:off x="10769916" y="1328309"/>
            <a:ext cx="338544" cy="338544"/>
          </a:xfrm>
          <a:custGeom>
            <a:avLst/>
            <a:gdLst>
              <a:gd name="connsiteX0" fmla="*/ 316362 w 338544"/>
              <a:gd name="connsiteY0" fmla="*/ 316362 h 338544"/>
              <a:gd name="connsiteX1" fmla="*/ 209093 w 338544"/>
              <a:gd name="connsiteY1" fmla="*/ 316362 h 338544"/>
              <a:gd name="connsiteX2" fmla="*/ 22183 w 338544"/>
              <a:gd name="connsiteY2" fmla="*/ 129452 h 338544"/>
              <a:gd name="connsiteX3" fmla="*/ 22183 w 338544"/>
              <a:gd name="connsiteY3" fmla="*/ 22183 h 338544"/>
              <a:gd name="connsiteX4" fmla="*/ 129452 w 338544"/>
              <a:gd name="connsiteY4" fmla="*/ 22183 h 338544"/>
              <a:gd name="connsiteX5" fmla="*/ 316362 w 338544"/>
              <a:gd name="connsiteY5" fmla="*/ 209093 h 338544"/>
              <a:gd name="connsiteX6" fmla="*/ 316362 w 338544"/>
              <a:gd name="connsiteY6" fmla="*/ 316362 h 33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8544" h="338544">
                <a:moveTo>
                  <a:pt x="316362" y="316362"/>
                </a:moveTo>
                <a:cubicBezTo>
                  <a:pt x="286786" y="345939"/>
                  <a:pt x="238669" y="345939"/>
                  <a:pt x="209093" y="316362"/>
                </a:cubicBezTo>
                <a:lnTo>
                  <a:pt x="22183" y="129452"/>
                </a:lnTo>
                <a:cubicBezTo>
                  <a:pt x="-7394" y="99875"/>
                  <a:pt x="-7394" y="51759"/>
                  <a:pt x="22183" y="22183"/>
                </a:cubicBezTo>
                <a:cubicBezTo>
                  <a:pt x="51759" y="-7394"/>
                  <a:pt x="99875" y="-7394"/>
                  <a:pt x="129452" y="22183"/>
                </a:cubicBezTo>
                <a:lnTo>
                  <a:pt x="316362" y="209093"/>
                </a:lnTo>
                <a:cubicBezTo>
                  <a:pt x="345939" y="238669"/>
                  <a:pt x="345939" y="286786"/>
                  <a:pt x="316362" y="316362"/>
                </a:cubicBezTo>
                <a:close/>
              </a:path>
            </a:pathLst>
          </a:custGeom>
          <a:solidFill>
            <a:srgbClr val="FFFFFF">
              <a:alpha val="25000"/>
            </a:srgb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23" name="Frihåndsform: figur 22">
            <a:extLst>
              <a:ext uri="{FF2B5EF4-FFF2-40B4-BE49-F238E27FC236}">
                <a16:creationId xmlns:a16="http://schemas.microsoft.com/office/drawing/2014/main" id="{82896ABF-46BE-74C3-C032-2686E2AB5E22}"/>
              </a:ext>
            </a:extLst>
          </p:cNvPr>
          <p:cNvSpPr/>
          <p:nvPr/>
        </p:nvSpPr>
        <p:spPr>
          <a:xfrm>
            <a:off x="10777130" y="2450636"/>
            <a:ext cx="338544" cy="338544"/>
          </a:xfrm>
          <a:custGeom>
            <a:avLst/>
            <a:gdLst>
              <a:gd name="connsiteX0" fmla="*/ 316362 w 338544"/>
              <a:gd name="connsiteY0" fmla="*/ 316362 h 338544"/>
              <a:gd name="connsiteX1" fmla="*/ 209093 w 338544"/>
              <a:gd name="connsiteY1" fmla="*/ 316362 h 338544"/>
              <a:gd name="connsiteX2" fmla="*/ 22183 w 338544"/>
              <a:gd name="connsiteY2" fmla="*/ 129452 h 338544"/>
              <a:gd name="connsiteX3" fmla="*/ 22183 w 338544"/>
              <a:gd name="connsiteY3" fmla="*/ 22183 h 338544"/>
              <a:gd name="connsiteX4" fmla="*/ 129452 w 338544"/>
              <a:gd name="connsiteY4" fmla="*/ 22183 h 338544"/>
              <a:gd name="connsiteX5" fmla="*/ 316362 w 338544"/>
              <a:gd name="connsiteY5" fmla="*/ 209093 h 338544"/>
              <a:gd name="connsiteX6" fmla="*/ 316362 w 338544"/>
              <a:gd name="connsiteY6" fmla="*/ 316362 h 33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8544" h="338544">
                <a:moveTo>
                  <a:pt x="316362" y="316362"/>
                </a:moveTo>
                <a:cubicBezTo>
                  <a:pt x="286786" y="345939"/>
                  <a:pt x="238669" y="345939"/>
                  <a:pt x="209093" y="316362"/>
                </a:cubicBezTo>
                <a:lnTo>
                  <a:pt x="22183" y="129452"/>
                </a:lnTo>
                <a:cubicBezTo>
                  <a:pt x="-7394" y="99875"/>
                  <a:pt x="-7394" y="51759"/>
                  <a:pt x="22183" y="22183"/>
                </a:cubicBezTo>
                <a:cubicBezTo>
                  <a:pt x="51759" y="-7394"/>
                  <a:pt x="99875" y="-7394"/>
                  <a:pt x="129452" y="22183"/>
                </a:cubicBezTo>
                <a:lnTo>
                  <a:pt x="316362" y="209093"/>
                </a:lnTo>
                <a:cubicBezTo>
                  <a:pt x="345939" y="238670"/>
                  <a:pt x="345939" y="286786"/>
                  <a:pt x="316362" y="316362"/>
                </a:cubicBezTo>
                <a:close/>
              </a:path>
            </a:pathLst>
          </a:custGeom>
          <a:solidFill>
            <a:srgbClr val="FFFFFF">
              <a:alpha val="25000"/>
            </a:srgb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24" name="Frihåndsform: figur 23">
            <a:extLst>
              <a:ext uri="{FF2B5EF4-FFF2-40B4-BE49-F238E27FC236}">
                <a16:creationId xmlns:a16="http://schemas.microsoft.com/office/drawing/2014/main" id="{3A54914D-C69E-6F20-C341-E4A1F4021B35}"/>
              </a:ext>
            </a:extLst>
          </p:cNvPr>
          <p:cNvSpPr/>
          <p:nvPr/>
        </p:nvSpPr>
        <p:spPr>
          <a:xfrm>
            <a:off x="10775255" y="1886731"/>
            <a:ext cx="338544" cy="338544"/>
          </a:xfrm>
          <a:custGeom>
            <a:avLst/>
            <a:gdLst>
              <a:gd name="connsiteX0" fmla="*/ 316362 w 338544"/>
              <a:gd name="connsiteY0" fmla="*/ 22183 h 338544"/>
              <a:gd name="connsiteX1" fmla="*/ 316362 w 338544"/>
              <a:gd name="connsiteY1" fmla="*/ 129452 h 338544"/>
              <a:gd name="connsiteX2" fmla="*/ 129452 w 338544"/>
              <a:gd name="connsiteY2" fmla="*/ 316362 h 338544"/>
              <a:gd name="connsiteX3" fmla="*/ 22183 w 338544"/>
              <a:gd name="connsiteY3" fmla="*/ 316362 h 338544"/>
              <a:gd name="connsiteX4" fmla="*/ 22183 w 338544"/>
              <a:gd name="connsiteY4" fmla="*/ 209093 h 338544"/>
              <a:gd name="connsiteX5" fmla="*/ 209093 w 338544"/>
              <a:gd name="connsiteY5" fmla="*/ 22183 h 338544"/>
              <a:gd name="connsiteX6" fmla="*/ 316362 w 338544"/>
              <a:gd name="connsiteY6" fmla="*/ 22183 h 33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8544" h="338544">
                <a:moveTo>
                  <a:pt x="316362" y="22183"/>
                </a:moveTo>
                <a:cubicBezTo>
                  <a:pt x="345939" y="51759"/>
                  <a:pt x="345939" y="99875"/>
                  <a:pt x="316362" y="129452"/>
                </a:cubicBezTo>
                <a:lnTo>
                  <a:pt x="129452" y="316362"/>
                </a:lnTo>
                <a:cubicBezTo>
                  <a:pt x="99875" y="345939"/>
                  <a:pt x="51759" y="345939"/>
                  <a:pt x="22183" y="316362"/>
                </a:cubicBezTo>
                <a:cubicBezTo>
                  <a:pt x="-7394" y="286786"/>
                  <a:pt x="-7394" y="238669"/>
                  <a:pt x="22183" y="209093"/>
                </a:cubicBezTo>
                <a:lnTo>
                  <a:pt x="209093" y="22183"/>
                </a:lnTo>
                <a:cubicBezTo>
                  <a:pt x="238669" y="-7394"/>
                  <a:pt x="286786" y="-7394"/>
                  <a:pt x="316362" y="22183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25" name="Frihåndsform: figur 24">
            <a:extLst>
              <a:ext uri="{FF2B5EF4-FFF2-40B4-BE49-F238E27FC236}">
                <a16:creationId xmlns:a16="http://schemas.microsoft.com/office/drawing/2014/main" id="{9347C038-FA7E-06CC-BCA1-4178D3E035DA}"/>
              </a:ext>
            </a:extLst>
          </p:cNvPr>
          <p:cNvSpPr/>
          <p:nvPr/>
        </p:nvSpPr>
        <p:spPr>
          <a:xfrm>
            <a:off x="10775255" y="3553486"/>
            <a:ext cx="338544" cy="338544"/>
          </a:xfrm>
          <a:custGeom>
            <a:avLst/>
            <a:gdLst>
              <a:gd name="connsiteX0" fmla="*/ 316362 w 338544"/>
              <a:gd name="connsiteY0" fmla="*/ 316362 h 338544"/>
              <a:gd name="connsiteX1" fmla="*/ 209093 w 338544"/>
              <a:gd name="connsiteY1" fmla="*/ 316362 h 338544"/>
              <a:gd name="connsiteX2" fmla="*/ 22183 w 338544"/>
              <a:gd name="connsiteY2" fmla="*/ 129452 h 338544"/>
              <a:gd name="connsiteX3" fmla="*/ 22183 w 338544"/>
              <a:gd name="connsiteY3" fmla="*/ 22183 h 338544"/>
              <a:gd name="connsiteX4" fmla="*/ 129452 w 338544"/>
              <a:gd name="connsiteY4" fmla="*/ 22183 h 338544"/>
              <a:gd name="connsiteX5" fmla="*/ 316362 w 338544"/>
              <a:gd name="connsiteY5" fmla="*/ 209093 h 338544"/>
              <a:gd name="connsiteX6" fmla="*/ 316362 w 338544"/>
              <a:gd name="connsiteY6" fmla="*/ 316362 h 33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8544" h="338544">
                <a:moveTo>
                  <a:pt x="316362" y="316362"/>
                </a:moveTo>
                <a:cubicBezTo>
                  <a:pt x="286786" y="345939"/>
                  <a:pt x="238669" y="345939"/>
                  <a:pt x="209093" y="316362"/>
                </a:cubicBezTo>
                <a:lnTo>
                  <a:pt x="22183" y="129452"/>
                </a:lnTo>
                <a:cubicBezTo>
                  <a:pt x="-7394" y="99875"/>
                  <a:pt x="-7394" y="51759"/>
                  <a:pt x="22183" y="22183"/>
                </a:cubicBezTo>
                <a:cubicBezTo>
                  <a:pt x="51759" y="-7394"/>
                  <a:pt x="99875" y="-7394"/>
                  <a:pt x="129452" y="22183"/>
                </a:cubicBezTo>
                <a:lnTo>
                  <a:pt x="316362" y="209093"/>
                </a:lnTo>
                <a:cubicBezTo>
                  <a:pt x="345939" y="238669"/>
                  <a:pt x="345939" y="286786"/>
                  <a:pt x="316362" y="316362"/>
                </a:cubicBezTo>
                <a:close/>
              </a:path>
            </a:pathLst>
          </a:custGeom>
          <a:solidFill>
            <a:srgbClr val="FFFFFF">
              <a:alpha val="25000"/>
            </a:srgb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26" name="Frihåndsform: figur 25">
            <a:extLst>
              <a:ext uri="{FF2B5EF4-FFF2-40B4-BE49-F238E27FC236}">
                <a16:creationId xmlns:a16="http://schemas.microsoft.com/office/drawing/2014/main" id="{1EA7B7D6-5BD8-F23B-EA31-3D9B201C8205}"/>
              </a:ext>
            </a:extLst>
          </p:cNvPr>
          <p:cNvSpPr/>
          <p:nvPr/>
        </p:nvSpPr>
        <p:spPr>
          <a:xfrm>
            <a:off x="10771071" y="4100510"/>
            <a:ext cx="338544" cy="338544"/>
          </a:xfrm>
          <a:custGeom>
            <a:avLst/>
            <a:gdLst>
              <a:gd name="connsiteX0" fmla="*/ 316362 w 338544"/>
              <a:gd name="connsiteY0" fmla="*/ 22183 h 338544"/>
              <a:gd name="connsiteX1" fmla="*/ 316362 w 338544"/>
              <a:gd name="connsiteY1" fmla="*/ 129452 h 338544"/>
              <a:gd name="connsiteX2" fmla="*/ 129452 w 338544"/>
              <a:gd name="connsiteY2" fmla="*/ 316362 h 338544"/>
              <a:gd name="connsiteX3" fmla="*/ 22183 w 338544"/>
              <a:gd name="connsiteY3" fmla="*/ 316362 h 338544"/>
              <a:gd name="connsiteX4" fmla="*/ 22183 w 338544"/>
              <a:gd name="connsiteY4" fmla="*/ 209093 h 338544"/>
              <a:gd name="connsiteX5" fmla="*/ 209093 w 338544"/>
              <a:gd name="connsiteY5" fmla="*/ 22183 h 338544"/>
              <a:gd name="connsiteX6" fmla="*/ 316362 w 338544"/>
              <a:gd name="connsiteY6" fmla="*/ 22183 h 33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8544" h="338544">
                <a:moveTo>
                  <a:pt x="316362" y="22183"/>
                </a:moveTo>
                <a:cubicBezTo>
                  <a:pt x="345939" y="51759"/>
                  <a:pt x="345939" y="99876"/>
                  <a:pt x="316362" y="129452"/>
                </a:cubicBezTo>
                <a:lnTo>
                  <a:pt x="129452" y="316362"/>
                </a:lnTo>
                <a:cubicBezTo>
                  <a:pt x="99875" y="345939"/>
                  <a:pt x="51759" y="345939"/>
                  <a:pt x="22183" y="316362"/>
                </a:cubicBezTo>
                <a:cubicBezTo>
                  <a:pt x="-7394" y="286786"/>
                  <a:pt x="-7394" y="238670"/>
                  <a:pt x="22183" y="209093"/>
                </a:cubicBezTo>
                <a:lnTo>
                  <a:pt x="209093" y="22183"/>
                </a:lnTo>
                <a:cubicBezTo>
                  <a:pt x="238669" y="-7394"/>
                  <a:pt x="286786" y="-7394"/>
                  <a:pt x="316362" y="22183"/>
                </a:cubicBezTo>
                <a:close/>
              </a:path>
            </a:pathLst>
          </a:custGeom>
          <a:solidFill>
            <a:srgbClr val="FFFFFF">
              <a:alpha val="25000"/>
            </a:srgb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2" name="Graphic 56">
            <a:extLst>
              <a:ext uri="{FF2B5EF4-FFF2-40B4-BE49-F238E27FC236}">
                <a16:creationId xmlns:a16="http://schemas.microsoft.com/office/drawing/2014/main" id="{799E96CD-AE6B-2929-05AC-7D89863B3F11}"/>
              </a:ext>
            </a:extLst>
          </p:cNvPr>
          <p:cNvSpPr/>
          <p:nvPr userDrawn="1"/>
        </p:nvSpPr>
        <p:spPr>
          <a:xfrm>
            <a:off x="9592187" y="5093427"/>
            <a:ext cx="1041088" cy="1041088"/>
          </a:xfrm>
          <a:custGeom>
            <a:avLst/>
            <a:gdLst>
              <a:gd name="connsiteX0" fmla="*/ 2843213 w 5686425"/>
              <a:gd name="connsiteY0" fmla="*/ 0 h 5686425"/>
              <a:gd name="connsiteX1" fmla="*/ 0 w 5686425"/>
              <a:gd name="connsiteY1" fmla="*/ 2843213 h 5686425"/>
              <a:gd name="connsiteX2" fmla="*/ 2843213 w 5686425"/>
              <a:gd name="connsiteY2" fmla="*/ 5686425 h 5686425"/>
              <a:gd name="connsiteX3" fmla="*/ 5686425 w 5686425"/>
              <a:gd name="connsiteY3" fmla="*/ 2843213 h 5686425"/>
              <a:gd name="connsiteX4" fmla="*/ 2843213 w 5686425"/>
              <a:gd name="connsiteY4" fmla="*/ 0 h 5686425"/>
              <a:gd name="connsiteX5" fmla="*/ 1963103 w 5686425"/>
              <a:gd name="connsiteY5" fmla="*/ 3290888 h 5686425"/>
              <a:gd name="connsiteX6" fmla="*/ 1704975 w 5686425"/>
              <a:gd name="connsiteY6" fmla="*/ 3549015 h 5686425"/>
              <a:gd name="connsiteX7" fmla="*/ 1446848 w 5686425"/>
              <a:gd name="connsiteY7" fmla="*/ 3290888 h 5686425"/>
              <a:gd name="connsiteX8" fmla="*/ 1446848 w 5686425"/>
              <a:gd name="connsiteY8" fmla="*/ 2392680 h 5686425"/>
              <a:gd name="connsiteX9" fmla="*/ 1704975 w 5686425"/>
              <a:gd name="connsiteY9" fmla="*/ 2134553 h 5686425"/>
              <a:gd name="connsiteX10" fmla="*/ 1963103 w 5686425"/>
              <a:gd name="connsiteY10" fmla="*/ 2392680 h 5686425"/>
              <a:gd name="connsiteX11" fmla="*/ 1963103 w 5686425"/>
              <a:gd name="connsiteY11" fmla="*/ 3290888 h 5686425"/>
              <a:gd name="connsiteX12" fmla="*/ 3388995 w 5686425"/>
              <a:gd name="connsiteY12" fmla="*/ 4341495 h 5686425"/>
              <a:gd name="connsiteX13" fmla="*/ 2490788 w 5686425"/>
              <a:gd name="connsiteY13" fmla="*/ 4341495 h 5686425"/>
              <a:gd name="connsiteX14" fmla="*/ 2232660 w 5686425"/>
              <a:gd name="connsiteY14" fmla="*/ 4083368 h 5686425"/>
              <a:gd name="connsiteX15" fmla="*/ 2490788 w 5686425"/>
              <a:gd name="connsiteY15" fmla="*/ 3825240 h 5686425"/>
              <a:gd name="connsiteX16" fmla="*/ 3388995 w 5686425"/>
              <a:gd name="connsiteY16" fmla="*/ 3825240 h 5686425"/>
              <a:gd name="connsiteX17" fmla="*/ 3647123 w 5686425"/>
              <a:gd name="connsiteY17" fmla="*/ 4083368 h 5686425"/>
              <a:gd name="connsiteX18" fmla="*/ 3388995 w 5686425"/>
              <a:gd name="connsiteY18" fmla="*/ 4341495 h 5686425"/>
              <a:gd name="connsiteX19" fmla="*/ 2618423 w 5686425"/>
              <a:gd name="connsiteY19" fmla="*/ 2841308 h 5686425"/>
              <a:gd name="connsiteX20" fmla="*/ 2941320 w 5686425"/>
              <a:gd name="connsiteY20" fmla="*/ 2518410 h 5686425"/>
              <a:gd name="connsiteX21" fmla="*/ 3264218 w 5686425"/>
              <a:gd name="connsiteY21" fmla="*/ 2841308 h 5686425"/>
              <a:gd name="connsiteX22" fmla="*/ 2941320 w 5686425"/>
              <a:gd name="connsiteY22" fmla="*/ 3164205 h 5686425"/>
              <a:gd name="connsiteX23" fmla="*/ 2618423 w 5686425"/>
              <a:gd name="connsiteY23" fmla="*/ 2841308 h 5686425"/>
              <a:gd name="connsiteX24" fmla="*/ 3390900 w 5686425"/>
              <a:gd name="connsiteY24" fmla="*/ 1860233 h 5686425"/>
              <a:gd name="connsiteX25" fmla="*/ 2492693 w 5686425"/>
              <a:gd name="connsiteY25" fmla="*/ 1860233 h 5686425"/>
              <a:gd name="connsiteX26" fmla="*/ 2234565 w 5686425"/>
              <a:gd name="connsiteY26" fmla="*/ 1602105 h 5686425"/>
              <a:gd name="connsiteX27" fmla="*/ 2492693 w 5686425"/>
              <a:gd name="connsiteY27" fmla="*/ 1343978 h 5686425"/>
              <a:gd name="connsiteX28" fmla="*/ 3390900 w 5686425"/>
              <a:gd name="connsiteY28" fmla="*/ 1343978 h 5686425"/>
              <a:gd name="connsiteX29" fmla="*/ 3649028 w 5686425"/>
              <a:gd name="connsiteY29" fmla="*/ 1602105 h 5686425"/>
              <a:gd name="connsiteX30" fmla="*/ 3390900 w 5686425"/>
              <a:gd name="connsiteY30" fmla="*/ 1860233 h 5686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686425" h="5686425">
                <a:moveTo>
                  <a:pt x="2843213" y="0"/>
                </a:moveTo>
                <a:cubicBezTo>
                  <a:pt x="1273493" y="0"/>
                  <a:pt x="0" y="1272540"/>
                  <a:pt x="0" y="2843213"/>
                </a:cubicBezTo>
                <a:cubicBezTo>
                  <a:pt x="0" y="4413885"/>
                  <a:pt x="1272540" y="5686425"/>
                  <a:pt x="2843213" y="5686425"/>
                </a:cubicBezTo>
                <a:cubicBezTo>
                  <a:pt x="4413885" y="5686425"/>
                  <a:pt x="5686425" y="4412933"/>
                  <a:pt x="5686425" y="2843213"/>
                </a:cubicBezTo>
                <a:cubicBezTo>
                  <a:pt x="5686425" y="1273493"/>
                  <a:pt x="4413885" y="0"/>
                  <a:pt x="2843213" y="0"/>
                </a:cubicBezTo>
                <a:close/>
                <a:moveTo>
                  <a:pt x="1963103" y="3290888"/>
                </a:moveTo>
                <a:cubicBezTo>
                  <a:pt x="1963103" y="3432810"/>
                  <a:pt x="1847850" y="3549015"/>
                  <a:pt x="1704975" y="3549015"/>
                </a:cubicBezTo>
                <a:cubicBezTo>
                  <a:pt x="1563053" y="3549015"/>
                  <a:pt x="1446848" y="3433763"/>
                  <a:pt x="1446848" y="3290888"/>
                </a:cubicBezTo>
                <a:lnTo>
                  <a:pt x="1446848" y="2392680"/>
                </a:lnTo>
                <a:cubicBezTo>
                  <a:pt x="1446848" y="2250758"/>
                  <a:pt x="1562100" y="2134553"/>
                  <a:pt x="1704975" y="2134553"/>
                </a:cubicBezTo>
                <a:cubicBezTo>
                  <a:pt x="1846898" y="2134553"/>
                  <a:pt x="1963103" y="2249805"/>
                  <a:pt x="1963103" y="2392680"/>
                </a:cubicBezTo>
                <a:lnTo>
                  <a:pt x="1963103" y="3290888"/>
                </a:lnTo>
                <a:close/>
                <a:moveTo>
                  <a:pt x="3388995" y="4341495"/>
                </a:moveTo>
                <a:lnTo>
                  <a:pt x="2490788" y="4341495"/>
                </a:lnTo>
                <a:cubicBezTo>
                  <a:pt x="2348865" y="4341495"/>
                  <a:pt x="2232660" y="4226243"/>
                  <a:pt x="2232660" y="4083368"/>
                </a:cubicBezTo>
                <a:cubicBezTo>
                  <a:pt x="2232660" y="3940493"/>
                  <a:pt x="2347913" y="3825240"/>
                  <a:pt x="2490788" y="3825240"/>
                </a:cubicBezTo>
                <a:lnTo>
                  <a:pt x="3388995" y="3825240"/>
                </a:lnTo>
                <a:cubicBezTo>
                  <a:pt x="3530918" y="3825240"/>
                  <a:pt x="3647123" y="3940493"/>
                  <a:pt x="3647123" y="4083368"/>
                </a:cubicBezTo>
                <a:cubicBezTo>
                  <a:pt x="3647123" y="4226243"/>
                  <a:pt x="3530918" y="4341495"/>
                  <a:pt x="3388995" y="4341495"/>
                </a:cubicBezTo>
                <a:close/>
                <a:moveTo>
                  <a:pt x="2618423" y="2841308"/>
                </a:moveTo>
                <a:cubicBezTo>
                  <a:pt x="2618423" y="2663190"/>
                  <a:pt x="2763203" y="2518410"/>
                  <a:pt x="2941320" y="2518410"/>
                </a:cubicBezTo>
                <a:cubicBezTo>
                  <a:pt x="3119438" y="2518410"/>
                  <a:pt x="3264218" y="2663190"/>
                  <a:pt x="3264218" y="2841308"/>
                </a:cubicBezTo>
                <a:cubicBezTo>
                  <a:pt x="3264218" y="3019425"/>
                  <a:pt x="3119438" y="3164205"/>
                  <a:pt x="2941320" y="3164205"/>
                </a:cubicBezTo>
                <a:cubicBezTo>
                  <a:pt x="2763203" y="3164205"/>
                  <a:pt x="2618423" y="3019425"/>
                  <a:pt x="2618423" y="2841308"/>
                </a:cubicBezTo>
                <a:close/>
                <a:moveTo>
                  <a:pt x="3390900" y="1860233"/>
                </a:moveTo>
                <a:lnTo>
                  <a:pt x="2492693" y="1860233"/>
                </a:lnTo>
                <a:cubicBezTo>
                  <a:pt x="2350770" y="1860233"/>
                  <a:pt x="2234565" y="1744980"/>
                  <a:pt x="2234565" y="1602105"/>
                </a:cubicBezTo>
                <a:cubicBezTo>
                  <a:pt x="2234565" y="1459230"/>
                  <a:pt x="2349818" y="1343978"/>
                  <a:pt x="2492693" y="1343978"/>
                </a:cubicBezTo>
                <a:lnTo>
                  <a:pt x="3390900" y="1343978"/>
                </a:lnTo>
                <a:cubicBezTo>
                  <a:pt x="3532823" y="1343978"/>
                  <a:pt x="3649028" y="1459230"/>
                  <a:pt x="3649028" y="1602105"/>
                </a:cubicBezTo>
                <a:cubicBezTo>
                  <a:pt x="3649028" y="1744980"/>
                  <a:pt x="3532823" y="1860233"/>
                  <a:pt x="3390900" y="1860233"/>
                </a:cubicBezTo>
                <a:close/>
              </a:path>
            </a:pathLst>
          </a:custGeom>
          <a:solidFill>
            <a:schemeClr val="tx1">
              <a:alpha val="5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nb-NO">
              <a:solidFill>
                <a:schemeClr val="tx2"/>
              </a:solidFill>
            </a:endParaRPr>
          </a:p>
        </p:txBody>
      </p:sp>
      <p:pic>
        <p:nvPicPr>
          <p:cNvPr id="7" name="Graphic 11">
            <a:extLst>
              <a:ext uri="{FF2B5EF4-FFF2-40B4-BE49-F238E27FC236}">
                <a16:creationId xmlns:a16="http://schemas.microsoft.com/office/drawing/2014/main" id="{778542C1-502B-4713-3B7C-78DAA7D84FC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41161" y="4647330"/>
            <a:ext cx="963644" cy="223454"/>
          </a:xfrm>
          <a:prstGeom prst="rect">
            <a:avLst/>
          </a:prstGeom>
        </p:spPr>
      </p:pic>
      <p:sp>
        <p:nvSpPr>
          <p:cNvPr id="30" name="Plassholder for tekst 29">
            <a:extLst>
              <a:ext uri="{FF2B5EF4-FFF2-40B4-BE49-F238E27FC236}">
                <a16:creationId xmlns:a16="http://schemas.microsoft.com/office/drawing/2014/main" id="{02CFD926-C463-B748-02B4-DCB410E80B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34526" y="5093427"/>
            <a:ext cx="5590149" cy="1122374"/>
          </a:xfrm>
        </p:spPr>
        <p:txBody>
          <a:bodyPr>
            <a:normAutofit/>
          </a:bodyPr>
          <a:lstStyle>
            <a:lvl1pPr algn="l">
              <a:defRPr sz="1600">
                <a:solidFill>
                  <a:schemeClr val="accent2"/>
                </a:solidFill>
              </a:defRPr>
            </a:lvl1pPr>
          </a:lstStyle>
          <a:p>
            <a:pPr lvl="0"/>
            <a:r>
              <a:rPr lang="nb-NO" dirty="0"/>
              <a:t>Klikk for å legge til tekst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608447E4-4C4B-1BD8-9ADA-5C18B2BFAA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34526" y="500293"/>
            <a:ext cx="8056683" cy="889585"/>
          </a:xfrm>
        </p:spPr>
        <p:txBody>
          <a:bodyPr anchor="b" anchorCtr="0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 err="1"/>
              <a:t>Klikk</a:t>
            </a:r>
            <a:r>
              <a:rPr lang="en-US" dirty="0"/>
              <a:t> for å </a:t>
            </a:r>
            <a:r>
              <a:rPr lang="en-US" dirty="0" err="1"/>
              <a:t>legge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tittel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828068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3B49"/>
                                      </p:to>
                                    </p:animClr>
                                    <p:animClr clrSpc="rgb" dir="cw">
                                      <p:cBhvr>
                                        <p:cTn id="7" dur="20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3B49"/>
                                      </p:to>
                                    </p:animClr>
                                    <p:set>
                                      <p:cBhvr>
                                        <p:cTn id="8" dur="20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repeatCount="indefinite" fill="remove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17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3B49"/>
                                      </p:to>
                                    </p:animClr>
                                    <p:animClr clrSpc="rgb" dir="cw">
                                      <p:cBhvr>
                                        <p:cTn id="12" dur="17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3B49"/>
                                      </p:to>
                                    </p:animClr>
                                    <p:set>
                                      <p:cBhvr>
                                        <p:cTn id="13" dur="17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7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mph" presetSubtype="0" repeatCount="indefinite" fill="remove" grpId="0" nodeType="withEffect">
                                  <p:stCondLst>
                                    <p:cond delay="2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00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3B49"/>
                                      </p:to>
                                    </p:animClr>
                                    <p:animClr clrSpc="rgb" dir="cw">
                                      <p:cBhvr>
                                        <p:cTn id="17" dur="200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3B49"/>
                                      </p:to>
                                    </p:animClr>
                                    <p:set>
                                      <p:cBhvr>
                                        <p:cTn id="18" dur="200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7" presetClass="emph" presetSubtype="0" repeatCount="indefinite" fill="remove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3B49"/>
                                      </p:to>
                                    </p:animClr>
                                    <p:animClr clrSpc="rgb" dir="cw">
                                      <p:cBhvr>
                                        <p:cTn id="22" dur="2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3B49"/>
                                      </p:to>
                                    </p:animClr>
                                    <p:set>
                                      <p:cBhvr>
                                        <p:cTn id="23" dur="2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7" presetClass="emph" presetSubtype="0" repeatCount="indefinite" fill="remove" grpId="0" nodeType="withEffect">
                                  <p:stCondLst>
                                    <p:cond delay="1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125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3B49"/>
                                      </p:to>
                                    </p:animClr>
                                    <p:animClr clrSpc="rgb" dir="cw">
                                      <p:cBhvr>
                                        <p:cTn id="27" dur="2125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3B49"/>
                                      </p:to>
                                    </p:animClr>
                                    <p:set>
                                      <p:cBhvr>
                                        <p:cTn id="28" dur="2125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125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7" presetClass="emph" presetSubtype="0" repeatCount="indefinite" fill="remove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2125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3B49"/>
                                      </p:to>
                                    </p:animClr>
                                    <p:animClr clrSpc="rgb" dir="cw">
                                      <p:cBhvr>
                                        <p:cTn id="32" dur="2125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3B49"/>
                                      </p:to>
                                    </p:animClr>
                                    <p:set>
                                      <p:cBhvr>
                                        <p:cTn id="33" dur="2125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125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7" presetClass="emph" presetSubtype="0" repeatCount="indefinite" fill="remove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1875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3B49"/>
                                      </p:to>
                                    </p:animClr>
                                    <p:animClr clrSpc="rgb" dir="cw">
                                      <p:cBhvr>
                                        <p:cTn id="37" dur="1875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3B49"/>
                                      </p:to>
                                    </p:animClr>
                                    <p:set>
                                      <p:cBhvr>
                                        <p:cTn id="38" dur="1875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1875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7" presetClass="emph" presetSubtype="0" repeatCount="indefinite" fill="remove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2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3B49"/>
                                      </p:to>
                                    </p:animClr>
                                    <p:animClr clrSpc="rgb" dir="cw">
                                      <p:cBhvr>
                                        <p:cTn id="42" dur="2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3B49"/>
                                      </p:to>
                                    </p:animClr>
                                    <p:set>
                                      <p:cBhvr>
                                        <p:cTn id="43" dur="2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2125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3B49"/>
                                      </p:to>
                                    </p:animClr>
                                    <p:animClr clrSpc="rgb" dir="cw">
                                      <p:cBhvr>
                                        <p:cTn id="47" dur="2125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3B49"/>
                                      </p:to>
                                    </p:animClr>
                                    <p:set>
                                      <p:cBhvr>
                                        <p:cTn id="48" dur="2125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125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7" presetClass="emph" presetSubtype="0" repeatCount="indefinite" fill="remove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1875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3B49"/>
                                      </p:to>
                                    </p:animClr>
                                    <p:animClr clrSpc="rgb" dir="cw">
                                      <p:cBhvr>
                                        <p:cTn id="52" dur="1875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3B49"/>
                                      </p:to>
                                    </p:animClr>
                                    <p:set>
                                      <p:cBhvr>
                                        <p:cTn id="53" dur="1875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875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7" presetClass="emph" presetSubtype="0" repeatCount="indefinite" fill="remove" grpId="0" nodeType="withEffect">
                                  <p:stCondLst>
                                    <p:cond delay="1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" dur="17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3B49"/>
                                      </p:to>
                                    </p:animClr>
                                    <p:animClr clrSpc="rgb" dir="cw">
                                      <p:cBhvr>
                                        <p:cTn id="57" dur="17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3B49"/>
                                      </p:to>
                                    </p:animClr>
                                    <p:set>
                                      <p:cBhvr>
                                        <p:cTn id="58" dur="17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17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7" presetClass="emph" presetSubtype="0" repeatCount="indefinite" fill="remove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1" dur="21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3B49"/>
                                      </p:to>
                                    </p:animClr>
                                    <p:animClr clrSpc="rgb" dir="cw">
                                      <p:cBhvr>
                                        <p:cTn id="62" dur="21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3B49"/>
                                      </p:to>
                                    </p:animClr>
                                    <p:set>
                                      <p:cBhvr>
                                        <p:cTn id="63" dur="21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1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2375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3B49"/>
                                      </p:to>
                                    </p:animClr>
                                    <p:animClr clrSpc="rgb" dir="cw">
                                      <p:cBhvr>
                                        <p:cTn id="67" dur="2375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3B49"/>
                                      </p:to>
                                    </p:animClr>
                                    <p:set>
                                      <p:cBhvr>
                                        <p:cTn id="68" dur="2375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375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7" presetClass="emph" presetSubtype="0" repeatCount="indefinite" fill="remove" grpId="0" nodeType="withEffect">
                                  <p:stCondLst>
                                    <p:cond delay="2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200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3B49"/>
                                      </p:to>
                                    </p:animClr>
                                    <p:animClr clrSpc="rgb" dir="cw">
                                      <p:cBhvr>
                                        <p:cTn id="72" dur="200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3B49"/>
                                      </p:to>
                                    </p:animClr>
                                    <p:set>
                                      <p:cBhvr>
                                        <p:cTn id="73" dur="200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00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7" presetClass="emph" presetSubtype="0" repeatCount="indefinite" fill="remove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17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3B49"/>
                                      </p:to>
                                    </p:animClr>
                                    <p:animClr clrSpc="rgb" dir="cw">
                                      <p:cBhvr>
                                        <p:cTn id="77" dur="17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3B49"/>
                                      </p:to>
                                    </p:animClr>
                                    <p:set>
                                      <p:cBhvr>
                                        <p:cTn id="78" dur="17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17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7" presetClass="emph" presetSubtype="0" repeatCount="indefinite" fill="remove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1" dur="200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3B49"/>
                                      </p:to>
                                    </p:animClr>
                                    <p:animClr clrSpc="rgb" dir="cw">
                                      <p:cBhvr>
                                        <p:cTn id="82" dur="200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3B49"/>
                                      </p:to>
                                    </p:animClr>
                                    <p:set>
                                      <p:cBhvr>
                                        <p:cTn id="83" dur="200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00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6750"/>
                            </p:stCondLst>
                            <p:childTnLst>
                              <p:par>
                                <p:cTn id="8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37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93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9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and image, no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6088063" y="0"/>
            <a:ext cx="6103937" cy="6858000"/>
          </a:xfrm>
          <a:pattFill prst="pct20">
            <a:fgClr>
              <a:schemeClr val="bg2"/>
            </a:fgClr>
            <a:bgClr>
              <a:schemeClr val="bg1"/>
            </a:bgClr>
          </a:pattFill>
        </p:spPr>
        <p:txBody>
          <a:bodyPr tIns="1296000" anchor="ctr" anchorCtr="0">
            <a:normAutofit/>
          </a:bodyPr>
          <a:lstStyle>
            <a:lvl1pPr marL="0" indent="0" algn="ctr">
              <a:buNone/>
              <a:defRPr sz="1600" baseline="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the icon or drag and drop an image to add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600" y="345600"/>
            <a:ext cx="358775" cy="488950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838200" y="3341077"/>
            <a:ext cx="4768970" cy="283588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902383"/>
            <a:ext cx="4768970" cy="1707378"/>
          </a:xfrm>
        </p:spPr>
        <p:txBody>
          <a:bodyPr/>
          <a:lstStyle/>
          <a:p>
            <a:r>
              <a:rPr lang="en-US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27144088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33" y="-16655"/>
            <a:ext cx="12208933" cy="68817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34261" y="1122363"/>
            <a:ext cx="10034487" cy="2387600"/>
          </a:xfrm>
        </p:spPr>
        <p:txBody>
          <a:bodyPr anchor="b">
            <a:normAutofit/>
          </a:bodyPr>
          <a:lstStyle>
            <a:lvl1pPr algn="l">
              <a:defRPr sz="6600" baseline="0"/>
            </a:lvl1pPr>
          </a:lstStyle>
          <a:p>
            <a:r>
              <a:rPr lang="en-US" noProof="0" err="1"/>
              <a:t>Tittel</a:t>
            </a:r>
            <a:r>
              <a:rPr lang="en-US" noProof="0"/>
              <a:t> </a:t>
            </a:r>
            <a:r>
              <a:rPr lang="en-US" noProof="0" err="1"/>
              <a:t>på</a:t>
            </a:r>
            <a:r>
              <a:rPr lang="en-US" noProof="0"/>
              <a:t> </a:t>
            </a:r>
            <a:r>
              <a:rPr lang="en-US" noProof="0" err="1"/>
              <a:t>foredrag</a:t>
            </a:r>
            <a:endParaRPr lang="en-US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34261" y="3602038"/>
            <a:ext cx="8911948" cy="1655762"/>
          </a:xfrm>
        </p:spPr>
        <p:txBody>
          <a:bodyPr>
            <a:normAutofit/>
          </a:bodyPr>
          <a:lstStyle>
            <a:lvl1pPr marL="0" indent="0" algn="l">
              <a:buNone/>
              <a:defRPr sz="2600">
                <a:solidFill>
                  <a:schemeClr val="accent2"/>
                </a:solidFill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 noProof="0" err="1"/>
              <a:t>Navn</a:t>
            </a:r>
            <a:r>
              <a:rPr lang="en-US" noProof="0"/>
              <a:t> </a:t>
            </a:r>
            <a:r>
              <a:rPr lang="en-US" noProof="0" err="1"/>
              <a:t>på</a:t>
            </a:r>
            <a:r>
              <a:rPr lang="en-US" noProof="0"/>
              <a:t> </a:t>
            </a:r>
            <a:r>
              <a:rPr lang="en-US" noProof="0" err="1"/>
              <a:t>forsker</a:t>
            </a:r>
            <a:endParaRPr lang="en-US" noProof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00" y="345601"/>
            <a:ext cx="3476617" cy="74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4205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a kort, uten lin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488874" y="2493963"/>
            <a:ext cx="7229885" cy="2387600"/>
          </a:xfrm>
        </p:spPr>
        <p:txBody>
          <a:bodyPr anchor="b">
            <a:normAutofit/>
          </a:bodyPr>
          <a:lstStyle>
            <a:lvl1pPr algn="l">
              <a:defRPr sz="6600" baseline="0"/>
            </a:lvl1pPr>
          </a:lstStyle>
          <a:p>
            <a:r>
              <a:rPr lang="nb-NO" noProof="0"/>
              <a:t>Temaoverskrift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07" y="345607"/>
            <a:ext cx="478365" cy="488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33451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a lang, uten lin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928561" y="1039091"/>
            <a:ext cx="10381129" cy="3842472"/>
          </a:xfrm>
        </p:spPr>
        <p:txBody>
          <a:bodyPr anchor="b">
            <a:normAutofit/>
          </a:bodyPr>
          <a:lstStyle>
            <a:lvl1pPr algn="l">
              <a:defRPr sz="6600" baseline="0"/>
            </a:lvl1pPr>
          </a:lstStyle>
          <a:p>
            <a:r>
              <a:rPr lang="en-US" err="1"/>
              <a:t>Temaoverskrift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07" y="345607"/>
            <a:ext cx="478365" cy="488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61365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de, uten lin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6088067" y="0"/>
            <a:ext cx="6110400" cy="3427200"/>
          </a:xfrm>
          <a:pattFill prst="pct20">
            <a:fgClr>
              <a:schemeClr val="bg2"/>
            </a:fgClr>
            <a:bgClr>
              <a:schemeClr val="bg1"/>
            </a:bgClr>
          </a:pattFill>
        </p:spPr>
        <p:txBody>
          <a:bodyPr tIns="1296000" anchor="ctr" anchorCtr="0">
            <a:normAutofit/>
          </a:bodyPr>
          <a:lstStyle>
            <a:lvl1pPr marL="0" indent="0" algn="ctr">
              <a:buNone/>
              <a:defRPr sz="1200" baseline="0">
                <a:solidFill>
                  <a:schemeClr val="accent5"/>
                </a:solidFill>
              </a:defRPr>
            </a:lvl1pPr>
          </a:lstStyle>
          <a:p>
            <a:r>
              <a:rPr lang="nb-NO" noProof="0"/>
              <a:t>Klikk på ikonet eller dra inn et bilde for å legge til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838201" y="3341077"/>
            <a:ext cx="4768971" cy="2835886"/>
          </a:xfrm>
        </p:spPr>
        <p:txBody>
          <a:bodyPr/>
          <a:lstStyle/>
          <a:p>
            <a:pPr lvl="0"/>
            <a:r>
              <a:rPr lang="nb-NO" noProof="0" err="1"/>
              <a:t>Click</a:t>
            </a:r>
            <a:r>
              <a:rPr lang="nb-NO" noProof="0"/>
              <a:t> to </a:t>
            </a:r>
            <a:r>
              <a:rPr lang="nb-NO" noProof="0" err="1"/>
              <a:t>edit</a:t>
            </a:r>
            <a:r>
              <a:rPr lang="nb-NO" noProof="0"/>
              <a:t> Master </a:t>
            </a:r>
            <a:r>
              <a:rPr lang="nb-NO" noProof="0" err="1"/>
              <a:t>text</a:t>
            </a:r>
            <a:r>
              <a:rPr lang="nb-NO" noProof="0"/>
              <a:t> styles</a:t>
            </a:r>
          </a:p>
          <a:p>
            <a:pPr lvl="1"/>
            <a:r>
              <a:rPr lang="nb-NO" noProof="0"/>
              <a:t>Second </a:t>
            </a:r>
            <a:r>
              <a:rPr lang="nb-NO" noProof="0" err="1"/>
              <a:t>level</a:t>
            </a:r>
            <a:endParaRPr lang="nb-NO" noProof="0"/>
          </a:p>
          <a:p>
            <a:pPr lvl="2"/>
            <a:r>
              <a:rPr lang="nb-NO" noProof="0"/>
              <a:t>Third </a:t>
            </a:r>
            <a:r>
              <a:rPr lang="nb-NO" noProof="0" err="1"/>
              <a:t>level</a:t>
            </a:r>
            <a:endParaRPr lang="nb-NO" noProof="0"/>
          </a:p>
          <a:p>
            <a:pPr lvl="3"/>
            <a:r>
              <a:rPr lang="nb-NO" noProof="0" err="1"/>
              <a:t>Fourth</a:t>
            </a:r>
            <a:r>
              <a:rPr lang="nb-NO" noProof="0"/>
              <a:t> </a:t>
            </a:r>
            <a:r>
              <a:rPr lang="nb-NO" noProof="0" err="1"/>
              <a:t>level</a:t>
            </a:r>
            <a:endParaRPr lang="nb-NO" noProof="0"/>
          </a:p>
          <a:p>
            <a:pPr lvl="4"/>
            <a:r>
              <a:rPr lang="nb-NO" noProof="0"/>
              <a:t>Fifth </a:t>
            </a:r>
            <a:r>
              <a:rPr lang="nb-NO" noProof="0" err="1"/>
              <a:t>level</a:t>
            </a:r>
            <a:endParaRPr lang="nb-NO" noProof="0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38201" y="902383"/>
            <a:ext cx="4768971" cy="1707378"/>
          </a:xfrm>
        </p:spPr>
        <p:txBody>
          <a:bodyPr/>
          <a:lstStyle/>
          <a:p>
            <a:r>
              <a:rPr lang="nb-NO" noProof="0"/>
              <a:t>Overskrift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07" y="345607"/>
            <a:ext cx="478365" cy="488949"/>
          </a:xfrm>
          <a:prstGeom prst="rect">
            <a:avLst/>
          </a:prstGeom>
        </p:spPr>
      </p:pic>
      <p:sp>
        <p:nvSpPr>
          <p:cNvPr id="15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6088067" y="3427200"/>
            <a:ext cx="6110400" cy="3427200"/>
          </a:xfrm>
          <a:pattFill prst="pct20">
            <a:fgClr>
              <a:schemeClr val="bg2"/>
            </a:fgClr>
            <a:bgClr>
              <a:schemeClr val="bg1"/>
            </a:bgClr>
          </a:pattFill>
        </p:spPr>
        <p:txBody>
          <a:bodyPr tIns="1296000" anchor="ctr" anchorCtr="0">
            <a:normAutofit/>
          </a:bodyPr>
          <a:lstStyle>
            <a:lvl1pPr marL="0" indent="0" algn="ctr">
              <a:buNone/>
              <a:defRPr sz="1200" baseline="0">
                <a:solidFill>
                  <a:schemeClr val="accent5"/>
                </a:solidFill>
              </a:defRPr>
            </a:lvl1pPr>
          </a:lstStyle>
          <a:p>
            <a:r>
              <a:rPr lang="nb-NO" noProof="0"/>
              <a:t>Klikk på ikonet eller dra inn et bilde for å legge til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5"/>
          </p:nvPr>
        </p:nvSpPr>
        <p:spPr>
          <a:xfrm>
            <a:off x="838201" y="6356351"/>
            <a:ext cx="4768972" cy="412003"/>
          </a:xfrm>
        </p:spPr>
        <p:txBody>
          <a:bodyPr/>
          <a:lstStyle/>
          <a:p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21793497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ksjonsskille/deloverskrift + bilde/gradi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447C6026-268E-1AF9-6553-8D26929D55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12192000" cy="6858000"/>
          </a:xfrm>
          <a:noFill/>
        </p:spPr>
        <p:txBody>
          <a:bodyPr/>
          <a:lstStyle>
            <a:lvl1pPr algn="r">
              <a:defRPr/>
            </a:lvl1pPr>
          </a:lstStyle>
          <a:p>
            <a:r>
              <a:rPr lang="en-GB"/>
              <a:t>Click icon to add picture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04DEE08-6DE9-C948-95EB-D89CEAB13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3FAC63E-32AD-4CEC-A4D4-8863D64CD3B1}" type="datetimeFigureOut">
              <a:rPr lang="nb-NO" smtClean="0"/>
              <a:pPr/>
              <a:t>20.04.2026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1AEB97E-5B00-6D01-BB9B-B2EACBF68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9603D1F-0B5E-9191-C915-53E4D31B1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C3BC0C4-8003-4325-A2DB-762C096FAA3E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1A8DAC69-1715-E866-3771-12378D8B0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5924549" cy="6858000"/>
          </a:xfrm>
          <a:gradFill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10800000" scaled="1"/>
          </a:gradFill>
          <a:ln>
            <a:noFill/>
          </a:ln>
        </p:spPr>
        <p:txBody>
          <a:bodyPr lIns="936000" rIns="180000" bIns="2808000" anchor="b">
            <a:normAutofit/>
          </a:bodyPr>
          <a:lstStyle>
            <a:lvl1pPr>
              <a:defRPr sz="5800"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Klikk for å legge til seksjonstittel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6CC8A58-0C7B-229D-1DA3-315E8DEADB6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64637" y="4589463"/>
            <a:ext cx="4717013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dirty="0"/>
              <a:t>Klikk for å legge til undertittel</a:t>
            </a:r>
          </a:p>
        </p:txBody>
      </p:sp>
    </p:spTree>
    <p:extLst>
      <p:ext uri="{BB962C8B-B14F-4D97-AF65-F5344CB8AC3E}">
        <p14:creationId xmlns:p14="http://schemas.microsoft.com/office/powerpoint/2010/main" val="38746945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verskrift og innhold, uten lin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b-NO" noProof="0"/>
              <a:t>Overskrift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noProof="0" err="1"/>
              <a:t>Click</a:t>
            </a:r>
            <a:r>
              <a:rPr lang="nb-NO" noProof="0"/>
              <a:t> to </a:t>
            </a:r>
            <a:r>
              <a:rPr lang="nb-NO" noProof="0" err="1"/>
              <a:t>edit</a:t>
            </a:r>
            <a:r>
              <a:rPr lang="nb-NO" noProof="0"/>
              <a:t> Master </a:t>
            </a:r>
            <a:r>
              <a:rPr lang="nb-NO" noProof="0" err="1"/>
              <a:t>text</a:t>
            </a:r>
            <a:r>
              <a:rPr lang="nb-NO" noProof="0"/>
              <a:t> styles</a:t>
            </a:r>
          </a:p>
          <a:p>
            <a:pPr lvl="1"/>
            <a:r>
              <a:rPr lang="nb-NO" noProof="0"/>
              <a:t>Second </a:t>
            </a:r>
            <a:r>
              <a:rPr lang="nb-NO" noProof="0" err="1"/>
              <a:t>level</a:t>
            </a:r>
            <a:endParaRPr lang="nb-NO" noProof="0"/>
          </a:p>
          <a:p>
            <a:pPr lvl="2"/>
            <a:r>
              <a:rPr lang="nb-NO" noProof="0"/>
              <a:t>Third </a:t>
            </a:r>
            <a:r>
              <a:rPr lang="nb-NO" noProof="0" err="1"/>
              <a:t>level</a:t>
            </a:r>
            <a:endParaRPr lang="nb-NO" noProof="0"/>
          </a:p>
          <a:p>
            <a:pPr lvl="3"/>
            <a:r>
              <a:rPr lang="nb-NO" noProof="0" err="1"/>
              <a:t>Fourth</a:t>
            </a:r>
            <a:r>
              <a:rPr lang="nb-NO" noProof="0"/>
              <a:t> </a:t>
            </a:r>
            <a:r>
              <a:rPr lang="nb-NO" noProof="0" err="1"/>
              <a:t>level</a:t>
            </a:r>
            <a:endParaRPr lang="nb-NO" noProof="0"/>
          </a:p>
          <a:p>
            <a:pPr lvl="4"/>
            <a:r>
              <a:rPr lang="nb-NO" noProof="0"/>
              <a:t>Fifth </a:t>
            </a:r>
            <a:r>
              <a:rPr lang="nb-NO" noProof="0" err="1"/>
              <a:t>level</a:t>
            </a:r>
            <a:endParaRPr lang="nb-NO" noProof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07" y="345607"/>
            <a:ext cx="478365" cy="488949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254322077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kst og bilde, uten lin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6088065" y="0"/>
            <a:ext cx="6103937" cy="6858000"/>
          </a:xfrm>
          <a:pattFill prst="pct20">
            <a:fgClr>
              <a:schemeClr val="bg2"/>
            </a:fgClr>
            <a:bgClr>
              <a:schemeClr val="bg1"/>
            </a:bgClr>
          </a:pattFill>
        </p:spPr>
        <p:txBody>
          <a:bodyPr tIns="1296000" anchor="ctr" anchorCtr="0">
            <a:normAutofit/>
          </a:bodyPr>
          <a:lstStyle>
            <a:lvl1pPr marL="0" indent="0" algn="ctr">
              <a:buNone/>
              <a:defRPr sz="1200" baseline="0">
                <a:solidFill>
                  <a:schemeClr val="accent5"/>
                </a:solidFill>
              </a:defRPr>
            </a:lvl1pPr>
          </a:lstStyle>
          <a:p>
            <a:r>
              <a:rPr lang="nb-NO" noProof="0"/>
              <a:t>Klikk på ikonet eller dra inn et bilde for å legge til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02" y="345600"/>
            <a:ext cx="358775" cy="488950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838200" y="3341077"/>
            <a:ext cx="4768971" cy="2835886"/>
          </a:xfrm>
        </p:spPr>
        <p:txBody>
          <a:bodyPr/>
          <a:lstStyle/>
          <a:p>
            <a:pPr lvl="0"/>
            <a:r>
              <a:rPr lang="nb-NO" noProof="0" err="1"/>
              <a:t>Click</a:t>
            </a:r>
            <a:r>
              <a:rPr lang="nb-NO" noProof="0"/>
              <a:t> to </a:t>
            </a:r>
            <a:r>
              <a:rPr lang="nb-NO" noProof="0" err="1"/>
              <a:t>edit</a:t>
            </a:r>
            <a:r>
              <a:rPr lang="nb-NO" noProof="0"/>
              <a:t> Master </a:t>
            </a:r>
            <a:r>
              <a:rPr lang="nb-NO" noProof="0" err="1"/>
              <a:t>text</a:t>
            </a:r>
            <a:r>
              <a:rPr lang="nb-NO" noProof="0"/>
              <a:t> styles</a:t>
            </a:r>
          </a:p>
          <a:p>
            <a:pPr lvl="1"/>
            <a:r>
              <a:rPr lang="nb-NO" noProof="0"/>
              <a:t>Second </a:t>
            </a:r>
            <a:r>
              <a:rPr lang="nb-NO" noProof="0" err="1"/>
              <a:t>level</a:t>
            </a:r>
            <a:endParaRPr lang="nb-NO" noProof="0"/>
          </a:p>
          <a:p>
            <a:pPr lvl="2"/>
            <a:r>
              <a:rPr lang="nb-NO" noProof="0"/>
              <a:t>Third </a:t>
            </a:r>
            <a:r>
              <a:rPr lang="nb-NO" noProof="0" err="1"/>
              <a:t>level</a:t>
            </a:r>
            <a:endParaRPr lang="nb-NO" noProof="0"/>
          </a:p>
          <a:p>
            <a:pPr lvl="3"/>
            <a:r>
              <a:rPr lang="nb-NO" noProof="0" err="1"/>
              <a:t>Fourth</a:t>
            </a:r>
            <a:r>
              <a:rPr lang="nb-NO" noProof="0"/>
              <a:t> </a:t>
            </a:r>
            <a:r>
              <a:rPr lang="nb-NO" noProof="0" err="1"/>
              <a:t>level</a:t>
            </a:r>
            <a:endParaRPr lang="nb-NO" noProof="0"/>
          </a:p>
          <a:p>
            <a:pPr lvl="4"/>
            <a:r>
              <a:rPr lang="nb-NO" noProof="0"/>
              <a:t>Fifth </a:t>
            </a:r>
            <a:r>
              <a:rPr lang="nb-NO" noProof="0" err="1"/>
              <a:t>level</a:t>
            </a:r>
            <a:endParaRPr lang="nb-NO" noProof="0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902383"/>
            <a:ext cx="4768971" cy="1707378"/>
          </a:xfrm>
        </p:spPr>
        <p:txBody>
          <a:bodyPr/>
          <a:lstStyle/>
          <a:p>
            <a:r>
              <a:rPr lang="nb-NO" noProof="0"/>
              <a:t>Overskrift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4"/>
          </p:nvPr>
        </p:nvSpPr>
        <p:spPr>
          <a:xfrm>
            <a:off x="838200" y="6356350"/>
            <a:ext cx="4768971" cy="333208"/>
          </a:xfrm>
        </p:spPr>
        <p:txBody>
          <a:bodyPr/>
          <a:lstStyle/>
          <a:p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3316151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7ABFC2F-43B1-5534-FA6D-67D8B31020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99" y="365125"/>
            <a:ext cx="11159999" cy="1325563"/>
          </a:xfrm>
        </p:spPr>
        <p:txBody>
          <a:bodyPr anchor="t"/>
          <a:lstStyle>
            <a:lvl1pPr>
              <a:defRPr/>
            </a:lvl1pPr>
          </a:lstStyle>
          <a:p>
            <a:r>
              <a:rPr lang="nb-NO" dirty="0"/>
              <a:t>Klikk for å legge til tittel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FA5D771-94C2-B93B-8818-569E741C9765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nb-NO" dirty="0"/>
              <a:t>Klikk for å legge til tekst/innhold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6D88360-AFA6-9CE5-BEE8-932363FC3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AC63E-32AD-4CEC-A4D4-8863D64CD3B1}" type="datetimeFigureOut">
              <a:rPr lang="nb-NO" smtClean="0"/>
              <a:t>20.04.2026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81EA7DC-07DF-6F88-C3AE-61A47215A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24AA258-227E-7507-2920-1888F7525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BC0C4-8003-4325-A2DB-762C096FAA3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24740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A84CB05-F502-514E-6B62-A34B969CC7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dirty="0"/>
              <a:t>Klikk for å legge til tittel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5E21F64-CA38-D477-DF6C-C4750672AC8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15999" y="1825625"/>
            <a:ext cx="5503801" cy="43513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/>
              <a:t>Klikk for å legge til tekst/innhold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A19A8292-B4F4-BEB4-E6BF-9A72E88B6BD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503800" cy="43513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/>
              <a:t>Klikk for å legge til tekst/innhold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64BF6264-F368-0EB7-5773-054CCBB3A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AC63E-32AD-4CEC-A4D4-8863D64CD3B1}" type="datetimeFigureOut">
              <a:rPr lang="nb-NO" smtClean="0"/>
              <a:t>20.04.2026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8FAC123A-D0A3-AEE5-D647-4C1802325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A64E2CD6-E1BB-F08B-7FA8-6C784FD08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BC0C4-8003-4325-A2DB-762C096FAA3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9832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A84CB05-F502-514E-6B62-A34B969CC7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dirty="0"/>
              <a:t>Klikk for å legge til tittel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5E21F64-CA38-D477-DF6C-C4750672AC8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15998" y="1825625"/>
            <a:ext cx="3590175" cy="4351338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b-NO" dirty="0"/>
              <a:t>Klikk for å legge til tekst/innhold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A19A8292-B4F4-BEB4-E6BF-9A72E88B6BD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085825" y="1825625"/>
            <a:ext cx="3590175" cy="4351338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b-NO" dirty="0"/>
              <a:t>Klikk for å legge til tekst/innhold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64BF6264-F368-0EB7-5773-054CCBB3A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AC63E-32AD-4CEC-A4D4-8863D64CD3B1}" type="datetimeFigureOut">
              <a:rPr lang="nb-NO" smtClean="0"/>
              <a:t>20.04.2026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8FAC123A-D0A3-AEE5-D647-4C1802325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A64E2CD6-E1BB-F08B-7FA8-6C784FD08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BC0C4-8003-4325-A2DB-762C096FAA3E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Plassholder for innhold 2">
            <a:extLst>
              <a:ext uri="{FF2B5EF4-FFF2-40B4-BE49-F238E27FC236}">
                <a16:creationId xmlns:a16="http://schemas.microsoft.com/office/drawing/2014/main" id="{837BDF4E-5093-406F-3258-19141BD6BFA9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4300912" y="1825625"/>
            <a:ext cx="3590175" cy="4351338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b-NO" dirty="0"/>
              <a:t>Klikk for å legge til tekst/innhold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8236271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EF7F57A-E288-D04A-DFCC-5A3A00D3B9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99" y="365125"/>
            <a:ext cx="11137777" cy="1325563"/>
          </a:xfrm>
        </p:spPr>
        <p:txBody>
          <a:bodyPr/>
          <a:lstStyle>
            <a:lvl1pPr>
              <a:defRPr/>
            </a:lvl1pPr>
          </a:lstStyle>
          <a:p>
            <a:r>
              <a:rPr lang="nb-NO" dirty="0"/>
              <a:t>Klikk for å legge til tittel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6A6F06F5-2456-8A6C-20B3-8E603999E72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16000" y="1681163"/>
            <a:ext cx="548157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Klikk for å legge til undertittel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04AC0AF7-F9A4-D6F9-3A94-39554F9630D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16000" y="2505075"/>
            <a:ext cx="5481576" cy="36845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/>
              <a:t>Klikk for å legge til tekst/innhold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BB4A4B28-3395-A766-ED2E-BE424EE27D9B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48157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Klikk for å legge til undertittel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420B3844-8330-116E-A900-DC5F66AE486C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481576" cy="36845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/>
              <a:t>Klikk for å legge til tekst/innhold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FD8C51C9-E291-6094-35C9-7D5D5AB10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AC63E-32AD-4CEC-A4D4-8863D64CD3B1}" type="datetimeFigureOut">
              <a:rPr lang="nb-NO" smtClean="0"/>
              <a:t>20.04.2026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7DA617D3-8C7A-440D-4F69-966C2FD10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C1CF7F02-7418-B971-FD48-6AAC03DE1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BC0C4-8003-4325-A2DB-762C096FAA3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43350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E4935993-7894-65AA-93D0-E7B77362D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000" y="365125"/>
            <a:ext cx="10635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legge til tittel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EC2D5D3-8653-A2CD-5721-E714300936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6000" y="1825625"/>
            <a:ext cx="111600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legge til tekst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97A5D8D-EA22-9DA1-81FD-1B92F4841F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947695" y="6356348"/>
            <a:ext cx="8180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FAC63E-32AD-4CEC-A4D4-8863D64CD3B1}" type="datetimeFigureOut">
              <a:rPr lang="nb-NO" smtClean="0"/>
              <a:pPr/>
              <a:t>20.04.2026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F4C1E72-9D6B-1D7F-2356-5056AA7B11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5999" y="6356348"/>
            <a:ext cx="91556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83AC806-7744-14CF-7430-DE0691CB29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1811" y="6356349"/>
            <a:ext cx="72907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3BC0C4-8003-4325-A2DB-762C096FAA3E}" type="slidenum">
              <a:rPr lang="nb-NO" smtClean="0"/>
              <a:pPr/>
              <a:t>‹#›</a:t>
            </a:fld>
            <a:endParaRPr lang="nb-NO"/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51C3147-A812-C56B-28B8-5CED3F0F4589}"/>
              </a:ext>
            </a:extLst>
          </p:cNvPr>
          <p:cNvGrpSpPr/>
          <p:nvPr userDrawn="1"/>
        </p:nvGrpSpPr>
        <p:grpSpPr>
          <a:xfrm>
            <a:off x="11406350" y="365125"/>
            <a:ext cx="267370" cy="362733"/>
            <a:chOff x="5737961" y="228173"/>
            <a:chExt cx="677447" cy="919072"/>
          </a:xfrm>
          <a:solidFill>
            <a:schemeClr val="tx2"/>
          </a:solidFill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E199F89-84B7-C434-5D34-DECE145E29E3}"/>
                </a:ext>
              </a:extLst>
            </p:cNvPr>
            <p:cNvSpPr/>
            <p:nvPr/>
          </p:nvSpPr>
          <p:spPr>
            <a:xfrm>
              <a:off x="5976438" y="228173"/>
              <a:ext cx="438970" cy="158119"/>
            </a:xfrm>
            <a:custGeom>
              <a:avLst/>
              <a:gdLst>
                <a:gd name="connsiteX0" fmla="*/ 81581 w 438970"/>
                <a:gd name="connsiteY0" fmla="*/ 157912 h 158119"/>
                <a:gd name="connsiteX1" fmla="*/ 356948 w 438970"/>
                <a:gd name="connsiteY1" fmla="*/ 157912 h 158119"/>
                <a:gd name="connsiteX2" fmla="*/ 438701 w 438970"/>
                <a:gd name="connsiteY2" fmla="*/ 81645 h 158119"/>
                <a:gd name="connsiteX3" fmla="*/ 362435 w 438970"/>
                <a:gd name="connsiteY3" fmla="*/ -108 h 158119"/>
                <a:gd name="connsiteX4" fmla="*/ 356948 w 438970"/>
                <a:gd name="connsiteY4" fmla="*/ -108 h 158119"/>
                <a:gd name="connsiteX5" fmla="*/ 81581 w 438970"/>
                <a:gd name="connsiteY5" fmla="*/ -108 h 158119"/>
                <a:gd name="connsiteX6" fmla="*/ -173 w 438970"/>
                <a:gd name="connsiteY6" fmla="*/ 76159 h 158119"/>
                <a:gd name="connsiteX7" fmla="*/ 76094 w 438970"/>
                <a:gd name="connsiteY7" fmla="*/ 157912 h 158119"/>
                <a:gd name="connsiteX8" fmla="*/ 81581 w 438970"/>
                <a:gd name="connsiteY8" fmla="*/ 157912 h 158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38970" h="158119">
                  <a:moveTo>
                    <a:pt x="81581" y="157912"/>
                  </a:moveTo>
                  <a:lnTo>
                    <a:pt x="356948" y="157912"/>
                  </a:lnTo>
                  <a:cubicBezTo>
                    <a:pt x="400582" y="159426"/>
                    <a:pt x="437187" y="125279"/>
                    <a:pt x="438701" y="81645"/>
                  </a:cubicBezTo>
                  <a:cubicBezTo>
                    <a:pt x="440216" y="38011"/>
                    <a:pt x="406069" y="1406"/>
                    <a:pt x="362435" y="-108"/>
                  </a:cubicBezTo>
                  <a:cubicBezTo>
                    <a:pt x="360606" y="-175"/>
                    <a:pt x="358777" y="-175"/>
                    <a:pt x="356948" y="-108"/>
                  </a:cubicBezTo>
                  <a:lnTo>
                    <a:pt x="81581" y="-108"/>
                  </a:lnTo>
                  <a:cubicBezTo>
                    <a:pt x="37946" y="-1623"/>
                    <a:pt x="1342" y="32525"/>
                    <a:pt x="-173" y="76159"/>
                  </a:cubicBezTo>
                  <a:cubicBezTo>
                    <a:pt x="-1687" y="119793"/>
                    <a:pt x="32460" y="156397"/>
                    <a:pt x="76094" y="157912"/>
                  </a:cubicBezTo>
                  <a:cubicBezTo>
                    <a:pt x="77923" y="157978"/>
                    <a:pt x="79752" y="157978"/>
                    <a:pt x="81581" y="15791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>
                <a:highlight>
                  <a:srgbClr val="00FF00"/>
                </a:highlight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8A774BC-3AF2-9490-F806-54AEAE4232FB}"/>
                </a:ext>
              </a:extLst>
            </p:cNvPr>
            <p:cNvSpPr/>
            <p:nvPr/>
          </p:nvSpPr>
          <p:spPr>
            <a:xfrm>
              <a:off x="6096912" y="588078"/>
              <a:ext cx="197929" cy="197929"/>
            </a:xfrm>
            <a:custGeom>
              <a:avLst/>
              <a:gdLst>
                <a:gd name="connsiteX0" fmla="*/ 197929 w 197929"/>
                <a:gd name="connsiteY0" fmla="*/ 98965 h 197929"/>
                <a:gd name="connsiteX1" fmla="*/ 98965 w 197929"/>
                <a:gd name="connsiteY1" fmla="*/ 197929 h 197929"/>
                <a:gd name="connsiteX2" fmla="*/ 0 w 197929"/>
                <a:gd name="connsiteY2" fmla="*/ 98965 h 197929"/>
                <a:gd name="connsiteX3" fmla="*/ 98965 w 197929"/>
                <a:gd name="connsiteY3" fmla="*/ 0 h 197929"/>
                <a:gd name="connsiteX4" fmla="*/ 197929 w 197929"/>
                <a:gd name="connsiteY4" fmla="*/ 98965 h 197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7929" h="197929">
                  <a:moveTo>
                    <a:pt x="197929" y="98965"/>
                  </a:moveTo>
                  <a:cubicBezTo>
                    <a:pt x="197929" y="153621"/>
                    <a:pt x="153621" y="197929"/>
                    <a:pt x="98965" y="197929"/>
                  </a:cubicBezTo>
                  <a:cubicBezTo>
                    <a:pt x="44308" y="197929"/>
                    <a:pt x="0" y="153621"/>
                    <a:pt x="0" y="98965"/>
                  </a:cubicBezTo>
                  <a:cubicBezTo>
                    <a:pt x="0" y="44308"/>
                    <a:pt x="44308" y="0"/>
                    <a:pt x="98965" y="0"/>
                  </a:cubicBezTo>
                  <a:cubicBezTo>
                    <a:pt x="153621" y="0"/>
                    <a:pt x="197929" y="44308"/>
                    <a:pt x="197929" y="98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>
                <a:highlight>
                  <a:srgbClr val="00FF00"/>
                </a:highlight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47D5274A-8907-555F-A95C-6726EFE553C2}"/>
                </a:ext>
              </a:extLst>
            </p:cNvPr>
            <p:cNvSpPr/>
            <p:nvPr/>
          </p:nvSpPr>
          <p:spPr>
            <a:xfrm>
              <a:off x="5975867" y="989126"/>
              <a:ext cx="438970" cy="158119"/>
            </a:xfrm>
            <a:custGeom>
              <a:avLst/>
              <a:gdLst>
                <a:gd name="connsiteX0" fmla="*/ 356948 w 438970"/>
                <a:gd name="connsiteY0" fmla="*/ -108 h 158119"/>
                <a:gd name="connsiteX1" fmla="*/ 81580 w 438970"/>
                <a:gd name="connsiteY1" fmla="*/ -108 h 158119"/>
                <a:gd name="connsiteX2" fmla="*/ -173 w 438970"/>
                <a:gd name="connsiteY2" fmla="*/ 76159 h 158119"/>
                <a:gd name="connsiteX3" fmla="*/ 76094 w 438970"/>
                <a:gd name="connsiteY3" fmla="*/ 157912 h 158119"/>
                <a:gd name="connsiteX4" fmla="*/ 81580 w 438970"/>
                <a:gd name="connsiteY4" fmla="*/ 157912 h 158119"/>
                <a:gd name="connsiteX5" fmla="*/ 356948 w 438970"/>
                <a:gd name="connsiteY5" fmla="*/ 157912 h 158119"/>
                <a:gd name="connsiteX6" fmla="*/ 438701 w 438970"/>
                <a:gd name="connsiteY6" fmla="*/ 81645 h 158119"/>
                <a:gd name="connsiteX7" fmla="*/ 362434 w 438970"/>
                <a:gd name="connsiteY7" fmla="*/ -108 h 158119"/>
                <a:gd name="connsiteX8" fmla="*/ 356948 w 438970"/>
                <a:gd name="connsiteY8" fmla="*/ -108 h 158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38970" h="158119">
                  <a:moveTo>
                    <a:pt x="356948" y="-108"/>
                  </a:moveTo>
                  <a:lnTo>
                    <a:pt x="81580" y="-108"/>
                  </a:lnTo>
                  <a:cubicBezTo>
                    <a:pt x="37946" y="-1623"/>
                    <a:pt x="1342" y="32525"/>
                    <a:pt x="-173" y="76159"/>
                  </a:cubicBezTo>
                  <a:cubicBezTo>
                    <a:pt x="-1687" y="119793"/>
                    <a:pt x="32460" y="156397"/>
                    <a:pt x="76094" y="157912"/>
                  </a:cubicBezTo>
                  <a:cubicBezTo>
                    <a:pt x="77923" y="157978"/>
                    <a:pt x="79752" y="157978"/>
                    <a:pt x="81580" y="157912"/>
                  </a:cubicBezTo>
                  <a:lnTo>
                    <a:pt x="356948" y="157912"/>
                  </a:lnTo>
                  <a:cubicBezTo>
                    <a:pt x="400582" y="159426"/>
                    <a:pt x="437187" y="125279"/>
                    <a:pt x="438701" y="81645"/>
                  </a:cubicBezTo>
                  <a:cubicBezTo>
                    <a:pt x="440216" y="38011"/>
                    <a:pt x="406069" y="1406"/>
                    <a:pt x="362434" y="-108"/>
                  </a:cubicBezTo>
                  <a:cubicBezTo>
                    <a:pt x="360606" y="-175"/>
                    <a:pt x="358777" y="-175"/>
                    <a:pt x="356948" y="-10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>
                <a:highlight>
                  <a:srgbClr val="00FF00"/>
                </a:highlight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8292A2F2-F69E-C31B-1596-82E875512867}"/>
                </a:ext>
              </a:extLst>
            </p:cNvPr>
            <p:cNvSpPr/>
            <p:nvPr/>
          </p:nvSpPr>
          <p:spPr>
            <a:xfrm>
              <a:off x="5737961" y="470444"/>
              <a:ext cx="158118" cy="436226"/>
            </a:xfrm>
            <a:custGeom>
              <a:avLst/>
              <a:gdLst>
                <a:gd name="connsiteX0" fmla="*/ 78790 w 158118"/>
                <a:gd name="connsiteY0" fmla="*/ -158 h 436226"/>
                <a:gd name="connsiteX1" fmla="*/ -173 w 158118"/>
                <a:gd name="connsiteY1" fmla="*/ 78899 h 436226"/>
                <a:gd name="connsiteX2" fmla="*/ -173 w 158118"/>
                <a:gd name="connsiteY2" fmla="*/ 354267 h 436226"/>
                <a:gd name="connsiteX3" fmla="*/ 76094 w 158118"/>
                <a:gd name="connsiteY3" fmla="*/ 436020 h 436226"/>
                <a:gd name="connsiteX4" fmla="*/ 157847 w 158118"/>
                <a:gd name="connsiteY4" fmla="*/ 359754 h 436226"/>
                <a:gd name="connsiteX5" fmla="*/ 157847 w 158118"/>
                <a:gd name="connsiteY5" fmla="*/ 354267 h 436226"/>
                <a:gd name="connsiteX6" fmla="*/ 157847 w 158118"/>
                <a:gd name="connsiteY6" fmla="*/ 78899 h 436226"/>
                <a:gd name="connsiteX7" fmla="*/ 78790 w 158118"/>
                <a:gd name="connsiteY7" fmla="*/ -158 h 436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8118" h="436226">
                  <a:moveTo>
                    <a:pt x="78790" y="-158"/>
                  </a:moveTo>
                  <a:cubicBezTo>
                    <a:pt x="35165" y="-101"/>
                    <a:pt x="-173" y="35275"/>
                    <a:pt x="-173" y="78899"/>
                  </a:cubicBezTo>
                  <a:lnTo>
                    <a:pt x="-173" y="354267"/>
                  </a:lnTo>
                  <a:cubicBezTo>
                    <a:pt x="-1687" y="397901"/>
                    <a:pt x="32460" y="434506"/>
                    <a:pt x="76094" y="436020"/>
                  </a:cubicBezTo>
                  <a:cubicBezTo>
                    <a:pt x="119728" y="437535"/>
                    <a:pt x="156333" y="403388"/>
                    <a:pt x="157847" y="359754"/>
                  </a:cubicBezTo>
                  <a:cubicBezTo>
                    <a:pt x="157914" y="357925"/>
                    <a:pt x="157914" y="356096"/>
                    <a:pt x="157847" y="354267"/>
                  </a:cubicBezTo>
                  <a:lnTo>
                    <a:pt x="157847" y="78899"/>
                  </a:lnTo>
                  <a:cubicBezTo>
                    <a:pt x="157790" y="35256"/>
                    <a:pt x="122433" y="-101"/>
                    <a:pt x="78790" y="-1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>
                <a:highlight>
                  <a:srgbClr val="00FF00"/>
                </a:highligh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8688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66" r:id="rId3"/>
    <p:sldLayoutId id="2147483667" r:id="rId4"/>
    <p:sldLayoutId id="2147483676" r:id="rId5"/>
    <p:sldLayoutId id="2147483650" r:id="rId6"/>
    <p:sldLayoutId id="2147483652" r:id="rId7"/>
    <p:sldLayoutId id="2147483660" r:id="rId8"/>
    <p:sldLayoutId id="2147483653" r:id="rId9"/>
    <p:sldLayoutId id="2147483656" r:id="rId10"/>
    <p:sldLayoutId id="2147483657" r:id="rId11"/>
    <p:sldLayoutId id="2147483683" r:id="rId12"/>
    <p:sldLayoutId id="2147483654" r:id="rId13"/>
    <p:sldLayoutId id="2147483684" r:id="rId14"/>
    <p:sldLayoutId id="2147483655" r:id="rId15"/>
    <p:sldLayoutId id="2147483687" r:id="rId16"/>
    <p:sldLayoutId id="2147483688" r:id="rId17"/>
    <p:sldLayoutId id="2147483689" r:id="rId18"/>
    <p:sldLayoutId id="2147483668" r:id="rId19"/>
    <p:sldLayoutId id="2147483670" r:id="rId20"/>
    <p:sldLayoutId id="2147483671" r:id="rId21"/>
    <p:sldLayoutId id="2147483663" r:id="rId22"/>
    <p:sldLayoutId id="2147483669" r:id="rId23"/>
    <p:sldLayoutId id="2147483664" r:id="rId24"/>
    <p:sldLayoutId id="2147483672" r:id="rId25"/>
    <p:sldLayoutId id="2147483665" r:id="rId26"/>
    <p:sldLayoutId id="2147483673" r:id="rId27"/>
    <p:sldLayoutId id="2147483680" r:id="rId28"/>
    <p:sldLayoutId id="2147483679" r:id="rId29"/>
    <p:sldLayoutId id="2147483681" r:id="rId30"/>
    <p:sldLayoutId id="2147483674" r:id="rId31"/>
    <p:sldLayoutId id="2147483675" r:id="rId32"/>
    <p:sldLayoutId id="2147483685" r:id="rId33"/>
    <p:sldLayoutId id="2147483686" r:id="rId34"/>
    <p:sldLayoutId id="2147483678" r:id="rId35"/>
    <p:sldLayoutId id="2147483682" r:id="rId36"/>
    <p:sldLayoutId id="2147483677" r:id="rId37"/>
    <p:sldLayoutId id="2147483693" r:id="rId38"/>
    <p:sldLayoutId id="2147483658" r:id="rId39"/>
    <p:sldLayoutId id="2147483659" r:id="rId40"/>
    <p:sldLayoutId id="2147483662" r:id="rId41"/>
    <p:sldLayoutId id="2147483690" r:id="rId42"/>
    <p:sldLayoutId id="2147483691" r:id="rId43"/>
    <p:sldLayoutId id="2147483692" r:id="rId44"/>
    <p:sldLayoutId id="2147483695" r:id="rId4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355600" indent="-265113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SzPct val="85000"/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627063" indent="-271463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898525" indent="-271463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SzPct val="85000"/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163638" indent="-265113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049868"/>
            <a:ext cx="10515600" cy="170737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nb-NO" noProof="0" err="1"/>
              <a:t>Click</a:t>
            </a:r>
            <a:r>
              <a:rPr lang="nb-NO" noProof="0"/>
              <a:t> to </a:t>
            </a:r>
            <a:r>
              <a:rPr lang="nb-NO" noProof="0" err="1"/>
              <a:t>edit</a:t>
            </a:r>
            <a:r>
              <a:rPr lang="nb-NO" noProof="0"/>
              <a:t> Master </a:t>
            </a:r>
            <a:r>
              <a:rPr lang="nb-NO" noProof="0" err="1"/>
              <a:t>title</a:t>
            </a:r>
            <a:r>
              <a:rPr lang="nb-NO" noProof="0"/>
              <a:t>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3341077"/>
            <a:ext cx="10515600" cy="28358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noProof="0" err="1"/>
              <a:t>Click</a:t>
            </a:r>
            <a:r>
              <a:rPr lang="nb-NO" noProof="0"/>
              <a:t> to </a:t>
            </a:r>
            <a:r>
              <a:rPr lang="nb-NO" noProof="0" err="1"/>
              <a:t>edit</a:t>
            </a:r>
            <a:r>
              <a:rPr lang="nb-NO" noProof="0"/>
              <a:t> Master </a:t>
            </a:r>
            <a:r>
              <a:rPr lang="nb-NO" noProof="0" err="1"/>
              <a:t>text</a:t>
            </a:r>
            <a:r>
              <a:rPr lang="nb-NO" noProof="0"/>
              <a:t> styles</a:t>
            </a:r>
          </a:p>
          <a:p>
            <a:pPr lvl="1"/>
            <a:r>
              <a:rPr lang="nb-NO" noProof="0"/>
              <a:t>Second </a:t>
            </a:r>
            <a:r>
              <a:rPr lang="nb-NO" noProof="0" err="1"/>
              <a:t>level</a:t>
            </a:r>
            <a:endParaRPr lang="nb-NO" noProof="0"/>
          </a:p>
          <a:p>
            <a:pPr lvl="2"/>
            <a:r>
              <a:rPr lang="nb-NO" noProof="0"/>
              <a:t>Third </a:t>
            </a:r>
            <a:r>
              <a:rPr lang="nb-NO" noProof="0" err="1"/>
              <a:t>level</a:t>
            </a:r>
            <a:endParaRPr lang="nb-NO" noProof="0"/>
          </a:p>
          <a:p>
            <a:pPr lvl="3"/>
            <a:r>
              <a:rPr lang="nb-NO" noProof="0" err="1"/>
              <a:t>Fourth</a:t>
            </a:r>
            <a:r>
              <a:rPr lang="nb-NO" noProof="0"/>
              <a:t> </a:t>
            </a:r>
            <a:r>
              <a:rPr lang="nb-NO" noProof="0" err="1"/>
              <a:t>level</a:t>
            </a:r>
            <a:endParaRPr lang="nb-NO" noProof="0"/>
          </a:p>
          <a:p>
            <a:pPr lvl="4"/>
            <a:r>
              <a:rPr lang="nb-NO" noProof="0"/>
              <a:t>Fifth </a:t>
            </a:r>
            <a:r>
              <a:rPr lang="nb-NO" noProof="0" err="1"/>
              <a:t>level</a:t>
            </a:r>
            <a:endParaRPr lang="nb-NO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10515600" cy="404444"/>
          </a:xfrm>
          <a:prstGeom prst="rect">
            <a:avLst/>
          </a:prstGeom>
        </p:spPr>
        <p:txBody>
          <a:bodyPr vert="horz" lIns="91440" tIns="0" rIns="91440" bIns="45720" rtlCol="0" anchor="t" anchorCtr="0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173722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</p:sldLayoutIdLst>
  <p:hf sldNum="0" hdr="0" dt="0"/>
  <p:txStyles>
    <p:titleStyle>
      <a:lvl1pPr algn="l" defTabSz="685766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71442" indent="-171442" algn="l" defTabSz="685766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514325" indent="-171442" algn="l" defTabSz="68576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857207" indent="-171442" algn="l" defTabSz="68576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200090" indent="-171442" algn="l" defTabSz="68576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1542974" indent="-171442" algn="l" defTabSz="68576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1885856" indent="-171442" algn="l" defTabSz="68576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9" indent="-171442" algn="l" defTabSz="68576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2" algn="l" defTabSz="68576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5" indent="-171442" algn="l" defTabSz="68576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5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hdl.handle.net/11250/3000282" TargetMode="External"/><Relationship Id="rId5" Type="http://schemas.openxmlformats.org/officeDocument/2006/relationships/hyperlink" Target="https://doi.org/10.1093/jopart/muac004" TargetMode="External"/><Relationship Id="rId4" Type="http://schemas.openxmlformats.org/officeDocument/2006/relationships/hyperlink" Target="https://doi.org/10.1016/0090-2616(90)90061-S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93/jopart/muac004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hdl.handle.net/11250/3000282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doi.org/10.1016/S1048-9843(02)00120-0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dertittel 1">
            <a:extLst>
              <a:ext uri="{FF2B5EF4-FFF2-40B4-BE49-F238E27FC236}">
                <a16:creationId xmlns:a16="http://schemas.microsoft.com/office/drawing/2014/main" id="{2CD3759D-E329-D4B8-BE3F-1B425080B40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nb-NO" sz="1800" i="1" dirty="0"/>
              <a:t>Gunn Hilde Rotvold,  Avdelingsleder Innovasjon og rådgivning </a:t>
            </a:r>
          </a:p>
          <a:p>
            <a:endParaRPr lang="nb-NO" sz="1800" i="1" dirty="0"/>
          </a:p>
          <a:p>
            <a:r>
              <a:rPr lang="nb-NO" sz="1800" i="1" dirty="0"/>
              <a:t>NSF e-Helsekonferansen 2026: Fra pioner til praksis- 25 år med e-helse i sykepleie</a:t>
            </a:r>
          </a:p>
          <a:p>
            <a:endParaRPr lang="nb-NO" i="1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612DDFFE-E5BD-1A0F-CFF5-762D1AF6DA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34526" y="2096902"/>
            <a:ext cx="9157628" cy="2102120"/>
          </a:xfrm>
        </p:spPr>
        <p:txBody>
          <a:bodyPr>
            <a:noAutofit/>
          </a:bodyPr>
          <a:lstStyle/>
          <a:p>
            <a:r>
              <a:rPr lang="nb-NO" sz="4400" dirty="0"/>
              <a:t>Organisering og ledelse ved innføring av Velferdsteknologi</a:t>
            </a:r>
          </a:p>
        </p:txBody>
      </p:sp>
    </p:spTree>
    <p:extLst>
      <p:ext uri="{BB962C8B-B14F-4D97-AF65-F5344CB8AC3E}">
        <p14:creationId xmlns:p14="http://schemas.microsoft.com/office/powerpoint/2010/main" val="301098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83670F29-F9B2-E834-E1C2-FA08FB188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000" y="365125"/>
            <a:ext cx="10635220" cy="620395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nb-NO" kern="1200" dirty="0">
                <a:latin typeface="+mj-lt"/>
                <a:ea typeface="+mj-ea"/>
                <a:cs typeface="+mj-cs"/>
              </a:rPr>
              <a:t>Funn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F8EE9B35-E605-8965-9262-843F5C2567CB}"/>
              </a:ext>
            </a:extLst>
          </p:cNvPr>
          <p:cNvSpPr txBox="1"/>
          <p:nvPr/>
        </p:nvSpPr>
        <p:spPr>
          <a:xfrm>
            <a:off x="6172200" y="1825625"/>
            <a:ext cx="550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</a:pPr>
            <a:endParaRPr lang="nb-NO" sz="2800" dirty="0"/>
          </a:p>
        </p:txBody>
      </p:sp>
      <p:graphicFrame>
        <p:nvGraphicFramePr>
          <p:cNvPr id="4" name="Plassholder for innhold 3">
            <a:extLst>
              <a:ext uri="{FF2B5EF4-FFF2-40B4-BE49-F238E27FC236}">
                <a16:creationId xmlns:a16="http://schemas.microsoft.com/office/drawing/2014/main" id="{817DA32A-ADE5-D1A3-1384-65F486DB5AE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32798703"/>
              </p:ext>
            </p:extLst>
          </p:nvPr>
        </p:nvGraphicFramePr>
        <p:xfrm>
          <a:off x="2042160" y="-10896219"/>
          <a:ext cx="4446918" cy="43953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51906">
                  <a:extLst>
                    <a:ext uri="{9D8B030D-6E8A-4147-A177-3AD203B41FA5}">
                      <a16:colId xmlns:a16="http://schemas.microsoft.com/office/drawing/2014/main" val="3389420950"/>
                    </a:ext>
                  </a:extLst>
                </a:gridCol>
                <a:gridCol w="967081">
                  <a:extLst>
                    <a:ext uri="{9D8B030D-6E8A-4147-A177-3AD203B41FA5}">
                      <a16:colId xmlns:a16="http://schemas.microsoft.com/office/drawing/2014/main" val="1600759407"/>
                    </a:ext>
                  </a:extLst>
                </a:gridCol>
                <a:gridCol w="1225448">
                  <a:extLst>
                    <a:ext uri="{9D8B030D-6E8A-4147-A177-3AD203B41FA5}">
                      <a16:colId xmlns:a16="http://schemas.microsoft.com/office/drawing/2014/main" val="1111579360"/>
                    </a:ext>
                  </a:extLst>
                </a:gridCol>
                <a:gridCol w="902483">
                  <a:extLst>
                    <a:ext uri="{9D8B030D-6E8A-4147-A177-3AD203B41FA5}">
                      <a16:colId xmlns:a16="http://schemas.microsoft.com/office/drawing/2014/main" val="1864921514"/>
                    </a:ext>
                  </a:extLst>
                </a:gridCol>
              </a:tblGrid>
              <a:tr h="187376">
                <a:tc gridSpan="4"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300" kern="100">
                          <a:effectLst/>
                        </a:rPr>
                        <a:t>“How is the process of implementing a welfare technology coordinator role unfolding in Norwegian municipalities?”   </a:t>
                      </a:r>
                      <a:endParaRPr lang="nb-NO" sz="300" kern="100">
                        <a:effectLst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300" kern="100">
                          <a:effectLst/>
                        </a:rPr>
                        <a:t> </a:t>
                      </a:r>
                      <a:endParaRPr lang="nb-NO" sz="3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254" marR="11254" marT="0" marB="0" anchor="b"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3929719"/>
                  </a:ext>
                </a:extLst>
              </a:tr>
              <a:tr h="161653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300" kern="100">
                          <a:effectLst/>
                        </a:rPr>
                        <a:t>Examples</a:t>
                      </a:r>
                      <a:endParaRPr lang="nb-NO" sz="300" kern="100">
                        <a:effectLst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300" kern="100">
                          <a:effectLst/>
                        </a:rPr>
                        <a:t> </a:t>
                      </a:r>
                      <a:endParaRPr lang="nb-NO" sz="3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254" marR="112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300" kern="100">
                          <a:effectLst/>
                        </a:rPr>
                        <a:t>1st order concepts</a:t>
                      </a:r>
                      <a:endParaRPr lang="nb-NO" sz="300" kern="100">
                        <a:effectLst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300" kern="100">
                          <a:effectLst/>
                        </a:rPr>
                        <a:t> </a:t>
                      </a:r>
                      <a:endParaRPr lang="nb-NO" sz="3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254" marR="112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300" kern="100">
                          <a:effectLst/>
                        </a:rPr>
                        <a:t>2nd order themes</a:t>
                      </a:r>
                      <a:endParaRPr lang="nb-NO" sz="300" kern="100">
                        <a:effectLst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300" kern="100">
                          <a:effectLst/>
                        </a:rPr>
                        <a:t> </a:t>
                      </a:r>
                      <a:endParaRPr lang="nb-NO" sz="3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254" marR="112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300" kern="100">
                          <a:effectLst/>
                        </a:rPr>
                        <a:t>Aggregated dimensions</a:t>
                      </a:r>
                      <a:endParaRPr lang="nb-NO" sz="3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254" marR="11254" marT="0" marB="0" anchor="b"/>
                </a:tc>
                <a:extLst>
                  <a:ext uri="{0D108BD9-81ED-4DB2-BD59-A6C34878D82A}">
                    <a16:rowId xmlns:a16="http://schemas.microsoft.com/office/drawing/2014/main" val="1693107458"/>
                  </a:ext>
                </a:extLst>
              </a:tr>
              <a:tr h="1184139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6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GB" sz="300" kern="100">
                          <a:effectLst/>
                        </a:rPr>
                        <a:t>No available guidelines for the function</a:t>
                      </a:r>
                      <a:endParaRPr lang="nb-NO" sz="300" kern="10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6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GB" sz="300" kern="100">
                          <a:effectLst/>
                        </a:rPr>
                        <a:t>WFT- coordinator tasks defined by national guidelines for implementation of WFT</a:t>
                      </a:r>
                      <a:endParaRPr lang="nb-NO" sz="300" kern="10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6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GB" sz="300" kern="100">
                          <a:effectLst/>
                        </a:rPr>
                        <a:t>The coordinators were drawn in all directions</a:t>
                      </a:r>
                      <a:endParaRPr lang="nb-NO" sz="300" kern="10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6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GB" sz="300" kern="100">
                          <a:effectLst/>
                        </a:rPr>
                        <a:t>A point of contact</a:t>
                      </a:r>
                      <a:endParaRPr lang="nb-NO" sz="300" kern="10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6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GB" sz="300" kern="100">
                          <a:effectLst/>
                        </a:rPr>
                        <a:t>WFT competence dissemination</a:t>
                      </a:r>
                      <a:endParaRPr lang="nb-NO" sz="3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254" marR="11254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6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GB" sz="300" kern="100">
                          <a:effectLst/>
                        </a:rPr>
                        <a:t>An extensive character of the role</a:t>
                      </a:r>
                      <a:endParaRPr lang="nb-NO" sz="300" kern="10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6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GB" sz="300" kern="100">
                          <a:effectLst/>
                        </a:rPr>
                        <a:t>An unclear role </a:t>
                      </a:r>
                      <a:endParaRPr lang="nb-NO" sz="300" kern="100">
                        <a:effectLst/>
                      </a:endParaRPr>
                    </a:p>
                    <a:p>
                      <a:pPr marL="228600">
                        <a:lnSpc>
                          <a:spcPct val="106000"/>
                        </a:lnSpc>
                        <a:buNone/>
                      </a:pPr>
                      <a:r>
                        <a:rPr lang="en-GB" sz="300" kern="100">
                          <a:effectLst/>
                        </a:rPr>
                        <a:t> </a:t>
                      </a:r>
                      <a:endParaRPr lang="nb-NO" sz="3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254" marR="11254" marT="0" marB="0"/>
                </a:tc>
                <a:tc>
                  <a:txBody>
                    <a:bodyPr/>
                    <a:lstStyle/>
                    <a:p>
                      <a:pPr marL="228600">
                        <a:lnSpc>
                          <a:spcPct val="106000"/>
                        </a:lnSpc>
                        <a:buNone/>
                      </a:pPr>
                      <a:r>
                        <a:rPr lang="en-GB" sz="300" kern="100">
                          <a:effectLst/>
                        </a:rPr>
                        <a:t>The role was challenging to delimit</a:t>
                      </a:r>
                      <a:endParaRPr lang="nb-NO" sz="300" kern="100">
                        <a:effectLst/>
                      </a:endParaRPr>
                    </a:p>
                    <a:p>
                      <a:pPr marL="228600">
                        <a:lnSpc>
                          <a:spcPct val="106000"/>
                        </a:lnSpc>
                        <a:buNone/>
                      </a:pPr>
                      <a:r>
                        <a:rPr lang="en-GB" sz="300" kern="100">
                          <a:effectLst/>
                        </a:rPr>
                        <a:t> </a:t>
                      </a:r>
                      <a:endParaRPr lang="nb-NO" sz="300" kern="100">
                        <a:effectLst/>
                      </a:endParaRPr>
                    </a:p>
                    <a:p>
                      <a:pPr marL="228600">
                        <a:lnSpc>
                          <a:spcPct val="106000"/>
                        </a:lnSpc>
                        <a:buNone/>
                      </a:pPr>
                      <a:r>
                        <a:rPr lang="en-GB" sz="300" kern="100">
                          <a:effectLst/>
                        </a:rPr>
                        <a:t> </a:t>
                      </a:r>
                      <a:endParaRPr lang="nb-NO" sz="300" kern="100">
                        <a:effectLst/>
                      </a:endParaRPr>
                    </a:p>
                    <a:p>
                      <a:pPr marL="228600">
                        <a:lnSpc>
                          <a:spcPct val="106000"/>
                        </a:lnSpc>
                        <a:buNone/>
                      </a:pPr>
                      <a:r>
                        <a:rPr lang="en-GB" sz="300" kern="100">
                          <a:effectLst/>
                        </a:rPr>
                        <a:t> </a:t>
                      </a:r>
                      <a:endParaRPr lang="nb-NO" sz="300" kern="100">
                        <a:effectLst/>
                      </a:endParaRPr>
                    </a:p>
                    <a:p>
                      <a:pPr marL="228600">
                        <a:lnSpc>
                          <a:spcPct val="10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300" kern="10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nb-NO" sz="300" kern="100">
                        <a:effectLst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300" kern="10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nb-NO" sz="300" kern="100">
                        <a:effectLst/>
                      </a:endParaRPr>
                    </a:p>
                    <a:p>
                      <a:pPr marL="457200">
                        <a:lnSpc>
                          <a:spcPct val="10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300" kern="10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nb-NO" sz="3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254" marR="11254" marT="0" marB="0"/>
                </a:tc>
                <a:tc rowSpan="3">
                  <a:txBody>
                    <a:bodyPr/>
                    <a:lstStyle/>
                    <a:p>
                      <a:pPr marL="342900" lvl="0" indent="-342900">
                        <a:lnSpc>
                          <a:spcPct val="106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GB" sz="300" kern="100">
                          <a:effectLst/>
                        </a:rPr>
                        <a:t>Inaccurate arrangement of change implementation</a:t>
                      </a:r>
                      <a:endParaRPr lang="nb-NO" sz="300" kern="100">
                        <a:effectLst/>
                      </a:endParaRPr>
                    </a:p>
                    <a:p>
                      <a:pPr marL="228600">
                        <a:lnSpc>
                          <a:spcPct val="106000"/>
                        </a:lnSpc>
                        <a:buNone/>
                      </a:pPr>
                      <a:r>
                        <a:rPr lang="en-GB" sz="300" kern="100">
                          <a:effectLst/>
                        </a:rPr>
                        <a:t> </a:t>
                      </a:r>
                      <a:endParaRPr lang="nb-NO" sz="300" kern="10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6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GB" sz="300" kern="100">
                          <a:effectLst/>
                        </a:rPr>
                        <a:t>Insufficient accountance for existing processes and structures  </a:t>
                      </a:r>
                      <a:endParaRPr lang="nb-NO" sz="3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254" marR="11254" marT="0" marB="0" anchor="ctr"/>
                </a:tc>
                <a:extLst>
                  <a:ext uri="{0D108BD9-81ED-4DB2-BD59-A6C34878D82A}">
                    <a16:rowId xmlns:a16="http://schemas.microsoft.com/office/drawing/2014/main" val="3557555020"/>
                  </a:ext>
                </a:extLst>
              </a:tr>
              <a:tr h="1756731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6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GB" sz="300" kern="100">
                          <a:effectLst/>
                        </a:rPr>
                        <a:t>The coordinators are in the forefront of WFT knowledge</a:t>
                      </a:r>
                      <a:endParaRPr lang="nb-NO" sz="300" kern="10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6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GB" sz="300" kern="100">
                          <a:effectLst/>
                        </a:rPr>
                        <a:t>The experience of complex technology</a:t>
                      </a:r>
                      <a:endParaRPr lang="nb-NO" sz="300" kern="10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6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GB" sz="300" kern="100">
                          <a:effectLst/>
                        </a:rPr>
                        <a:t>Acting like sellers</a:t>
                      </a:r>
                      <a:endParaRPr lang="nb-NO" sz="300" kern="10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6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GB" sz="300" kern="100">
                          <a:effectLst/>
                        </a:rPr>
                        <a:t>Poor anchoring both upwards and sideways</a:t>
                      </a:r>
                      <a:endParaRPr lang="nb-NO" sz="300" kern="10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6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GB" sz="300" kern="100">
                          <a:effectLst/>
                        </a:rPr>
                        <a:t>Managers express uncertainty </a:t>
                      </a:r>
                      <a:endParaRPr lang="nb-NO" sz="300" kern="10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6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GB" sz="300" kern="100">
                          <a:effectLst/>
                        </a:rPr>
                        <a:t>Delegated responsibility</a:t>
                      </a:r>
                      <a:endParaRPr lang="nb-NO" sz="300" kern="10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6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GB" sz="300" kern="100">
                          <a:effectLst/>
                        </a:rPr>
                        <a:t>The experience of Loneliness </a:t>
                      </a:r>
                      <a:endParaRPr lang="nb-NO" sz="300" kern="10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6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GB" sz="300" kern="100">
                          <a:effectLst/>
                        </a:rPr>
                        <a:t>Trust and support in the national WFT program</a:t>
                      </a:r>
                      <a:endParaRPr lang="nb-NO" sz="300" kern="100">
                        <a:effectLst/>
                      </a:endParaRPr>
                    </a:p>
                    <a:p>
                      <a:pPr marL="228600">
                        <a:lnSpc>
                          <a:spcPct val="106000"/>
                        </a:lnSpc>
                        <a:buNone/>
                      </a:pPr>
                      <a:r>
                        <a:rPr lang="en-GB" sz="300" kern="100">
                          <a:effectLst/>
                        </a:rPr>
                        <a:t> </a:t>
                      </a:r>
                      <a:endParaRPr lang="nb-NO" sz="3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254" marR="11254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6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GB" sz="300" kern="100">
                          <a:effectLst/>
                        </a:rPr>
                        <a:t>Facing declined motivation among health care professionals</a:t>
                      </a:r>
                      <a:endParaRPr lang="nb-NO" sz="300" kern="10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6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GB" sz="300" kern="100">
                          <a:effectLst/>
                        </a:rPr>
                        <a:t>Little support from managers</a:t>
                      </a:r>
                      <a:endParaRPr lang="nb-NO" sz="300" kern="100">
                        <a:effectLst/>
                      </a:endParaRPr>
                    </a:p>
                    <a:p>
                      <a:pPr marL="228600">
                        <a:lnSpc>
                          <a:spcPct val="106000"/>
                        </a:lnSpc>
                        <a:buNone/>
                      </a:pPr>
                      <a:r>
                        <a:rPr lang="en-GB" sz="300" kern="100">
                          <a:effectLst/>
                        </a:rPr>
                        <a:t> </a:t>
                      </a:r>
                      <a:endParaRPr lang="nb-NO" sz="300" kern="100">
                        <a:effectLst/>
                      </a:endParaRPr>
                    </a:p>
                    <a:p>
                      <a:pPr marL="228600">
                        <a:lnSpc>
                          <a:spcPct val="106000"/>
                        </a:lnSpc>
                        <a:buNone/>
                      </a:pPr>
                      <a:r>
                        <a:rPr lang="en-GB" sz="300" kern="100">
                          <a:effectLst/>
                        </a:rPr>
                        <a:t> </a:t>
                      </a:r>
                      <a:endParaRPr lang="nb-NO" sz="3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254" marR="11254" marT="0" marB="0"/>
                </a:tc>
                <a:tc>
                  <a:txBody>
                    <a:bodyPr/>
                    <a:lstStyle/>
                    <a:p>
                      <a:pPr marL="228600">
                        <a:lnSpc>
                          <a:spcPct val="106000"/>
                        </a:lnSpc>
                        <a:buNone/>
                      </a:pPr>
                      <a:r>
                        <a:rPr lang="en-GB" sz="300" kern="100">
                          <a:effectLst/>
                        </a:rPr>
                        <a:t>It was challenging to gain commitment from other actors in the organisation </a:t>
                      </a:r>
                      <a:endParaRPr lang="nb-NO" sz="3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254" marR="11254" marT="0" marB="0"/>
                </a:tc>
                <a:tc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0334647"/>
                  </a:ext>
                </a:extLst>
              </a:tr>
              <a:tr h="1061440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6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GB" sz="300" kern="100">
                          <a:effectLst/>
                        </a:rPr>
                        <a:t>Ongoing discussions about location</a:t>
                      </a:r>
                      <a:endParaRPr lang="nb-NO" sz="300" kern="10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6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GB" sz="300" kern="100">
                          <a:effectLst/>
                        </a:rPr>
                        <a:t>Closeness to service providers</a:t>
                      </a:r>
                      <a:endParaRPr lang="nb-NO" sz="300" kern="10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6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GB" sz="300" kern="100">
                          <a:effectLst/>
                        </a:rPr>
                        <a:t>A point of contact for the entire organisation</a:t>
                      </a:r>
                      <a:endParaRPr lang="nb-NO" sz="300" kern="10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6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GB" sz="300" kern="100">
                          <a:effectLst/>
                        </a:rPr>
                        <a:t>No right place for the role</a:t>
                      </a:r>
                      <a:endParaRPr lang="nb-NO" sz="300" kern="10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6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GB" sz="300" kern="100">
                          <a:effectLst/>
                        </a:rPr>
                        <a:t>Coordinators’ perceptions of tasks</a:t>
                      </a:r>
                      <a:endParaRPr lang="nb-NO" sz="300" kern="10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6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GB" sz="300" kern="100">
                          <a:effectLst/>
                        </a:rPr>
                        <a:t>Managers’ perceptions of Tasks</a:t>
                      </a:r>
                      <a:endParaRPr lang="nb-NO" sz="3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254" marR="11254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6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GB" sz="300" kern="100">
                          <a:effectLst/>
                        </a:rPr>
                        <a:t>A prevailing uncertainty about location </a:t>
                      </a:r>
                      <a:endParaRPr lang="nb-NO" sz="300" kern="10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6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GB" sz="300" kern="100">
                          <a:effectLst/>
                        </a:rPr>
                        <a:t>Limited outreach  across departments and units</a:t>
                      </a:r>
                      <a:endParaRPr lang="nb-NO" sz="300" kern="100">
                        <a:effectLst/>
                      </a:endParaRPr>
                    </a:p>
                    <a:p>
                      <a:pPr marL="228600">
                        <a:lnSpc>
                          <a:spcPct val="106000"/>
                        </a:lnSpc>
                        <a:buNone/>
                      </a:pPr>
                      <a:r>
                        <a:rPr lang="en-GB" sz="300" kern="100">
                          <a:effectLst/>
                        </a:rPr>
                        <a:t> </a:t>
                      </a:r>
                      <a:endParaRPr lang="nb-NO" sz="3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254" marR="11254" marT="0" marB="0"/>
                </a:tc>
                <a:tc>
                  <a:txBody>
                    <a:bodyPr/>
                    <a:lstStyle/>
                    <a:p>
                      <a:pPr marL="228600">
                        <a:lnSpc>
                          <a:spcPct val="106000"/>
                        </a:lnSpc>
                        <a:buNone/>
                      </a:pPr>
                      <a:r>
                        <a:rPr lang="en-GB" sz="300" kern="100" dirty="0">
                          <a:effectLst/>
                        </a:rPr>
                        <a:t>The role was challenging to locate </a:t>
                      </a:r>
                      <a:endParaRPr lang="nb-NO" sz="3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254" marR="11254" marT="0" marB="0"/>
                </a:tc>
                <a:tc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7524088"/>
                  </a:ext>
                </a:extLst>
              </a:tr>
            </a:tbl>
          </a:graphicData>
        </a:graphic>
      </p:graphicFrame>
      <p:graphicFrame>
        <p:nvGraphicFramePr>
          <p:cNvPr id="5" name="Tabell 4">
            <a:extLst>
              <a:ext uri="{FF2B5EF4-FFF2-40B4-BE49-F238E27FC236}">
                <a16:creationId xmlns:a16="http://schemas.microsoft.com/office/drawing/2014/main" id="{7C8E1973-BDB5-899A-1ED8-0C8CD8E0A3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1144256"/>
              </p:ext>
            </p:extLst>
          </p:nvPr>
        </p:nvGraphicFramePr>
        <p:xfrm>
          <a:off x="516000" y="1092517"/>
          <a:ext cx="10085961" cy="510358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463905">
                  <a:extLst>
                    <a:ext uri="{9D8B030D-6E8A-4147-A177-3AD203B41FA5}">
                      <a16:colId xmlns:a16="http://schemas.microsoft.com/office/drawing/2014/main" val="2532639586"/>
                    </a:ext>
                  </a:extLst>
                </a:gridCol>
                <a:gridCol w="2407316">
                  <a:extLst>
                    <a:ext uri="{9D8B030D-6E8A-4147-A177-3AD203B41FA5}">
                      <a16:colId xmlns:a16="http://schemas.microsoft.com/office/drawing/2014/main" val="628169341"/>
                    </a:ext>
                  </a:extLst>
                </a:gridCol>
                <a:gridCol w="2018353">
                  <a:extLst>
                    <a:ext uri="{9D8B030D-6E8A-4147-A177-3AD203B41FA5}">
                      <a16:colId xmlns:a16="http://schemas.microsoft.com/office/drawing/2014/main" val="624052752"/>
                    </a:ext>
                  </a:extLst>
                </a:gridCol>
                <a:gridCol w="2196387">
                  <a:extLst>
                    <a:ext uri="{9D8B030D-6E8A-4147-A177-3AD203B41FA5}">
                      <a16:colId xmlns:a16="http://schemas.microsoft.com/office/drawing/2014/main" val="3968605406"/>
                    </a:ext>
                  </a:extLst>
                </a:gridCol>
              </a:tblGrid>
              <a:tr h="283520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nb-NO" sz="1200" b="1" cap="none" spc="0">
                          <a:solidFill>
                            <a:schemeClr val="tx1"/>
                          </a:solidFill>
                        </a:rPr>
                        <a:t>Eksempler</a:t>
                      </a:r>
                      <a:endParaRPr lang="nb-NO" sz="1200" b="1" cap="none" spc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0" marR="30412" marT="12165" marB="91237" anchor="ctr"/>
                </a:tc>
                <a:tc>
                  <a:txBody>
                    <a:bodyPr/>
                    <a:lstStyle/>
                    <a:p>
                      <a:pPr marL="228600">
                        <a:lnSpc>
                          <a:spcPct val="106000"/>
                        </a:lnSpc>
                        <a:buNone/>
                      </a:pPr>
                      <a:r>
                        <a:rPr lang="nb-NO" sz="1200" b="1" kern="100" cap="none" spc="0">
                          <a:solidFill>
                            <a:schemeClr val="tx1"/>
                          </a:solidFill>
                          <a:effectLst/>
                        </a:rPr>
                        <a:t>Første orden konsepter</a:t>
                      </a:r>
                      <a:endParaRPr lang="nb-NO" sz="1200" b="1" kern="100" cap="none" spc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30412" marT="12165" marB="91237" anchor="ctr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0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b-NO" sz="1200" b="1" kern="100" cap="none" spc="0">
                          <a:solidFill>
                            <a:schemeClr val="tx1"/>
                          </a:solidFill>
                          <a:effectLst/>
                        </a:rPr>
                        <a:t>Andre orden tema</a:t>
                      </a:r>
                      <a:endParaRPr lang="nb-NO" sz="1200" b="1" kern="100" cap="none" spc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30412" marT="12165" marB="91237" anchor="ctr"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nb-NO" sz="1200" b="1" cap="none" spc="0" dirty="0">
                          <a:solidFill>
                            <a:schemeClr val="tx1"/>
                          </a:solidFill>
                        </a:rPr>
                        <a:t>Aggregerte dimensjoner</a:t>
                      </a:r>
                      <a:endParaRPr lang="nb-NO" sz="1200" b="1" cap="none" spc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0" marR="30412" marT="12165" marB="91237" anchor="ctr"/>
                </a:tc>
                <a:extLst>
                  <a:ext uri="{0D108BD9-81ED-4DB2-BD59-A6C34878D82A}">
                    <a16:rowId xmlns:a16="http://schemas.microsoft.com/office/drawing/2014/main" val="4200736687"/>
                  </a:ext>
                </a:extLst>
              </a:tr>
              <a:tr h="1509089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nb-NO" sz="1200" b="0" cap="none" spc="0" dirty="0">
                          <a:solidFill>
                            <a:schemeClr val="tx1"/>
                          </a:solidFill>
                        </a:rPr>
                        <a:t>Ingen tilgjengelige retningslinjer for funksjonen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nb-NO" sz="1200" b="0" cap="none" spc="0" dirty="0">
                          <a:solidFill>
                            <a:schemeClr val="tx1"/>
                          </a:solidFill>
                        </a:rPr>
                        <a:t>VFT-koordinatorens oppgaver definert av nasjonale retningslinjer for implementering av VFT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nb-NO" sz="1200" b="0" cap="none" spc="0" dirty="0">
                          <a:solidFill>
                            <a:schemeClr val="tx1"/>
                          </a:solidFill>
                        </a:rPr>
                        <a:t>Koordinatorene ble dratt i alle retninger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nb-NO" sz="1200" b="0" cap="none" spc="0" dirty="0">
                          <a:solidFill>
                            <a:schemeClr val="tx1"/>
                          </a:solidFill>
                        </a:rPr>
                        <a:t>Et kontaktpunkt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nb-NO" sz="1200" b="0" cap="none" spc="0" dirty="0">
                          <a:solidFill>
                            <a:schemeClr val="tx1"/>
                          </a:solidFill>
                        </a:rPr>
                        <a:t>Formidling av VFT-kompetanse </a:t>
                      </a:r>
                      <a:endParaRPr lang="nb-NO" sz="1200" b="0" cap="none" spc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0" marR="30412" marT="12165" marB="91237" anchor="ctr"/>
                </a:tc>
                <a:tc>
                  <a:txBody>
                    <a:bodyPr/>
                    <a:lstStyle/>
                    <a:p>
                      <a:pPr marL="342900" lvl="0" indent="-342900" algn="l" defTabSz="914400" rtl="0" eaLnBrk="1" latinLnBrk="0" hangingPunct="1">
                        <a:lnSpc>
                          <a:spcPct val="106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nb-NO" sz="1200" b="0" kern="100" cap="none" spc="0" dirty="0">
                          <a:solidFill>
                            <a:schemeClr val="tx1"/>
                          </a:solidFill>
                          <a:effectLst/>
                        </a:rPr>
                        <a:t>En omfattende rollebeskrivelse</a:t>
                      </a:r>
                    </a:p>
                    <a:p>
                      <a:pPr marL="342900" lvl="0" indent="-342900" algn="l" defTabSz="914400" rtl="0" eaLnBrk="1" latinLnBrk="0" hangingPunct="1">
                        <a:lnSpc>
                          <a:spcPct val="106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nb-NO" sz="1200" b="0" kern="100" cap="none" spc="0" dirty="0">
                          <a:solidFill>
                            <a:schemeClr val="tx1"/>
                          </a:solidFill>
                          <a:effectLst/>
                        </a:rPr>
                        <a:t>En uklar rolle</a:t>
                      </a:r>
                      <a:endParaRPr lang="nb-NO" sz="1200" b="0" kern="100" cap="none" spc="0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30412" marT="12165" marB="91237" anchor="ctr"/>
                </a:tc>
                <a:tc>
                  <a:txBody>
                    <a:bodyPr/>
                    <a:lstStyle/>
                    <a:p>
                      <a:pPr marL="228600">
                        <a:lnSpc>
                          <a:spcPct val="106000"/>
                        </a:lnSpc>
                        <a:buNone/>
                      </a:pPr>
                      <a:r>
                        <a:rPr lang="en-GB" sz="1200" b="0" kern="1200" cap="none" spc="0" dirty="0">
                          <a:solidFill>
                            <a:schemeClr val="tx1"/>
                          </a:solidFill>
                        </a:rPr>
                        <a:t>1. R</a:t>
                      </a:r>
                      <a:r>
                        <a:rPr lang="nb-NO" sz="1200" b="0" kern="1200" cap="none" spc="0" dirty="0">
                          <a:solidFill>
                            <a:schemeClr val="tx1"/>
                          </a:solidFill>
                        </a:rPr>
                        <a:t>ollen var utfordrende å avgrense </a:t>
                      </a:r>
                      <a:r>
                        <a:rPr lang="en-GB" sz="1200" b="0" kern="1200" cap="none" spc="0" dirty="0">
                          <a:solidFill>
                            <a:schemeClr val="tx1"/>
                          </a:solidFill>
                        </a:rPr>
                        <a:t> </a:t>
                      </a:r>
                      <a:endParaRPr lang="nb-NO" sz="1200" b="0" kern="1200" cap="none" spc="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30412" marT="12165" marB="91237" anchor="ctr">
                    <a:solidFill>
                      <a:schemeClr val="accent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nb-NO" sz="1200" b="0" cap="none" spc="0" dirty="0">
                          <a:solidFill>
                            <a:schemeClr val="tx1"/>
                          </a:solidFill>
                        </a:rPr>
                        <a:t>Upresis organisering av endringsimplementering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nb-NO" sz="1200" b="0" cap="none" spc="0" dirty="0">
                        <a:solidFill>
                          <a:schemeClr val="tx1"/>
                        </a:solidFill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nb-NO" sz="1200" b="0" cap="none" spc="0" dirty="0">
                          <a:solidFill>
                            <a:schemeClr val="tx1"/>
                          </a:solidFill>
                        </a:rPr>
                        <a:t>Utilstrekkelig hensyn til eksisterende prosesser og strukturer</a:t>
                      </a:r>
                      <a:endParaRPr lang="nb-NO" sz="1200" b="0" cap="none" spc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0" marR="30412" marT="12165" marB="91237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7531286"/>
                  </a:ext>
                </a:extLst>
              </a:tr>
              <a:tr h="1861457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nb-NO" sz="1200" b="0" cap="none" spc="0" dirty="0">
                          <a:solidFill>
                            <a:schemeClr val="tx1"/>
                          </a:solidFill>
                        </a:rPr>
                        <a:t>Koordinatorene står i front når det gjelder VFT-kunnskap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nb-NO" sz="1200" b="0" cap="none" spc="0" dirty="0">
                          <a:solidFill>
                            <a:schemeClr val="tx1"/>
                          </a:solidFill>
                        </a:rPr>
                        <a:t>Opplevelsen av kompleks teknologi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nb-NO" sz="1200" b="0" cap="none" spc="0" dirty="0">
                          <a:solidFill>
                            <a:schemeClr val="tx1"/>
                          </a:solidFill>
                        </a:rPr>
                        <a:t>Opptrer som selgere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nb-NO" sz="1200" b="0" cap="none" spc="0" dirty="0">
                          <a:solidFill>
                            <a:schemeClr val="tx1"/>
                          </a:solidFill>
                        </a:rPr>
                        <a:t>Dårlig forankring både oppover og sideveis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nb-NO" sz="1200" b="0" cap="none" spc="0" dirty="0">
                          <a:solidFill>
                            <a:schemeClr val="tx1"/>
                          </a:solidFill>
                        </a:rPr>
                        <a:t>Ledere uttrykker usikkerhet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nb-NO" sz="1200" b="0" cap="none" spc="0" dirty="0">
                          <a:solidFill>
                            <a:schemeClr val="tx1"/>
                          </a:solidFill>
                        </a:rPr>
                        <a:t>Delegert ansvar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nb-NO" sz="1200" b="0" cap="none" spc="0" dirty="0">
                          <a:solidFill>
                            <a:schemeClr val="tx1"/>
                          </a:solidFill>
                        </a:rPr>
                        <a:t>Opplevelsen av ensomhet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nb-NO" sz="1200" b="0" cap="none" spc="0" dirty="0">
                          <a:solidFill>
                            <a:schemeClr val="tx1"/>
                          </a:solidFill>
                        </a:rPr>
                        <a:t>Tillit og støtte i det nasjonale VFT-programmet </a:t>
                      </a:r>
                      <a:endParaRPr lang="nb-NO" sz="1200" b="0" cap="none" spc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0" marR="30412" marT="12165" marB="91237"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b-NO" sz="1200" b="0" cap="none" spc="0" dirty="0">
                          <a:solidFill>
                            <a:schemeClr val="tx1"/>
                          </a:solidFill>
                        </a:rPr>
                        <a:t>Møter sviktende motivasjon blant helsepersonell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nb-NO" sz="1200" b="0" cap="none" spc="0" dirty="0">
                        <a:solidFill>
                          <a:schemeClr val="tx1"/>
                        </a:solidFill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b-NO" sz="1200" b="0" cap="none" spc="0" dirty="0">
                          <a:solidFill>
                            <a:schemeClr val="tx1"/>
                          </a:solidFill>
                        </a:rPr>
                        <a:t>Lite støtte fra ledere</a:t>
                      </a:r>
                    </a:p>
                    <a:p>
                      <a:pPr marL="228600">
                        <a:lnSpc>
                          <a:spcPct val="106000"/>
                        </a:lnSpc>
                        <a:buNone/>
                      </a:pPr>
                      <a:r>
                        <a:rPr lang="en-GB" sz="1200" b="0" kern="100" cap="none" spc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nb-NO" sz="1200" b="0" kern="100" cap="none" spc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228600">
                        <a:lnSpc>
                          <a:spcPct val="106000"/>
                        </a:lnSpc>
                        <a:buNone/>
                      </a:pPr>
                      <a:endParaRPr lang="nb-NO" sz="1200" b="0" kern="100" cap="none" spc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30412" marT="12165" marB="91237" anchor="ctr"/>
                </a:tc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nb-NO" sz="1200" b="0" cap="none" spc="0" dirty="0">
                          <a:solidFill>
                            <a:schemeClr val="tx1"/>
                          </a:solidFill>
                        </a:rPr>
                        <a:t>    2. Det var utfordrende å få </a:t>
                      </a: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nb-NO" sz="1200" b="0" cap="none" spc="0" dirty="0">
                          <a:solidFill>
                            <a:schemeClr val="tx1"/>
                          </a:solidFill>
                        </a:rPr>
                        <a:t>    engasjement fra andre </a:t>
                      </a: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nb-NO" sz="1200" b="0" cap="none" spc="0" dirty="0">
                          <a:solidFill>
                            <a:schemeClr val="tx1"/>
                          </a:solidFill>
                        </a:rPr>
                        <a:t>    aktører i organisasjonen</a:t>
                      </a:r>
                      <a:endParaRPr lang="nb-NO" sz="1200" b="0" cap="none" spc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0" marR="30412" marT="12165" marB="91237" anchor="ctr"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5870795"/>
                  </a:ext>
                </a:extLst>
              </a:tr>
              <a:tr h="1335719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nb-NO" sz="1200" b="0" cap="none" spc="0" dirty="0">
                          <a:solidFill>
                            <a:schemeClr val="tx1"/>
                          </a:solidFill>
                        </a:rPr>
                        <a:t>Pågående diskusjoner om plassering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nb-NO" sz="1200" b="0" cap="none" spc="0" dirty="0">
                          <a:solidFill>
                            <a:schemeClr val="tx1"/>
                          </a:solidFill>
                        </a:rPr>
                        <a:t>Nærhet til tjenesteleverandører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nb-NO" sz="1200" b="0" cap="none" spc="0" dirty="0">
                          <a:solidFill>
                            <a:schemeClr val="tx1"/>
                          </a:solidFill>
                        </a:rPr>
                        <a:t>Et kontaktpunkt for hele organisasjonen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nb-NO" sz="1200" b="0" cap="none" spc="0" dirty="0">
                          <a:solidFill>
                            <a:schemeClr val="tx1"/>
                          </a:solidFill>
                        </a:rPr>
                        <a:t>Ingen riktig plass for rollen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nb-NO" sz="1200" b="0" cap="none" spc="0" dirty="0">
                          <a:solidFill>
                            <a:schemeClr val="tx1"/>
                          </a:solidFill>
                        </a:rPr>
                        <a:t>Koordinatorers oppfatning av oppgaver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nb-NO" sz="1200" b="0" cap="none" spc="0" dirty="0">
                          <a:solidFill>
                            <a:schemeClr val="tx1"/>
                          </a:solidFill>
                        </a:rPr>
                        <a:t>Lederes oppfatning av oppgaver</a:t>
                      </a:r>
                    </a:p>
                    <a:p>
                      <a:pPr marL="342900" lvl="0" indent="-342900">
                        <a:lnSpc>
                          <a:spcPct val="106000"/>
                        </a:lnSpc>
                        <a:buFont typeface="Symbol" panose="05050102010706020507" pitchFamily="18" charset="2"/>
                        <a:buChar char=""/>
                      </a:pPr>
                      <a:endParaRPr lang="nb-NO" sz="1200" b="0" kern="100" cap="none" spc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30412" marT="12165" marB="91237"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b-NO" sz="1200" b="0" cap="none" spc="0" dirty="0">
                          <a:solidFill>
                            <a:schemeClr val="tx1"/>
                          </a:solidFill>
                        </a:rPr>
                        <a:t>En rådende usikkerhet om plassering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b-NO" sz="1200" b="0" cap="none" spc="0" dirty="0">
                          <a:solidFill>
                            <a:schemeClr val="tx1"/>
                          </a:solidFill>
                        </a:rPr>
                        <a:t>Begrenset rekkevidde på tvers av avdelinger og enheter</a:t>
                      </a:r>
                    </a:p>
                    <a:p>
                      <a:pPr marL="228600">
                        <a:lnSpc>
                          <a:spcPct val="106000"/>
                        </a:lnSpc>
                        <a:buNone/>
                      </a:pPr>
                      <a:r>
                        <a:rPr lang="en-GB" sz="1200" b="0" kern="100" cap="none" spc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nb-NO" sz="1200" b="0" kern="100" cap="none" spc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30412" marT="12165" marB="91237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nb-NO" sz="1200" b="0" cap="none" spc="0" dirty="0">
                          <a:solidFill>
                            <a:schemeClr val="tx1"/>
                          </a:solidFill>
                        </a:rPr>
                        <a:t>    3. Det var utfordrende å      </a:t>
                      </a:r>
                    </a:p>
                    <a:p>
                      <a:pPr algn="l"/>
                      <a:r>
                        <a:rPr lang="nb-NO" sz="1200" b="0" cap="none" spc="0" dirty="0">
                          <a:solidFill>
                            <a:schemeClr val="tx1"/>
                          </a:solidFill>
                        </a:rPr>
                        <a:t>    finne riktig organisatorisk </a:t>
                      </a:r>
                    </a:p>
                    <a:p>
                      <a:pPr algn="l"/>
                      <a:r>
                        <a:rPr lang="nb-NO" sz="1200" b="0" cap="none" spc="0" dirty="0">
                          <a:solidFill>
                            <a:schemeClr val="tx1"/>
                          </a:solidFill>
                        </a:rPr>
                        <a:t>    plassering for rollen</a:t>
                      </a:r>
                      <a:endParaRPr lang="nb-NO" sz="1200" b="0" cap="none" spc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0" marR="30412" marT="12165" marB="91237" anchor="ctr"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8921314"/>
                  </a:ext>
                </a:extLst>
              </a:tr>
            </a:tbl>
          </a:graphicData>
        </a:graphic>
      </p:graphicFrame>
      <p:sp>
        <p:nvSpPr>
          <p:cNvPr id="7" name="TekstSylinder 6">
            <a:extLst>
              <a:ext uri="{FF2B5EF4-FFF2-40B4-BE49-F238E27FC236}">
                <a16:creationId xmlns:a16="http://schemas.microsoft.com/office/drawing/2014/main" id="{CFE1DA9B-BA2B-D608-E0C8-34D6BFF015F6}"/>
              </a:ext>
            </a:extLst>
          </p:cNvPr>
          <p:cNvSpPr txBox="1"/>
          <p:nvPr/>
        </p:nvSpPr>
        <p:spPr>
          <a:xfrm>
            <a:off x="665480" y="6283960"/>
            <a:ext cx="10876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00" dirty="0">
                <a:solidFill>
                  <a:schemeClr val="tx1">
                    <a:tint val="75000"/>
                  </a:schemeClr>
                </a:solidFill>
              </a:rPr>
              <a:t>Dennis </a:t>
            </a:r>
            <a:r>
              <a:rPr lang="nb-NO" sz="1000" dirty="0" err="1">
                <a:solidFill>
                  <a:schemeClr val="tx1">
                    <a:tint val="75000"/>
                  </a:schemeClr>
                </a:solidFill>
              </a:rPr>
              <a:t>A.Gioia</a:t>
            </a:r>
            <a:r>
              <a:rPr lang="nb-NO" sz="1000" dirty="0">
                <a:solidFill>
                  <a:schemeClr val="tx1">
                    <a:tint val="75000"/>
                  </a:schemeClr>
                </a:solidFill>
              </a:rPr>
              <a:t> KGC, Aimee L. Hamilton </a:t>
            </a:r>
            <a:r>
              <a:rPr lang="nb-NO" sz="1000" dirty="0" err="1">
                <a:solidFill>
                  <a:schemeClr val="tx1">
                    <a:tint val="75000"/>
                  </a:schemeClr>
                </a:solidFill>
              </a:rPr>
              <a:t>Seeking</a:t>
            </a:r>
            <a:r>
              <a:rPr lang="nb-NO" sz="1000" dirty="0">
                <a:solidFill>
                  <a:schemeClr val="tx1">
                    <a:tint val="75000"/>
                  </a:schemeClr>
                </a:solidFill>
              </a:rPr>
              <a:t> </a:t>
            </a:r>
            <a:r>
              <a:rPr lang="nb-NO" sz="1000" dirty="0" err="1">
                <a:solidFill>
                  <a:schemeClr val="tx1">
                    <a:tint val="75000"/>
                  </a:schemeClr>
                </a:solidFill>
              </a:rPr>
              <a:t>qualitative</a:t>
            </a:r>
            <a:r>
              <a:rPr lang="nb-NO" sz="1000" dirty="0">
                <a:solidFill>
                  <a:schemeClr val="tx1">
                    <a:tint val="75000"/>
                  </a:schemeClr>
                </a:solidFill>
              </a:rPr>
              <a:t> </a:t>
            </a:r>
            <a:r>
              <a:rPr lang="nb-NO" sz="1000" dirty="0" err="1">
                <a:solidFill>
                  <a:schemeClr val="tx1">
                    <a:tint val="75000"/>
                  </a:schemeClr>
                </a:solidFill>
              </a:rPr>
              <a:t>rigor</a:t>
            </a:r>
            <a:r>
              <a:rPr lang="nb-NO" sz="1000" dirty="0">
                <a:solidFill>
                  <a:schemeClr val="tx1">
                    <a:tint val="75000"/>
                  </a:schemeClr>
                </a:solidFill>
              </a:rPr>
              <a:t> in </a:t>
            </a:r>
            <a:r>
              <a:rPr lang="nb-NO" sz="1000" dirty="0" err="1">
                <a:solidFill>
                  <a:schemeClr val="tx1">
                    <a:tint val="75000"/>
                  </a:schemeClr>
                </a:solidFill>
              </a:rPr>
              <a:t>inductive</a:t>
            </a:r>
            <a:r>
              <a:rPr lang="nb-NO" sz="1000" dirty="0">
                <a:solidFill>
                  <a:schemeClr val="tx1">
                    <a:tint val="75000"/>
                  </a:schemeClr>
                </a:solidFill>
              </a:rPr>
              <a:t> </a:t>
            </a:r>
            <a:r>
              <a:rPr lang="nb-NO" sz="1000" dirty="0" err="1">
                <a:solidFill>
                  <a:schemeClr val="tx1">
                    <a:tint val="75000"/>
                  </a:schemeClr>
                </a:solidFill>
              </a:rPr>
              <a:t>research</a:t>
            </a:r>
            <a:r>
              <a:rPr lang="nb-NO" sz="1000" dirty="0">
                <a:solidFill>
                  <a:schemeClr val="tx1">
                    <a:tint val="75000"/>
                  </a:schemeClr>
                </a:solidFill>
              </a:rPr>
              <a:t>: Notes </a:t>
            </a:r>
            <a:r>
              <a:rPr lang="nb-NO" sz="1000" dirty="0" err="1">
                <a:solidFill>
                  <a:schemeClr val="tx1">
                    <a:tint val="75000"/>
                  </a:schemeClr>
                </a:solidFill>
              </a:rPr>
              <a:t>on</a:t>
            </a:r>
            <a:r>
              <a:rPr lang="nb-NO" sz="1000" dirty="0">
                <a:solidFill>
                  <a:schemeClr val="tx1">
                    <a:tint val="75000"/>
                  </a:schemeClr>
                </a:solidFill>
              </a:rPr>
              <a:t> </a:t>
            </a:r>
            <a:r>
              <a:rPr lang="nb-NO" sz="1000" dirty="0" err="1">
                <a:solidFill>
                  <a:schemeClr val="tx1">
                    <a:tint val="75000"/>
                  </a:schemeClr>
                </a:solidFill>
              </a:rPr>
              <a:t>the</a:t>
            </a:r>
            <a:r>
              <a:rPr lang="nb-NO" sz="1000" dirty="0">
                <a:solidFill>
                  <a:schemeClr val="tx1">
                    <a:tint val="75000"/>
                  </a:schemeClr>
                </a:solidFill>
              </a:rPr>
              <a:t> </a:t>
            </a:r>
            <a:r>
              <a:rPr lang="nb-NO" sz="1000" dirty="0" err="1">
                <a:solidFill>
                  <a:schemeClr val="tx1">
                    <a:tint val="75000"/>
                  </a:schemeClr>
                </a:solidFill>
              </a:rPr>
              <a:t>Gioia</a:t>
            </a:r>
            <a:r>
              <a:rPr lang="nb-NO" sz="1000" dirty="0">
                <a:solidFill>
                  <a:schemeClr val="tx1">
                    <a:tint val="75000"/>
                  </a:schemeClr>
                </a:solidFill>
              </a:rPr>
              <a:t> </a:t>
            </a:r>
            <a:r>
              <a:rPr lang="nb-NO" sz="1000" dirty="0" err="1">
                <a:solidFill>
                  <a:schemeClr val="tx1">
                    <a:tint val="75000"/>
                  </a:schemeClr>
                </a:solidFill>
              </a:rPr>
              <a:t>methodology</a:t>
            </a:r>
            <a:r>
              <a:rPr lang="nb-NO" sz="1000" dirty="0">
                <a:solidFill>
                  <a:schemeClr val="tx1">
                    <a:tint val="75000"/>
                  </a:schemeClr>
                </a:solidFill>
              </a:rPr>
              <a:t>. </a:t>
            </a:r>
            <a:r>
              <a:rPr lang="nb-NO" sz="1000" dirty="0" err="1">
                <a:solidFill>
                  <a:schemeClr val="tx1">
                    <a:tint val="75000"/>
                  </a:schemeClr>
                </a:solidFill>
              </a:rPr>
              <a:t>Organizational</a:t>
            </a:r>
            <a:r>
              <a:rPr lang="nb-NO" sz="1000" dirty="0">
                <a:solidFill>
                  <a:schemeClr val="tx1">
                    <a:tint val="75000"/>
                  </a:schemeClr>
                </a:solidFill>
              </a:rPr>
              <a:t> Research Methods. 2013;16(1):15-31.</a:t>
            </a:r>
          </a:p>
          <a:p>
            <a:r>
              <a:rPr lang="en-US" sz="1000" dirty="0">
                <a:solidFill>
                  <a:schemeClr val="tx1">
                    <a:tint val="75000"/>
                  </a:schemeClr>
                </a:solidFill>
              </a:rPr>
              <a:t>Rotvold, G. H., Trondsen, M. V., &amp; Sandaunet, A. G. (2025). The search for successful welfare technology (WFT) implementation: Norwegian municipalities implementing a WFT coordinating role-a qualitative study. </a:t>
            </a:r>
            <a:r>
              <a:rPr lang="en-US" sz="1000" dirty="0" err="1">
                <a:solidFill>
                  <a:schemeClr val="tx1">
                    <a:tint val="75000"/>
                  </a:schemeClr>
                </a:solidFill>
              </a:rPr>
              <a:t>Bmc</a:t>
            </a:r>
            <a:r>
              <a:rPr lang="en-US" sz="1000" dirty="0">
                <a:solidFill>
                  <a:schemeClr val="tx1">
                    <a:tint val="75000"/>
                  </a:schemeClr>
                </a:solidFill>
              </a:rPr>
              <a:t> Health Services Research, 25(1), 837.</a:t>
            </a:r>
            <a:endParaRPr lang="nb-NO" sz="1000" dirty="0">
              <a:solidFill>
                <a:schemeClr val="tx1">
                  <a:tint val="75000"/>
                </a:schemeClr>
              </a:solidFill>
            </a:endParaRP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95514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4BC07A-B795-D2CD-1A39-B127FD21B9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096C23E-2030-9278-9EED-893FEE79B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6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Hvordan unngå at delegering til PL/koordinatorer blir et vagt implementeringsverktøy</a:t>
            </a:r>
            <a:r>
              <a:rPr lang="nb-NO" sz="3600" dirty="0"/>
              <a:t>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9E4A223-5666-F7A5-80A9-C4B470D042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000" y="1825625"/>
            <a:ext cx="11160000" cy="4077464"/>
          </a:xfrm>
          <a:noFill/>
        </p:spPr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nb-NO" dirty="0"/>
              <a:t>Upresis organisering av endringsimplementering</a:t>
            </a:r>
          </a:p>
          <a:p>
            <a:pPr marL="869950" lvl="1" indent="-514350">
              <a:buFont typeface="Arial" panose="020B0604020202020204" pitchFamily="34" charset="0"/>
              <a:buChar char="•"/>
            </a:pPr>
            <a:r>
              <a:rPr lang="nb-NO" dirty="0"/>
              <a:t>Begrensninger i koordinator-rollen</a:t>
            </a:r>
          </a:p>
          <a:p>
            <a:pPr marL="969963" lvl="2" indent="-342900"/>
            <a:r>
              <a:rPr lang="nb-NO" kern="100" dirty="0">
                <a:ea typeface="Calibri" panose="020F0502020204030204" pitchFamily="34" charset="0"/>
                <a:cs typeface="Times New Roman" panose="02020603050405020304" pitchFamily="18" charset="0"/>
              </a:rPr>
              <a:t> Eksistensen av siloer virker hemmende på implementeringsprosessen</a:t>
            </a:r>
          </a:p>
          <a:p>
            <a:pPr marL="1084263" lvl="2" indent="-457200"/>
            <a:r>
              <a:rPr lang="nb-NO" dirty="0"/>
              <a:t>Forankringsarbeidet er utfordrende</a:t>
            </a:r>
          </a:p>
          <a:p>
            <a:pPr marL="1084263" lvl="2" indent="-457200"/>
            <a:r>
              <a:rPr lang="nb-NO" dirty="0"/>
              <a:t>Hvordan håndtere motstand/ mangel på kapasitet?</a:t>
            </a:r>
          </a:p>
          <a:p>
            <a:pPr marL="1084263" lvl="2" indent="-457200"/>
            <a:endParaRPr lang="nb-NO" dirty="0"/>
          </a:p>
          <a:p>
            <a:pPr marL="514350" indent="-514350">
              <a:buFont typeface="+mj-lt"/>
              <a:buAutoNum type="arabicPeriod"/>
            </a:pPr>
            <a:r>
              <a:rPr lang="nb-NO" dirty="0"/>
              <a:t>Utilstrekkelig hensyn til eksisterende prosesser og strukturer</a:t>
            </a:r>
          </a:p>
          <a:p>
            <a:pPr marL="869950" lvl="1" indent="-514350">
              <a:buFont typeface="Arial" panose="020B0604020202020204" pitchFamily="34" charset="0"/>
              <a:buChar char="•"/>
            </a:pPr>
            <a:r>
              <a:rPr lang="nb-NO" dirty="0"/>
              <a:t>Det er behov for mer struktur i implementeringsprosessen</a:t>
            </a:r>
          </a:p>
          <a:p>
            <a:pPr marL="969963" lvl="2" indent="-342900"/>
            <a:r>
              <a:rPr lang="nb-NO" dirty="0"/>
              <a:t>Større bevissthet rundt selve endringsprosessen som skal gjennomføres</a:t>
            </a:r>
          </a:p>
          <a:p>
            <a:pPr marL="969963" lvl="2" indent="-342900"/>
            <a:r>
              <a:rPr lang="nb-NO" dirty="0"/>
              <a:t>Mer involvering av ledelsen i implementeringsarbeidet</a:t>
            </a:r>
          </a:p>
          <a:p>
            <a:r>
              <a:rPr lang="nb-NO" sz="28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endParaRPr lang="nb-NO" dirty="0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BDDDC9AA-AB1D-0C90-ED42-464C77ED3351}"/>
              </a:ext>
            </a:extLst>
          </p:cNvPr>
          <p:cNvSpPr txBox="1"/>
          <p:nvPr/>
        </p:nvSpPr>
        <p:spPr>
          <a:xfrm>
            <a:off x="645160" y="6106160"/>
            <a:ext cx="1096772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1">
                    <a:tint val="75000"/>
                  </a:schemeClr>
                </a:solidFill>
              </a:rPr>
              <a:t>Rotvold, G. H., Trondsen, M. V., &amp; Sandaunet, A. G. (2025). The search for successful welfare technology (WFT) implementation: Norwegian municipalities implementing a WFT coordinating role-a qualitative study. </a:t>
            </a:r>
            <a:r>
              <a:rPr lang="en-US" sz="1000" dirty="0" err="1">
                <a:solidFill>
                  <a:schemeClr val="tx1">
                    <a:tint val="75000"/>
                  </a:schemeClr>
                </a:solidFill>
              </a:rPr>
              <a:t>Bmc</a:t>
            </a:r>
            <a:r>
              <a:rPr lang="en-US" sz="1000" dirty="0">
                <a:solidFill>
                  <a:schemeClr val="tx1">
                    <a:tint val="75000"/>
                  </a:schemeClr>
                </a:solidFill>
              </a:rPr>
              <a:t> Health Services Research, 25(1), 837.</a:t>
            </a:r>
            <a:endParaRPr lang="nb-NO" sz="1000" dirty="0">
              <a:solidFill>
                <a:schemeClr val="tx1">
                  <a:tint val="75000"/>
                </a:schemeClr>
              </a:solidFill>
            </a:endParaRPr>
          </a:p>
          <a:p>
            <a:endParaRPr lang="en-US" sz="1000" dirty="0">
              <a:solidFill>
                <a:schemeClr val="tx1">
                  <a:tint val="75000"/>
                </a:schemeClr>
              </a:solidFill>
            </a:endParaRPr>
          </a:p>
          <a:p>
            <a:r>
              <a:rPr lang="en-US" sz="1000" dirty="0">
                <a:solidFill>
                  <a:schemeClr val="tx1">
                    <a:tint val="75000"/>
                  </a:schemeClr>
                </a:solidFill>
              </a:rPr>
              <a:t>Beer M, Nohria N. Cracking the code of change. Harvard business review. 2000;78(3):133-41.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483563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1">
            <a:extLst>
              <a:ext uri="{FF2B5EF4-FFF2-40B4-BE49-F238E27FC236}">
                <a16:creationId xmlns:a16="http://schemas.microsoft.com/office/drawing/2014/main" id="{205F1F32-290C-B05C-8FA4-2C36AF87E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000" y="365126"/>
            <a:ext cx="10635220" cy="908414"/>
          </a:xfrm>
        </p:spPr>
        <p:txBody>
          <a:bodyPr/>
          <a:lstStyle/>
          <a:p>
            <a:r>
              <a:rPr lang="nb-NO" dirty="0"/>
              <a:t>2. Ledelse</a:t>
            </a:r>
          </a:p>
        </p:txBody>
      </p:sp>
      <p:sp>
        <p:nvSpPr>
          <p:cNvPr id="6" name="Plassholder for tekst 2">
            <a:extLst>
              <a:ext uri="{FF2B5EF4-FFF2-40B4-BE49-F238E27FC236}">
                <a16:creationId xmlns:a16="http://schemas.microsoft.com/office/drawing/2014/main" id="{E606BCA6-AF40-378A-562E-81C6A7A937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0756" y="2085511"/>
            <a:ext cx="6044351" cy="3604089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 err="1"/>
              <a:t>Ledere</a:t>
            </a:r>
            <a:r>
              <a:rPr lang="en-US" dirty="0"/>
              <a:t> er </a:t>
            </a:r>
            <a:r>
              <a:rPr lang="en-US" dirty="0" err="1"/>
              <a:t>nøkkel</a:t>
            </a:r>
            <a:r>
              <a:rPr lang="en-US" dirty="0"/>
              <a:t> </a:t>
            </a:r>
            <a:r>
              <a:rPr lang="en-US" dirty="0" err="1"/>
              <a:t>fasilitatorer</a:t>
            </a:r>
            <a:r>
              <a:rPr lang="en-US" dirty="0"/>
              <a:t> av </a:t>
            </a:r>
            <a:r>
              <a:rPr lang="en-US" dirty="0" err="1"/>
              <a:t>endring</a:t>
            </a:r>
            <a:r>
              <a:rPr lang="en-US" dirty="0"/>
              <a:t> </a:t>
            </a: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b-NO" dirty="0"/>
              <a:t>Ledelse foregår i en kontekst der kryssende forventninger og stadige endringer kan utgjøre hindringer </a:t>
            </a: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b-NO" sz="2800" dirty="0"/>
              <a:t>Ledere står også i daglige situasjoner som er forbundet med barrierer</a:t>
            </a:r>
          </a:p>
        </p:txBody>
      </p:sp>
      <p:pic>
        <p:nvPicPr>
          <p:cNvPr id="10" name="Plassholder for bilde 9" descr="Et bilde som inneholder klær, person, Menneskeansikt, Jobb&#10;&#10;KI-generert innhold kan være feil.">
            <a:extLst>
              <a:ext uri="{FF2B5EF4-FFF2-40B4-BE49-F238E27FC236}">
                <a16:creationId xmlns:a16="http://schemas.microsoft.com/office/drawing/2014/main" id="{A9F49F00-DCFB-2BEE-A3E8-A37E13AAA44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381" y="1991589"/>
            <a:ext cx="5503863" cy="3781889"/>
          </a:xfr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31EBEF0E-9256-37ED-8D3C-FD9B620B8129}"/>
              </a:ext>
            </a:extLst>
          </p:cNvPr>
          <p:cNvSpPr txBox="1"/>
          <p:nvPr/>
        </p:nvSpPr>
        <p:spPr>
          <a:xfrm>
            <a:off x="516000" y="5773479"/>
            <a:ext cx="1133564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1">
                    <a:tint val="75000"/>
                  </a:schemeClr>
                </a:solidFill>
              </a:rPr>
              <a:t>Burns, J. (1978). Leadership and followership. Leadership, 18, 18-23.</a:t>
            </a:r>
          </a:p>
          <a:p>
            <a:r>
              <a:rPr lang="en-US" sz="1000" dirty="0">
                <a:solidFill>
                  <a:schemeClr val="tx1">
                    <a:tint val="75000"/>
                  </a:schemeClr>
                </a:solidFill>
              </a:rPr>
              <a:t>Bass, B. M. (1990). From transactional to transformational leadership: Learning to share the vision. Organizational Dynamics, 18(3), 19-31. </a:t>
            </a:r>
            <a:r>
              <a:rPr lang="en-US" sz="1000" dirty="0" err="1">
                <a:solidFill>
                  <a:schemeClr val="tx1">
                    <a:tint val="75000"/>
                  </a:schemeClr>
                </a:solidFill>
              </a:rPr>
              <a:t>doi:</a:t>
            </a:r>
            <a:r>
              <a:rPr lang="en-US" sz="1000" dirty="0" err="1">
                <a:solidFill>
                  <a:schemeClr val="tx1">
                    <a:tint val="7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</a:t>
            </a:r>
            <a:r>
              <a:rPr lang="en-US" sz="1000" dirty="0">
                <a:solidFill>
                  <a:schemeClr val="tx1">
                    <a:tint val="7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://doi.org/10.1016/0090-2616(90)90061-S</a:t>
            </a:r>
            <a:endParaRPr lang="nb-NO" sz="1000" dirty="0">
              <a:solidFill>
                <a:schemeClr val="tx1">
                  <a:tint val="75000"/>
                </a:schemeClr>
              </a:solidFill>
            </a:endParaRPr>
          </a:p>
          <a:p>
            <a:r>
              <a:rPr lang="en-US" sz="1000" dirty="0">
                <a:solidFill>
                  <a:schemeClr val="tx1">
                    <a:tint val="75000"/>
                  </a:schemeClr>
                </a:solidFill>
              </a:rPr>
              <a:t>Balogun, J. (2006). Managing Change: Steering a Course between Intended Strategies and Unanticipated Outcomes. Long Range Planning, 39, 29-49. doi:10.1016/j.lrp.2005.02.010</a:t>
            </a:r>
          </a:p>
          <a:p>
            <a:r>
              <a:rPr lang="en-US" sz="1000" dirty="0" err="1">
                <a:solidFill>
                  <a:schemeClr val="tx1">
                    <a:tint val="75000"/>
                  </a:schemeClr>
                </a:solidFill>
              </a:rPr>
              <a:t>Klemsdal</a:t>
            </a:r>
            <a:r>
              <a:rPr lang="en-US" sz="1000" dirty="0">
                <a:solidFill>
                  <a:schemeClr val="tx1">
                    <a:tint val="75000"/>
                  </a:schemeClr>
                </a:solidFill>
              </a:rPr>
              <a:t>, Lars; Andreassen, Tone Alm &amp; Breit, Eric Martin Alexander (2022). Resisting or Facilitating Change? How Street-Level Managers’ </a:t>
            </a:r>
            <a:r>
              <a:rPr lang="en-US" sz="1000" dirty="0" err="1">
                <a:solidFill>
                  <a:schemeClr val="tx1">
                    <a:tint val="75000"/>
                  </a:schemeClr>
                </a:solidFill>
              </a:rPr>
              <a:t>SituationalWork</a:t>
            </a:r>
            <a:r>
              <a:rPr lang="en-US" sz="1000" dirty="0">
                <a:solidFill>
                  <a:schemeClr val="tx1">
                    <a:tint val="75000"/>
                  </a:schemeClr>
                </a:solidFill>
              </a:rPr>
              <a:t> Contributes to the Implementation of Public Reforms. Journal of Public Administration Research and Theory (JPART). ISSN 1053-1858. 32(4), p. 736–749. </a:t>
            </a:r>
            <a:r>
              <a:rPr lang="en-US" sz="1000" dirty="0" err="1">
                <a:solidFill>
                  <a:schemeClr val="tx1">
                    <a:tint val="75000"/>
                  </a:schemeClr>
                </a:solidFill>
              </a:rPr>
              <a:t>doi</a:t>
            </a:r>
            <a:r>
              <a:rPr lang="en-US" sz="1000" dirty="0">
                <a:solidFill>
                  <a:schemeClr val="tx1">
                    <a:tint val="75000"/>
                  </a:schemeClr>
                </a:solidFill>
              </a:rPr>
              <a:t>: </a:t>
            </a:r>
            <a:r>
              <a:rPr lang="en-US" sz="1000" dirty="0">
                <a:solidFill>
                  <a:schemeClr val="tx1">
                    <a:tint val="7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10.1093/</a:t>
            </a:r>
            <a:r>
              <a:rPr lang="en-US" sz="1000" dirty="0" err="1">
                <a:solidFill>
                  <a:schemeClr val="tx1">
                    <a:tint val="7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jopart</a:t>
            </a:r>
            <a:r>
              <a:rPr lang="en-US" sz="1000" dirty="0">
                <a:solidFill>
                  <a:schemeClr val="tx1">
                    <a:tint val="7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/muac004</a:t>
            </a:r>
            <a:r>
              <a:rPr lang="en-US" sz="1000" dirty="0">
                <a:solidFill>
                  <a:schemeClr val="tx1">
                    <a:tint val="75000"/>
                  </a:schemeClr>
                </a:solidFill>
              </a:rPr>
              <a:t>. </a:t>
            </a:r>
            <a:r>
              <a:rPr lang="en-US" sz="1000" dirty="0">
                <a:solidFill>
                  <a:schemeClr val="tx1">
                    <a:tint val="75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Full text in Research Archive</a:t>
            </a:r>
            <a:endParaRPr lang="nb-NO" sz="1000" dirty="0">
              <a:solidFill>
                <a:schemeClr val="tx1">
                  <a:tint val="75000"/>
                </a:schemeClr>
              </a:solidFill>
            </a:endParaRPr>
          </a:p>
          <a:p>
            <a:endParaRPr lang="nb-NO" sz="1000" dirty="0"/>
          </a:p>
          <a:p>
            <a:endParaRPr lang="nb-NO" sz="1000" dirty="0"/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09206F64-46E3-A076-1471-2A6FA5F91307}"/>
              </a:ext>
            </a:extLst>
          </p:cNvPr>
          <p:cNvSpPr txBox="1"/>
          <p:nvPr/>
        </p:nvSpPr>
        <p:spPr>
          <a:xfrm>
            <a:off x="595604" y="1234044"/>
            <a:ext cx="1133564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i="1" dirty="0"/>
              <a:t>«Hva er de kommunale lederne innen helse og omsorg opptatt av ved innføring av velferdsteknologi?»</a:t>
            </a:r>
            <a:endParaRPr lang="nb-NO" sz="2000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178335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E5AADB-20F9-2818-7701-8CF40F8B0A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03AAF0E1-E395-EC03-3410-613F95C327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000" y="365125"/>
            <a:ext cx="10635220" cy="620395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nb-NO" kern="1200" dirty="0">
                <a:latin typeface="+mj-lt"/>
                <a:ea typeface="+mj-ea"/>
                <a:cs typeface="+mj-cs"/>
              </a:rPr>
              <a:t>Funn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49A748A5-511D-BAF6-F876-DBEFE3BF363D}"/>
              </a:ext>
            </a:extLst>
          </p:cNvPr>
          <p:cNvSpPr txBox="1"/>
          <p:nvPr/>
        </p:nvSpPr>
        <p:spPr>
          <a:xfrm>
            <a:off x="6172200" y="1825625"/>
            <a:ext cx="550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</a:pPr>
            <a:endParaRPr lang="nb-NO" sz="2800" dirty="0"/>
          </a:p>
        </p:txBody>
      </p:sp>
      <p:graphicFrame>
        <p:nvGraphicFramePr>
          <p:cNvPr id="4" name="Plassholder for innhold 3">
            <a:extLst>
              <a:ext uri="{FF2B5EF4-FFF2-40B4-BE49-F238E27FC236}">
                <a16:creationId xmlns:a16="http://schemas.microsoft.com/office/drawing/2014/main" id="{0822A482-5412-8AB3-036F-7660CB5B2F3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042160" y="-10896219"/>
          <a:ext cx="4446918" cy="43953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51906">
                  <a:extLst>
                    <a:ext uri="{9D8B030D-6E8A-4147-A177-3AD203B41FA5}">
                      <a16:colId xmlns:a16="http://schemas.microsoft.com/office/drawing/2014/main" val="3389420950"/>
                    </a:ext>
                  </a:extLst>
                </a:gridCol>
                <a:gridCol w="967081">
                  <a:extLst>
                    <a:ext uri="{9D8B030D-6E8A-4147-A177-3AD203B41FA5}">
                      <a16:colId xmlns:a16="http://schemas.microsoft.com/office/drawing/2014/main" val="1600759407"/>
                    </a:ext>
                  </a:extLst>
                </a:gridCol>
                <a:gridCol w="1225448">
                  <a:extLst>
                    <a:ext uri="{9D8B030D-6E8A-4147-A177-3AD203B41FA5}">
                      <a16:colId xmlns:a16="http://schemas.microsoft.com/office/drawing/2014/main" val="1111579360"/>
                    </a:ext>
                  </a:extLst>
                </a:gridCol>
                <a:gridCol w="902483">
                  <a:extLst>
                    <a:ext uri="{9D8B030D-6E8A-4147-A177-3AD203B41FA5}">
                      <a16:colId xmlns:a16="http://schemas.microsoft.com/office/drawing/2014/main" val="1864921514"/>
                    </a:ext>
                  </a:extLst>
                </a:gridCol>
              </a:tblGrid>
              <a:tr h="187376">
                <a:tc gridSpan="4"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300" kern="100">
                          <a:effectLst/>
                        </a:rPr>
                        <a:t>“How is the process of implementing a welfare technology coordinator role unfolding in Norwegian municipalities?”   </a:t>
                      </a:r>
                      <a:endParaRPr lang="nb-NO" sz="300" kern="100">
                        <a:effectLst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300" kern="100">
                          <a:effectLst/>
                        </a:rPr>
                        <a:t> </a:t>
                      </a:r>
                      <a:endParaRPr lang="nb-NO" sz="3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254" marR="11254" marT="0" marB="0" anchor="b"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3929719"/>
                  </a:ext>
                </a:extLst>
              </a:tr>
              <a:tr h="161653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300" kern="100">
                          <a:effectLst/>
                        </a:rPr>
                        <a:t>Examples</a:t>
                      </a:r>
                      <a:endParaRPr lang="nb-NO" sz="300" kern="100">
                        <a:effectLst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300" kern="100">
                          <a:effectLst/>
                        </a:rPr>
                        <a:t> </a:t>
                      </a:r>
                      <a:endParaRPr lang="nb-NO" sz="3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254" marR="112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300" kern="100">
                          <a:effectLst/>
                        </a:rPr>
                        <a:t>1st order concepts</a:t>
                      </a:r>
                      <a:endParaRPr lang="nb-NO" sz="300" kern="100">
                        <a:effectLst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300" kern="100">
                          <a:effectLst/>
                        </a:rPr>
                        <a:t> </a:t>
                      </a:r>
                      <a:endParaRPr lang="nb-NO" sz="3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254" marR="112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300" kern="100">
                          <a:effectLst/>
                        </a:rPr>
                        <a:t>2nd order themes</a:t>
                      </a:r>
                      <a:endParaRPr lang="nb-NO" sz="300" kern="100">
                        <a:effectLst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300" kern="100">
                          <a:effectLst/>
                        </a:rPr>
                        <a:t> </a:t>
                      </a:r>
                      <a:endParaRPr lang="nb-NO" sz="3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254" marR="112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300" kern="100">
                          <a:effectLst/>
                        </a:rPr>
                        <a:t>Aggregated dimensions</a:t>
                      </a:r>
                      <a:endParaRPr lang="nb-NO" sz="3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254" marR="11254" marT="0" marB="0" anchor="b"/>
                </a:tc>
                <a:extLst>
                  <a:ext uri="{0D108BD9-81ED-4DB2-BD59-A6C34878D82A}">
                    <a16:rowId xmlns:a16="http://schemas.microsoft.com/office/drawing/2014/main" val="1693107458"/>
                  </a:ext>
                </a:extLst>
              </a:tr>
              <a:tr h="1184139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6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GB" sz="300" kern="100">
                          <a:effectLst/>
                        </a:rPr>
                        <a:t>No available guidelines for the function</a:t>
                      </a:r>
                      <a:endParaRPr lang="nb-NO" sz="300" kern="10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6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GB" sz="300" kern="100">
                          <a:effectLst/>
                        </a:rPr>
                        <a:t>WFT- coordinator tasks defined by national guidelines for implementation of WFT</a:t>
                      </a:r>
                      <a:endParaRPr lang="nb-NO" sz="300" kern="10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6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GB" sz="300" kern="100">
                          <a:effectLst/>
                        </a:rPr>
                        <a:t>The coordinators were drawn in all directions</a:t>
                      </a:r>
                      <a:endParaRPr lang="nb-NO" sz="300" kern="10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6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GB" sz="300" kern="100">
                          <a:effectLst/>
                        </a:rPr>
                        <a:t>A point of contact</a:t>
                      </a:r>
                      <a:endParaRPr lang="nb-NO" sz="300" kern="10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6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GB" sz="300" kern="100">
                          <a:effectLst/>
                        </a:rPr>
                        <a:t>WFT competence dissemination</a:t>
                      </a:r>
                      <a:endParaRPr lang="nb-NO" sz="3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254" marR="11254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6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GB" sz="300" kern="100">
                          <a:effectLst/>
                        </a:rPr>
                        <a:t>An extensive character of the role</a:t>
                      </a:r>
                      <a:endParaRPr lang="nb-NO" sz="300" kern="10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6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GB" sz="300" kern="100">
                          <a:effectLst/>
                        </a:rPr>
                        <a:t>An unclear role </a:t>
                      </a:r>
                      <a:endParaRPr lang="nb-NO" sz="300" kern="100">
                        <a:effectLst/>
                      </a:endParaRPr>
                    </a:p>
                    <a:p>
                      <a:pPr marL="228600">
                        <a:lnSpc>
                          <a:spcPct val="106000"/>
                        </a:lnSpc>
                        <a:buNone/>
                      </a:pPr>
                      <a:r>
                        <a:rPr lang="en-GB" sz="300" kern="100">
                          <a:effectLst/>
                        </a:rPr>
                        <a:t> </a:t>
                      </a:r>
                      <a:endParaRPr lang="nb-NO" sz="3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254" marR="11254" marT="0" marB="0"/>
                </a:tc>
                <a:tc>
                  <a:txBody>
                    <a:bodyPr/>
                    <a:lstStyle/>
                    <a:p>
                      <a:pPr marL="228600">
                        <a:lnSpc>
                          <a:spcPct val="106000"/>
                        </a:lnSpc>
                        <a:buNone/>
                      </a:pPr>
                      <a:r>
                        <a:rPr lang="en-GB" sz="300" kern="100">
                          <a:effectLst/>
                        </a:rPr>
                        <a:t>The role was challenging to delimit</a:t>
                      </a:r>
                      <a:endParaRPr lang="nb-NO" sz="300" kern="100">
                        <a:effectLst/>
                      </a:endParaRPr>
                    </a:p>
                    <a:p>
                      <a:pPr marL="228600">
                        <a:lnSpc>
                          <a:spcPct val="106000"/>
                        </a:lnSpc>
                        <a:buNone/>
                      </a:pPr>
                      <a:r>
                        <a:rPr lang="en-GB" sz="300" kern="100">
                          <a:effectLst/>
                        </a:rPr>
                        <a:t> </a:t>
                      </a:r>
                      <a:endParaRPr lang="nb-NO" sz="300" kern="100">
                        <a:effectLst/>
                      </a:endParaRPr>
                    </a:p>
                    <a:p>
                      <a:pPr marL="228600">
                        <a:lnSpc>
                          <a:spcPct val="106000"/>
                        </a:lnSpc>
                        <a:buNone/>
                      </a:pPr>
                      <a:r>
                        <a:rPr lang="en-GB" sz="300" kern="100">
                          <a:effectLst/>
                        </a:rPr>
                        <a:t> </a:t>
                      </a:r>
                      <a:endParaRPr lang="nb-NO" sz="300" kern="100">
                        <a:effectLst/>
                      </a:endParaRPr>
                    </a:p>
                    <a:p>
                      <a:pPr marL="228600">
                        <a:lnSpc>
                          <a:spcPct val="106000"/>
                        </a:lnSpc>
                        <a:buNone/>
                      </a:pPr>
                      <a:r>
                        <a:rPr lang="en-GB" sz="300" kern="100">
                          <a:effectLst/>
                        </a:rPr>
                        <a:t> </a:t>
                      </a:r>
                      <a:endParaRPr lang="nb-NO" sz="300" kern="100">
                        <a:effectLst/>
                      </a:endParaRPr>
                    </a:p>
                    <a:p>
                      <a:pPr marL="228600">
                        <a:lnSpc>
                          <a:spcPct val="10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300" kern="10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nb-NO" sz="300" kern="100">
                        <a:effectLst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300" kern="10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nb-NO" sz="300" kern="100">
                        <a:effectLst/>
                      </a:endParaRPr>
                    </a:p>
                    <a:p>
                      <a:pPr marL="457200">
                        <a:lnSpc>
                          <a:spcPct val="10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300" kern="10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nb-NO" sz="3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254" marR="11254" marT="0" marB="0"/>
                </a:tc>
                <a:tc rowSpan="3">
                  <a:txBody>
                    <a:bodyPr/>
                    <a:lstStyle/>
                    <a:p>
                      <a:pPr marL="342900" lvl="0" indent="-342900">
                        <a:lnSpc>
                          <a:spcPct val="106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GB" sz="300" kern="100">
                          <a:effectLst/>
                        </a:rPr>
                        <a:t>Inaccurate arrangement of change implementation</a:t>
                      </a:r>
                      <a:endParaRPr lang="nb-NO" sz="300" kern="100">
                        <a:effectLst/>
                      </a:endParaRPr>
                    </a:p>
                    <a:p>
                      <a:pPr marL="228600">
                        <a:lnSpc>
                          <a:spcPct val="106000"/>
                        </a:lnSpc>
                        <a:buNone/>
                      </a:pPr>
                      <a:r>
                        <a:rPr lang="en-GB" sz="300" kern="100">
                          <a:effectLst/>
                        </a:rPr>
                        <a:t> </a:t>
                      </a:r>
                      <a:endParaRPr lang="nb-NO" sz="300" kern="10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6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GB" sz="300" kern="100">
                          <a:effectLst/>
                        </a:rPr>
                        <a:t>Insufficient accountance for existing processes and structures  </a:t>
                      </a:r>
                      <a:endParaRPr lang="nb-NO" sz="3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254" marR="11254" marT="0" marB="0" anchor="ctr"/>
                </a:tc>
                <a:extLst>
                  <a:ext uri="{0D108BD9-81ED-4DB2-BD59-A6C34878D82A}">
                    <a16:rowId xmlns:a16="http://schemas.microsoft.com/office/drawing/2014/main" val="3557555020"/>
                  </a:ext>
                </a:extLst>
              </a:tr>
              <a:tr h="1756731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6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GB" sz="300" kern="100">
                          <a:effectLst/>
                        </a:rPr>
                        <a:t>The coordinators are in the forefront of WFT knowledge</a:t>
                      </a:r>
                      <a:endParaRPr lang="nb-NO" sz="300" kern="10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6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GB" sz="300" kern="100">
                          <a:effectLst/>
                        </a:rPr>
                        <a:t>The experience of complex technology</a:t>
                      </a:r>
                      <a:endParaRPr lang="nb-NO" sz="300" kern="10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6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GB" sz="300" kern="100">
                          <a:effectLst/>
                        </a:rPr>
                        <a:t>Acting like sellers</a:t>
                      </a:r>
                      <a:endParaRPr lang="nb-NO" sz="300" kern="10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6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GB" sz="300" kern="100">
                          <a:effectLst/>
                        </a:rPr>
                        <a:t>Poor anchoring both upwards and sideways</a:t>
                      </a:r>
                      <a:endParaRPr lang="nb-NO" sz="300" kern="10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6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GB" sz="300" kern="100">
                          <a:effectLst/>
                        </a:rPr>
                        <a:t>Managers express uncertainty </a:t>
                      </a:r>
                      <a:endParaRPr lang="nb-NO" sz="300" kern="10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6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GB" sz="300" kern="100">
                          <a:effectLst/>
                        </a:rPr>
                        <a:t>Delegated responsibility</a:t>
                      </a:r>
                      <a:endParaRPr lang="nb-NO" sz="300" kern="10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6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GB" sz="300" kern="100">
                          <a:effectLst/>
                        </a:rPr>
                        <a:t>The experience of Loneliness </a:t>
                      </a:r>
                      <a:endParaRPr lang="nb-NO" sz="300" kern="10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6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GB" sz="300" kern="100">
                          <a:effectLst/>
                        </a:rPr>
                        <a:t>Trust and support in the national WFT program</a:t>
                      </a:r>
                      <a:endParaRPr lang="nb-NO" sz="300" kern="100">
                        <a:effectLst/>
                      </a:endParaRPr>
                    </a:p>
                    <a:p>
                      <a:pPr marL="228600">
                        <a:lnSpc>
                          <a:spcPct val="106000"/>
                        </a:lnSpc>
                        <a:buNone/>
                      </a:pPr>
                      <a:r>
                        <a:rPr lang="en-GB" sz="300" kern="100">
                          <a:effectLst/>
                        </a:rPr>
                        <a:t> </a:t>
                      </a:r>
                      <a:endParaRPr lang="nb-NO" sz="3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254" marR="11254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6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GB" sz="300" kern="100">
                          <a:effectLst/>
                        </a:rPr>
                        <a:t>Facing declined motivation among health care professionals</a:t>
                      </a:r>
                      <a:endParaRPr lang="nb-NO" sz="300" kern="10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6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GB" sz="300" kern="100">
                          <a:effectLst/>
                        </a:rPr>
                        <a:t>Little support from managers</a:t>
                      </a:r>
                      <a:endParaRPr lang="nb-NO" sz="300" kern="100">
                        <a:effectLst/>
                      </a:endParaRPr>
                    </a:p>
                    <a:p>
                      <a:pPr marL="228600">
                        <a:lnSpc>
                          <a:spcPct val="106000"/>
                        </a:lnSpc>
                        <a:buNone/>
                      </a:pPr>
                      <a:r>
                        <a:rPr lang="en-GB" sz="300" kern="100">
                          <a:effectLst/>
                        </a:rPr>
                        <a:t> </a:t>
                      </a:r>
                      <a:endParaRPr lang="nb-NO" sz="300" kern="100">
                        <a:effectLst/>
                      </a:endParaRPr>
                    </a:p>
                    <a:p>
                      <a:pPr marL="228600">
                        <a:lnSpc>
                          <a:spcPct val="106000"/>
                        </a:lnSpc>
                        <a:buNone/>
                      </a:pPr>
                      <a:r>
                        <a:rPr lang="en-GB" sz="300" kern="100">
                          <a:effectLst/>
                        </a:rPr>
                        <a:t> </a:t>
                      </a:r>
                      <a:endParaRPr lang="nb-NO" sz="3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254" marR="11254" marT="0" marB="0"/>
                </a:tc>
                <a:tc>
                  <a:txBody>
                    <a:bodyPr/>
                    <a:lstStyle/>
                    <a:p>
                      <a:pPr marL="228600">
                        <a:lnSpc>
                          <a:spcPct val="106000"/>
                        </a:lnSpc>
                        <a:buNone/>
                      </a:pPr>
                      <a:r>
                        <a:rPr lang="en-GB" sz="300" kern="100">
                          <a:effectLst/>
                        </a:rPr>
                        <a:t>It was challenging to gain commitment from other actors in the organisation </a:t>
                      </a:r>
                      <a:endParaRPr lang="nb-NO" sz="3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254" marR="11254" marT="0" marB="0"/>
                </a:tc>
                <a:tc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0334647"/>
                  </a:ext>
                </a:extLst>
              </a:tr>
              <a:tr h="1061440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6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GB" sz="300" kern="100">
                          <a:effectLst/>
                        </a:rPr>
                        <a:t>Ongoing discussions about location</a:t>
                      </a:r>
                      <a:endParaRPr lang="nb-NO" sz="300" kern="10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6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GB" sz="300" kern="100">
                          <a:effectLst/>
                        </a:rPr>
                        <a:t>Closeness to service providers</a:t>
                      </a:r>
                      <a:endParaRPr lang="nb-NO" sz="300" kern="10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6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GB" sz="300" kern="100">
                          <a:effectLst/>
                        </a:rPr>
                        <a:t>A point of contact for the entire organisation</a:t>
                      </a:r>
                      <a:endParaRPr lang="nb-NO" sz="300" kern="10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6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GB" sz="300" kern="100">
                          <a:effectLst/>
                        </a:rPr>
                        <a:t>No right place for the role</a:t>
                      </a:r>
                      <a:endParaRPr lang="nb-NO" sz="300" kern="10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6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GB" sz="300" kern="100">
                          <a:effectLst/>
                        </a:rPr>
                        <a:t>Coordinators’ perceptions of tasks</a:t>
                      </a:r>
                      <a:endParaRPr lang="nb-NO" sz="300" kern="10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6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GB" sz="300" kern="100">
                          <a:effectLst/>
                        </a:rPr>
                        <a:t>Managers’ perceptions of Tasks</a:t>
                      </a:r>
                      <a:endParaRPr lang="nb-NO" sz="3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254" marR="11254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6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GB" sz="300" kern="100">
                          <a:effectLst/>
                        </a:rPr>
                        <a:t>A prevailing uncertainty about location </a:t>
                      </a:r>
                      <a:endParaRPr lang="nb-NO" sz="300" kern="10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6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GB" sz="300" kern="100">
                          <a:effectLst/>
                        </a:rPr>
                        <a:t>Limited outreach  across departments and units</a:t>
                      </a:r>
                      <a:endParaRPr lang="nb-NO" sz="300" kern="100">
                        <a:effectLst/>
                      </a:endParaRPr>
                    </a:p>
                    <a:p>
                      <a:pPr marL="228600">
                        <a:lnSpc>
                          <a:spcPct val="106000"/>
                        </a:lnSpc>
                        <a:buNone/>
                      </a:pPr>
                      <a:r>
                        <a:rPr lang="en-GB" sz="300" kern="100">
                          <a:effectLst/>
                        </a:rPr>
                        <a:t> </a:t>
                      </a:r>
                      <a:endParaRPr lang="nb-NO" sz="3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254" marR="11254" marT="0" marB="0"/>
                </a:tc>
                <a:tc>
                  <a:txBody>
                    <a:bodyPr/>
                    <a:lstStyle/>
                    <a:p>
                      <a:pPr marL="228600">
                        <a:lnSpc>
                          <a:spcPct val="106000"/>
                        </a:lnSpc>
                        <a:buNone/>
                      </a:pPr>
                      <a:r>
                        <a:rPr lang="en-GB" sz="300" kern="100" dirty="0">
                          <a:effectLst/>
                        </a:rPr>
                        <a:t>The role was challenging to locate </a:t>
                      </a:r>
                      <a:endParaRPr lang="nb-NO" sz="3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254" marR="11254" marT="0" marB="0"/>
                </a:tc>
                <a:tc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7524088"/>
                  </a:ext>
                </a:extLst>
              </a:tr>
            </a:tbl>
          </a:graphicData>
        </a:graphic>
      </p:graphicFrame>
      <p:graphicFrame>
        <p:nvGraphicFramePr>
          <p:cNvPr id="5" name="Tabell 4">
            <a:extLst>
              <a:ext uri="{FF2B5EF4-FFF2-40B4-BE49-F238E27FC236}">
                <a16:creationId xmlns:a16="http://schemas.microsoft.com/office/drawing/2014/main" id="{8EA5C943-0603-05C7-A0FC-D6D2D033D6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7633565"/>
              </p:ext>
            </p:extLst>
          </p:nvPr>
        </p:nvGraphicFramePr>
        <p:xfrm>
          <a:off x="516000" y="1092517"/>
          <a:ext cx="10085961" cy="4524459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463905">
                  <a:extLst>
                    <a:ext uri="{9D8B030D-6E8A-4147-A177-3AD203B41FA5}">
                      <a16:colId xmlns:a16="http://schemas.microsoft.com/office/drawing/2014/main" val="2532639586"/>
                    </a:ext>
                  </a:extLst>
                </a:gridCol>
                <a:gridCol w="2407316">
                  <a:extLst>
                    <a:ext uri="{9D8B030D-6E8A-4147-A177-3AD203B41FA5}">
                      <a16:colId xmlns:a16="http://schemas.microsoft.com/office/drawing/2014/main" val="628169341"/>
                    </a:ext>
                  </a:extLst>
                </a:gridCol>
                <a:gridCol w="2018353">
                  <a:extLst>
                    <a:ext uri="{9D8B030D-6E8A-4147-A177-3AD203B41FA5}">
                      <a16:colId xmlns:a16="http://schemas.microsoft.com/office/drawing/2014/main" val="624052752"/>
                    </a:ext>
                  </a:extLst>
                </a:gridCol>
                <a:gridCol w="2196387">
                  <a:extLst>
                    <a:ext uri="{9D8B030D-6E8A-4147-A177-3AD203B41FA5}">
                      <a16:colId xmlns:a16="http://schemas.microsoft.com/office/drawing/2014/main" val="3968605406"/>
                    </a:ext>
                  </a:extLst>
                </a:gridCol>
              </a:tblGrid>
              <a:tr h="294295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nb-NO" sz="1200" b="1" cap="none" spc="0">
                          <a:solidFill>
                            <a:schemeClr val="tx1"/>
                          </a:solidFill>
                        </a:rPr>
                        <a:t>Eksempler</a:t>
                      </a:r>
                      <a:endParaRPr lang="nb-NO" sz="1200" b="1" cap="none" spc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0" marR="30412" marT="12165" marB="91237" anchor="ctr"/>
                </a:tc>
                <a:tc>
                  <a:txBody>
                    <a:bodyPr/>
                    <a:lstStyle/>
                    <a:p>
                      <a:pPr marL="228600">
                        <a:lnSpc>
                          <a:spcPct val="106000"/>
                        </a:lnSpc>
                        <a:buNone/>
                      </a:pPr>
                      <a:r>
                        <a:rPr lang="nb-NO" sz="1200" b="1" kern="100" cap="none" spc="0">
                          <a:solidFill>
                            <a:schemeClr val="tx1"/>
                          </a:solidFill>
                          <a:effectLst/>
                        </a:rPr>
                        <a:t>Første orden konsepter</a:t>
                      </a:r>
                      <a:endParaRPr lang="nb-NO" sz="1200" b="1" kern="100" cap="none" spc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30412" marT="12165" marB="91237" anchor="ctr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0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b-NO" sz="1200" b="1" kern="100" cap="none" spc="0">
                          <a:solidFill>
                            <a:schemeClr val="tx1"/>
                          </a:solidFill>
                          <a:effectLst/>
                        </a:rPr>
                        <a:t>Andre orden tema</a:t>
                      </a:r>
                      <a:endParaRPr lang="nb-NO" sz="1200" b="1" kern="100" cap="none" spc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30412" marT="12165" marB="91237" anchor="ctr"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nb-NO" sz="1200" b="1" cap="none" spc="0" dirty="0">
                          <a:solidFill>
                            <a:schemeClr val="tx1"/>
                          </a:solidFill>
                        </a:rPr>
                        <a:t>Aggregerte dimensjoner</a:t>
                      </a:r>
                      <a:endParaRPr lang="nb-NO" sz="1200" b="1" cap="none" spc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0" marR="30412" marT="12165" marB="91237" anchor="ctr"/>
                </a:tc>
                <a:extLst>
                  <a:ext uri="{0D108BD9-81ED-4DB2-BD59-A6C34878D82A}">
                    <a16:rowId xmlns:a16="http://schemas.microsoft.com/office/drawing/2014/main" val="4200736687"/>
                  </a:ext>
                </a:extLst>
              </a:tr>
              <a:tr h="1550749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nb-NO" sz="1200" b="0" cap="none" spc="0" dirty="0">
                          <a:solidFill>
                            <a:schemeClr val="tx1"/>
                          </a:solidFill>
                        </a:rPr>
                        <a:t>Gi kolleger mulighet til å iverksette tiltak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nb-NO" sz="1200" b="0" cap="none" spc="0" dirty="0">
                          <a:solidFill>
                            <a:schemeClr val="tx1"/>
                          </a:solidFill>
                        </a:rPr>
                        <a:t>Samordning med strategier og planer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nb-NO" sz="1200" b="0" cap="none" spc="0" dirty="0">
                          <a:solidFill>
                            <a:schemeClr val="tx1"/>
                          </a:solidFill>
                        </a:rPr>
                        <a:t>Delegering til VFT-koordinatorer og ressurspersoner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nb-NO" sz="1200" b="0" cap="none" spc="0" dirty="0">
                          <a:solidFill>
                            <a:schemeClr val="tx1"/>
                          </a:solidFill>
                        </a:rPr>
                        <a:t>Praktiske tiltak som å legge til rette for opplæring, </a:t>
                      </a:r>
                      <a:r>
                        <a:rPr lang="nb-NO" sz="1200" b="0" cap="none" spc="0" dirty="0" err="1">
                          <a:solidFill>
                            <a:schemeClr val="tx1"/>
                          </a:solidFill>
                        </a:rPr>
                        <a:t>erfaringstilsamling</a:t>
                      </a:r>
                      <a:r>
                        <a:rPr lang="nb-NO" sz="1200" b="0" cap="none" spc="0" dirty="0">
                          <a:solidFill>
                            <a:schemeClr val="tx1"/>
                          </a:solidFill>
                        </a:rPr>
                        <a:t> og anskaffelsesprosesser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nb-NO" sz="1200" b="0" cap="none" spc="0" dirty="0">
                          <a:solidFill>
                            <a:schemeClr val="tx1"/>
                          </a:solidFill>
                        </a:rPr>
                        <a:t>Sikre at VFT er i samsvar med lovgivningen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nb-NO" sz="1200" b="0" cap="none" spc="0" dirty="0">
                          <a:solidFill>
                            <a:schemeClr val="tx1"/>
                          </a:solidFill>
                        </a:rPr>
                        <a:t>Sikre at fagpersoner involveres i behovsvurderinger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nb-NO" sz="1200" b="0" kern="1200" cap="none" spc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Skape en felles forståelse av behovet for VFT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nb-NO" sz="1200" b="0" kern="1200" cap="none" spc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Håndtere motstand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nb-NO" sz="1200" b="0" kern="1200" cap="none" spc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Refleksjonsmøter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nb-NO" sz="1200" b="0" kern="1200" cap="none" spc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Ledelse gjennom tilstedeværelse</a:t>
                      </a:r>
                    </a:p>
                  </a:txBody>
                  <a:tcPr marL="0" marR="30412" marT="12165" marB="91237" anchor="ctr"/>
                </a:tc>
                <a:tc>
                  <a:txBody>
                    <a:bodyPr/>
                    <a:lstStyle/>
                    <a:p>
                      <a:pPr marL="342900" lvl="0" indent="-342900" algn="l" defTabSz="914400" rtl="0" eaLnBrk="1" latinLnBrk="0" hangingPunct="1">
                        <a:lnSpc>
                          <a:spcPct val="106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nb-NO" sz="1200" b="0" kern="100" cap="none" spc="0" dirty="0">
                          <a:solidFill>
                            <a:schemeClr val="tx1"/>
                          </a:solidFill>
                          <a:effectLst/>
                        </a:rPr>
                        <a:t>Muliggjøre progresjon i endringsarbeidet</a:t>
                      </a:r>
                    </a:p>
                    <a:p>
                      <a:pPr marL="342900" lvl="0" indent="-342900" algn="l" defTabSz="914400" rtl="0" eaLnBrk="1" latinLnBrk="0" hangingPunct="1">
                        <a:lnSpc>
                          <a:spcPct val="106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nb-NO" sz="1200" b="0" kern="100" cap="none" spc="0" dirty="0">
                          <a:solidFill>
                            <a:schemeClr val="tx1"/>
                          </a:solidFill>
                          <a:effectLst/>
                        </a:rPr>
                        <a:t>Sikre korrekthet</a:t>
                      </a:r>
                    </a:p>
                    <a:p>
                      <a:pPr marL="342900" lvl="0" indent="-342900" algn="l" defTabSz="914400" rtl="0" eaLnBrk="1" latinLnBrk="0" hangingPunct="1">
                        <a:lnSpc>
                          <a:spcPct val="106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nb-NO" sz="1200" b="0" kern="100" cap="none" spc="0" dirty="0">
                          <a:solidFill>
                            <a:schemeClr val="tx1"/>
                          </a:solidFill>
                          <a:effectLst/>
                        </a:rPr>
                        <a:t>Fremme engasjement</a:t>
                      </a:r>
                      <a:endParaRPr lang="nb-NO" sz="1200" b="0" kern="100" cap="none" spc="0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30412" marT="12165" marB="91237" anchor="ctr"/>
                </a:tc>
                <a:tc>
                  <a:txBody>
                    <a:bodyPr/>
                    <a:lstStyle/>
                    <a:p>
                      <a:pPr marL="228600">
                        <a:lnSpc>
                          <a:spcPct val="106000"/>
                        </a:lnSpc>
                        <a:buNone/>
                      </a:pPr>
                      <a:r>
                        <a:rPr lang="en-GB" sz="1200" b="0" kern="1200" cap="none" spc="0" dirty="0">
                          <a:solidFill>
                            <a:schemeClr val="tx1"/>
                          </a:solidFill>
                        </a:rPr>
                        <a:t>1. </a:t>
                      </a:r>
                      <a:r>
                        <a:rPr lang="nb-NO" sz="1200" b="0" kern="1200" cap="none" spc="0" dirty="0">
                          <a:solidFill>
                            <a:schemeClr val="tx1"/>
                          </a:solidFill>
                        </a:rPr>
                        <a:t>Tilrettelegge for WFT-implementering på en ansvarlig måte</a:t>
                      </a:r>
                      <a:endParaRPr lang="nb-NO" sz="1200" b="0" kern="1200" cap="none" spc="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30412" marT="12165" marB="91237" anchor="ctr"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nb-NO" sz="1200" b="0" cap="none" spc="0" dirty="0">
                          <a:solidFill>
                            <a:schemeClr val="tx1"/>
                          </a:solidFill>
                        </a:rPr>
                        <a:t>Endring som strukturering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nb-NO" sz="1200" b="0" cap="none" spc="0" dirty="0">
                        <a:solidFill>
                          <a:schemeClr val="tx1"/>
                        </a:solidFill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nb-NO" sz="1200" b="0" cap="none" spc="0" dirty="0">
                          <a:solidFill>
                            <a:schemeClr val="tx1"/>
                          </a:solidFill>
                        </a:rPr>
                        <a:t>Økosystem ledelse</a:t>
                      </a:r>
                    </a:p>
                  </a:txBody>
                  <a:tcPr marL="0" marR="30412" marT="12165" marB="91237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7531286"/>
                  </a:ext>
                </a:extLst>
              </a:tr>
              <a:tr h="1372593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nb-NO" sz="1200" b="0" cap="none" spc="0" dirty="0">
                          <a:solidFill>
                            <a:schemeClr val="tx1"/>
                          </a:solidFill>
                        </a:rPr>
                        <a:t>Utilstrekkelig nettinfrastruktur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nb-NO" sz="1200" b="0" cap="none" spc="0" dirty="0">
                          <a:solidFill>
                            <a:schemeClr val="tx1"/>
                          </a:solidFill>
                        </a:rPr>
                        <a:t>Uferdige rutiner for alarmrespons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nb-NO" sz="1200" b="0" cap="none" spc="0" dirty="0">
                          <a:solidFill>
                            <a:schemeClr val="tx1"/>
                          </a:solidFill>
                        </a:rPr>
                        <a:t>Manglende integrasjon med EPR-systemet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nb-NO" sz="1200" b="0" cap="none" spc="0" dirty="0">
                          <a:solidFill>
                            <a:schemeClr val="tx1"/>
                          </a:solidFill>
                        </a:rPr>
                        <a:t>Urealistiske forventninger fra ledelsen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nb-NO" sz="1200" b="0" cap="none" spc="0" dirty="0">
                          <a:solidFill>
                            <a:schemeClr val="tx1"/>
                          </a:solidFill>
                        </a:rPr>
                        <a:t>Krav om dokumentasjon av gevinster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nb-NO" sz="1200" b="0" cap="none" spc="0" dirty="0">
                          <a:solidFill>
                            <a:schemeClr val="tx1"/>
                          </a:solidFill>
                        </a:rPr>
                        <a:t>Brannslukking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nb-NO" sz="1200" b="0" cap="none" spc="0" dirty="0">
                          <a:solidFill>
                            <a:schemeClr val="tx1"/>
                          </a:solidFill>
                        </a:rPr>
                        <a:t>Pandemi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nb-NO" sz="1200" b="0" cap="none" spc="0" dirty="0">
                          <a:solidFill>
                            <a:schemeClr val="tx1"/>
                          </a:solidFill>
                        </a:rPr>
                        <a:t>Sårbar bemanningssituasjon</a:t>
                      </a:r>
                      <a:endParaRPr lang="nb-NO" sz="1200" b="0" kern="100" cap="none" spc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30412" marT="12165" marB="91237"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b-NO" sz="1200" b="0" cap="none" spc="0" dirty="0">
                          <a:solidFill>
                            <a:schemeClr val="tx1"/>
                          </a:solidFill>
                        </a:rPr>
                        <a:t>VFT inngår i et digitalt økosystem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b-NO" sz="1200" b="0" cap="none" spc="0" dirty="0">
                          <a:solidFill>
                            <a:schemeClr val="tx1"/>
                          </a:solidFill>
                        </a:rPr>
                        <a:t>Ambisjoner justeres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b-NO" sz="1200" b="0" cap="none" spc="0" dirty="0">
                          <a:solidFill>
                            <a:schemeClr val="tx1"/>
                          </a:solidFill>
                        </a:rPr>
                        <a:t>Uventede hendelser må håndteres</a:t>
                      </a:r>
                      <a:r>
                        <a:rPr lang="en-GB" sz="1200" b="0" kern="100" cap="none" spc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nb-NO" sz="1200" b="0" kern="100" cap="none" spc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30412" marT="12165" marB="91237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nb-NO" sz="1200" b="0" cap="none" spc="0" dirty="0">
                          <a:solidFill>
                            <a:schemeClr val="tx1"/>
                          </a:solidFill>
                        </a:rPr>
                        <a:t>    2. </a:t>
                      </a:r>
                      <a:r>
                        <a:rPr lang="nb-NO" sz="1200" b="0" kern="1200" cap="none" spc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Balansere </a:t>
                      </a:r>
                    </a:p>
                    <a:p>
                      <a:pPr algn="l"/>
                      <a:r>
                        <a:rPr lang="nb-NO" sz="1200" b="0" kern="1200" cap="none" spc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   implementeringsarbeidet </a:t>
                      </a:r>
                    </a:p>
                    <a:p>
                      <a:pPr algn="l"/>
                      <a:r>
                        <a:rPr lang="nb-NO" sz="1200" b="0" kern="1200" cap="none" spc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   med løpende drift og </a:t>
                      </a:r>
                    </a:p>
                    <a:p>
                      <a:pPr algn="l"/>
                      <a:r>
                        <a:rPr lang="nb-NO" sz="1200" b="0" kern="1200" cap="none" spc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   situasjonsbestemte krav</a:t>
                      </a:r>
                    </a:p>
                  </a:txBody>
                  <a:tcPr marL="0" marR="30412" marT="12165" marB="91237" anchor="ctr"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8921314"/>
                  </a:ext>
                </a:extLst>
              </a:tr>
            </a:tbl>
          </a:graphicData>
        </a:graphic>
      </p:graphicFrame>
      <p:sp>
        <p:nvSpPr>
          <p:cNvPr id="7" name="TekstSylinder 6">
            <a:extLst>
              <a:ext uri="{FF2B5EF4-FFF2-40B4-BE49-F238E27FC236}">
                <a16:creationId xmlns:a16="http://schemas.microsoft.com/office/drawing/2014/main" id="{11CF6808-9F88-BBA6-175D-085BCC73761E}"/>
              </a:ext>
            </a:extLst>
          </p:cNvPr>
          <p:cNvSpPr txBox="1"/>
          <p:nvPr/>
        </p:nvSpPr>
        <p:spPr>
          <a:xfrm>
            <a:off x="581661" y="5915353"/>
            <a:ext cx="10876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00" dirty="0">
                <a:solidFill>
                  <a:schemeClr val="tx1">
                    <a:tint val="75000"/>
                  </a:schemeClr>
                </a:solidFill>
              </a:rPr>
              <a:t>Dennis </a:t>
            </a:r>
            <a:r>
              <a:rPr lang="nb-NO" sz="1000" dirty="0" err="1">
                <a:solidFill>
                  <a:schemeClr val="tx1">
                    <a:tint val="75000"/>
                  </a:schemeClr>
                </a:solidFill>
              </a:rPr>
              <a:t>A.Gioia</a:t>
            </a:r>
            <a:r>
              <a:rPr lang="nb-NO" sz="1000" dirty="0">
                <a:solidFill>
                  <a:schemeClr val="tx1">
                    <a:tint val="75000"/>
                  </a:schemeClr>
                </a:solidFill>
              </a:rPr>
              <a:t> KGC, Aimee L. Hamilton </a:t>
            </a:r>
            <a:r>
              <a:rPr lang="nb-NO" sz="1000" dirty="0" err="1">
                <a:solidFill>
                  <a:schemeClr val="tx1">
                    <a:tint val="75000"/>
                  </a:schemeClr>
                </a:solidFill>
              </a:rPr>
              <a:t>Seeking</a:t>
            </a:r>
            <a:r>
              <a:rPr lang="nb-NO" sz="1000" dirty="0">
                <a:solidFill>
                  <a:schemeClr val="tx1">
                    <a:tint val="75000"/>
                  </a:schemeClr>
                </a:solidFill>
              </a:rPr>
              <a:t> </a:t>
            </a:r>
            <a:r>
              <a:rPr lang="nb-NO" sz="1000" dirty="0" err="1">
                <a:solidFill>
                  <a:schemeClr val="tx1">
                    <a:tint val="75000"/>
                  </a:schemeClr>
                </a:solidFill>
              </a:rPr>
              <a:t>qualitative</a:t>
            </a:r>
            <a:r>
              <a:rPr lang="nb-NO" sz="1000" dirty="0">
                <a:solidFill>
                  <a:schemeClr val="tx1">
                    <a:tint val="75000"/>
                  </a:schemeClr>
                </a:solidFill>
              </a:rPr>
              <a:t> </a:t>
            </a:r>
            <a:r>
              <a:rPr lang="nb-NO" sz="1000" dirty="0" err="1">
                <a:solidFill>
                  <a:schemeClr val="tx1">
                    <a:tint val="75000"/>
                  </a:schemeClr>
                </a:solidFill>
              </a:rPr>
              <a:t>rigor</a:t>
            </a:r>
            <a:r>
              <a:rPr lang="nb-NO" sz="1000" dirty="0">
                <a:solidFill>
                  <a:schemeClr val="tx1">
                    <a:tint val="75000"/>
                  </a:schemeClr>
                </a:solidFill>
              </a:rPr>
              <a:t> in </a:t>
            </a:r>
            <a:r>
              <a:rPr lang="nb-NO" sz="1000" dirty="0" err="1">
                <a:solidFill>
                  <a:schemeClr val="tx1">
                    <a:tint val="75000"/>
                  </a:schemeClr>
                </a:solidFill>
              </a:rPr>
              <a:t>inductive</a:t>
            </a:r>
            <a:r>
              <a:rPr lang="nb-NO" sz="1000" dirty="0">
                <a:solidFill>
                  <a:schemeClr val="tx1">
                    <a:tint val="75000"/>
                  </a:schemeClr>
                </a:solidFill>
              </a:rPr>
              <a:t> </a:t>
            </a:r>
            <a:r>
              <a:rPr lang="nb-NO" sz="1000" dirty="0" err="1">
                <a:solidFill>
                  <a:schemeClr val="tx1">
                    <a:tint val="75000"/>
                  </a:schemeClr>
                </a:solidFill>
              </a:rPr>
              <a:t>research</a:t>
            </a:r>
            <a:r>
              <a:rPr lang="nb-NO" sz="1000" dirty="0">
                <a:solidFill>
                  <a:schemeClr val="tx1">
                    <a:tint val="75000"/>
                  </a:schemeClr>
                </a:solidFill>
              </a:rPr>
              <a:t>: Notes </a:t>
            </a:r>
            <a:r>
              <a:rPr lang="nb-NO" sz="1000" dirty="0" err="1">
                <a:solidFill>
                  <a:schemeClr val="tx1">
                    <a:tint val="75000"/>
                  </a:schemeClr>
                </a:solidFill>
              </a:rPr>
              <a:t>on</a:t>
            </a:r>
            <a:r>
              <a:rPr lang="nb-NO" sz="1000" dirty="0">
                <a:solidFill>
                  <a:schemeClr val="tx1">
                    <a:tint val="75000"/>
                  </a:schemeClr>
                </a:solidFill>
              </a:rPr>
              <a:t> </a:t>
            </a:r>
            <a:r>
              <a:rPr lang="nb-NO" sz="1000" dirty="0" err="1">
                <a:solidFill>
                  <a:schemeClr val="tx1">
                    <a:tint val="75000"/>
                  </a:schemeClr>
                </a:solidFill>
              </a:rPr>
              <a:t>the</a:t>
            </a:r>
            <a:r>
              <a:rPr lang="nb-NO" sz="1000" dirty="0">
                <a:solidFill>
                  <a:schemeClr val="tx1">
                    <a:tint val="75000"/>
                  </a:schemeClr>
                </a:solidFill>
              </a:rPr>
              <a:t> </a:t>
            </a:r>
            <a:r>
              <a:rPr lang="nb-NO" sz="1000" dirty="0" err="1">
                <a:solidFill>
                  <a:schemeClr val="tx1">
                    <a:tint val="75000"/>
                  </a:schemeClr>
                </a:solidFill>
              </a:rPr>
              <a:t>Gioia</a:t>
            </a:r>
            <a:r>
              <a:rPr lang="nb-NO" sz="1000" dirty="0">
                <a:solidFill>
                  <a:schemeClr val="tx1">
                    <a:tint val="75000"/>
                  </a:schemeClr>
                </a:solidFill>
              </a:rPr>
              <a:t> </a:t>
            </a:r>
            <a:r>
              <a:rPr lang="nb-NO" sz="1000" dirty="0" err="1">
                <a:solidFill>
                  <a:schemeClr val="tx1">
                    <a:tint val="75000"/>
                  </a:schemeClr>
                </a:solidFill>
              </a:rPr>
              <a:t>methodology</a:t>
            </a:r>
            <a:r>
              <a:rPr lang="nb-NO" sz="1000" dirty="0">
                <a:solidFill>
                  <a:schemeClr val="tx1">
                    <a:tint val="75000"/>
                  </a:schemeClr>
                </a:solidFill>
              </a:rPr>
              <a:t>. </a:t>
            </a:r>
            <a:r>
              <a:rPr lang="nb-NO" sz="1000" dirty="0" err="1">
                <a:solidFill>
                  <a:schemeClr val="tx1">
                    <a:tint val="75000"/>
                  </a:schemeClr>
                </a:solidFill>
              </a:rPr>
              <a:t>Organizational</a:t>
            </a:r>
            <a:r>
              <a:rPr lang="nb-NO" sz="1000" dirty="0">
                <a:solidFill>
                  <a:schemeClr val="tx1">
                    <a:tint val="75000"/>
                  </a:schemeClr>
                </a:solidFill>
              </a:rPr>
              <a:t> Research Methods. 2013;16(1):15-31.</a:t>
            </a:r>
          </a:p>
          <a:p>
            <a:endParaRPr lang="en-US" sz="1000" dirty="0">
              <a:solidFill>
                <a:schemeClr val="tx1">
                  <a:tint val="75000"/>
                </a:schemeClr>
              </a:solidFill>
            </a:endParaRPr>
          </a:p>
          <a:p>
            <a:r>
              <a:rPr lang="en-US" sz="1000" dirty="0">
                <a:solidFill>
                  <a:schemeClr val="tx1">
                    <a:tint val="75000"/>
                  </a:schemeClr>
                </a:solidFill>
              </a:rPr>
              <a:t>Rotvold, G. H., Trondsen, M. V., &amp; Sandaunet, A. G. (2026):Navigating strategic change and operational work. A study of leadership during welfare technology implementation. Scandinavian Journal of management. In progress  </a:t>
            </a:r>
            <a:endParaRPr lang="nb-NO" sz="1000" dirty="0">
              <a:solidFill>
                <a:schemeClr val="tx1">
                  <a:tint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3544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0315DA-4C76-FDE1-F569-AAD44EF04E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C787153-B5BC-0EFB-E680-8F44EE7F1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941" y="365125"/>
            <a:ext cx="10954278" cy="894715"/>
          </a:xfrm>
        </p:spPr>
        <p:txBody>
          <a:bodyPr>
            <a:normAutofit/>
          </a:bodyPr>
          <a:lstStyle/>
          <a:p>
            <a:r>
              <a:rPr lang="nb-NO" sz="36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Ledere opererer i dybden av kompleksiteten</a:t>
            </a:r>
            <a:endParaRPr lang="nb-NO" sz="3600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DFEE498-45A1-0945-A97B-8303F5BFD4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000" y="1259840"/>
            <a:ext cx="11160000" cy="4643249"/>
          </a:xfrm>
          <a:noFill/>
        </p:spPr>
        <p:txBody>
          <a:bodyPr>
            <a:normAutofit fontScale="8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nb-NO" dirty="0"/>
              <a:t>Endring som strukturering</a:t>
            </a:r>
          </a:p>
          <a:p>
            <a:pPr marL="869950" lvl="1" indent="-514350">
              <a:buFont typeface="Arial" panose="020B0604020202020204" pitchFamily="34" charset="0"/>
              <a:buChar char="•"/>
            </a:pPr>
            <a:r>
              <a:rPr lang="nb-NO" dirty="0"/>
              <a:t>VFT implementering griper inn i den daglige organiseringen av helse- og omsorgstjenestene</a:t>
            </a:r>
          </a:p>
          <a:p>
            <a:pPr marL="869950" lvl="1" indent="-514350">
              <a:buFont typeface="Arial" panose="020B0604020202020204" pitchFamily="34" charset="0"/>
              <a:buChar char="•"/>
            </a:pPr>
            <a:r>
              <a:rPr lang="nb-NO" dirty="0"/>
              <a:t>Når ledernes handlingsrom utfordres (av teknologi, ressursknapphet, urealistiske forventninger osv.)  rettes oppmerksomheten mot å ivareta daglig drift</a:t>
            </a:r>
          </a:p>
          <a:p>
            <a:pPr marL="869950" lvl="1" indent="-514350">
              <a:buFont typeface="Arial" panose="020B0604020202020204" pitchFamily="34" charset="0"/>
              <a:buChar char="•"/>
            </a:pPr>
            <a:r>
              <a:rPr lang="nb-NO" kern="100" dirty="0">
                <a:ea typeface="Calibri" panose="020F0502020204030204" pitchFamily="34" charset="0"/>
                <a:cs typeface="Times New Roman" panose="02020603050405020304" pitchFamily="18" charset="0"/>
              </a:rPr>
              <a:t>Tydelig ansvar og roller, beslutningsprosesser og tidslinjer, nye arbeidsprosesser, forankring</a:t>
            </a:r>
          </a:p>
          <a:p>
            <a:pPr marL="869950" lvl="1" indent="-514350">
              <a:buFont typeface="Arial" panose="020B0604020202020204" pitchFamily="34" charset="0"/>
              <a:buChar char="•"/>
            </a:pPr>
            <a:r>
              <a:rPr lang="nb-NO" kern="100" dirty="0">
                <a:ea typeface="Calibri" panose="020F0502020204030204" pitchFamily="34" charset="0"/>
                <a:cs typeface="Times New Roman" panose="02020603050405020304" pitchFamily="18" charset="0"/>
              </a:rPr>
              <a:t>Oppmerksomhet på at endring skjer flere steder samtidig- på overflaten og i de dypere strukturene i organisasjonen</a:t>
            </a:r>
          </a:p>
          <a:p>
            <a:pPr marL="869950" lvl="1" indent="-514350">
              <a:buFont typeface="Arial" panose="020B0604020202020204" pitchFamily="34" charset="0"/>
              <a:buChar char="•"/>
            </a:pPr>
            <a:endParaRPr lang="nb-NO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nb-NO" dirty="0"/>
              <a:t>Økosystem ledelse</a:t>
            </a:r>
          </a:p>
          <a:p>
            <a:pPr marL="869950" lvl="1" indent="-514350">
              <a:buFont typeface="Arial" panose="020B0604020202020204" pitchFamily="34" charset="0"/>
              <a:buChar char="•"/>
            </a:pPr>
            <a:r>
              <a:rPr lang="nb-NO" dirty="0"/>
              <a:t>VFT implementering inngår i et digitalt økosystem</a:t>
            </a:r>
          </a:p>
          <a:p>
            <a:pPr marL="869950" lvl="1" indent="-514350">
              <a:buFont typeface="Arial" panose="020B0604020202020204" pitchFamily="34" charset="0"/>
              <a:buChar char="•"/>
            </a:pPr>
            <a:r>
              <a:rPr lang="nb-NO" dirty="0"/>
              <a:t>Ledelse av digital transformasjon foregår i en utvidet kontekst</a:t>
            </a:r>
          </a:p>
          <a:p>
            <a:pPr marL="869950" lvl="1" indent="-514350">
              <a:buFont typeface="Arial" panose="020B0604020202020204" pitchFamily="34" charset="0"/>
              <a:buChar char="•"/>
            </a:pPr>
            <a:r>
              <a:rPr lang="nb-NO" dirty="0"/>
              <a:t>Gi slipp på tanken om én organisasjon som styrer alt og i stedet lede et nettverk av gjensidig avhengige aktører som sammen </a:t>
            </a:r>
            <a:r>
              <a:rPr lang="nb-NO"/>
              <a:t>skaper verdi</a:t>
            </a:r>
            <a:endParaRPr lang="nb-NO" dirty="0"/>
          </a:p>
          <a:p>
            <a:pPr marL="1084263" lvl="2" indent="-457200"/>
            <a:endParaRPr lang="nb-NO" dirty="0"/>
          </a:p>
          <a:p>
            <a:endParaRPr lang="nb-NO" dirty="0"/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3407B4F6-C9B2-9FF3-3EA5-BCADA1D4FD5F}"/>
              </a:ext>
            </a:extLst>
          </p:cNvPr>
          <p:cNvSpPr txBox="1"/>
          <p:nvPr/>
        </p:nvSpPr>
        <p:spPr>
          <a:xfrm>
            <a:off x="408941" y="5903089"/>
            <a:ext cx="1137412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1">
                    <a:tint val="75000"/>
                  </a:schemeClr>
                </a:solidFill>
              </a:rPr>
              <a:t>Balogun, J. (2003). From blaming the middle to harnessing its potential: Creating change intermediaries. British journal of management, 14(1), 69-83. </a:t>
            </a:r>
          </a:p>
          <a:p>
            <a:r>
              <a:rPr lang="en-US" sz="1000" dirty="0" err="1">
                <a:solidFill>
                  <a:schemeClr val="tx1">
                    <a:tint val="75000"/>
                  </a:schemeClr>
                </a:solidFill>
              </a:rPr>
              <a:t>Klemsdal</a:t>
            </a:r>
            <a:r>
              <a:rPr lang="en-US" sz="1000" dirty="0">
                <a:solidFill>
                  <a:schemeClr val="tx1">
                    <a:tint val="75000"/>
                  </a:schemeClr>
                </a:solidFill>
              </a:rPr>
              <a:t>, Lars; Andreassen, Tone Alm &amp; Breit, Eric Martin Alexander (2022). Resisting or Facilitating Change? How Street-Level Managers’ </a:t>
            </a:r>
            <a:r>
              <a:rPr lang="en-US" sz="1000" dirty="0" err="1">
                <a:solidFill>
                  <a:schemeClr val="tx1">
                    <a:tint val="75000"/>
                  </a:schemeClr>
                </a:solidFill>
              </a:rPr>
              <a:t>SituationalWork</a:t>
            </a:r>
            <a:r>
              <a:rPr lang="en-US" sz="1000" dirty="0">
                <a:solidFill>
                  <a:schemeClr val="tx1">
                    <a:tint val="75000"/>
                  </a:schemeClr>
                </a:solidFill>
              </a:rPr>
              <a:t> Contributes to the Implementation of Public Reforms. Journal of Public Administration Research and Theory (JPART). ISSN 1053-1858. 32(4), p. 736–749. </a:t>
            </a:r>
            <a:r>
              <a:rPr lang="en-US" sz="1000" dirty="0" err="1">
                <a:solidFill>
                  <a:schemeClr val="tx1">
                    <a:tint val="75000"/>
                  </a:schemeClr>
                </a:solidFill>
              </a:rPr>
              <a:t>doi</a:t>
            </a:r>
            <a:r>
              <a:rPr lang="en-US" sz="1000" dirty="0">
                <a:solidFill>
                  <a:schemeClr val="tx1">
                    <a:tint val="75000"/>
                  </a:schemeClr>
                </a:solidFill>
              </a:rPr>
              <a:t>: </a:t>
            </a:r>
            <a:r>
              <a:rPr lang="en-US" sz="1000" dirty="0">
                <a:solidFill>
                  <a:schemeClr val="tx1">
                    <a:tint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10.1093/</a:t>
            </a:r>
            <a:r>
              <a:rPr lang="en-US" sz="1000" dirty="0" err="1">
                <a:solidFill>
                  <a:schemeClr val="tx1">
                    <a:tint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jopart</a:t>
            </a:r>
            <a:r>
              <a:rPr lang="en-US" sz="1000" dirty="0">
                <a:solidFill>
                  <a:schemeClr val="tx1">
                    <a:tint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/muac004</a:t>
            </a:r>
            <a:r>
              <a:rPr lang="en-US" sz="1000" dirty="0">
                <a:solidFill>
                  <a:schemeClr val="tx1">
                    <a:tint val="75000"/>
                  </a:schemeClr>
                </a:solidFill>
              </a:rPr>
              <a:t>. </a:t>
            </a:r>
            <a:r>
              <a:rPr lang="en-US" sz="1000" dirty="0">
                <a:solidFill>
                  <a:schemeClr val="tx1">
                    <a:tint val="7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Full text in Research Archive</a:t>
            </a:r>
            <a:endParaRPr lang="nb-NO" sz="1000" dirty="0">
              <a:solidFill>
                <a:schemeClr val="tx1">
                  <a:tint val="75000"/>
                </a:schemeClr>
              </a:solidFill>
            </a:endParaRPr>
          </a:p>
          <a:p>
            <a:r>
              <a:rPr lang="en-US" sz="1000" dirty="0">
                <a:solidFill>
                  <a:schemeClr val="tx1">
                    <a:tint val="75000"/>
                  </a:schemeClr>
                </a:solidFill>
              </a:rPr>
              <a:t>Foss, N., Schmidt, J., &amp; Teece, D. (2022). Ecosystem Leadership as a Dynamic Capability. Long Range Planning, 56, 102270. doi:10.1016/j.lrp.2022.102270</a:t>
            </a:r>
          </a:p>
          <a:p>
            <a:endParaRPr lang="nb-NO" i="1" dirty="0"/>
          </a:p>
        </p:txBody>
      </p:sp>
    </p:spTree>
    <p:extLst>
      <p:ext uri="{BB962C8B-B14F-4D97-AF65-F5344CB8AC3E}">
        <p14:creationId xmlns:p14="http://schemas.microsoft.com/office/powerpoint/2010/main" val="20287845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544EB36-3C04-0F62-6793-E3B0CB1BD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99" y="365125"/>
            <a:ext cx="11159999" cy="899795"/>
          </a:xfrm>
        </p:spPr>
        <p:txBody>
          <a:bodyPr/>
          <a:lstStyle/>
          <a:p>
            <a:r>
              <a:rPr lang="nb-NO" dirty="0"/>
              <a:t>3. Kunnskapsspredning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5F768E2-C1C7-42AE-6467-BB9B2C9EDF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i="1" dirty="0"/>
              <a:t>«Hvordan påvirkes kunnskapsspredningen av overgangen fra prosjektfase til ordinær drift?»</a:t>
            </a:r>
          </a:p>
          <a:p>
            <a:endParaRPr lang="nb-NO" dirty="0"/>
          </a:p>
          <a:p>
            <a:pPr marL="514350" indent="-514350">
              <a:buFont typeface="+mj-lt"/>
              <a:buAutoNum type="arabicPeriod"/>
            </a:pPr>
            <a:r>
              <a:rPr lang="nb-NO" dirty="0"/>
              <a:t>Erfaringsdeling mellom kommuner og regioner</a:t>
            </a:r>
          </a:p>
          <a:p>
            <a:pPr marL="514350" indent="-514350">
              <a:buFont typeface="+mj-lt"/>
              <a:buAutoNum type="arabicPeriod"/>
            </a:pPr>
            <a:r>
              <a:rPr lang="nb-NO" dirty="0"/>
              <a:t>Internt teamarbeid og nettverk av superbrukere for å styrke gjennomføringsevnen og praktisk bruk av VFT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644950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dertittel 3">
            <a:extLst>
              <a:ext uri="{FF2B5EF4-FFF2-40B4-BE49-F238E27FC236}">
                <a16:creationId xmlns:a16="http://schemas.microsoft.com/office/drawing/2014/main" id="{54014F08-2113-F61A-C0C1-27449B73900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/>
              <a:t>Takk for oppmerksomheten!</a:t>
            </a:r>
          </a:p>
          <a:p>
            <a:endParaRPr lang="nb-NO" dirty="0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C57098B7-C66E-4207-2D7D-C1E4E19C50F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nb-NO" dirty="0"/>
              <a:t>Fortsettelse følger……..</a:t>
            </a:r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5F76E9C1-55C7-4EF2-506C-A6A0473524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b-NO" dirty="0"/>
              <a:t>Gunn-hilde.rotvold@ehealthresearch.no</a:t>
            </a:r>
          </a:p>
        </p:txBody>
      </p:sp>
    </p:spTree>
    <p:extLst>
      <p:ext uri="{BB962C8B-B14F-4D97-AF65-F5344CB8AC3E}">
        <p14:creationId xmlns:p14="http://schemas.microsoft.com/office/powerpoint/2010/main" val="17845708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E91766A-B73A-69EF-2D28-E81BEEB3F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323" y="266700"/>
            <a:ext cx="11945072" cy="785724"/>
          </a:xfrm>
        </p:spPr>
        <p:txBody>
          <a:bodyPr>
            <a:noAutofit/>
          </a:bodyPr>
          <a:lstStyle/>
          <a:p>
            <a:r>
              <a:rPr lang="nb-NO" sz="3200" dirty="0"/>
              <a:t>Forskning demonstrerer utfordringer i implementeringsarbeidet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3D25D1E-16F2-40CD-47D9-2F934EC575D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92467" y="1115683"/>
            <a:ext cx="11093450" cy="5475617"/>
          </a:xfrm>
        </p:spPr>
        <p:txBody>
          <a:bodyPr numCol="2">
            <a:normAutofit fontScale="25000" lnSpcReduction="20000"/>
          </a:bodyPr>
          <a:lstStyle/>
          <a:p>
            <a:pPr marL="0" indent="0">
              <a:lnSpc>
                <a:spcPct val="120000"/>
              </a:lnSpc>
              <a:spcAft>
                <a:spcPts val="800"/>
              </a:spcAft>
              <a:buNone/>
            </a:pPr>
            <a:r>
              <a:rPr lang="en-US" sz="4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Bjorkquist</a:t>
            </a:r>
            <a:r>
              <a:rPr lang="en-US" sz="4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C., </a:t>
            </a:r>
            <a:r>
              <a:rPr lang="en-US" sz="4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Forss</a:t>
            </a:r>
            <a:r>
              <a:rPr lang="en-US" sz="4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Maria, </a:t>
            </a:r>
            <a:r>
              <a:rPr lang="en-US" sz="4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Samuelsen</a:t>
            </a:r>
            <a:r>
              <a:rPr lang="en-US" sz="4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Finn. (2019). </a:t>
            </a:r>
            <a:r>
              <a:rPr lang="en-US" sz="4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Collaborative challenges in the use of telecare</a:t>
            </a:r>
            <a:r>
              <a:rPr lang="en-US" sz="4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Scandinavian Journal of Caring Sciences</a:t>
            </a:r>
            <a:r>
              <a:rPr lang="en-US" sz="4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, 33(1):93-101,</a:t>
            </a:r>
            <a:r>
              <a:rPr lang="en-US" sz="4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  <a:endParaRPr lang="nb-NO" sz="4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lnSpc>
                <a:spcPct val="120000"/>
              </a:lnSpc>
              <a:spcAft>
                <a:spcPts val="800"/>
              </a:spcAft>
              <a:buNone/>
            </a:pPr>
            <a:r>
              <a:rPr lang="en-US" sz="4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Cook, E. J., Randhawa, G., Sharp, C., Ali, N., Guppy, A., Barton, G., . . . Crawford-White, J. (2016). </a:t>
            </a:r>
            <a:r>
              <a:rPr lang="en-US" sz="4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Exploring the factors influencing the decision to adopt and engage with an integrated assistive telehealth and telecare service in </a:t>
            </a:r>
            <a:r>
              <a:rPr lang="en-US" sz="4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Cambridgeshire</a:t>
            </a:r>
            <a:r>
              <a:rPr lang="en-US" sz="4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UK: a nested qualitative study of patient 'users' and 'non-users</a:t>
            </a:r>
            <a:r>
              <a:rPr lang="en-US" sz="4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'. </a:t>
            </a:r>
            <a:r>
              <a:rPr lang="en-US" sz="4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BMC Health Serv Res, 16</a:t>
            </a:r>
            <a:r>
              <a:rPr lang="en-US" sz="4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137. </a:t>
            </a:r>
            <a:endParaRPr lang="nb-NO" sz="4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lnSpc>
                <a:spcPct val="120000"/>
              </a:lnSpc>
              <a:spcAft>
                <a:spcPts val="800"/>
              </a:spcAft>
              <a:buNone/>
            </a:pPr>
            <a:r>
              <a:rPr lang="en-US" sz="4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Devlin, A. M., McGee-Lennon, M., O’Donnell, C. A., </a:t>
            </a:r>
            <a:r>
              <a:rPr lang="en-US" sz="4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Bouamrane</a:t>
            </a:r>
            <a:r>
              <a:rPr lang="en-US" sz="4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M.-M., </a:t>
            </a:r>
            <a:r>
              <a:rPr lang="en-US" sz="4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Agbakoba</a:t>
            </a:r>
            <a:r>
              <a:rPr lang="en-US" sz="4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R., O’Connor, S., . . . Mair, F. S. (2016). </a:t>
            </a:r>
            <a:r>
              <a:rPr lang="en-US" sz="4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Delivering digital health and well-being at scale: lessons learned while implementing the Dallas program in the United Kingdom.</a:t>
            </a:r>
            <a:r>
              <a:rPr lang="en-US" sz="4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J Am Med Inform Assoc</a:t>
            </a:r>
            <a:r>
              <a:rPr lang="en-US" sz="4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23</a:t>
            </a:r>
            <a:r>
              <a:rPr lang="en-US" sz="4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(1), 48-59. doi:10.1093/</a:t>
            </a:r>
            <a:r>
              <a:rPr lang="en-US" sz="4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jamia</a:t>
            </a:r>
            <a:r>
              <a:rPr lang="en-US" sz="4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/ocv097</a:t>
            </a:r>
            <a:endParaRPr lang="nb-NO" sz="4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lnSpc>
                <a:spcPct val="120000"/>
              </a:lnSpc>
              <a:spcAft>
                <a:spcPts val="800"/>
              </a:spcAft>
              <a:buNone/>
            </a:pPr>
            <a:r>
              <a:rPr lang="en-US" sz="4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Gjestsen</a:t>
            </a:r>
            <a:r>
              <a:rPr lang="en-US" sz="4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M. T., Wiig, S., &amp; </a:t>
            </a:r>
            <a:r>
              <a:rPr lang="en-US" sz="4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Testad</a:t>
            </a:r>
            <a:r>
              <a:rPr lang="en-US" sz="4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I. (2017). </a:t>
            </a:r>
            <a:r>
              <a:rPr lang="en-US" sz="4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What is the key critical contextual factor when preparing for such successful implementation of assistive living technology in primary elderly care? A case study from Norway</a:t>
            </a:r>
            <a:r>
              <a:rPr lang="en-US" sz="4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BMJ Open, 7(9), e015455. doi:10.1136/bmjopen-2016-015455</a:t>
            </a:r>
            <a:endParaRPr lang="nb-NO" sz="4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lnSpc>
                <a:spcPct val="120000"/>
              </a:lnSpc>
              <a:spcAft>
                <a:spcPts val="800"/>
              </a:spcAft>
              <a:buNone/>
            </a:pPr>
            <a:r>
              <a:rPr lang="en-US" sz="4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Hendy, J., &amp; Barlow, J. (2012). </a:t>
            </a:r>
            <a:r>
              <a:rPr lang="en-US" sz="4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role of the </a:t>
            </a:r>
            <a:r>
              <a:rPr lang="en-US" sz="4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organisational</a:t>
            </a:r>
            <a:r>
              <a:rPr lang="en-US" sz="4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champion in achieving health system change.</a:t>
            </a:r>
            <a:r>
              <a:rPr lang="en-US" sz="4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4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Soc Sci Med, 74</a:t>
            </a:r>
            <a:r>
              <a:rPr lang="en-US" sz="4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(3), 348-355. doi:10.1016/j.socscimed.2011.02.009</a:t>
            </a:r>
            <a:endParaRPr lang="nb-NO" sz="4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lnSpc>
                <a:spcPct val="120000"/>
              </a:lnSpc>
              <a:spcAft>
                <a:spcPts val="800"/>
              </a:spcAft>
              <a:buNone/>
            </a:pPr>
            <a:r>
              <a:rPr lang="en-US" sz="4800" dirty="0">
                <a:latin typeface="Calibri" panose="020F0502020204030204" pitchFamily="34" charset="0"/>
                <a:ea typeface="Calibri" panose="020F0502020204030204" pitchFamily="34" charset="0"/>
              </a:rPr>
              <a:t>James Shaw. S., Joseph Wharton, Gemma Hughes, Trisha Greenhalgh. (2017). </a:t>
            </a:r>
            <a:r>
              <a:rPr lang="en-US" sz="4800" i="1" dirty="0">
                <a:latin typeface="Calibri" panose="020F0502020204030204" pitchFamily="34" charset="0"/>
                <a:ea typeface="Calibri" panose="020F0502020204030204" pitchFamily="34" charset="0"/>
              </a:rPr>
              <a:t>Studying Scale-up and Spread as Social Practice: Theoretical Introduction and Empirical Case study. </a:t>
            </a:r>
            <a:r>
              <a:rPr lang="en-US" sz="4800" dirty="0">
                <a:latin typeface="Calibri" panose="020F0502020204030204" pitchFamily="34" charset="0"/>
                <a:ea typeface="Calibri" panose="020F0502020204030204" pitchFamily="34" charset="0"/>
              </a:rPr>
              <a:t>Journal of Medical Internet Research, 19(7), 12. doi:10.2196/jmir.7482</a:t>
            </a:r>
            <a:endParaRPr lang="nb-NO" sz="4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lnSpc>
                <a:spcPct val="120000"/>
              </a:lnSpc>
              <a:spcAft>
                <a:spcPts val="800"/>
              </a:spcAft>
              <a:buNone/>
            </a:pPr>
            <a:r>
              <a:rPr lang="en-GB" sz="4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Greenhalgh T, </a:t>
            </a:r>
            <a:r>
              <a:rPr lang="en-GB" sz="4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Wherton</a:t>
            </a:r>
            <a:r>
              <a:rPr lang="en-GB" sz="4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J, </a:t>
            </a:r>
            <a:r>
              <a:rPr lang="en-GB" sz="4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Papoutsi</a:t>
            </a:r>
            <a:r>
              <a:rPr lang="en-GB" sz="4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C, Lynch J, Hughes G, </a:t>
            </a:r>
            <a:r>
              <a:rPr lang="en-GB" sz="4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A'Court</a:t>
            </a:r>
            <a:r>
              <a:rPr lang="en-GB" sz="4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C, et al. Beyond Adoption: A New Framework for Theorizing and Evaluating </a:t>
            </a:r>
            <a:r>
              <a:rPr lang="en-GB" sz="4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Nonadoption</a:t>
            </a:r>
            <a:r>
              <a:rPr lang="en-GB" sz="4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Abandonment, and Challenges to the Scale-Up, Spread, and Sustainability of Health and Care Technologies. J Med Internet Res. 2017;19(11):e367-e.</a:t>
            </a:r>
            <a:endParaRPr lang="nb-NO" sz="4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lnSpc>
                <a:spcPct val="120000"/>
              </a:lnSpc>
              <a:spcAft>
                <a:spcPts val="800"/>
              </a:spcAft>
              <a:buNone/>
            </a:pPr>
            <a:r>
              <a:rPr lang="en-US" sz="4800" dirty="0">
                <a:latin typeface="Calibri" panose="020F0502020204030204" pitchFamily="34" charset="0"/>
                <a:ea typeface="Calibri" panose="020F0502020204030204" pitchFamily="34" charset="0"/>
              </a:rPr>
              <a:t>May, C. R., Finch, T. L., Cornford, J., Exley, C., Gately, C., Kirk, S., . . . Rogers, A. (2011). </a:t>
            </a:r>
            <a:r>
              <a:rPr lang="en-US" sz="4800" i="1" dirty="0">
                <a:latin typeface="Calibri" panose="020F0502020204030204" pitchFamily="34" charset="0"/>
                <a:ea typeface="Calibri" panose="020F0502020204030204" pitchFamily="34" charset="0"/>
              </a:rPr>
              <a:t>Integrating telecare for chronic disease management in the community: what needs to be done? </a:t>
            </a:r>
            <a:r>
              <a:rPr lang="en-US" sz="4800" dirty="0" err="1">
                <a:latin typeface="Calibri" panose="020F0502020204030204" pitchFamily="34" charset="0"/>
                <a:ea typeface="Calibri" panose="020F0502020204030204" pitchFamily="34" charset="0"/>
              </a:rPr>
              <a:t>Bmc</a:t>
            </a:r>
            <a:r>
              <a:rPr lang="en-US" sz="4800" dirty="0">
                <a:latin typeface="Calibri" panose="020F0502020204030204" pitchFamily="34" charset="0"/>
                <a:ea typeface="Calibri" panose="020F0502020204030204" pitchFamily="34" charset="0"/>
              </a:rPr>
              <a:t> Health Services Research, 11(1), 1-11. </a:t>
            </a:r>
            <a:endParaRPr lang="nb-NO" sz="4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lnSpc>
                <a:spcPct val="120000"/>
              </a:lnSpc>
              <a:spcAft>
                <a:spcPts val="800"/>
              </a:spcAft>
              <a:buNone/>
            </a:pPr>
            <a:r>
              <a:rPr lang="nb-NO" sz="4800" dirty="0">
                <a:latin typeface="Calibri" panose="020F0502020204030204" pitchFamily="34" charset="0"/>
                <a:ea typeface="Calibri" panose="020F0502020204030204" pitchFamily="34" charset="0"/>
              </a:rPr>
              <a:t>Dugstad, J., </a:t>
            </a:r>
            <a:r>
              <a:rPr lang="nb-NO" sz="4800" dirty="0" err="1">
                <a:latin typeface="Calibri" panose="020F0502020204030204" pitchFamily="34" charset="0"/>
                <a:ea typeface="Calibri" panose="020F0502020204030204" pitchFamily="34" charset="0"/>
              </a:rPr>
              <a:t>Sundling</a:t>
            </a:r>
            <a:r>
              <a:rPr lang="nb-NO" sz="4800" dirty="0">
                <a:latin typeface="Calibri" panose="020F0502020204030204" pitchFamily="34" charset="0"/>
                <a:ea typeface="Calibri" panose="020F0502020204030204" pitchFamily="34" charset="0"/>
              </a:rPr>
              <a:t>, Vibeke, Nilsen, Etty R, Eide, Hilde. </a:t>
            </a:r>
            <a:r>
              <a:rPr lang="en-US" sz="4800" dirty="0">
                <a:latin typeface="Calibri" panose="020F0502020204030204" pitchFamily="34" charset="0"/>
                <a:ea typeface="Calibri" panose="020F0502020204030204" pitchFamily="34" charset="0"/>
              </a:rPr>
              <a:t>( 2020 ). </a:t>
            </a:r>
            <a:r>
              <a:rPr lang="en-US" sz="4800" i="1" dirty="0">
                <a:latin typeface="Calibri" panose="020F0502020204030204" pitchFamily="34" charset="0"/>
                <a:ea typeface="Calibri" panose="020F0502020204030204" pitchFamily="34" charset="0"/>
              </a:rPr>
              <a:t>Nursing staff's evaluation of facilitators and barriers during the implementation of wireless nurse call systems in residential care facilities. A cross-sectional study</a:t>
            </a:r>
            <a:r>
              <a:rPr lang="en-US" sz="4800" dirty="0">
                <a:latin typeface="Calibri" panose="020F0502020204030204" pitchFamily="34" charset="0"/>
                <a:ea typeface="Calibri" panose="020F0502020204030204" pitchFamily="34" charset="0"/>
              </a:rPr>
              <a:t>. BMC Health Services Research. , 20(1):163. </a:t>
            </a:r>
            <a:endParaRPr lang="nb-NO" sz="4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nb-NO" sz="4800" dirty="0">
                <a:latin typeface="Calibri" panose="020F0502020204030204" pitchFamily="34" charset="0"/>
                <a:ea typeface="Calibri" panose="020F0502020204030204" pitchFamily="34" charset="0"/>
              </a:rPr>
              <a:t>Nilsen, E. R., Dugstad, J., Eide, H., Gullslett, M. K., &amp; Eide, T. (2016). </a:t>
            </a:r>
            <a:r>
              <a:rPr lang="en-US" sz="4800" i="1" dirty="0">
                <a:latin typeface="Calibri" panose="020F0502020204030204" pitchFamily="34" charset="0"/>
                <a:ea typeface="Calibri" panose="020F0502020204030204" pitchFamily="34" charset="0"/>
              </a:rPr>
              <a:t>Exploring resistance to implementing welfare technology in municipal healthcare services - a longitudinal case study. </a:t>
            </a:r>
            <a:r>
              <a:rPr lang="en-US" sz="4800" dirty="0" err="1">
                <a:latin typeface="Calibri" panose="020F0502020204030204" pitchFamily="34" charset="0"/>
                <a:ea typeface="Calibri" panose="020F0502020204030204" pitchFamily="34" charset="0"/>
              </a:rPr>
              <a:t>Bmc</a:t>
            </a:r>
            <a:r>
              <a:rPr lang="en-US" sz="4800" dirty="0">
                <a:latin typeface="Calibri" panose="020F0502020204030204" pitchFamily="34" charset="0"/>
                <a:ea typeface="Calibri" panose="020F0502020204030204" pitchFamily="34" charset="0"/>
              </a:rPr>
              <a:t> Health Services Research, 16, 14. Retrieved from &lt;Go to ISI&gt;://WOS:000388140000004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en-GB" sz="4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Mair FS, May C, O'Donnell C, Finch T, Sullivan F, Murray E. Factors that promote or inhibit the implementation of e-health systems: an explanatory systematic review. Bull World Health Organ. 2012;90(5):357-64.</a:t>
            </a:r>
            <a:endParaRPr lang="nb-NO" sz="4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GB" sz="4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Zander V, Gustafsson C, </a:t>
            </a:r>
            <a:r>
              <a:rPr lang="en-GB" sz="4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Landerdahl</a:t>
            </a:r>
            <a:r>
              <a:rPr lang="en-GB" sz="4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4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Stridsberg</a:t>
            </a:r>
            <a:r>
              <a:rPr lang="en-GB" sz="4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S, Borg J. Implementation of welfare technology: a systematic review of barriers and facilitators. Disability and Rehabilitation: Assistive Technology. 2021:1-16.</a:t>
            </a:r>
            <a:endParaRPr lang="nb-NO" sz="4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GB" sz="4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Borg J, Gustafsson C, </a:t>
            </a:r>
            <a:r>
              <a:rPr lang="en-GB" sz="4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Landerdahl</a:t>
            </a:r>
            <a:r>
              <a:rPr lang="en-GB" sz="4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4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Stridsberg</a:t>
            </a:r>
            <a:r>
              <a:rPr lang="en-GB" sz="4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S, Zander V. Implementation of welfare technology: a state-of-the-art review of knowledge gaps and research needs. Disability and Rehabilitation: Assistive Technology. 2023;18(2):227-39.</a:t>
            </a:r>
            <a:endParaRPr lang="nb-NO" sz="4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endParaRPr lang="nb-NO" sz="4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114820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person, finger, rist, innendørs&#10;&#10;KI-generert innhold kan være feil.">
            <a:extLst>
              <a:ext uri="{FF2B5EF4-FFF2-40B4-BE49-F238E27FC236}">
                <a16:creationId xmlns:a16="http://schemas.microsoft.com/office/drawing/2014/main" id="{BBAC3700-C3AE-C4B8-57DC-2F6EC7A340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4069" y="1898131"/>
            <a:ext cx="4711931" cy="3806709"/>
          </a:xfrm>
          <a:prstGeom prst="roundRect">
            <a:avLst>
              <a:gd name="adj" fmla="val 6862"/>
            </a:avLst>
          </a:prstGeom>
        </p:spPr>
      </p:pic>
      <p:sp>
        <p:nvSpPr>
          <p:cNvPr id="6" name="Tittel 1">
            <a:extLst>
              <a:ext uri="{FF2B5EF4-FFF2-40B4-BE49-F238E27FC236}">
                <a16:creationId xmlns:a16="http://schemas.microsoft.com/office/drawing/2014/main" id="{4823E24C-2192-333A-9799-886911C02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99" y="354790"/>
            <a:ext cx="10416657" cy="603504"/>
          </a:xfrm>
        </p:spPr>
        <p:txBody>
          <a:bodyPr>
            <a:normAutofit/>
          </a:bodyPr>
          <a:lstStyle/>
          <a:p>
            <a:r>
              <a:rPr lang="nb-NO" sz="3200" dirty="0"/>
              <a:t>Endringsarbeid krever endringskapasitet </a:t>
            </a:r>
            <a:endParaRPr lang="nb-NO" sz="3500" dirty="0"/>
          </a:p>
        </p:txBody>
      </p:sp>
      <p:sp>
        <p:nvSpPr>
          <p:cNvPr id="7" name="Plassholder for tekst 2">
            <a:extLst>
              <a:ext uri="{FF2B5EF4-FFF2-40B4-BE49-F238E27FC236}">
                <a16:creationId xmlns:a16="http://schemas.microsoft.com/office/drawing/2014/main" id="{B9F3C4AF-1DFD-DDFA-938A-3DF44E925D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5999" y="2031999"/>
            <a:ext cx="6580761" cy="4119449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nb-NO" kern="100" dirty="0">
                <a:ea typeface="Calibri" panose="020F0502020204030204" pitchFamily="34" charset="0"/>
                <a:cs typeface="Times New Roman" panose="02020603050405020304" pitchFamily="18" charset="0"/>
              </a:rPr>
              <a:t>Organisasjoners evne til å endre seg</a:t>
            </a:r>
          </a:p>
          <a:p>
            <a:pPr marL="457200" indent="-457200">
              <a:buFont typeface="+mj-lt"/>
              <a:buAutoNum type="arabicPeriod"/>
            </a:pPr>
            <a:endParaRPr lang="nb-NO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nb-NO" kern="100" dirty="0">
                <a:ea typeface="Calibri" panose="020F0502020204030204" pitchFamily="34" charset="0"/>
                <a:cs typeface="Times New Roman" panose="02020603050405020304" pitchFamily="18" charset="0"/>
              </a:rPr>
              <a:t>Organisasjoners evne til å opprettholde daglig drift</a:t>
            </a:r>
          </a:p>
          <a:p>
            <a:pPr marL="457200" indent="-457200">
              <a:buFont typeface="+mj-lt"/>
              <a:buAutoNum type="arabicPeriod"/>
            </a:pPr>
            <a:endParaRPr lang="nb-NO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nb-NO" kern="100" dirty="0">
                <a:ea typeface="Calibri" panose="020F0502020204030204" pitchFamily="34" charset="0"/>
                <a:cs typeface="Times New Roman" panose="02020603050405020304" pitchFamily="18" charset="0"/>
              </a:rPr>
              <a:t>Organisasjoners evne til å gjennomføre påfølgende (fremtidige) endringsprosesser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F1795B5B-319A-DED4-B90C-098E5A4E0E00}"/>
              </a:ext>
            </a:extLst>
          </p:cNvPr>
          <p:cNvSpPr txBox="1"/>
          <p:nvPr/>
        </p:nvSpPr>
        <p:spPr>
          <a:xfrm>
            <a:off x="594732" y="6008425"/>
            <a:ext cx="1108126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000" dirty="0"/>
              <a:t>Meyer &amp; Stensaker,2006. </a:t>
            </a:r>
            <a:r>
              <a:rPr lang="nb-NO" sz="1000" dirty="0" err="1"/>
              <a:t>Developing</a:t>
            </a:r>
            <a:r>
              <a:rPr lang="nb-NO" sz="1000" dirty="0"/>
              <a:t> </a:t>
            </a:r>
            <a:r>
              <a:rPr lang="nb-NO" sz="1000" dirty="0" err="1"/>
              <a:t>capacity</a:t>
            </a:r>
            <a:r>
              <a:rPr lang="nb-NO" sz="1000" dirty="0"/>
              <a:t> for </a:t>
            </a:r>
            <a:r>
              <a:rPr lang="nb-NO" sz="1000" dirty="0" err="1"/>
              <a:t>change</a:t>
            </a:r>
            <a:r>
              <a:rPr lang="nb-NO" sz="1000" dirty="0"/>
              <a:t>, Journal </a:t>
            </a:r>
            <a:r>
              <a:rPr lang="nb-NO" sz="1000" dirty="0" err="1"/>
              <a:t>of</a:t>
            </a:r>
            <a:r>
              <a:rPr lang="nb-NO" sz="1000" dirty="0"/>
              <a:t> </a:t>
            </a:r>
            <a:r>
              <a:rPr lang="nb-NO" sz="1000" dirty="0" err="1"/>
              <a:t>change</a:t>
            </a:r>
            <a:r>
              <a:rPr lang="nb-NO" sz="1000" dirty="0"/>
              <a:t> management, </a:t>
            </a:r>
            <a:r>
              <a:rPr lang="nb-NO" sz="1000" dirty="0" err="1"/>
              <a:t>volume</a:t>
            </a:r>
            <a:r>
              <a:rPr lang="nb-NO" sz="1000" dirty="0"/>
              <a:t> 6,217-231</a:t>
            </a:r>
          </a:p>
          <a:p>
            <a:endParaRPr lang="nb-NO" sz="1000" dirty="0"/>
          </a:p>
          <a:p>
            <a:r>
              <a:rPr lang="en-US" sz="1000" dirty="0" err="1"/>
              <a:t>Gronn</a:t>
            </a:r>
            <a:r>
              <a:rPr lang="en-US" sz="1000" dirty="0"/>
              <a:t>, P. (2002). Distributed leadership as a unit of analysis. </a:t>
            </a:r>
            <a:r>
              <a:rPr lang="en-US" sz="1000" i="1" dirty="0"/>
              <a:t>The Leadership Quarterly, 13</a:t>
            </a:r>
            <a:r>
              <a:rPr lang="en-US" sz="1000" dirty="0"/>
              <a:t>(4), 423-451. </a:t>
            </a:r>
            <a:r>
              <a:rPr lang="en-US" sz="1000" dirty="0" err="1"/>
              <a:t>doi:</a:t>
            </a:r>
            <a:r>
              <a:rPr lang="en-US" sz="1000" u="sng" dirty="0" err="1">
                <a:hlinkClick r:id="rId4"/>
              </a:rPr>
              <a:t>https</a:t>
            </a:r>
            <a:r>
              <a:rPr lang="en-US" sz="1000" u="sng" dirty="0">
                <a:hlinkClick r:id="rId4"/>
              </a:rPr>
              <a:t>://doi.org/10.1016/S1048-9843(02)00120-0</a:t>
            </a:r>
            <a:endParaRPr lang="nb-NO" sz="1000" dirty="0"/>
          </a:p>
          <a:p>
            <a:endParaRPr lang="nb-NO" sz="900" dirty="0"/>
          </a:p>
          <a:p>
            <a:endParaRPr lang="nb-NO" sz="900" dirty="0"/>
          </a:p>
        </p:txBody>
      </p:sp>
      <p:sp>
        <p:nvSpPr>
          <p:cNvPr id="9" name="Plassholder for tekst 2">
            <a:extLst>
              <a:ext uri="{FF2B5EF4-FFF2-40B4-BE49-F238E27FC236}">
                <a16:creationId xmlns:a16="http://schemas.microsoft.com/office/drawing/2014/main" id="{10CEE022-E3F1-89BC-34FB-B9CA6A819B01}"/>
              </a:ext>
            </a:extLst>
          </p:cNvPr>
          <p:cNvSpPr txBox="1">
            <a:spLocks/>
          </p:cNvSpPr>
          <p:nvPr/>
        </p:nvSpPr>
        <p:spPr>
          <a:xfrm>
            <a:off x="515999" y="3256348"/>
            <a:ext cx="6367605" cy="2066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200" i="1" dirty="0"/>
          </a:p>
        </p:txBody>
      </p:sp>
    </p:spTree>
    <p:extLst>
      <p:ext uri="{BB962C8B-B14F-4D97-AF65-F5344CB8AC3E}">
        <p14:creationId xmlns:p14="http://schemas.microsoft.com/office/powerpoint/2010/main" val="31168472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9709" y="365125"/>
            <a:ext cx="11306289" cy="910041"/>
          </a:xfrm>
        </p:spPr>
        <p:txBody>
          <a:bodyPr>
            <a:normAutofit/>
          </a:bodyPr>
          <a:lstStyle/>
          <a:p>
            <a:r>
              <a:rPr lang="nb-NO" dirty="0"/>
              <a:t>Velferdsteknologi 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46293726-49A8-448A-BAD4-DECE54CC7E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endParaRPr lang="en-US" sz="2400" dirty="0"/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endParaRPr lang="en-US" sz="2400" dirty="0"/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endParaRPr lang="nb-NO" altLang="nb-NO" dirty="0"/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endParaRPr kumimoji="0" lang="nb-NO" altLang="nb-NO" sz="2400" b="0" i="0" u="none" strike="noStrike" cap="none" normalizeH="0" baseline="0" dirty="0">
              <a:ln>
                <a:noFill/>
              </a:ln>
              <a:effectLst/>
            </a:endParaRP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endParaRPr lang="nb-NO" dirty="0"/>
          </a:p>
        </p:txBody>
      </p:sp>
      <p:sp>
        <p:nvSpPr>
          <p:cNvPr id="9" name="TextBox 8"/>
          <p:cNvSpPr txBox="1"/>
          <p:nvPr/>
        </p:nvSpPr>
        <p:spPr>
          <a:xfrm>
            <a:off x="9949201" y="6453195"/>
            <a:ext cx="339703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Foto: Rana avis</a:t>
            </a: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DDE25ACA-37F7-489F-AB83-5B83EB0A92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945" y="1448830"/>
            <a:ext cx="2476500" cy="3060700"/>
          </a:xfrm>
          <a:prstGeom prst="rect">
            <a:avLst/>
          </a:prstGeom>
        </p:spPr>
      </p:pic>
      <p:pic>
        <p:nvPicPr>
          <p:cNvPr id="1028" name="Picture 4" descr="Alarmen med armbånd er trygghet når vi er hjemme - banett.no">
            <a:extLst>
              <a:ext uri="{FF2B5EF4-FFF2-40B4-BE49-F238E27FC236}">
                <a16:creationId xmlns:a16="http://schemas.microsoft.com/office/drawing/2014/main" id="{5FED9659-EC8C-AEB8-42BC-B4879F665B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6975" y="3733800"/>
            <a:ext cx="4532154" cy="2623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kstSylinder 13">
            <a:extLst>
              <a:ext uri="{FF2B5EF4-FFF2-40B4-BE49-F238E27FC236}">
                <a16:creationId xmlns:a16="http://schemas.microsoft.com/office/drawing/2014/main" id="{05ED6FCA-03B1-86CB-005A-816A6CAAF518}"/>
              </a:ext>
            </a:extLst>
          </p:cNvPr>
          <p:cNvSpPr txBox="1"/>
          <p:nvPr/>
        </p:nvSpPr>
        <p:spPr>
          <a:xfrm>
            <a:off x="369709" y="6357380"/>
            <a:ext cx="3839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Foto: Leverandører</a:t>
            </a:r>
          </a:p>
        </p:txBody>
      </p:sp>
      <p:pic>
        <p:nvPicPr>
          <p:cNvPr id="1032" name="Picture 8" descr="GPS Care Tracker til opsporing af demente (nøglevedhæng) fra Gloria Mundi  Care ApS - Hjælpemiddelbasen">
            <a:extLst>
              <a:ext uri="{FF2B5EF4-FFF2-40B4-BE49-F238E27FC236}">
                <a16:creationId xmlns:a16="http://schemas.microsoft.com/office/drawing/2014/main" id="{63D05534-A002-FA3A-CCC8-65F8E80938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6975" y="575353"/>
            <a:ext cx="4092452" cy="2634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Thumbnail 3">
            <a:extLst>
              <a:ext uri="{FF2B5EF4-FFF2-40B4-BE49-F238E27FC236}">
                <a16:creationId xmlns:a16="http://schemas.microsoft.com/office/drawing/2014/main" id="{38D6EA87-494C-48CE-A154-F52965EA526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4" name="AutoShape 4" descr="Thumbnail 3">
            <a:extLst>
              <a:ext uri="{FF2B5EF4-FFF2-40B4-BE49-F238E27FC236}">
                <a16:creationId xmlns:a16="http://schemas.microsoft.com/office/drawing/2014/main" id="{EB7146CA-EF43-60E5-E63A-BFE50B41655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5" name="AutoShape 6" descr="Thumbnail 3">
            <a:extLst>
              <a:ext uri="{FF2B5EF4-FFF2-40B4-BE49-F238E27FC236}">
                <a16:creationId xmlns:a16="http://schemas.microsoft.com/office/drawing/2014/main" id="{61FA7999-6C91-3D21-D57B-F4B7CD46C68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FEFB4DCA-AF8B-0A4C-558A-9D272126C5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09" y="3733800"/>
            <a:ext cx="3954616" cy="2224471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8F304799-09EE-AB33-A887-FB6CBAE3DF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930" y="2094003"/>
            <a:ext cx="2438208" cy="1371420"/>
          </a:xfrm>
          <a:prstGeom prst="rect">
            <a:avLst/>
          </a:prstGeom>
        </p:spPr>
      </p:pic>
      <p:pic>
        <p:nvPicPr>
          <p:cNvPr id="1026" name="Picture 2" descr="Visningsrom - Pilly - elektronisk dosett. | Facebook">
            <a:extLst>
              <a:ext uri="{FF2B5EF4-FFF2-40B4-BE49-F238E27FC236}">
                <a16:creationId xmlns:a16="http://schemas.microsoft.com/office/drawing/2014/main" id="{60D2FFDC-6AD1-228D-239B-7779E465E9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616" y="4509530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E1F9A1A5-E874-2B01-75A0-56A1A4BB2EE5}"/>
              </a:ext>
            </a:extLst>
          </p:cNvPr>
          <p:cNvSpPr txBox="1"/>
          <p:nvPr/>
        </p:nvSpPr>
        <p:spPr>
          <a:xfrm>
            <a:off x="369709" y="1561672"/>
            <a:ext cx="3357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/>
              <a:t>Kamera</a:t>
            </a: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A2B46707-1B81-31B0-D875-601519E5EC79}"/>
              </a:ext>
            </a:extLst>
          </p:cNvPr>
          <p:cNvSpPr txBox="1"/>
          <p:nvPr/>
        </p:nvSpPr>
        <p:spPr>
          <a:xfrm>
            <a:off x="3999817" y="1016699"/>
            <a:ext cx="2798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/>
              <a:t>Elektronisk medisin dispenser (EMD)</a:t>
            </a: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4ED9B666-6BFB-8AB3-D2E5-53DF646A7078}"/>
              </a:ext>
            </a:extLst>
          </p:cNvPr>
          <p:cNvSpPr txBox="1"/>
          <p:nvPr/>
        </p:nvSpPr>
        <p:spPr>
          <a:xfrm>
            <a:off x="7191910" y="277402"/>
            <a:ext cx="3113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/>
              <a:t>GPS</a:t>
            </a:r>
          </a:p>
        </p:txBody>
      </p:sp>
      <p:sp>
        <p:nvSpPr>
          <p:cNvPr id="16" name="TekstSylinder 15">
            <a:extLst>
              <a:ext uri="{FF2B5EF4-FFF2-40B4-BE49-F238E27FC236}">
                <a16:creationId xmlns:a16="http://schemas.microsoft.com/office/drawing/2014/main" id="{0AB18BF1-9662-4526-3E8C-6F6BAD863421}"/>
              </a:ext>
            </a:extLst>
          </p:cNvPr>
          <p:cNvSpPr txBox="1"/>
          <p:nvPr/>
        </p:nvSpPr>
        <p:spPr>
          <a:xfrm>
            <a:off x="7191910" y="3429000"/>
            <a:ext cx="4463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/>
              <a:t>Digital trygghetsalarm (DTA)</a:t>
            </a:r>
          </a:p>
        </p:txBody>
      </p:sp>
    </p:spTree>
    <p:extLst>
      <p:ext uri="{BB962C8B-B14F-4D97-AF65-F5344CB8AC3E}">
        <p14:creationId xmlns:p14="http://schemas.microsoft.com/office/powerpoint/2010/main" val="15615889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5BC2C2D-457F-AE20-EC65-1BC890645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Metode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3BCCEAF-DDBD-C44E-5B38-7C29BE28C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nb-NO" dirty="0"/>
              <a:t>44 individuelle intervjuer med varighet  50-60 minutter</a:t>
            </a:r>
          </a:p>
          <a:p>
            <a:pPr marL="800100" lvl="1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GB" sz="2800" dirty="0"/>
              <a:t>13 </a:t>
            </a:r>
            <a:r>
              <a:rPr lang="nb-NO" sz="2800" dirty="0"/>
              <a:t>fysiske</a:t>
            </a:r>
          </a:p>
          <a:p>
            <a:pPr marL="800100" lvl="1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nb-NO" sz="2800" dirty="0"/>
              <a:t>31 på Teams</a:t>
            </a:r>
          </a:p>
          <a:p>
            <a:pPr marL="800100" lvl="1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nb-NO" sz="2800" dirty="0"/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nb-NO" dirty="0"/>
              <a:t>Valg av kommuner i dialog med KS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nb-NO" dirty="0"/>
              <a:t>Formell henvendelse til kommunene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nb-NO" dirty="0"/>
              <a:t>Oppnevnt kontaktperson i alle kommuner som bisto i å identifisere deltakere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nb-NO" dirty="0"/>
              <a:t>Direkte henvendelse til samtlige deltakelse med forespørsel om intervju og samtykke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246973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1306BA0-D513-1C5B-89D8-D0ED16613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Utvalg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2EB4330-152D-4961-810F-C1EFBFD66D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graphicFrame>
        <p:nvGraphicFramePr>
          <p:cNvPr id="11" name="Plassholder for innhold 10">
            <a:extLst>
              <a:ext uri="{FF2B5EF4-FFF2-40B4-BE49-F238E27FC236}">
                <a16:creationId xmlns:a16="http://schemas.microsoft.com/office/drawing/2014/main" id="{EE4D7467-395A-3DEC-EEBC-BFC64DDAC42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21737564"/>
              </p:ext>
            </p:extLst>
          </p:nvPr>
        </p:nvGraphicFramePr>
        <p:xfrm>
          <a:off x="308225" y="1232900"/>
          <a:ext cx="11650896" cy="494406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89673">
                  <a:extLst>
                    <a:ext uri="{9D8B030D-6E8A-4147-A177-3AD203B41FA5}">
                      <a16:colId xmlns:a16="http://schemas.microsoft.com/office/drawing/2014/main" val="3620945391"/>
                    </a:ext>
                  </a:extLst>
                </a:gridCol>
                <a:gridCol w="1507340">
                  <a:extLst>
                    <a:ext uri="{9D8B030D-6E8A-4147-A177-3AD203B41FA5}">
                      <a16:colId xmlns:a16="http://schemas.microsoft.com/office/drawing/2014/main" val="4190592638"/>
                    </a:ext>
                  </a:extLst>
                </a:gridCol>
                <a:gridCol w="2335995">
                  <a:extLst>
                    <a:ext uri="{9D8B030D-6E8A-4147-A177-3AD203B41FA5}">
                      <a16:colId xmlns:a16="http://schemas.microsoft.com/office/drawing/2014/main" val="85858363"/>
                    </a:ext>
                  </a:extLst>
                </a:gridCol>
                <a:gridCol w="1600488">
                  <a:extLst>
                    <a:ext uri="{9D8B030D-6E8A-4147-A177-3AD203B41FA5}">
                      <a16:colId xmlns:a16="http://schemas.microsoft.com/office/drawing/2014/main" val="4186222455"/>
                    </a:ext>
                  </a:extLst>
                </a:gridCol>
                <a:gridCol w="1882927">
                  <a:extLst>
                    <a:ext uri="{9D8B030D-6E8A-4147-A177-3AD203B41FA5}">
                      <a16:colId xmlns:a16="http://schemas.microsoft.com/office/drawing/2014/main" val="3526966444"/>
                    </a:ext>
                  </a:extLst>
                </a:gridCol>
                <a:gridCol w="1307589">
                  <a:extLst>
                    <a:ext uri="{9D8B030D-6E8A-4147-A177-3AD203B41FA5}">
                      <a16:colId xmlns:a16="http://schemas.microsoft.com/office/drawing/2014/main" val="1968325720"/>
                    </a:ext>
                  </a:extLst>
                </a:gridCol>
                <a:gridCol w="1129756">
                  <a:extLst>
                    <a:ext uri="{9D8B030D-6E8A-4147-A177-3AD203B41FA5}">
                      <a16:colId xmlns:a16="http://schemas.microsoft.com/office/drawing/2014/main" val="1590372493"/>
                    </a:ext>
                  </a:extLst>
                </a:gridCol>
                <a:gridCol w="1297128">
                  <a:extLst>
                    <a:ext uri="{9D8B030D-6E8A-4147-A177-3AD203B41FA5}">
                      <a16:colId xmlns:a16="http://schemas.microsoft.com/office/drawing/2014/main" val="4050912871"/>
                    </a:ext>
                  </a:extLst>
                </a:gridCol>
              </a:tblGrid>
              <a:tr h="759428">
                <a:tc gridSpan="3"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b-NO" sz="2400" kern="0" dirty="0">
                          <a:effectLst/>
                          <a:latin typeface="+mn-lt"/>
                        </a:rPr>
                        <a:t>Kommuner</a:t>
                      </a:r>
                      <a:endParaRPr lang="nb-NO" sz="3600" kern="1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b-NO" sz="2400" kern="0" dirty="0">
                          <a:effectLst/>
                          <a:latin typeface="+mn-lt"/>
                        </a:rPr>
                        <a:t>Deltakere</a:t>
                      </a:r>
                      <a:endParaRPr lang="nb-NO" sz="3600" kern="1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0014763"/>
                  </a:ext>
                </a:extLst>
              </a:tr>
              <a:tr h="759428"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600" kern="0">
                          <a:effectLst/>
                          <a:latin typeface="+mn-lt"/>
                        </a:rPr>
                        <a:t> </a:t>
                      </a:r>
                      <a:r>
                        <a:rPr lang="nb-NO" sz="1600" kern="0">
                          <a:effectLst/>
                          <a:latin typeface="+mn-lt"/>
                        </a:rPr>
                        <a:t> </a:t>
                      </a:r>
                      <a:endParaRPr lang="nb-NO" sz="24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ase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b-NO" sz="1800" b="1" kern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Innbyggere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 b="1" kern="0" dirty="0" err="1">
                          <a:effectLst/>
                          <a:latin typeface="+mn-lt"/>
                        </a:rPr>
                        <a:t>Teknologi</a:t>
                      </a:r>
                      <a:r>
                        <a:rPr lang="nb-NO" sz="1800" b="1" kern="0" dirty="0">
                          <a:effectLst/>
                          <a:latin typeface="+mn-lt"/>
                        </a:rPr>
                        <a:t> </a:t>
                      </a:r>
                      <a:endParaRPr lang="nb-NO" sz="1800" b="1" kern="1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b-NO" sz="1800" b="1" kern="0" dirty="0">
                          <a:effectLst/>
                          <a:latin typeface="+mn-lt"/>
                        </a:rPr>
                        <a:t>     VFT-koordinatorer</a:t>
                      </a:r>
                      <a:endParaRPr lang="nb-NO" sz="1800" b="1" kern="1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b-NO" sz="1800" b="1" kern="0" dirty="0">
                          <a:effectLst/>
                          <a:latin typeface="+mn-lt"/>
                        </a:rPr>
                        <a:t>Mellom-ledere</a:t>
                      </a:r>
                      <a:endParaRPr lang="nb-NO" sz="1800" b="1" kern="1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b-NO" sz="1800" b="1" kern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 nivå-ledere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b-NO" sz="1800" b="1" kern="0" dirty="0">
                          <a:effectLst/>
                          <a:latin typeface="+mn-lt"/>
                        </a:rPr>
                        <a:t>1. nivå-   ledere</a:t>
                      </a:r>
                      <a:endParaRPr lang="nb-NO" sz="1800" b="1" kern="1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4066211"/>
                  </a:ext>
                </a:extLst>
              </a:tr>
              <a:tr h="575496"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b-NO" sz="1600" kern="0">
                          <a:effectLst/>
                          <a:latin typeface="+mn-lt"/>
                        </a:rPr>
                        <a:t> </a:t>
                      </a:r>
                      <a:endParaRPr lang="nb-NO" sz="24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b-NO" sz="1800" kern="0">
                          <a:effectLst/>
                          <a:latin typeface="+mn-lt"/>
                        </a:rPr>
                        <a:t> </a:t>
                      </a:r>
                      <a:endParaRPr lang="nb-NO" sz="18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b-NO" sz="1800" kern="0" dirty="0">
                          <a:effectLst/>
                          <a:latin typeface="+mn-lt"/>
                        </a:rPr>
                        <a:t> </a:t>
                      </a:r>
                      <a:endParaRPr lang="nb-NO" sz="1800" kern="1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 b="1" i="0" kern="0" dirty="0">
                          <a:effectLst/>
                          <a:latin typeface="+mn-lt"/>
                        </a:rPr>
                        <a:t>Stillings-</a:t>
                      </a:r>
                      <a:r>
                        <a:rPr lang="en-GB" sz="1800" b="1" i="0" kern="0" dirty="0" err="1">
                          <a:effectLst/>
                          <a:latin typeface="+mn-lt"/>
                        </a:rPr>
                        <a:t>andel</a:t>
                      </a:r>
                      <a:r>
                        <a:rPr lang="nb-NO" sz="1800" b="1" i="0" kern="0" dirty="0">
                          <a:effectLst/>
                          <a:latin typeface="+mn-lt"/>
                        </a:rPr>
                        <a:t> </a:t>
                      </a:r>
                      <a:endParaRPr lang="nb-NO" sz="1800" b="1" i="0" kern="1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 b="1" i="0" kern="0" dirty="0" err="1">
                          <a:effectLst/>
                          <a:latin typeface="+mn-lt"/>
                        </a:rPr>
                        <a:t>Lokasjon</a:t>
                      </a:r>
                      <a:r>
                        <a:rPr lang="nb-NO" sz="1800" b="1" i="0" kern="0" dirty="0">
                          <a:effectLst/>
                          <a:latin typeface="+mn-lt"/>
                        </a:rPr>
                        <a:t> </a:t>
                      </a:r>
                      <a:endParaRPr lang="nb-NO" sz="1800" b="1" i="0" kern="1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b-NO" sz="1800" kern="0">
                          <a:effectLst/>
                          <a:latin typeface="+mn-lt"/>
                        </a:rPr>
                        <a:t> </a:t>
                      </a:r>
                      <a:endParaRPr lang="nb-NO" sz="18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endParaRPr lang="nb-NO" sz="18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b-NO" sz="1800" kern="0" dirty="0">
                          <a:effectLst/>
                          <a:latin typeface="+mn-lt"/>
                        </a:rPr>
                        <a:t> </a:t>
                      </a:r>
                      <a:endParaRPr lang="nb-NO" sz="1800" kern="1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08265309"/>
                  </a:ext>
                </a:extLst>
              </a:tr>
              <a:tr h="703603"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600" kern="0" dirty="0">
                          <a:effectLst/>
                          <a:latin typeface="+mn-lt"/>
                        </a:rPr>
                        <a:t>K 1</a:t>
                      </a:r>
                      <a:r>
                        <a:rPr lang="nb-NO" sz="1600" kern="0" dirty="0">
                          <a:effectLst/>
                          <a:latin typeface="+mn-lt"/>
                        </a:rPr>
                        <a:t> </a:t>
                      </a:r>
                      <a:endParaRPr lang="nb-NO" sz="2400" kern="1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 kern="0" dirty="0">
                          <a:effectLst/>
                          <a:latin typeface="+mn-lt"/>
                        </a:rPr>
                        <a:t>  &gt;25 000</a:t>
                      </a:r>
                      <a:r>
                        <a:rPr lang="nb-NO" sz="1800" kern="0" dirty="0">
                          <a:effectLst/>
                          <a:latin typeface="+mn-lt"/>
                        </a:rPr>
                        <a:t> </a:t>
                      </a:r>
                      <a:endParaRPr lang="nb-NO" sz="1800" kern="1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 kern="0" dirty="0">
                          <a:effectLst/>
                          <a:latin typeface="+mn-lt"/>
                        </a:rPr>
                        <a:t>DTA, GPS, Kamera, EMD</a:t>
                      </a:r>
                      <a:r>
                        <a:rPr lang="nb-NO" sz="1800" kern="0" dirty="0">
                          <a:effectLst/>
                          <a:latin typeface="+mn-lt"/>
                        </a:rPr>
                        <a:t> </a:t>
                      </a:r>
                      <a:endParaRPr lang="nb-NO" sz="1800" kern="1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 kern="0" dirty="0">
                          <a:effectLst/>
                          <a:latin typeface="+mn-lt"/>
                        </a:rPr>
                        <a:t>   2 (50%) </a:t>
                      </a:r>
                      <a:r>
                        <a:rPr lang="nb-NO" sz="1800" kern="0" dirty="0">
                          <a:effectLst/>
                          <a:latin typeface="+mn-lt"/>
                        </a:rPr>
                        <a:t> </a:t>
                      </a:r>
                      <a:endParaRPr lang="nb-NO" sz="1800" kern="1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 kern="0" dirty="0" err="1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Tjenesteavd</a:t>
                      </a:r>
                      <a:r>
                        <a:rPr lang="en-GB" sz="1800" kern="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nb-NO" sz="1800" kern="1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ase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 kern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1</a:t>
                      </a:r>
                      <a:r>
                        <a:rPr lang="nb-NO" sz="1800" kern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ase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b-NO" sz="1800" kern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2 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ase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b-NO" sz="1800" kern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1 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52115815"/>
                  </a:ext>
                </a:extLst>
              </a:tr>
              <a:tr h="369452"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600" kern="0" dirty="0">
                          <a:effectLst/>
                          <a:latin typeface="+mn-lt"/>
                        </a:rPr>
                        <a:t>K 2</a:t>
                      </a:r>
                      <a:r>
                        <a:rPr lang="nb-NO" sz="1600" kern="0" dirty="0">
                          <a:effectLst/>
                          <a:latin typeface="+mn-lt"/>
                        </a:rPr>
                        <a:t> </a:t>
                      </a:r>
                      <a:endParaRPr lang="nb-NO" sz="2400" kern="1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 kern="0" dirty="0">
                          <a:effectLst/>
                          <a:latin typeface="+mn-lt"/>
                        </a:rPr>
                        <a:t>   5 000</a:t>
                      </a:r>
                      <a:r>
                        <a:rPr lang="nb-NO" sz="1800" kern="0" dirty="0">
                          <a:effectLst/>
                          <a:latin typeface="+mn-lt"/>
                        </a:rPr>
                        <a:t> </a:t>
                      </a:r>
                      <a:endParaRPr lang="nb-NO" sz="1800" kern="1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b-NO" sz="1800" kern="0" dirty="0">
                          <a:effectLst/>
                          <a:latin typeface="+mn-lt"/>
                        </a:rPr>
                        <a:t>DTA, Kamera</a:t>
                      </a:r>
                      <a:endParaRPr lang="nb-NO" sz="1800" kern="1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 kern="0" dirty="0">
                          <a:effectLst/>
                          <a:latin typeface="+mn-lt"/>
                        </a:rPr>
                        <a:t>   1 (50%) </a:t>
                      </a:r>
                      <a:r>
                        <a:rPr lang="nb-NO" sz="1800" kern="0" dirty="0">
                          <a:effectLst/>
                          <a:latin typeface="+mn-lt"/>
                        </a:rPr>
                        <a:t> </a:t>
                      </a:r>
                      <a:endParaRPr lang="nb-NO" sz="1800" kern="1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Tjenesteavd.</a:t>
                      </a:r>
                      <a:endParaRPr kumimoji="0" lang="nb-NO" sz="18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ase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 kern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1</a:t>
                      </a:r>
                      <a:r>
                        <a:rPr lang="nb-NO" sz="1800" kern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ase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b-NO" sz="1800" kern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2 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ase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b-NO" sz="1800" kern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3 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57102344"/>
                  </a:ext>
                </a:extLst>
              </a:tr>
              <a:tr h="369452"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600" kern="0" dirty="0">
                          <a:effectLst/>
                          <a:latin typeface="+mn-lt"/>
                        </a:rPr>
                        <a:t>K 3</a:t>
                      </a:r>
                      <a:r>
                        <a:rPr lang="nb-NO" sz="1600" kern="0" dirty="0">
                          <a:effectLst/>
                          <a:latin typeface="+mn-lt"/>
                        </a:rPr>
                        <a:t> </a:t>
                      </a:r>
                      <a:endParaRPr lang="nb-NO" sz="2400" kern="1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 kern="0" dirty="0">
                          <a:effectLst/>
                          <a:latin typeface="+mn-lt"/>
                        </a:rPr>
                        <a:t>   5 000</a:t>
                      </a:r>
                      <a:r>
                        <a:rPr lang="nb-NO" sz="1800" kern="0" dirty="0">
                          <a:effectLst/>
                          <a:latin typeface="+mn-lt"/>
                        </a:rPr>
                        <a:t> </a:t>
                      </a:r>
                      <a:endParaRPr lang="nb-NO" sz="1800" kern="1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 kern="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Kamera</a:t>
                      </a:r>
                      <a:endParaRPr lang="nb-NO" sz="1800" kern="1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 kern="0" dirty="0">
                          <a:effectLst/>
                          <a:latin typeface="+mn-lt"/>
                        </a:rPr>
                        <a:t>   1 (100%) </a:t>
                      </a:r>
                      <a:r>
                        <a:rPr lang="nb-NO" sz="1800" kern="0" dirty="0">
                          <a:effectLst/>
                          <a:latin typeface="+mn-lt"/>
                        </a:rPr>
                        <a:t> </a:t>
                      </a:r>
                      <a:endParaRPr lang="nb-NO" sz="1800" kern="1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Tjenesteavd</a:t>
                      </a:r>
                      <a:r>
                        <a:rPr kumimoji="0" lang="en-GB" sz="1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kumimoji="0" lang="nb-NO" sz="18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ase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 kern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1</a:t>
                      </a:r>
                      <a:r>
                        <a:rPr lang="nb-NO" sz="1800" kern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ase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b-NO" sz="1800" kern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0 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ase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b-NO" sz="1800" kern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2 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19443260"/>
                  </a:ext>
                </a:extLst>
              </a:tr>
              <a:tr h="703603"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600" kern="0" dirty="0">
                          <a:effectLst/>
                          <a:latin typeface="+mn-lt"/>
                        </a:rPr>
                        <a:t>K 4</a:t>
                      </a:r>
                      <a:r>
                        <a:rPr lang="nb-NO" sz="1600" kern="0" dirty="0">
                          <a:effectLst/>
                          <a:latin typeface="+mn-lt"/>
                        </a:rPr>
                        <a:t> </a:t>
                      </a:r>
                      <a:endParaRPr lang="nb-NO" sz="2400" kern="1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 kern="0" dirty="0">
                          <a:effectLst/>
                          <a:latin typeface="+mn-lt"/>
                        </a:rPr>
                        <a:t>   &gt;25 000</a:t>
                      </a:r>
                      <a:r>
                        <a:rPr lang="nb-NO" sz="1800" kern="0" dirty="0">
                          <a:effectLst/>
                          <a:latin typeface="+mn-lt"/>
                        </a:rPr>
                        <a:t> </a:t>
                      </a:r>
                      <a:endParaRPr lang="nb-NO" sz="1800" kern="1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 kern="0" dirty="0">
                          <a:effectLst/>
                          <a:latin typeface="+mn-lt"/>
                        </a:rPr>
                        <a:t>DTA, GPS, Kamera, EMD</a:t>
                      </a:r>
                      <a:r>
                        <a:rPr lang="nb-NO" sz="1800" kern="0" dirty="0">
                          <a:effectLst/>
                          <a:latin typeface="+mn-lt"/>
                        </a:rPr>
                        <a:t> </a:t>
                      </a:r>
                      <a:endParaRPr lang="nb-NO" sz="1800" kern="1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 kern="0" dirty="0">
                          <a:effectLst/>
                          <a:latin typeface="+mn-lt"/>
                        </a:rPr>
                        <a:t>   1 (100%) </a:t>
                      </a:r>
                      <a:r>
                        <a:rPr lang="nb-NO" sz="1800" kern="0" dirty="0">
                          <a:effectLst/>
                          <a:latin typeface="+mn-lt"/>
                        </a:rPr>
                        <a:t> </a:t>
                      </a:r>
                      <a:endParaRPr lang="nb-NO" sz="1800" kern="1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b-NO" sz="1800" kern="0" dirty="0">
                          <a:effectLst/>
                          <a:latin typeface="+mn-lt"/>
                        </a:rPr>
                        <a:t>Stab</a:t>
                      </a:r>
                      <a:endParaRPr lang="nb-NO" sz="1800" kern="1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ase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 kern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1</a:t>
                      </a:r>
                      <a:r>
                        <a:rPr lang="nb-NO" sz="1800" kern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ase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b-NO" sz="1800" kern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3 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ase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b-NO" sz="1800" kern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3 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03282701"/>
                  </a:ext>
                </a:extLst>
              </a:tr>
              <a:tr h="703603"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600" kern="0" dirty="0">
                          <a:effectLst/>
                          <a:latin typeface="+mn-lt"/>
                        </a:rPr>
                        <a:t>K 5</a:t>
                      </a:r>
                      <a:r>
                        <a:rPr lang="nb-NO" sz="1600" kern="0" dirty="0">
                          <a:effectLst/>
                          <a:latin typeface="+mn-lt"/>
                        </a:rPr>
                        <a:t> </a:t>
                      </a:r>
                      <a:endParaRPr lang="nb-NO" sz="2400" kern="1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 kern="0" dirty="0">
                          <a:effectLst/>
                          <a:latin typeface="+mn-lt"/>
                        </a:rPr>
                        <a:t>   &gt;100 000</a:t>
                      </a:r>
                      <a:r>
                        <a:rPr lang="nb-NO" sz="1800" kern="0" dirty="0">
                          <a:effectLst/>
                          <a:latin typeface="+mn-lt"/>
                        </a:rPr>
                        <a:t> </a:t>
                      </a:r>
                      <a:endParaRPr lang="nb-NO" sz="1800" kern="1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 kern="0" dirty="0">
                          <a:effectLst/>
                          <a:latin typeface="+mn-lt"/>
                        </a:rPr>
                        <a:t>DTA, GPS, Kamera, EMD</a:t>
                      </a:r>
                      <a:r>
                        <a:rPr lang="nb-NO" sz="1800" kern="0" dirty="0">
                          <a:effectLst/>
                          <a:latin typeface="+mn-lt"/>
                        </a:rPr>
                        <a:t> </a:t>
                      </a:r>
                      <a:endParaRPr lang="nb-NO" sz="1800" kern="1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 kern="0" dirty="0">
                          <a:effectLst/>
                          <a:latin typeface="+mn-lt"/>
                        </a:rPr>
                        <a:t>   4 (100%)</a:t>
                      </a:r>
                      <a:r>
                        <a:rPr lang="nb-NO" sz="1800" kern="0" dirty="0">
                          <a:effectLst/>
                          <a:latin typeface="+mn-lt"/>
                        </a:rPr>
                        <a:t> </a:t>
                      </a:r>
                      <a:endParaRPr lang="nb-NO" sz="1800" kern="1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 kern="0" dirty="0">
                          <a:effectLst/>
                          <a:latin typeface="+mn-lt"/>
                        </a:rPr>
                        <a:t>Stab/ </a:t>
                      </a:r>
                      <a:r>
                        <a:rPr lang="en-GB" sz="1800" kern="0" dirty="0" err="1">
                          <a:effectLst/>
                          <a:latin typeface="+mn-lt"/>
                        </a:rPr>
                        <a:t>Tjenesteavd</a:t>
                      </a:r>
                      <a:r>
                        <a:rPr lang="en-GB" sz="1800" kern="0" dirty="0">
                          <a:effectLst/>
                          <a:latin typeface="+mn-lt"/>
                        </a:rPr>
                        <a:t>.</a:t>
                      </a:r>
                      <a:endParaRPr lang="nb-NO" sz="1800" kern="1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ase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 kern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1</a:t>
                      </a:r>
                      <a:r>
                        <a:rPr lang="nb-NO" sz="1800" kern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ase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b-NO" sz="1800" kern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2 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 kern="0" dirty="0">
                          <a:effectLst/>
                          <a:latin typeface="+mn-lt"/>
                        </a:rPr>
                        <a:t>     0</a:t>
                      </a:r>
                      <a:r>
                        <a:rPr lang="nb-NO" sz="1800" kern="0" dirty="0">
                          <a:effectLst/>
                          <a:latin typeface="+mn-lt"/>
                        </a:rPr>
                        <a:t> </a:t>
                      </a:r>
                      <a:endParaRPr lang="nb-NO" sz="1800" kern="1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282487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60156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63473A-5706-3E95-5AD1-CF01DAAB0B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2B25B72-15CA-937E-D337-03C104255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nb-NO" dirty="0"/>
              <a:t>Intervjutema</a:t>
            </a:r>
          </a:p>
        </p:txBody>
      </p:sp>
      <p:graphicFrame>
        <p:nvGraphicFramePr>
          <p:cNvPr id="5" name="Plassholder for innhold 2">
            <a:extLst>
              <a:ext uri="{FF2B5EF4-FFF2-40B4-BE49-F238E27FC236}">
                <a16:creationId xmlns:a16="http://schemas.microsoft.com/office/drawing/2014/main" id="{59AD1A18-BE24-99E0-CEAC-5F8EF6DEE92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15938" y="1825625"/>
          <a:ext cx="11160125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087907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7A25957-0589-684F-60E6-55E4914D0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99" y="365125"/>
            <a:ext cx="11159999" cy="1082675"/>
          </a:xfrm>
        </p:spPr>
        <p:txBody>
          <a:bodyPr>
            <a:normAutofit fontScale="90000"/>
          </a:bodyPr>
          <a:lstStyle/>
          <a:p>
            <a:r>
              <a:rPr lang="nb-NO" dirty="0"/>
              <a:t>Tre sentrale tema i fokus</a:t>
            </a:r>
            <a:br>
              <a:rPr lang="nb-NO" dirty="0"/>
            </a:br>
            <a:br>
              <a:rPr lang="nb-NO" dirty="0"/>
            </a:b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A51CD06-478F-99F3-08E9-0E777D39FB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dirty="0"/>
              <a:t>1. VFT -koordinatorrollen</a:t>
            </a:r>
          </a:p>
          <a:p>
            <a:r>
              <a:rPr lang="nb-NO" dirty="0"/>
              <a:t>2. Ledelse</a:t>
            </a:r>
          </a:p>
          <a:p>
            <a:r>
              <a:rPr lang="nb-NO" dirty="0">
                <a:solidFill>
                  <a:schemeClr val="bg2">
                    <a:lumMod val="75000"/>
                  </a:schemeClr>
                </a:solidFill>
              </a:rPr>
              <a:t>3. Kunnskapsspredning</a:t>
            </a:r>
          </a:p>
          <a:p>
            <a:endParaRPr lang="nb-NO" dirty="0"/>
          </a:p>
          <a:p>
            <a:r>
              <a:rPr lang="nb-NO" dirty="0"/>
              <a:t>Gjennom disse tema får vi satt ord på noe av kompleksiteten</a:t>
            </a:r>
          </a:p>
        </p:txBody>
      </p:sp>
    </p:spTree>
    <p:extLst>
      <p:ext uri="{BB962C8B-B14F-4D97-AF65-F5344CB8AC3E}">
        <p14:creationId xmlns:p14="http://schemas.microsoft.com/office/powerpoint/2010/main" val="13008737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>
            <a:extLst>
              <a:ext uri="{FF2B5EF4-FFF2-40B4-BE49-F238E27FC236}">
                <a16:creationId xmlns:a16="http://schemas.microsoft.com/office/drawing/2014/main" id="{87835DCF-9D91-4981-BE97-7A7D8D9D1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1. VFT- </a:t>
            </a:r>
            <a:r>
              <a:rPr lang="en-US" dirty="0" err="1"/>
              <a:t>koordinatorrollen</a:t>
            </a:r>
            <a:endParaRPr lang="nb-NO" dirty="0"/>
          </a:p>
        </p:txBody>
      </p:sp>
      <p:sp>
        <p:nvSpPr>
          <p:cNvPr id="7" name="Plassholder for innhold 6">
            <a:extLst>
              <a:ext uri="{FF2B5EF4-FFF2-40B4-BE49-F238E27FC236}">
                <a16:creationId xmlns:a16="http://schemas.microsoft.com/office/drawing/2014/main" id="{2FD86351-393D-4A37-9181-32944B3179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000" y="1438383"/>
            <a:ext cx="11160000" cy="4413778"/>
          </a:xfrm>
        </p:spPr>
        <p:txBody>
          <a:bodyPr>
            <a:noAutofit/>
          </a:bodyPr>
          <a:lstStyle/>
          <a:p>
            <a:endParaRPr lang="nb-NO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dirty="0"/>
              <a:t>Etableringen av VFT koordinatorfunksjon fremsto som et naturlig  grep for kommunene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dirty="0"/>
              <a:t>En måte å organisere innføringen av VFT på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dirty="0"/>
              <a:t>Imøtekomme nasjonale anbefalinger om å utpeke en prosjekteier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b-NO" dirty="0"/>
          </a:p>
          <a:p>
            <a:r>
              <a:rPr lang="nb-NO" dirty="0"/>
              <a:t>	«</a:t>
            </a:r>
            <a:r>
              <a:rPr lang="nb-NO" i="1" dirty="0"/>
              <a:t>Hvordan</a:t>
            </a:r>
            <a:r>
              <a:rPr lang="nb-NO" dirty="0"/>
              <a:t> </a:t>
            </a:r>
            <a:r>
              <a:rPr lang="nb-NO" i="1" dirty="0"/>
              <a:t>forløper innføringen av en VFT koordinator rolle for 	velferdsteknologi i norske kommuner?»</a:t>
            </a:r>
          </a:p>
          <a:p>
            <a:endParaRPr lang="nb-NO" dirty="0"/>
          </a:p>
          <a:p>
            <a:pPr fontAlgn="base">
              <a:spcBef>
                <a:spcPct val="0"/>
              </a:spcBef>
            </a:pPr>
            <a:endParaRPr lang="en-US" dirty="0">
              <a:ea typeface="+mj-ea"/>
              <a:cs typeface="+mj-cs"/>
            </a:endParaRPr>
          </a:p>
          <a:p>
            <a:pPr fontAlgn="base">
              <a:spcBef>
                <a:spcPct val="0"/>
              </a:spcBef>
            </a:pPr>
            <a:endParaRPr lang="en-US" dirty="0">
              <a:ea typeface="+mj-ea"/>
              <a:cs typeface="+mj-cs"/>
            </a:endParaRPr>
          </a:p>
          <a:p>
            <a:pPr marL="0" indent="0" fontAlgn="base">
              <a:spcBef>
                <a:spcPct val="0"/>
              </a:spcBef>
              <a:buNone/>
            </a:pPr>
            <a:endParaRPr lang="nb-NO" dirty="0">
              <a:ea typeface="+mj-ea"/>
              <a:cs typeface="+mj-cs"/>
            </a:endParaRPr>
          </a:p>
          <a:p>
            <a:pPr marL="0" lvl="1" indent="0" fontAlgn="base">
              <a:spcBef>
                <a:spcPct val="0"/>
              </a:spcBef>
              <a:buNone/>
            </a:pPr>
            <a:endParaRPr lang="nb-NO" sz="2800" dirty="0">
              <a:ea typeface="+mj-ea"/>
              <a:cs typeface="+mj-cs"/>
            </a:endParaRPr>
          </a:p>
          <a:p>
            <a:pPr lvl="1" fontAlgn="base"/>
            <a:endParaRPr lang="nb-NO" sz="2800" b="0" i="0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33234799"/>
      </p:ext>
    </p:extLst>
  </p:cSld>
  <p:clrMapOvr>
    <a:masterClrMapping/>
  </p:clrMapOvr>
</p:sld>
</file>

<file path=ppt/theme/theme1.xml><?xml version="1.0" encoding="utf-8"?>
<a:theme xmlns:a="http://schemas.openxmlformats.org/drawingml/2006/main" name="NSE 2023">
  <a:themeElements>
    <a:clrScheme name="NSE 2023">
      <a:dk1>
        <a:sysClr val="windowText" lastClr="000000"/>
      </a:dk1>
      <a:lt1>
        <a:sysClr val="window" lastClr="FFFFFF"/>
      </a:lt1>
      <a:dk2>
        <a:srgbClr val="003B49"/>
      </a:dk2>
      <a:lt2>
        <a:srgbClr val="F6F6F6"/>
      </a:lt2>
      <a:accent1>
        <a:srgbClr val="1AB0A1"/>
      </a:accent1>
      <a:accent2>
        <a:srgbClr val="C6EBE7"/>
      </a:accent2>
      <a:accent3>
        <a:srgbClr val="D83364"/>
      </a:accent3>
      <a:accent4>
        <a:srgbClr val="F5CCD8"/>
      </a:accent4>
      <a:accent5>
        <a:srgbClr val="F7A600"/>
      </a:accent5>
      <a:accent6>
        <a:srgbClr val="FDE9BF"/>
      </a:accent6>
      <a:hlink>
        <a:srgbClr val="148579"/>
      </a:hlink>
      <a:folHlink>
        <a:srgbClr val="148579"/>
      </a:folHlink>
    </a:clrScheme>
    <a:fontScheme name="Fira Sans">
      <a:majorFont>
        <a:latin typeface="Fira Sans Medium"/>
        <a:ea typeface=""/>
        <a:cs typeface=""/>
      </a:majorFont>
      <a:minorFont>
        <a:latin typeface="Fir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  <a:effectLst>
          <a:outerShdw blurRad="114300" dir="5400000" sx="103000" sy="103000" algn="ctr" rotWithShape="0">
            <a:schemeClr val="tx1">
              <a:alpha val="25000"/>
            </a:schemeClr>
          </a:outerShdw>
        </a:effectLst>
      </a:spPr>
      <a:bodyPr rtlCol="0" anchor="ctr"/>
      <a:lstStyle>
        <a:defPPr algn="ctr">
          <a:defRPr dirty="0" smtClean="0">
            <a:solidFill>
              <a:schemeClr val="tx2"/>
            </a:solidFill>
          </a:defRPr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mal-01-2024" id="{FDE61747-2114-4E0A-A94B-E9294D4CB6D2}" vid="{FF79E358-909D-4E23-BCBB-2B3C314BAC83}"/>
    </a:ext>
  </a:extLst>
</a:theme>
</file>

<file path=ppt/theme/theme2.xml><?xml version="1.0" encoding="utf-8"?>
<a:theme xmlns:a="http://schemas.openxmlformats.org/drawingml/2006/main" name="1_Blå">
  <a:themeElements>
    <a:clrScheme name="Egendefinert 22">
      <a:dk1>
        <a:srgbClr val="000000"/>
      </a:dk1>
      <a:lt1>
        <a:srgbClr val="FFFFFF"/>
      </a:lt1>
      <a:dk2>
        <a:srgbClr val="003B49"/>
      </a:dk2>
      <a:lt2>
        <a:srgbClr val="F6F6F6"/>
      </a:lt2>
      <a:accent1>
        <a:srgbClr val="EB691C"/>
      </a:accent1>
      <a:accent2>
        <a:srgbClr val="7FB927"/>
      </a:accent2>
      <a:accent3>
        <a:srgbClr val="007895"/>
      </a:accent3>
      <a:accent4>
        <a:srgbClr val="515151"/>
      </a:accent4>
      <a:accent5>
        <a:srgbClr val="919191"/>
      </a:accent5>
      <a:accent6>
        <a:srgbClr val="CACACA"/>
      </a:accent6>
      <a:hlink>
        <a:srgbClr val="72BF44"/>
      </a:hlink>
      <a:folHlink>
        <a:srgbClr val="72BF44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mal-4-3-standard-10-2016" id="{16754369-FA9A-49A3-A2CB-E4FDF4BB20A4}" vid="{DC49B089-B312-4070-9DA8-76D616B08201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D676D7FD647E24E9AD84E4825E5CBA4" ma:contentTypeVersion="4" ma:contentTypeDescription="Opprett et nytt dokument." ma:contentTypeScope="" ma:versionID="65debd4ba1a0b3a90d3b835d1dcdbf18">
  <xsd:schema xmlns:xsd="http://www.w3.org/2001/XMLSchema" xmlns:xs="http://www.w3.org/2001/XMLSchema" xmlns:p="http://schemas.microsoft.com/office/2006/metadata/properties" xmlns:ns2="ff5aa79a-08a0-4432-8a1c-fe4c306f1a89" targetNamespace="http://schemas.microsoft.com/office/2006/metadata/properties" ma:root="true" ma:fieldsID="79047026cbf5f0a4bb22ceed347ab9a5" ns2:_="">
    <xsd:import namespace="ff5aa79a-08a0-4432-8a1c-fe4c306f1a8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f5aa79a-08a0-4432-8a1c-fe4c306f1a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46DBF1A-D50F-4F27-A74F-AC5472056C7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BB97917-755D-4F42-B386-1F50FEA6CDF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f5aa79a-08a0-4432-8a1c-fe4c306f1a8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449337F-2643-4944-BC19-4ECC621B54CC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8252</TotalTime>
  <Words>2684</Words>
  <Application>Microsoft Office PowerPoint</Application>
  <PresentationFormat>Widescreen</PresentationFormat>
  <Paragraphs>373</Paragraphs>
  <Slides>16</Slides>
  <Notes>15</Notes>
  <HiddenSlides>0</HiddenSlides>
  <MMClips>0</MMClips>
  <ScaleCrop>false</ScaleCrop>
  <HeadingPairs>
    <vt:vector size="6" baseType="variant">
      <vt:variant>
        <vt:lpstr>Brukte skrifter</vt:lpstr>
      </vt:variant>
      <vt:variant>
        <vt:i4>7</vt:i4>
      </vt:variant>
      <vt:variant>
        <vt:lpstr>Tema</vt:lpstr>
      </vt:variant>
      <vt:variant>
        <vt:i4>2</vt:i4>
      </vt:variant>
      <vt:variant>
        <vt:lpstr>Lysbildetitler</vt:lpstr>
      </vt:variant>
      <vt:variant>
        <vt:i4>16</vt:i4>
      </vt:variant>
    </vt:vector>
  </HeadingPairs>
  <TitlesOfParts>
    <vt:vector size="25" baseType="lpstr">
      <vt:lpstr>Arial</vt:lpstr>
      <vt:lpstr>Calibri</vt:lpstr>
      <vt:lpstr>Fira Sans</vt:lpstr>
      <vt:lpstr>Fira Sans Medium</vt:lpstr>
      <vt:lpstr>MetaPro-BookIta</vt:lpstr>
      <vt:lpstr>Symbol</vt:lpstr>
      <vt:lpstr>Wingdings</vt:lpstr>
      <vt:lpstr>NSE 2023</vt:lpstr>
      <vt:lpstr>1_Blå</vt:lpstr>
      <vt:lpstr>PowerPoint-presentasjon</vt:lpstr>
      <vt:lpstr>Forskning demonstrerer utfordringer i implementeringsarbeidet</vt:lpstr>
      <vt:lpstr>Endringsarbeid krever endringskapasitet </vt:lpstr>
      <vt:lpstr>Velferdsteknologi </vt:lpstr>
      <vt:lpstr>Metode</vt:lpstr>
      <vt:lpstr>Utvalg</vt:lpstr>
      <vt:lpstr>Intervjutema</vt:lpstr>
      <vt:lpstr>Tre sentrale tema i fokus  </vt:lpstr>
      <vt:lpstr>1. VFT- koordinatorrollen</vt:lpstr>
      <vt:lpstr>Funn</vt:lpstr>
      <vt:lpstr>Hvordan unngå at delegering til PL/koordinatorer blir et vagt implementeringsverktøy?</vt:lpstr>
      <vt:lpstr>2. Ledelse</vt:lpstr>
      <vt:lpstr>Funn</vt:lpstr>
      <vt:lpstr>Ledere opererer i dybden av kompleksiteten</vt:lpstr>
      <vt:lpstr>3. Kunnskapsspredning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Paolo Zanaboni</dc:creator>
  <cp:lastModifiedBy>Gunn-Hilde Rotvold</cp:lastModifiedBy>
  <cp:revision>342</cp:revision>
  <dcterms:created xsi:type="dcterms:W3CDTF">2024-10-25T07:38:59Z</dcterms:created>
  <dcterms:modified xsi:type="dcterms:W3CDTF">2026-04-20T14:07:18Z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0x010100BD676D7FD647E24E9AD84E4825E5CBA4</vt:lpwstr>
  </property>
</Properties>
</file>