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10" r:id="rId5"/>
  </p:sldMasterIdLst>
  <p:notesMasterIdLst>
    <p:notesMasterId r:id="rId23"/>
  </p:notesMasterIdLst>
  <p:sldIdLst>
    <p:sldId id="342" r:id="rId6"/>
    <p:sldId id="354" r:id="rId7"/>
    <p:sldId id="340" r:id="rId8"/>
    <p:sldId id="352" r:id="rId9"/>
    <p:sldId id="343" r:id="rId10"/>
    <p:sldId id="297" r:id="rId11"/>
    <p:sldId id="2147482573" r:id="rId12"/>
    <p:sldId id="2147482568" r:id="rId13"/>
    <p:sldId id="2147482588" r:id="rId14"/>
    <p:sldId id="2147482583" r:id="rId15"/>
    <p:sldId id="2147482584" r:id="rId16"/>
    <p:sldId id="2147482579" r:id="rId17"/>
    <p:sldId id="2147482585" r:id="rId18"/>
    <p:sldId id="257" r:id="rId19"/>
    <p:sldId id="263" r:id="rId20"/>
    <p:sldId id="2147482586" r:id="rId21"/>
    <p:sldId id="2147482587" r:id="rId2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D6DFCB6-5883-366C-49E6-3793410E94B5}" name="Line Friberg" initials="LF" userId="S::line@metrobranding.no::445a7df1-6ddc-422d-960b-909b527bcb15" providerId="AD"/>
  <p188:author id="{F9EE9DD1-4571-5B69-51E6-9532CF35E112}" name="Kristine Cudrio Pedersen" initials="KC" userId="S::kristine@metrobranding.no::b10366e5-99eb-4348-a512-a87d91f2dee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7F5E"/>
    <a:srgbClr val="FFFFFF"/>
    <a:srgbClr val="00308C"/>
    <a:srgbClr val="CCD6E8"/>
    <a:srgbClr val="6CACE4"/>
    <a:srgbClr val="AA6250"/>
    <a:srgbClr val="D14200"/>
    <a:srgbClr val="7D483B"/>
    <a:srgbClr val="11254A"/>
    <a:srgbClr val="FF67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5B0E78-2DBA-2262-230E-828F6CF977C1}" v="49" dt="2026-04-20T08:51:47.082"/>
    <p1510:client id="{31707114-6F0A-4B5F-BC14-A3F1CC06D3D8}" v="573" dt="2026-04-20T09:13:17.475"/>
    <p1510:client id="{687A9A4E-227F-04D1-763B-E676654D7462}" v="25" dt="2026-04-21T07:46:36.098"/>
    <p1510:client id="{83861B37-E847-6592-B088-17B4A27827BE}" v="67" dt="2026-04-21T11:14:38.873"/>
    <p1510:client id="{99FA3FD6-BA90-25C9-B665-4D1053BBD39A}" v="4" dt="2026-04-20T09:20:04.462"/>
    <p1510:client id="{C4C61191-80DC-DFD2-44ED-2589ACE3AED6}" v="1" dt="2026-04-21T10:31:23.511"/>
    <p1510:client id="{C7A4D681-F642-C9D4-0D63-4C0D2E180F7B}" v="259" dt="2026-04-20T07:45:48.712"/>
    <p1510:client id="{CDB170ED-B465-7ECE-D651-F5415EEAA526}" v="52" dt="2026-04-20T08:46:03.665"/>
    <p1510:client id="{CFDCAC01-0865-DC3D-E11A-340E5C0F2236}" v="31" dt="2026-04-21T11:20:10.498"/>
    <p1510:client id="{D9033E37-C0B4-8796-F0A1-266C04D6FEBA}" v="6" dt="2026-04-21T12:39:40.099"/>
    <p1510:client id="{F16DDC2C-88B0-0084-D692-A8CA7654BAAA}" v="127" dt="2026-04-21T07:23:28.3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68A03-7C92-6B4F-860A-21588AFA4A98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295D5-5522-5548-8180-FE3551BB84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663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f.no/fg/intensivsykepleierne-nsf/fag-utdanning-og-forskning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295D5-5522-5548-8180-FE3551BB849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849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001D35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rgbClr val="001D35"/>
                </a:solidFill>
              </a:rPr>
              <a:t>En </a:t>
            </a:r>
            <a:r>
              <a:rPr lang="en-US" dirty="0" err="1">
                <a:solidFill>
                  <a:srgbClr val="001D35"/>
                </a:solidFill>
              </a:rPr>
              <a:t>intensivpasient</a:t>
            </a:r>
            <a:r>
              <a:rPr lang="en-US" dirty="0">
                <a:solidFill>
                  <a:srgbClr val="001D35"/>
                </a:solidFill>
              </a:rPr>
              <a:t> er </a:t>
            </a:r>
            <a:r>
              <a:rPr lang="en-US" dirty="0" err="1">
                <a:solidFill>
                  <a:srgbClr val="001D35"/>
                </a:solidFill>
              </a:rPr>
              <a:t>en</a:t>
            </a:r>
            <a:r>
              <a:rPr lang="en-US" dirty="0">
                <a:solidFill>
                  <a:srgbClr val="001D35"/>
                </a:solidFill>
              </a:rPr>
              <a:t> </a:t>
            </a:r>
            <a:r>
              <a:rPr lang="en-US" dirty="0" err="1">
                <a:solidFill>
                  <a:srgbClr val="001D35"/>
                </a:solidFill>
              </a:rPr>
              <a:t>pasient</a:t>
            </a:r>
            <a:r>
              <a:rPr lang="en-US" dirty="0">
                <a:solidFill>
                  <a:srgbClr val="001D35"/>
                </a:solidFill>
              </a:rPr>
              <a:t> </a:t>
            </a:r>
            <a:r>
              <a:rPr lang="en-US" dirty="0" err="1">
                <a:solidFill>
                  <a:srgbClr val="001D35"/>
                </a:solidFill>
              </a:rPr>
              <a:t>som</a:t>
            </a:r>
            <a:r>
              <a:rPr lang="en-US" dirty="0">
                <a:solidFill>
                  <a:srgbClr val="001D35"/>
                </a:solidFill>
              </a:rPr>
              <a:t> </a:t>
            </a:r>
            <a:r>
              <a:rPr lang="en-US" dirty="0" err="1">
                <a:solidFill>
                  <a:srgbClr val="001D35"/>
                </a:solidFill>
              </a:rPr>
              <a:t>har</a:t>
            </a:r>
            <a:r>
              <a:rPr lang="en-US" dirty="0">
                <a:solidFill>
                  <a:srgbClr val="001D35"/>
                </a:solidFill>
              </a:rPr>
              <a:t> </a:t>
            </a:r>
            <a:r>
              <a:rPr lang="en-US" dirty="0" err="1">
                <a:solidFill>
                  <a:srgbClr val="001D35"/>
                </a:solidFill>
              </a:rPr>
              <a:t>akutt</a:t>
            </a:r>
            <a:r>
              <a:rPr lang="en-US" dirty="0">
                <a:solidFill>
                  <a:srgbClr val="001D35"/>
                </a:solidFill>
              </a:rPr>
              <a:t> </a:t>
            </a:r>
            <a:r>
              <a:rPr lang="en-US" dirty="0" err="1">
                <a:solidFill>
                  <a:srgbClr val="001D35"/>
                </a:solidFill>
              </a:rPr>
              <a:t>svikt</a:t>
            </a:r>
            <a:r>
              <a:rPr lang="en-US" dirty="0">
                <a:solidFill>
                  <a:srgbClr val="001D35"/>
                </a:solidFill>
              </a:rPr>
              <a:t> </a:t>
            </a:r>
            <a:r>
              <a:rPr lang="en-US" dirty="0" err="1">
                <a:solidFill>
                  <a:srgbClr val="001D35"/>
                </a:solidFill>
              </a:rPr>
              <a:t>i</a:t>
            </a:r>
            <a:r>
              <a:rPr lang="en-US" dirty="0">
                <a:solidFill>
                  <a:srgbClr val="001D35"/>
                </a:solidFill>
              </a:rPr>
              <a:t> </a:t>
            </a:r>
            <a:r>
              <a:rPr lang="en-US" dirty="0" err="1">
                <a:solidFill>
                  <a:srgbClr val="001D35"/>
                </a:solidFill>
              </a:rPr>
              <a:t>én</a:t>
            </a:r>
            <a:r>
              <a:rPr lang="en-US" dirty="0">
                <a:solidFill>
                  <a:srgbClr val="001D35"/>
                </a:solidFill>
              </a:rPr>
              <a:t> </a:t>
            </a:r>
            <a:r>
              <a:rPr lang="en-US" dirty="0" err="1">
                <a:solidFill>
                  <a:srgbClr val="001D35"/>
                </a:solidFill>
              </a:rPr>
              <a:t>eller</a:t>
            </a:r>
            <a:r>
              <a:rPr lang="en-US" dirty="0">
                <a:solidFill>
                  <a:srgbClr val="001D35"/>
                </a:solidFill>
              </a:rPr>
              <a:t> </a:t>
            </a:r>
            <a:r>
              <a:rPr lang="en-US" dirty="0" err="1">
                <a:solidFill>
                  <a:srgbClr val="001D35"/>
                </a:solidFill>
              </a:rPr>
              <a:t>flere</a:t>
            </a:r>
            <a:r>
              <a:rPr lang="en-US" dirty="0">
                <a:solidFill>
                  <a:srgbClr val="001D35"/>
                </a:solidFill>
              </a:rPr>
              <a:t> </a:t>
            </a:r>
            <a:r>
              <a:rPr lang="en-US" dirty="0" err="1">
                <a:solidFill>
                  <a:srgbClr val="001D35"/>
                </a:solidFill>
              </a:rPr>
              <a:t>vitale</a:t>
            </a:r>
            <a:r>
              <a:rPr lang="en-US" dirty="0">
                <a:solidFill>
                  <a:srgbClr val="001D35"/>
                </a:solidFill>
              </a:rPr>
              <a:t> </a:t>
            </a:r>
            <a:r>
              <a:rPr lang="en-US" dirty="0" err="1">
                <a:solidFill>
                  <a:srgbClr val="001D35"/>
                </a:solidFill>
              </a:rPr>
              <a:t>funksjoner</a:t>
            </a:r>
            <a:r>
              <a:rPr lang="en-US" dirty="0">
                <a:solidFill>
                  <a:srgbClr val="001D35"/>
                </a:solidFill>
              </a:rPr>
              <a:t>, </a:t>
            </a:r>
            <a:r>
              <a:rPr lang="en-US" dirty="0" err="1">
                <a:solidFill>
                  <a:srgbClr val="001D35"/>
                </a:solidFill>
              </a:rPr>
              <a:t>som</a:t>
            </a:r>
            <a:r>
              <a:rPr lang="en-US" dirty="0">
                <a:solidFill>
                  <a:srgbClr val="001D35"/>
                </a:solidFill>
              </a:rPr>
              <a:t> er </a:t>
            </a:r>
            <a:r>
              <a:rPr lang="en-US" dirty="0" err="1">
                <a:solidFill>
                  <a:srgbClr val="001D35"/>
                </a:solidFill>
              </a:rPr>
              <a:t>truende</a:t>
            </a:r>
            <a:r>
              <a:rPr lang="en-US" dirty="0">
                <a:solidFill>
                  <a:srgbClr val="001D35"/>
                </a:solidFill>
              </a:rPr>
              <a:t> </a:t>
            </a:r>
            <a:r>
              <a:rPr lang="en-US" dirty="0" err="1">
                <a:solidFill>
                  <a:srgbClr val="001D35"/>
                </a:solidFill>
              </a:rPr>
              <a:t>eller</a:t>
            </a:r>
            <a:r>
              <a:rPr lang="en-US" dirty="0">
                <a:solidFill>
                  <a:srgbClr val="001D35"/>
                </a:solidFill>
              </a:rPr>
              <a:t> </a:t>
            </a:r>
            <a:r>
              <a:rPr lang="en-US" dirty="0" err="1">
                <a:solidFill>
                  <a:srgbClr val="001D35"/>
                </a:solidFill>
              </a:rPr>
              <a:t>manifestert</a:t>
            </a:r>
            <a:r>
              <a:rPr lang="en-US" dirty="0">
                <a:solidFill>
                  <a:srgbClr val="001D35"/>
                </a:solidFill>
              </a:rPr>
              <a:t>, </a:t>
            </a:r>
            <a:r>
              <a:rPr lang="en-US" dirty="0" err="1">
                <a:solidFill>
                  <a:srgbClr val="001D35"/>
                </a:solidFill>
              </a:rPr>
              <a:t>og</a:t>
            </a:r>
            <a:r>
              <a:rPr lang="en-US" dirty="0">
                <a:solidFill>
                  <a:srgbClr val="001D35"/>
                </a:solidFill>
              </a:rPr>
              <a:t> der </a:t>
            </a:r>
            <a:r>
              <a:rPr lang="en-US" dirty="0" err="1">
                <a:solidFill>
                  <a:srgbClr val="001D35"/>
                </a:solidFill>
              </a:rPr>
              <a:t>svikten</a:t>
            </a:r>
            <a:r>
              <a:rPr lang="en-US" dirty="0">
                <a:solidFill>
                  <a:srgbClr val="001D35"/>
                </a:solidFill>
              </a:rPr>
              <a:t> </a:t>
            </a:r>
            <a:r>
              <a:rPr lang="en-US" dirty="0" err="1">
                <a:solidFill>
                  <a:srgbClr val="001D35"/>
                </a:solidFill>
              </a:rPr>
              <a:t>antas</a:t>
            </a:r>
            <a:r>
              <a:rPr lang="en-US" dirty="0">
                <a:solidFill>
                  <a:srgbClr val="001D35"/>
                </a:solidFill>
              </a:rPr>
              <a:t> å </a:t>
            </a:r>
            <a:r>
              <a:rPr lang="en-US" dirty="0" err="1">
                <a:solidFill>
                  <a:srgbClr val="001D35"/>
                </a:solidFill>
              </a:rPr>
              <a:t>være</a:t>
            </a:r>
            <a:r>
              <a:rPr lang="en-US" dirty="0">
                <a:solidFill>
                  <a:srgbClr val="001D35"/>
                </a:solidFill>
              </a:rPr>
              <a:t> </a:t>
            </a:r>
            <a:r>
              <a:rPr lang="en-US" dirty="0" err="1">
                <a:solidFill>
                  <a:srgbClr val="001D35"/>
                </a:solidFill>
              </a:rPr>
              <a:t>reversibel</a:t>
            </a:r>
            <a:r>
              <a:rPr lang="en-US" dirty="0">
                <a:solidFill>
                  <a:srgbClr val="001D35"/>
                </a:solidFill>
              </a:rPr>
              <a:t>. Dette </a:t>
            </a:r>
            <a:r>
              <a:rPr lang="en-US" dirty="0" err="1">
                <a:solidFill>
                  <a:srgbClr val="001D35"/>
                </a:solidFill>
              </a:rPr>
              <a:t>defineres</a:t>
            </a:r>
            <a:r>
              <a:rPr lang="en-US" dirty="0">
                <a:solidFill>
                  <a:srgbClr val="001D35"/>
                </a:solidFill>
              </a:rPr>
              <a:t> av </a:t>
            </a:r>
            <a:r>
              <a:rPr lang="en-US" u="sng" dirty="0">
                <a:solidFill>
                  <a:srgbClr val="0B57D0"/>
                </a:solidFill>
                <a:hlinkClick r:id="rId3"/>
              </a:rPr>
              <a:t>Norsk Sykepleierforbund (NSF)</a:t>
            </a:r>
            <a:r>
              <a:rPr lang="en-US" dirty="0">
                <a:solidFill>
                  <a:srgbClr val="001D35"/>
                </a:solidFill>
              </a:rPr>
              <a:t> </a:t>
            </a:r>
            <a:endParaRPr lang="en-US">
              <a:ea typeface="Calibri"/>
              <a:cs typeface="Calibri"/>
            </a:endParaRPr>
          </a:p>
          <a:p>
            <a:endParaRPr lang="en-US">
              <a:solidFill>
                <a:srgbClr val="001D35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rgbClr val="020202"/>
                </a:solidFill>
              </a:rPr>
              <a:t>”</a:t>
            </a:r>
            <a:r>
              <a:rPr lang="en-US" dirty="0" err="1">
                <a:solidFill>
                  <a:srgbClr val="020202"/>
                </a:solidFill>
              </a:rPr>
              <a:t>Intensivsykepleie</a:t>
            </a:r>
            <a:r>
              <a:rPr lang="en-US" dirty="0">
                <a:solidFill>
                  <a:srgbClr val="020202"/>
                </a:solidFill>
              </a:rPr>
              <a:t> er </a:t>
            </a:r>
            <a:r>
              <a:rPr lang="en-US" dirty="0" err="1">
                <a:solidFill>
                  <a:srgbClr val="020202"/>
                </a:solidFill>
              </a:rPr>
              <a:t>spesialisert</a:t>
            </a:r>
            <a:r>
              <a:rPr lang="en-US" dirty="0">
                <a:solidFill>
                  <a:srgbClr val="020202"/>
                </a:solidFill>
              </a:rPr>
              <a:t> </a:t>
            </a:r>
            <a:r>
              <a:rPr lang="en-US" dirty="0" err="1">
                <a:solidFill>
                  <a:srgbClr val="020202"/>
                </a:solidFill>
              </a:rPr>
              <a:t>sykepleie</a:t>
            </a:r>
            <a:r>
              <a:rPr lang="en-US" dirty="0">
                <a:solidFill>
                  <a:srgbClr val="020202"/>
                </a:solidFill>
              </a:rPr>
              <a:t> av </a:t>
            </a:r>
            <a:r>
              <a:rPr lang="en-US" dirty="0" err="1">
                <a:solidFill>
                  <a:srgbClr val="020202"/>
                </a:solidFill>
              </a:rPr>
              <a:t>akutt</a:t>
            </a:r>
            <a:r>
              <a:rPr lang="en-US" dirty="0">
                <a:solidFill>
                  <a:srgbClr val="020202"/>
                </a:solidFill>
              </a:rPr>
              <a:t> </a:t>
            </a:r>
            <a:r>
              <a:rPr lang="en-US" dirty="0" err="1">
                <a:solidFill>
                  <a:srgbClr val="020202"/>
                </a:solidFill>
              </a:rPr>
              <a:t>og</a:t>
            </a:r>
            <a:r>
              <a:rPr lang="en-US" dirty="0">
                <a:solidFill>
                  <a:srgbClr val="020202"/>
                </a:solidFill>
              </a:rPr>
              <a:t> </a:t>
            </a:r>
            <a:r>
              <a:rPr lang="en-US" dirty="0" err="1">
                <a:solidFill>
                  <a:srgbClr val="020202"/>
                </a:solidFill>
              </a:rPr>
              <a:t>kritisk</a:t>
            </a:r>
            <a:r>
              <a:rPr lang="en-US" dirty="0">
                <a:solidFill>
                  <a:srgbClr val="020202"/>
                </a:solidFill>
              </a:rPr>
              <a:t> </a:t>
            </a:r>
            <a:r>
              <a:rPr lang="en-US" dirty="0" err="1">
                <a:solidFill>
                  <a:srgbClr val="020202"/>
                </a:solidFill>
              </a:rPr>
              <a:t>syke</a:t>
            </a:r>
            <a:r>
              <a:rPr lang="en-US" dirty="0">
                <a:solidFill>
                  <a:srgbClr val="020202"/>
                </a:solidFill>
              </a:rPr>
              <a:t> </a:t>
            </a:r>
            <a:r>
              <a:rPr lang="en-US" dirty="0" err="1">
                <a:solidFill>
                  <a:srgbClr val="020202"/>
                </a:solidFill>
              </a:rPr>
              <a:t>pasienter</a:t>
            </a:r>
            <a:r>
              <a:rPr lang="en-US" dirty="0">
                <a:solidFill>
                  <a:srgbClr val="020202"/>
                </a:solidFill>
              </a:rPr>
              <a:t>, </a:t>
            </a:r>
            <a:r>
              <a:rPr lang="en-US" dirty="0" err="1">
                <a:solidFill>
                  <a:srgbClr val="020202"/>
                </a:solidFill>
              </a:rPr>
              <a:t>som</a:t>
            </a:r>
            <a:r>
              <a:rPr lang="en-US" dirty="0">
                <a:solidFill>
                  <a:srgbClr val="020202"/>
                </a:solidFill>
              </a:rPr>
              <a:t> </a:t>
            </a:r>
            <a:r>
              <a:rPr lang="en-US" dirty="0" err="1">
                <a:solidFill>
                  <a:srgbClr val="020202"/>
                </a:solidFill>
              </a:rPr>
              <a:t>har</a:t>
            </a:r>
            <a:r>
              <a:rPr lang="en-US" dirty="0">
                <a:solidFill>
                  <a:srgbClr val="020202"/>
                </a:solidFill>
              </a:rPr>
              <a:t> manifest </a:t>
            </a:r>
            <a:r>
              <a:rPr lang="en-US" dirty="0" err="1">
                <a:solidFill>
                  <a:srgbClr val="020202"/>
                </a:solidFill>
              </a:rPr>
              <a:t>eller</a:t>
            </a:r>
            <a:r>
              <a:rPr lang="en-US" dirty="0">
                <a:solidFill>
                  <a:srgbClr val="020202"/>
                </a:solidFill>
              </a:rPr>
              <a:t> </a:t>
            </a:r>
            <a:r>
              <a:rPr lang="en-US" dirty="0" err="1">
                <a:solidFill>
                  <a:srgbClr val="020202"/>
                </a:solidFill>
              </a:rPr>
              <a:t>potensiell</a:t>
            </a:r>
            <a:r>
              <a:rPr lang="en-US" dirty="0">
                <a:solidFill>
                  <a:srgbClr val="020202"/>
                </a:solidFill>
              </a:rPr>
              <a:t> </a:t>
            </a:r>
            <a:r>
              <a:rPr lang="en-US" dirty="0" err="1">
                <a:solidFill>
                  <a:srgbClr val="020202"/>
                </a:solidFill>
              </a:rPr>
              <a:t>svikt</a:t>
            </a:r>
            <a:r>
              <a:rPr lang="en-US" dirty="0">
                <a:solidFill>
                  <a:srgbClr val="020202"/>
                </a:solidFill>
              </a:rPr>
              <a:t> </a:t>
            </a:r>
            <a:r>
              <a:rPr lang="en-US" dirty="0" err="1">
                <a:solidFill>
                  <a:srgbClr val="020202"/>
                </a:solidFill>
              </a:rPr>
              <a:t>i</a:t>
            </a:r>
            <a:r>
              <a:rPr lang="en-US" dirty="0">
                <a:solidFill>
                  <a:srgbClr val="020202"/>
                </a:solidFill>
              </a:rPr>
              <a:t> </a:t>
            </a:r>
            <a:r>
              <a:rPr lang="en-US" dirty="0" err="1">
                <a:solidFill>
                  <a:srgbClr val="020202"/>
                </a:solidFill>
              </a:rPr>
              <a:t>vitale</a:t>
            </a:r>
            <a:r>
              <a:rPr lang="en-US" dirty="0">
                <a:solidFill>
                  <a:srgbClr val="020202"/>
                </a:solidFill>
              </a:rPr>
              <a:t> </a:t>
            </a:r>
            <a:r>
              <a:rPr lang="en-US" dirty="0" err="1">
                <a:solidFill>
                  <a:srgbClr val="020202"/>
                </a:solidFill>
              </a:rPr>
              <a:t>funksjoner</a:t>
            </a:r>
            <a:r>
              <a:rPr lang="en-US" dirty="0">
                <a:solidFill>
                  <a:srgbClr val="020202"/>
                </a:solidFill>
              </a:rPr>
              <a:t>. </a:t>
            </a:r>
            <a:r>
              <a:rPr lang="en-US" dirty="0" err="1">
                <a:solidFill>
                  <a:srgbClr val="020202"/>
                </a:solidFill>
              </a:rPr>
              <a:t>Intensivsykepleie</a:t>
            </a:r>
            <a:r>
              <a:rPr lang="en-US" dirty="0">
                <a:solidFill>
                  <a:srgbClr val="020202"/>
                </a:solidFill>
              </a:rPr>
              <a:t> </a:t>
            </a:r>
            <a:r>
              <a:rPr lang="en-US" dirty="0" err="1">
                <a:solidFill>
                  <a:srgbClr val="020202"/>
                </a:solidFill>
              </a:rPr>
              <a:t>innebærer</a:t>
            </a:r>
            <a:r>
              <a:rPr lang="en-US" dirty="0">
                <a:solidFill>
                  <a:srgbClr val="020202"/>
                </a:solidFill>
              </a:rPr>
              <a:t> å delta </a:t>
            </a:r>
            <a:r>
              <a:rPr lang="en-US" dirty="0" err="1">
                <a:solidFill>
                  <a:srgbClr val="020202"/>
                </a:solidFill>
              </a:rPr>
              <a:t>aktivt</a:t>
            </a:r>
            <a:r>
              <a:rPr lang="en-US" dirty="0">
                <a:solidFill>
                  <a:srgbClr val="020202"/>
                </a:solidFill>
              </a:rPr>
              <a:t> </a:t>
            </a:r>
            <a:r>
              <a:rPr lang="en-US" dirty="0" err="1">
                <a:solidFill>
                  <a:srgbClr val="020202"/>
                </a:solidFill>
              </a:rPr>
              <a:t>i</a:t>
            </a:r>
            <a:r>
              <a:rPr lang="en-US" dirty="0">
                <a:solidFill>
                  <a:srgbClr val="020202"/>
                </a:solidFill>
              </a:rPr>
              <a:t> </a:t>
            </a:r>
            <a:r>
              <a:rPr lang="en-US" dirty="0" err="1">
                <a:solidFill>
                  <a:srgbClr val="020202"/>
                </a:solidFill>
              </a:rPr>
              <a:t>prosessen</a:t>
            </a:r>
            <a:r>
              <a:rPr lang="en-US" dirty="0">
                <a:solidFill>
                  <a:srgbClr val="020202"/>
                </a:solidFill>
              </a:rPr>
              <a:t> mot å </a:t>
            </a:r>
            <a:r>
              <a:rPr lang="en-US" dirty="0" err="1">
                <a:solidFill>
                  <a:srgbClr val="020202"/>
                </a:solidFill>
              </a:rPr>
              <a:t>gjenopprette</a:t>
            </a:r>
            <a:r>
              <a:rPr lang="en-US" dirty="0">
                <a:solidFill>
                  <a:srgbClr val="020202"/>
                </a:solidFill>
              </a:rPr>
              <a:t> </a:t>
            </a:r>
            <a:r>
              <a:rPr lang="en-US" dirty="0" err="1">
                <a:solidFill>
                  <a:srgbClr val="020202"/>
                </a:solidFill>
              </a:rPr>
              <a:t>pasientens</a:t>
            </a:r>
            <a:r>
              <a:rPr lang="en-US" dirty="0">
                <a:solidFill>
                  <a:srgbClr val="020202"/>
                </a:solidFill>
              </a:rPr>
              <a:t> </a:t>
            </a:r>
            <a:r>
              <a:rPr lang="en-US" dirty="0" err="1">
                <a:solidFill>
                  <a:srgbClr val="020202"/>
                </a:solidFill>
              </a:rPr>
              <a:t>helse</a:t>
            </a:r>
            <a:r>
              <a:rPr lang="en-US" dirty="0">
                <a:solidFill>
                  <a:srgbClr val="020202"/>
                </a:solidFill>
              </a:rPr>
              <a:t> </a:t>
            </a:r>
            <a:r>
              <a:rPr lang="en-US" dirty="0" err="1">
                <a:solidFill>
                  <a:srgbClr val="020202"/>
                </a:solidFill>
              </a:rPr>
              <a:t>eller</a:t>
            </a:r>
            <a:r>
              <a:rPr lang="en-US" dirty="0">
                <a:solidFill>
                  <a:srgbClr val="020202"/>
                </a:solidFill>
              </a:rPr>
              <a:t> å </a:t>
            </a:r>
            <a:r>
              <a:rPr lang="en-US" dirty="0" err="1">
                <a:solidFill>
                  <a:srgbClr val="020202"/>
                </a:solidFill>
              </a:rPr>
              <a:t>legge</a:t>
            </a:r>
            <a:r>
              <a:rPr lang="en-US" dirty="0">
                <a:solidFill>
                  <a:srgbClr val="020202"/>
                </a:solidFill>
              </a:rPr>
              <a:t> </a:t>
            </a:r>
            <a:r>
              <a:rPr lang="en-US" dirty="0" err="1">
                <a:solidFill>
                  <a:srgbClr val="020202"/>
                </a:solidFill>
              </a:rPr>
              <a:t>til</a:t>
            </a:r>
            <a:r>
              <a:rPr lang="en-US" dirty="0">
                <a:solidFill>
                  <a:srgbClr val="020202"/>
                </a:solidFill>
              </a:rPr>
              <a:t> </a:t>
            </a:r>
            <a:r>
              <a:rPr lang="en-US" dirty="0" err="1">
                <a:solidFill>
                  <a:srgbClr val="020202"/>
                </a:solidFill>
              </a:rPr>
              <a:t>rette</a:t>
            </a:r>
            <a:r>
              <a:rPr lang="en-US" dirty="0">
                <a:solidFill>
                  <a:srgbClr val="020202"/>
                </a:solidFill>
              </a:rPr>
              <a:t> for </a:t>
            </a:r>
            <a:r>
              <a:rPr lang="en-US" dirty="0" err="1">
                <a:solidFill>
                  <a:srgbClr val="020202"/>
                </a:solidFill>
              </a:rPr>
              <a:t>en</a:t>
            </a:r>
            <a:r>
              <a:rPr lang="en-US" dirty="0">
                <a:solidFill>
                  <a:srgbClr val="020202"/>
                </a:solidFill>
              </a:rPr>
              <a:t> </a:t>
            </a:r>
            <a:r>
              <a:rPr lang="en-US" dirty="0" err="1">
                <a:solidFill>
                  <a:srgbClr val="020202"/>
                </a:solidFill>
              </a:rPr>
              <a:t>verdig</a:t>
            </a:r>
            <a:r>
              <a:rPr lang="en-US" dirty="0">
                <a:solidFill>
                  <a:srgbClr val="020202"/>
                </a:solidFill>
              </a:rPr>
              <a:t> </a:t>
            </a:r>
            <a:r>
              <a:rPr lang="en-US" dirty="0" err="1">
                <a:solidFill>
                  <a:srgbClr val="020202"/>
                </a:solidFill>
              </a:rPr>
              <a:t>død</a:t>
            </a:r>
            <a:r>
              <a:rPr lang="en-US" dirty="0">
                <a:solidFill>
                  <a:srgbClr val="020202"/>
                </a:solidFill>
              </a:rPr>
              <a:t>.</a:t>
            </a:r>
            <a:endParaRPr lang="en-US" dirty="0">
              <a:solidFill>
                <a:srgbClr val="020202"/>
              </a:solidFill>
              <a:ea typeface="Calibri"/>
              <a:cs typeface="Calibri"/>
            </a:endParaRPr>
          </a:p>
          <a:p>
            <a:endParaRPr lang="en-US">
              <a:solidFill>
                <a:srgbClr val="020202"/>
              </a:solidFill>
              <a:ea typeface="Calibri"/>
              <a:cs typeface="Calibri"/>
            </a:endParaRPr>
          </a:p>
          <a:p>
            <a:endParaRPr lang="en-US">
              <a:solidFill>
                <a:srgbClr val="020202"/>
              </a:solidFill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AC3D4-B914-49B7-A5E3-A48601B587EF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4032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sv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sv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klar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Sylinder 12">
            <a:extLst>
              <a:ext uri="{FF2B5EF4-FFF2-40B4-BE49-F238E27FC236}">
                <a16:creationId xmlns:a16="http://schemas.microsoft.com/office/drawing/2014/main" id="{E9DCAC68-BAB3-E312-FB93-9357CDE09B7C}"/>
              </a:ext>
            </a:extLst>
          </p:cNvPr>
          <p:cNvSpPr txBox="1"/>
          <p:nvPr userDrawn="1"/>
        </p:nvSpPr>
        <p:spPr>
          <a:xfrm>
            <a:off x="1210915" y="1304925"/>
            <a:ext cx="6956339" cy="246221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GB" sz="8000">
                <a:solidFill>
                  <a:schemeClr val="tx1"/>
                </a:solidFill>
              </a:rPr>
              <a:t>Standard </a:t>
            </a:r>
            <a:r>
              <a:rPr lang="en-GB" sz="8000" err="1">
                <a:solidFill>
                  <a:schemeClr val="tx1"/>
                </a:solidFill>
              </a:rPr>
              <a:t>maloppsett</a:t>
            </a:r>
            <a:endParaRPr lang="en-GB" sz="8000">
              <a:solidFill>
                <a:schemeClr val="tx1"/>
              </a:solidFill>
            </a:endParaRPr>
          </a:p>
        </p:txBody>
      </p:sp>
      <p:sp>
        <p:nvSpPr>
          <p:cNvPr id="14" name="Pil høyre 13">
            <a:extLst>
              <a:ext uri="{FF2B5EF4-FFF2-40B4-BE49-F238E27FC236}">
                <a16:creationId xmlns:a16="http://schemas.microsoft.com/office/drawing/2014/main" id="{9A0B7329-0AE5-FC92-57A6-ACFB95A2D8D2}"/>
              </a:ext>
            </a:extLst>
          </p:cNvPr>
          <p:cNvSpPr/>
          <p:nvPr userDrawn="1"/>
        </p:nvSpPr>
        <p:spPr>
          <a:xfrm>
            <a:off x="9126123" y="2360333"/>
            <a:ext cx="2334040" cy="213733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764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3A7D4D08-EF48-4E5B-C07B-9FEDFF753BEA}"/>
              </a:ext>
            </a:extLst>
          </p:cNvPr>
          <p:cNvSpPr/>
          <p:nvPr userDrawn="1"/>
        </p:nvSpPr>
        <p:spPr>
          <a:xfrm>
            <a:off x="0" y="0"/>
            <a:ext cx="12192000" cy="6268598"/>
          </a:xfrm>
          <a:prstGeom prst="rect">
            <a:avLst/>
          </a:prstGeom>
          <a:gradFill>
            <a:gsLst>
              <a:gs pos="17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5ACA18A-54EA-BBD7-82AA-9196DA8E5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6" name="Plassholder for dato 3">
            <a:extLst>
              <a:ext uri="{FF2B5EF4-FFF2-40B4-BE49-F238E27FC236}">
                <a16:creationId xmlns:a16="http://schemas.microsoft.com/office/drawing/2014/main" id="{0B2EF09C-7E78-422F-6F06-CFA608178F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66299" y="6356350"/>
            <a:ext cx="315829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E262801-DC8B-124F-A42C-8F3C28329E36}" type="datetimeFigureOut">
              <a:rPr lang="nb-NO" noProof="0" smtClean="0"/>
              <a:pPr/>
              <a:t>21.04.2026</a:t>
            </a:fld>
            <a:endParaRPr lang="nb-NO" noProof="0"/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BF06036A-C751-E415-D5E2-E2637DE56F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10902" y="6356350"/>
            <a:ext cx="506689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nb-NO" noProof="0"/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2410A823-FE7C-1D3A-0620-0F1C0F782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4708" y="6356350"/>
            <a:ext cx="60190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86ECD49-2473-E54C-B6DE-BD0EF5603874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42859012-C396-1888-901D-FDF646A7D0C0}"/>
              </a:ext>
            </a:extLst>
          </p:cNvPr>
          <p:cNvSpPr txBox="1"/>
          <p:nvPr userDrawn="1"/>
        </p:nvSpPr>
        <p:spPr>
          <a:xfrm>
            <a:off x="13613778" y="-4008"/>
            <a:ext cx="18686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err="1"/>
              <a:t>Fjern</a:t>
            </a:r>
            <a:r>
              <a:rPr lang="en-GB" sz="1000"/>
              <a:t> den </a:t>
            </a:r>
            <a:r>
              <a:rPr lang="en-GB" sz="1000" err="1"/>
              <a:t>blå</a:t>
            </a:r>
            <a:r>
              <a:rPr lang="en-GB" sz="1000"/>
              <a:t> </a:t>
            </a:r>
            <a:r>
              <a:rPr lang="en-GB" sz="1000" err="1"/>
              <a:t>fargeforløpningen</a:t>
            </a:r>
            <a:r>
              <a:rPr lang="en-GB" sz="1000"/>
              <a:t> </a:t>
            </a:r>
            <a:r>
              <a:rPr lang="en-GB" sz="1000" err="1"/>
              <a:t>ved</a:t>
            </a:r>
            <a:r>
              <a:rPr lang="en-GB" sz="1000"/>
              <a:t> </a:t>
            </a:r>
            <a:r>
              <a:rPr lang="en-GB" sz="1000" err="1"/>
              <a:t>å</a:t>
            </a:r>
            <a:r>
              <a:rPr lang="en-GB" sz="1000"/>
              <a:t> </a:t>
            </a:r>
            <a:r>
              <a:rPr lang="en-GB" sz="1000" err="1"/>
              <a:t>høyreklikke</a:t>
            </a:r>
            <a:r>
              <a:rPr lang="en-GB" sz="1000"/>
              <a:t> </a:t>
            </a:r>
            <a:r>
              <a:rPr lang="en-GB" sz="1000" err="1"/>
              <a:t>på</a:t>
            </a:r>
            <a:r>
              <a:rPr lang="en-GB" sz="1000"/>
              <a:t> </a:t>
            </a:r>
            <a:r>
              <a:rPr lang="en-GB" sz="1000" err="1"/>
              <a:t>bakgrunnen</a:t>
            </a:r>
            <a:r>
              <a:rPr lang="en-GB" sz="1000"/>
              <a:t>, </a:t>
            </a:r>
            <a:r>
              <a:rPr lang="en-GB" sz="1000" err="1"/>
              <a:t>velg</a:t>
            </a:r>
            <a:r>
              <a:rPr lang="en-GB" sz="1000"/>
              <a:t> ‘</a:t>
            </a:r>
            <a:r>
              <a:rPr lang="en-GB" sz="1000" err="1"/>
              <a:t>formater</a:t>
            </a:r>
            <a:r>
              <a:rPr lang="en-GB" sz="1000"/>
              <a:t> </a:t>
            </a:r>
            <a:r>
              <a:rPr lang="en-GB" sz="1000" err="1"/>
              <a:t>bakgrunn</a:t>
            </a:r>
            <a:r>
              <a:rPr lang="en-GB" sz="1000"/>
              <a:t>’ </a:t>
            </a:r>
            <a:r>
              <a:rPr lang="en-GB" sz="1000" err="1"/>
              <a:t>og</a:t>
            </a:r>
            <a:r>
              <a:rPr lang="en-GB" sz="1000"/>
              <a:t> </a:t>
            </a:r>
            <a:r>
              <a:rPr lang="en-GB" sz="1000" err="1"/>
              <a:t>velg</a:t>
            </a:r>
            <a:r>
              <a:rPr lang="en-GB" sz="1000"/>
              <a:t> </a:t>
            </a:r>
            <a:r>
              <a:rPr lang="en-GB" sz="1000" err="1"/>
              <a:t>hvit</a:t>
            </a:r>
            <a:r>
              <a:rPr lang="en-GB" sz="1000"/>
              <a:t> </a:t>
            </a:r>
            <a:r>
              <a:rPr lang="en-GB" sz="1000" err="1"/>
              <a:t>farge</a:t>
            </a:r>
            <a:r>
              <a:rPr lang="en-GB" sz="1000"/>
              <a:t>.</a:t>
            </a:r>
          </a:p>
        </p:txBody>
      </p:sp>
      <p:sp>
        <p:nvSpPr>
          <p:cNvPr id="3" name="Plassholder for tekst 4">
            <a:extLst>
              <a:ext uri="{FF2B5EF4-FFF2-40B4-BE49-F238E27FC236}">
                <a16:creationId xmlns:a16="http://schemas.microsoft.com/office/drawing/2014/main" id="{63D07039-165F-3FB6-75C1-35EDBA77DF7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623973" y="224848"/>
            <a:ext cx="324002" cy="324000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3520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1B4B7C86-AC91-6AA7-A7FF-993667C1E006}"/>
              </a:ext>
            </a:extLst>
          </p:cNvPr>
          <p:cNvSpPr/>
          <p:nvPr userDrawn="1"/>
        </p:nvSpPr>
        <p:spPr>
          <a:xfrm>
            <a:off x="0" y="0"/>
            <a:ext cx="12192000" cy="6356350"/>
          </a:xfrm>
          <a:prstGeom prst="rect">
            <a:avLst/>
          </a:prstGeom>
          <a:gradFill>
            <a:gsLst>
              <a:gs pos="3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Plassholder for dato 3">
            <a:extLst>
              <a:ext uri="{FF2B5EF4-FFF2-40B4-BE49-F238E27FC236}">
                <a16:creationId xmlns:a16="http://schemas.microsoft.com/office/drawing/2014/main" id="{A7027624-9EE4-80EE-3121-0B16712D2D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66299" y="6356350"/>
            <a:ext cx="315829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E262801-DC8B-124F-A42C-8F3C28329E36}" type="datetimeFigureOut">
              <a:rPr lang="nb-NO" noProof="0" smtClean="0"/>
              <a:pPr/>
              <a:t>21.04.2026</a:t>
            </a:fld>
            <a:endParaRPr lang="nb-NO" noProof="0"/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8223555-6153-3254-80B8-B9C9EDACC3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3569" y="6356350"/>
            <a:ext cx="506689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nb-NO" noProof="0"/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FAF1ABC1-8B7A-0582-2156-B50A0D8F60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7375" y="6356350"/>
            <a:ext cx="60190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86ECD49-2473-E54C-B6DE-BD0EF5603874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2" name="Plassholder for tekst 4">
            <a:extLst>
              <a:ext uri="{FF2B5EF4-FFF2-40B4-BE49-F238E27FC236}">
                <a16:creationId xmlns:a16="http://schemas.microsoft.com/office/drawing/2014/main" id="{39386D4F-FAE5-A211-D3FD-1F0D6C3135C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623973" y="224848"/>
            <a:ext cx="324002" cy="324000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2CC0F589-4B3A-D5F9-AEE3-EF72DDC06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483991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F21BFD0B-CAB2-599C-B9EF-99A3D6D0A0F2}"/>
              </a:ext>
            </a:extLst>
          </p:cNvPr>
          <p:cNvSpPr/>
          <p:nvPr userDrawn="1"/>
        </p:nvSpPr>
        <p:spPr>
          <a:xfrm>
            <a:off x="0" y="0"/>
            <a:ext cx="12192000" cy="6356350"/>
          </a:xfrm>
          <a:prstGeom prst="rect">
            <a:avLst/>
          </a:prstGeom>
          <a:gradFill>
            <a:gsLst>
              <a:gs pos="3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CD2527D-AF8F-0C17-7D5A-E9E2877A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6" y="657226"/>
            <a:ext cx="4153868" cy="2393982"/>
          </a:xfrm>
        </p:spPr>
        <p:txBody>
          <a:bodyPr anchor="t">
            <a:normAutofit/>
          </a:bodyPr>
          <a:lstStyle>
            <a:lvl1pPr>
              <a:defRPr sz="3400"/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E30B46D-475F-27E5-A7B7-EAF8C7D49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657226"/>
            <a:ext cx="5364163" cy="55565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6EDEC09-F5EC-D2F0-6662-5589346F3A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7376" y="3638348"/>
            <a:ext cx="4153868" cy="25624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425D6197-ADBA-288F-8750-DA29837948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66299" y="6356350"/>
            <a:ext cx="315829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E262801-DC8B-124F-A42C-8F3C28329E36}" type="datetimeFigureOut">
              <a:rPr lang="nb-NO" noProof="0" smtClean="0"/>
              <a:pPr/>
              <a:t>21.04.2026</a:t>
            </a:fld>
            <a:endParaRPr lang="nb-NO" noProof="0"/>
          </a:p>
        </p:txBody>
      </p:sp>
      <p:sp>
        <p:nvSpPr>
          <p:cNvPr id="13" name="Plassholder for bunntekst 4">
            <a:extLst>
              <a:ext uri="{FF2B5EF4-FFF2-40B4-BE49-F238E27FC236}">
                <a16:creationId xmlns:a16="http://schemas.microsoft.com/office/drawing/2014/main" id="{D3D42460-92B6-72B3-14B3-DF8C526AED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10902" y="6356350"/>
            <a:ext cx="506689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nb-NO" noProof="0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2A8BCB9C-2C4F-A5AC-B350-553A3DC0DF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4708" y="6356350"/>
            <a:ext cx="60190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86ECD49-2473-E54C-B6DE-BD0EF5603874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7A9A60C8-2285-983F-0BA8-70DEC65F0FB8}"/>
              </a:ext>
            </a:extLst>
          </p:cNvPr>
          <p:cNvSpPr txBox="1"/>
          <p:nvPr userDrawn="1"/>
        </p:nvSpPr>
        <p:spPr>
          <a:xfrm>
            <a:off x="13613778" y="-4008"/>
            <a:ext cx="18686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err="1"/>
              <a:t>Fjern</a:t>
            </a:r>
            <a:r>
              <a:rPr lang="en-GB" sz="1000"/>
              <a:t> den </a:t>
            </a:r>
            <a:r>
              <a:rPr lang="en-GB" sz="1000" err="1"/>
              <a:t>blå</a:t>
            </a:r>
            <a:r>
              <a:rPr lang="en-GB" sz="1000"/>
              <a:t> </a:t>
            </a:r>
            <a:r>
              <a:rPr lang="en-GB" sz="1000" err="1"/>
              <a:t>fargeforløpningen</a:t>
            </a:r>
            <a:r>
              <a:rPr lang="en-GB" sz="1000"/>
              <a:t> </a:t>
            </a:r>
            <a:r>
              <a:rPr lang="en-GB" sz="1000" err="1"/>
              <a:t>ved</a:t>
            </a:r>
            <a:r>
              <a:rPr lang="en-GB" sz="1000"/>
              <a:t> </a:t>
            </a:r>
            <a:r>
              <a:rPr lang="en-GB" sz="1000" err="1"/>
              <a:t>å</a:t>
            </a:r>
            <a:r>
              <a:rPr lang="en-GB" sz="1000"/>
              <a:t> </a:t>
            </a:r>
            <a:r>
              <a:rPr lang="en-GB" sz="1000" err="1"/>
              <a:t>høyreklikke</a:t>
            </a:r>
            <a:r>
              <a:rPr lang="en-GB" sz="1000"/>
              <a:t> </a:t>
            </a:r>
            <a:r>
              <a:rPr lang="en-GB" sz="1000" err="1"/>
              <a:t>på</a:t>
            </a:r>
            <a:r>
              <a:rPr lang="en-GB" sz="1000"/>
              <a:t> </a:t>
            </a:r>
            <a:r>
              <a:rPr lang="en-GB" sz="1000" err="1"/>
              <a:t>bakgrunnen</a:t>
            </a:r>
            <a:r>
              <a:rPr lang="en-GB" sz="1000"/>
              <a:t>, </a:t>
            </a:r>
            <a:r>
              <a:rPr lang="en-GB" sz="1000" err="1"/>
              <a:t>velg</a:t>
            </a:r>
            <a:r>
              <a:rPr lang="en-GB" sz="1000"/>
              <a:t> ‘</a:t>
            </a:r>
            <a:r>
              <a:rPr lang="en-GB" sz="1000" err="1"/>
              <a:t>formater</a:t>
            </a:r>
            <a:r>
              <a:rPr lang="en-GB" sz="1000"/>
              <a:t> </a:t>
            </a:r>
            <a:r>
              <a:rPr lang="en-GB" sz="1000" err="1"/>
              <a:t>bakgrunn</a:t>
            </a:r>
            <a:r>
              <a:rPr lang="en-GB" sz="1000"/>
              <a:t>’ </a:t>
            </a:r>
            <a:r>
              <a:rPr lang="en-GB" sz="1000" err="1"/>
              <a:t>og</a:t>
            </a:r>
            <a:r>
              <a:rPr lang="en-GB" sz="1000"/>
              <a:t> </a:t>
            </a:r>
            <a:r>
              <a:rPr lang="en-GB" sz="1000" err="1"/>
              <a:t>velg</a:t>
            </a:r>
            <a:r>
              <a:rPr lang="en-GB" sz="1000"/>
              <a:t> </a:t>
            </a:r>
            <a:r>
              <a:rPr lang="en-GB" sz="1000" err="1"/>
              <a:t>hvit</a:t>
            </a:r>
            <a:r>
              <a:rPr lang="en-GB" sz="1000"/>
              <a:t> </a:t>
            </a:r>
            <a:r>
              <a:rPr lang="en-GB" sz="1000" err="1"/>
              <a:t>farge</a:t>
            </a:r>
            <a:r>
              <a:rPr lang="en-GB" sz="1000"/>
              <a:t>.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D8E5870-0ACE-C86A-36FA-A6AB5B85CF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623973" y="224848"/>
            <a:ext cx="324002" cy="324000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3399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A9378BD5-7C3A-ED87-8425-48721E9EAC51}"/>
              </a:ext>
            </a:extLst>
          </p:cNvPr>
          <p:cNvSpPr/>
          <p:nvPr userDrawn="1"/>
        </p:nvSpPr>
        <p:spPr>
          <a:xfrm>
            <a:off x="0" y="0"/>
            <a:ext cx="12192000" cy="6356350"/>
          </a:xfrm>
          <a:prstGeom prst="rect">
            <a:avLst/>
          </a:prstGeom>
          <a:gradFill>
            <a:gsLst>
              <a:gs pos="3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7A33AC6-8151-1CFE-B287-E58179D6E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657224"/>
            <a:ext cx="5347084" cy="2393984"/>
          </a:xfrm>
        </p:spPr>
        <p:txBody>
          <a:bodyPr anchor="t">
            <a:normAutofit/>
          </a:bodyPr>
          <a:lstStyle>
            <a:lvl1pPr>
              <a:defRPr sz="3400"/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A0DFFF84-B6B3-3397-B75A-AAFBF54AF193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666298" y="657224"/>
            <a:ext cx="4793863" cy="555654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234"/>
            </a:stretch>
          </a:blipFill>
        </p:spPr>
        <p:txBody>
          <a:bodyPr lIns="251999" tIns="720000" rIns="251999" bIns="251999" anchor="t">
            <a:normAutofit/>
          </a:bodyPr>
          <a:lstStyle>
            <a:lvl1pPr marL="0" indent="0" algn="ctr">
              <a:buNone/>
              <a:defRPr sz="16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err="1"/>
              <a:t>Klikk</a:t>
            </a:r>
            <a:r>
              <a:rPr lang="en-GB"/>
              <a:t> </a:t>
            </a:r>
            <a:r>
              <a:rPr lang="en-GB" err="1"/>
              <a:t>på</a:t>
            </a:r>
            <a:r>
              <a:rPr lang="en-GB"/>
              <a:t> </a:t>
            </a:r>
            <a:r>
              <a:rPr lang="en-GB" err="1"/>
              <a:t>ikonet</a:t>
            </a:r>
            <a:r>
              <a:rPr lang="en-GB"/>
              <a:t> for </a:t>
            </a:r>
            <a:r>
              <a:rPr lang="en-GB" err="1"/>
              <a:t>å</a:t>
            </a:r>
            <a:r>
              <a:rPr lang="en-GB"/>
              <a:t> </a:t>
            </a:r>
            <a:r>
              <a:rPr lang="en-GB" err="1"/>
              <a:t>sette</a:t>
            </a:r>
            <a:r>
              <a:rPr lang="en-GB"/>
              <a:t> inn </a:t>
            </a:r>
            <a:r>
              <a:rPr lang="en-GB" err="1"/>
              <a:t>bilde</a:t>
            </a:r>
            <a:endParaRPr lang="en-GB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CB6CA4E-9E15-A208-27D5-04A01A09F3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7375" y="3638350"/>
            <a:ext cx="5347084" cy="25624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5AF18037-27FF-BB01-D2F8-97FD65062C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66299" y="6356350"/>
            <a:ext cx="315829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E262801-DC8B-124F-A42C-8F3C28329E36}" type="datetimeFigureOut">
              <a:rPr lang="nb-NO" noProof="0" smtClean="0"/>
              <a:pPr/>
              <a:t>21.04.2026</a:t>
            </a:fld>
            <a:endParaRPr lang="nb-NO" noProof="0"/>
          </a:p>
        </p:txBody>
      </p:sp>
      <p:sp>
        <p:nvSpPr>
          <p:cNvPr id="13" name="Plassholder for bunntekst 4">
            <a:extLst>
              <a:ext uri="{FF2B5EF4-FFF2-40B4-BE49-F238E27FC236}">
                <a16:creationId xmlns:a16="http://schemas.microsoft.com/office/drawing/2014/main" id="{AB910FCF-16E7-993B-4780-5056F8C33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10902" y="6356350"/>
            <a:ext cx="506689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nb-NO" noProof="0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6483340C-DAED-26FB-4EB5-F751F17D2B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4708" y="6356350"/>
            <a:ext cx="60190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86ECD49-2473-E54C-B6DE-BD0EF5603874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7F7E7CC-84AA-60C9-3374-BC83CF70AC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623973" y="224848"/>
            <a:ext cx="324002" cy="324000"/>
          </a:xfr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109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orklar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>
            <a:extLst>
              <a:ext uri="{FF2B5EF4-FFF2-40B4-BE49-F238E27FC236}">
                <a16:creationId xmlns:a16="http://schemas.microsoft.com/office/drawing/2014/main" id="{8BF33948-4DBE-BA4F-956F-AF09E755C89D}"/>
              </a:ext>
            </a:extLst>
          </p:cNvPr>
          <p:cNvSpPr txBox="1"/>
          <p:nvPr userDrawn="1"/>
        </p:nvSpPr>
        <p:spPr>
          <a:xfrm>
            <a:off x="1210915" y="1304925"/>
            <a:ext cx="6956339" cy="36933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GB" sz="8000" err="1">
                <a:solidFill>
                  <a:schemeClr val="tx1"/>
                </a:solidFill>
              </a:rPr>
              <a:t>DesignoppsettForside</a:t>
            </a:r>
            <a:r>
              <a:rPr lang="en-GB" sz="8000">
                <a:solidFill>
                  <a:schemeClr val="tx1"/>
                </a:solidFill>
              </a:rPr>
              <a:t> </a:t>
            </a:r>
            <a:r>
              <a:rPr lang="en-GB" sz="8000" err="1">
                <a:solidFill>
                  <a:schemeClr val="tx1"/>
                </a:solidFill>
              </a:rPr>
              <a:t>og</a:t>
            </a:r>
            <a:r>
              <a:rPr lang="en-GB" sz="8000">
                <a:solidFill>
                  <a:schemeClr val="tx1"/>
                </a:solidFill>
              </a:rPr>
              <a:t> </a:t>
            </a:r>
            <a:r>
              <a:rPr lang="en-GB" sz="8000" err="1">
                <a:solidFill>
                  <a:schemeClr val="tx1"/>
                </a:solidFill>
              </a:rPr>
              <a:t>påfølgende</a:t>
            </a:r>
            <a:endParaRPr lang="en-GB" sz="8000">
              <a:solidFill>
                <a:schemeClr val="tx1"/>
              </a:solidFill>
            </a:endParaRPr>
          </a:p>
        </p:txBody>
      </p:sp>
      <p:sp>
        <p:nvSpPr>
          <p:cNvPr id="2" name="Pil høyre 1">
            <a:extLst>
              <a:ext uri="{FF2B5EF4-FFF2-40B4-BE49-F238E27FC236}">
                <a16:creationId xmlns:a16="http://schemas.microsoft.com/office/drawing/2014/main" id="{2C7E36FB-DFCB-D9AE-9D80-D5919ED8BAE4}"/>
              </a:ext>
            </a:extLst>
          </p:cNvPr>
          <p:cNvSpPr/>
          <p:nvPr userDrawn="1"/>
        </p:nvSpPr>
        <p:spPr>
          <a:xfrm>
            <a:off x="9126123" y="2360333"/>
            <a:ext cx="2334040" cy="213733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258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til spesia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2">
            <a:extLst>
              <a:ext uri="{FF2B5EF4-FFF2-40B4-BE49-F238E27FC236}">
                <a16:creationId xmlns:a16="http://schemas.microsoft.com/office/drawing/2014/main" id="{826AECBA-D276-B112-CA2B-579A714C2701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-1"/>
            <a:ext cx="12192000" cy="3613385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251999" tIns="720000" rIns="251999" bIns="251999" anchor="t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noProof="0"/>
              <a:t>Klikk på ikonet for å sette inn eget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C62ACF4-9155-1B17-FB77-D057D7DA3A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4015420"/>
            <a:ext cx="5508625" cy="1905259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DETTE ER EN FORSIDE MED BILDE OG TEKST</a:t>
            </a:r>
            <a:endParaRPr lang="en-GB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57A67AF-5522-CEE8-EA17-97979B2BAF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4707" y="5988205"/>
            <a:ext cx="5491293" cy="493846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Eventuell kort undertittel på en linje inn her</a:t>
            </a:r>
          </a:p>
        </p:txBody>
      </p:sp>
      <p:sp>
        <p:nvSpPr>
          <p:cNvPr id="4" name="Plassholder for tekst 2">
            <a:extLst>
              <a:ext uri="{FF2B5EF4-FFF2-40B4-BE49-F238E27FC236}">
                <a16:creationId xmlns:a16="http://schemas.microsoft.com/office/drawing/2014/main" id="{46E366AC-615A-08BA-B2F1-B2BE1D2E9521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7609840" y="5689087"/>
            <a:ext cx="4108245" cy="586600"/>
          </a:xfr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Navn på </a:t>
            </a:r>
            <a:r>
              <a:rPr lang="nb-NO" err="1"/>
              <a:t>event</a:t>
            </a:r>
            <a:r>
              <a:rPr lang="nb-NO"/>
              <a:t> | Dato her</a:t>
            </a:r>
          </a:p>
        </p:txBody>
      </p:sp>
      <p:pic>
        <p:nvPicPr>
          <p:cNvPr id="7" name="Bilde 6" descr="Et bilde som inneholder Font, Grafikk, grafisk design, skjermbilde&#10;&#10;Automatisk generert beskrivelse">
            <a:extLst>
              <a:ext uri="{FF2B5EF4-FFF2-40B4-BE49-F238E27FC236}">
                <a16:creationId xmlns:a16="http://schemas.microsoft.com/office/drawing/2014/main" id="{217DCCC7-3F5A-9CAE-9268-F496CE2346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09838" y="4015420"/>
            <a:ext cx="4108244" cy="76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048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stil spesia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62ACF4-9155-1B17-FB77-D057D7DA3A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4015420"/>
            <a:ext cx="5508625" cy="1905259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FORSIDE MED BILDE AV VISJON</a:t>
            </a:r>
            <a:endParaRPr lang="en-GB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57A67AF-5522-CEE8-EA17-97979B2BAF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4707" y="5988205"/>
            <a:ext cx="5491293" cy="493846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Eventuell kort undertittel på en linje inn her</a:t>
            </a:r>
          </a:p>
        </p:txBody>
      </p:sp>
      <p:sp>
        <p:nvSpPr>
          <p:cNvPr id="4" name="Plassholder for tekst 2">
            <a:extLst>
              <a:ext uri="{FF2B5EF4-FFF2-40B4-BE49-F238E27FC236}">
                <a16:creationId xmlns:a16="http://schemas.microsoft.com/office/drawing/2014/main" id="{46E366AC-615A-08BA-B2F1-B2BE1D2E9521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7609840" y="5689087"/>
            <a:ext cx="4108245" cy="586600"/>
          </a:xfr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Navn på </a:t>
            </a:r>
            <a:r>
              <a:rPr lang="nb-NO" err="1"/>
              <a:t>event</a:t>
            </a:r>
            <a:r>
              <a:rPr lang="nb-NO"/>
              <a:t> | Dato her</a:t>
            </a:r>
          </a:p>
        </p:txBody>
      </p:sp>
      <p:pic>
        <p:nvPicPr>
          <p:cNvPr id="6" name="Plassholder for bilde 26">
            <a:extLst>
              <a:ext uri="{FF2B5EF4-FFF2-40B4-BE49-F238E27FC236}">
                <a16:creationId xmlns:a16="http://schemas.microsoft.com/office/drawing/2014/main" id="{AF91B982-28DE-1121-050D-AA84C4BC2B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3613385"/>
          </a:xfrm>
          <a:prstGeom prst="rect">
            <a:avLst/>
          </a:prstGeom>
        </p:spPr>
      </p:pic>
      <p:pic>
        <p:nvPicPr>
          <p:cNvPr id="5" name="Bilde 4" descr="Et bilde som inneholder Font, Grafikk, grafisk design, skjermbilde&#10;&#10;Automatisk generert beskrivelse">
            <a:extLst>
              <a:ext uri="{FF2B5EF4-FFF2-40B4-BE49-F238E27FC236}">
                <a16:creationId xmlns:a16="http://schemas.microsoft.com/office/drawing/2014/main" id="{83C0764D-DB98-44A7-F9E1-38C51A1D7E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09838" y="4015420"/>
            <a:ext cx="4108244" cy="76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073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telstil spesia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62ACF4-9155-1B17-FB77-D057D7DA3A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4015420"/>
            <a:ext cx="5508625" cy="1905259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FORSIDE MED BILDE AV MISJON</a:t>
            </a:r>
            <a:endParaRPr lang="en-GB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57A67AF-5522-CEE8-EA17-97979B2BAF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4707" y="5988205"/>
            <a:ext cx="5491293" cy="493846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Eventuell kort undertittel på en linje inn her</a:t>
            </a:r>
          </a:p>
        </p:txBody>
      </p:sp>
      <p:sp>
        <p:nvSpPr>
          <p:cNvPr id="4" name="Plassholder for tekst 2">
            <a:extLst>
              <a:ext uri="{FF2B5EF4-FFF2-40B4-BE49-F238E27FC236}">
                <a16:creationId xmlns:a16="http://schemas.microsoft.com/office/drawing/2014/main" id="{46E366AC-615A-08BA-B2F1-B2BE1D2E9521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7609840" y="5689087"/>
            <a:ext cx="4108245" cy="586600"/>
          </a:xfr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Navn på </a:t>
            </a:r>
            <a:r>
              <a:rPr lang="nb-NO" err="1"/>
              <a:t>event</a:t>
            </a:r>
            <a:r>
              <a:rPr lang="nb-NO"/>
              <a:t> | Dato her</a:t>
            </a:r>
          </a:p>
        </p:txBody>
      </p:sp>
      <p:pic>
        <p:nvPicPr>
          <p:cNvPr id="5" name="Plassholder for bilde 7">
            <a:extLst>
              <a:ext uri="{FF2B5EF4-FFF2-40B4-BE49-F238E27FC236}">
                <a16:creationId xmlns:a16="http://schemas.microsoft.com/office/drawing/2014/main" id="{B0322A87-AC31-7C37-9044-AF232F24FA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341"/>
          <a:stretch/>
        </p:blipFill>
        <p:spPr>
          <a:xfrm>
            <a:off x="0" y="-1"/>
            <a:ext cx="12192000" cy="3613385"/>
          </a:xfrm>
          <a:prstGeom prst="rect">
            <a:avLst/>
          </a:prstGeom>
        </p:spPr>
      </p:pic>
      <p:pic>
        <p:nvPicPr>
          <p:cNvPr id="6" name="Bilde 5" descr="Et bilde som inneholder Font, Grafikk, grafisk design, skjermbilde&#10;&#10;Automatisk generert beskrivelse">
            <a:extLst>
              <a:ext uri="{FF2B5EF4-FFF2-40B4-BE49-F238E27FC236}">
                <a16:creationId xmlns:a16="http://schemas.microsoft.com/office/drawing/2014/main" id="{673CCF0F-EFE0-D8E0-F43C-B5D2589F31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09838" y="4015420"/>
            <a:ext cx="4108244" cy="76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6040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åfølgende s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2">
            <a:extLst>
              <a:ext uri="{FF2B5EF4-FFF2-40B4-BE49-F238E27FC236}">
                <a16:creationId xmlns:a16="http://schemas.microsoft.com/office/drawing/2014/main" id="{826AECBA-D276-B112-CA2B-579A714C2701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12192000" cy="130492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251999" tIns="720000" rIns="251999" bIns="251999" anchor="t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noProof="0"/>
              <a:t>Klikk på ikonet for å sette inn eget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C62ACF4-9155-1B17-FB77-D057D7DA3A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1755415"/>
            <a:ext cx="10872788" cy="731710"/>
          </a:xfrm>
        </p:spPr>
        <p:txBody>
          <a:bodyPr anchor="t">
            <a:normAutofit/>
          </a:bodyPr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nb-NO"/>
              <a:t>Dette er en «påfølgende side»</a:t>
            </a:r>
            <a:endParaRPr lang="en-GB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57A67AF-5522-CEE8-EA17-97979B2BAF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4709" y="2723606"/>
            <a:ext cx="3769863" cy="358575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sette inn tekst</a:t>
            </a:r>
          </a:p>
        </p:txBody>
      </p:sp>
      <p:sp>
        <p:nvSpPr>
          <p:cNvPr id="4" name="Plassholder for tekst 2">
            <a:extLst>
              <a:ext uri="{FF2B5EF4-FFF2-40B4-BE49-F238E27FC236}">
                <a16:creationId xmlns:a16="http://schemas.microsoft.com/office/drawing/2014/main" id="{DCA0B703-7B0D-5D73-1706-5C3A21B78B5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801703" y="2723606"/>
            <a:ext cx="3769863" cy="358575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sette inn tekst</a:t>
            </a: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B4E44A46-FBF4-0E54-3381-CBC357CE35A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98697" y="2888440"/>
            <a:ext cx="2750560" cy="2750560"/>
          </a:xfrm>
          <a:prstGeom prst="ellipse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Sirkel til tekst eller ikon</a:t>
            </a:r>
            <a:endParaRPr lang="en-GB"/>
          </a:p>
        </p:txBody>
      </p:sp>
      <p:pic>
        <p:nvPicPr>
          <p:cNvPr id="6" name="Bilde 5" descr="Et bilde som inneholder Font, Grafikk, grafisk design, skjermbilde&#10;&#10;Automatisk generert beskrivelse">
            <a:extLst>
              <a:ext uri="{FF2B5EF4-FFF2-40B4-BE49-F238E27FC236}">
                <a16:creationId xmlns:a16="http://schemas.microsoft.com/office/drawing/2014/main" id="{21DA69BC-591D-471B-CBC4-5C1A7C5006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81899" y="6104990"/>
            <a:ext cx="2204722" cy="40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58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>
        <p:tmplLst>
          <p:tmpl>
            <p:tnLst>
              <p:par>
                <p:cTn presetID="2" presetClass="entr" presetSubtype="2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2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Forklar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>
            <a:extLst>
              <a:ext uri="{FF2B5EF4-FFF2-40B4-BE49-F238E27FC236}">
                <a16:creationId xmlns:a16="http://schemas.microsoft.com/office/drawing/2014/main" id="{8BF33948-4DBE-BA4F-956F-AF09E755C89D}"/>
              </a:ext>
            </a:extLst>
          </p:cNvPr>
          <p:cNvSpPr txBox="1"/>
          <p:nvPr userDrawn="1"/>
        </p:nvSpPr>
        <p:spPr>
          <a:xfrm>
            <a:off x="1210915" y="1304925"/>
            <a:ext cx="6956339" cy="36933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GB" sz="8000" err="1">
                <a:solidFill>
                  <a:schemeClr val="tx1"/>
                </a:solidFill>
              </a:rPr>
              <a:t>Kapittelforside</a:t>
            </a:r>
            <a:r>
              <a:rPr lang="en-GB" sz="8000">
                <a:solidFill>
                  <a:schemeClr val="tx1"/>
                </a:solidFill>
              </a:rPr>
              <a:t> med </a:t>
            </a:r>
            <a:r>
              <a:rPr lang="en-GB" sz="8000" err="1">
                <a:solidFill>
                  <a:schemeClr val="tx1"/>
                </a:solidFill>
              </a:rPr>
              <a:t>bilde</a:t>
            </a:r>
            <a:r>
              <a:rPr lang="en-GB" sz="8000">
                <a:solidFill>
                  <a:schemeClr val="tx1"/>
                </a:solidFill>
              </a:rPr>
              <a:t> </a:t>
            </a:r>
            <a:r>
              <a:rPr lang="en-GB" sz="8000" err="1">
                <a:solidFill>
                  <a:schemeClr val="tx1"/>
                </a:solidFill>
              </a:rPr>
              <a:t>og</a:t>
            </a:r>
            <a:r>
              <a:rPr lang="en-GB" sz="8000">
                <a:solidFill>
                  <a:schemeClr val="tx1"/>
                </a:solidFill>
              </a:rPr>
              <a:t> </a:t>
            </a:r>
            <a:r>
              <a:rPr lang="en-GB" sz="8000" err="1">
                <a:solidFill>
                  <a:schemeClr val="tx1"/>
                </a:solidFill>
              </a:rPr>
              <a:t>temafarge</a:t>
            </a:r>
            <a:endParaRPr lang="en-GB" sz="8000">
              <a:solidFill>
                <a:schemeClr val="tx1"/>
              </a:solidFill>
            </a:endParaRPr>
          </a:p>
        </p:txBody>
      </p:sp>
      <p:sp>
        <p:nvSpPr>
          <p:cNvPr id="2" name="Pil høyre 1">
            <a:extLst>
              <a:ext uri="{FF2B5EF4-FFF2-40B4-BE49-F238E27FC236}">
                <a16:creationId xmlns:a16="http://schemas.microsoft.com/office/drawing/2014/main" id="{BD1C3994-D15D-2BC6-E46A-F0AC78995035}"/>
              </a:ext>
            </a:extLst>
          </p:cNvPr>
          <p:cNvSpPr/>
          <p:nvPr userDrawn="1"/>
        </p:nvSpPr>
        <p:spPr>
          <a:xfrm>
            <a:off x="9126123" y="2360333"/>
            <a:ext cx="2334040" cy="213733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256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B26177D-E16E-BC19-2D9F-D731F1FEB5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11442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Dette er et klassisk tittellysbilde</a:t>
            </a:r>
            <a:endParaRPr lang="en-GB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D740102-51ED-3B51-9920-5034FD62C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37246"/>
            <a:ext cx="9144000" cy="110931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/>
          </a:p>
        </p:txBody>
      </p:sp>
      <p:sp>
        <p:nvSpPr>
          <p:cNvPr id="9" name="Plassholder for dato 3">
            <a:extLst>
              <a:ext uri="{FF2B5EF4-FFF2-40B4-BE49-F238E27FC236}">
                <a16:creationId xmlns:a16="http://schemas.microsoft.com/office/drawing/2014/main" id="{D569B9FC-0D3A-EC7B-0CD0-0A252F47E4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66299" y="6356350"/>
            <a:ext cx="315829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E262801-DC8B-124F-A42C-8F3C28329E36}" type="datetimeFigureOut">
              <a:rPr lang="nb-NO" noProof="0" smtClean="0"/>
              <a:pPr/>
              <a:t>21.04.2026</a:t>
            </a:fld>
            <a:endParaRPr lang="nb-NO" noProof="0"/>
          </a:p>
        </p:txBody>
      </p:sp>
      <p:sp>
        <p:nvSpPr>
          <p:cNvPr id="10" name="Plassholder for bunntekst 4">
            <a:extLst>
              <a:ext uri="{FF2B5EF4-FFF2-40B4-BE49-F238E27FC236}">
                <a16:creationId xmlns:a16="http://schemas.microsoft.com/office/drawing/2014/main" id="{DF593BF2-6896-34DA-F11E-4228D32604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10902" y="6356350"/>
            <a:ext cx="506689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nb-NO" noProof="0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BB61F505-250D-09C7-246C-8F88F4190F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4708" y="6356350"/>
            <a:ext cx="60190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86ECD49-2473-E54C-B6DE-BD0EF5603874}" type="slidenum">
              <a:rPr lang="nb-NO" noProof="0" smtClean="0"/>
              <a:pPr/>
              <a:t>‹#›</a:t>
            </a:fld>
            <a:endParaRPr lang="nb-NO" noProof="0"/>
          </a:p>
        </p:txBody>
      </p:sp>
      <p:pic>
        <p:nvPicPr>
          <p:cNvPr id="6" name="Bilde 5" descr="Et bilde som inneholder Font, Grafikk, grafisk design, skjermbilde&#10;&#10;Automatisk generert beskrivelse">
            <a:extLst>
              <a:ext uri="{FF2B5EF4-FFF2-40B4-BE49-F238E27FC236}">
                <a16:creationId xmlns:a16="http://schemas.microsoft.com/office/drawing/2014/main" id="{7529AAD0-8AB2-73DF-00EC-2EDA034EC5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1432" b="-7691"/>
          <a:stretch/>
        </p:blipFill>
        <p:spPr>
          <a:xfrm>
            <a:off x="11623975" y="224848"/>
            <a:ext cx="324000" cy="34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362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stort bil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2">
            <a:extLst>
              <a:ext uri="{FF2B5EF4-FFF2-40B4-BE49-F238E27FC236}">
                <a16:creationId xmlns:a16="http://schemas.microsoft.com/office/drawing/2014/main" id="{826AECBA-D276-B112-CA2B-579A714C2701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12192000" cy="685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" r="1"/>
            </a:stretch>
          </a:blipFill>
        </p:spPr>
        <p:txBody>
          <a:bodyPr lIns="251999" tIns="720000" rIns="251999" bIns="251999"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err="1"/>
              <a:t>Klikk</a:t>
            </a:r>
            <a:r>
              <a:rPr lang="en-GB"/>
              <a:t> </a:t>
            </a:r>
            <a:r>
              <a:rPr lang="nb-NO" noProof="0"/>
              <a:t>på</a:t>
            </a:r>
            <a:r>
              <a:rPr lang="en-GB"/>
              <a:t> </a:t>
            </a:r>
            <a:r>
              <a:rPr lang="en-GB" err="1"/>
              <a:t>ikonet</a:t>
            </a:r>
            <a:r>
              <a:rPr lang="en-GB"/>
              <a:t> for å </a:t>
            </a:r>
            <a:r>
              <a:rPr lang="en-GB" err="1"/>
              <a:t>sette</a:t>
            </a:r>
            <a:r>
              <a:rPr lang="en-GB"/>
              <a:t> inn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bilde</a:t>
            </a:r>
            <a:endParaRPr lang="en-GB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C62ACF4-9155-1B17-FB77-D057D7DA3A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963386"/>
            <a:ext cx="6426489" cy="2024743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nb-NO"/>
              <a:t>DETTE ER EN DELOVERSKRIFT PÅ ET STORT BILDE</a:t>
            </a:r>
            <a:endParaRPr lang="en-GB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57A67AF-5522-CEE8-EA17-97979B2BAF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4708" y="5164281"/>
            <a:ext cx="5316830" cy="925369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Eventuell tilleggsinfo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7C7F1399-7E23-E19F-18D8-DC1B9221388A}"/>
              </a:ext>
            </a:extLst>
          </p:cNvPr>
          <p:cNvSpPr txBox="1"/>
          <p:nvPr userDrawn="1"/>
        </p:nvSpPr>
        <p:spPr>
          <a:xfrm>
            <a:off x="13613779" y="-4008"/>
            <a:ext cx="171768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err="1"/>
              <a:t>Hvis</a:t>
            </a:r>
            <a:r>
              <a:rPr lang="en-GB" sz="1000"/>
              <a:t> du ‘mister’ </a:t>
            </a:r>
            <a:r>
              <a:rPr lang="en-GB" sz="1000" err="1"/>
              <a:t>logoen</a:t>
            </a:r>
            <a:r>
              <a:rPr lang="en-GB" sz="1000"/>
              <a:t> over </a:t>
            </a:r>
            <a:r>
              <a:rPr lang="en-GB" sz="1000" err="1"/>
              <a:t>bildet</a:t>
            </a:r>
            <a:r>
              <a:rPr lang="en-GB" sz="1000"/>
              <a:t> </a:t>
            </a:r>
            <a:r>
              <a:rPr lang="en-GB" sz="1000" err="1"/>
              <a:t>når</a:t>
            </a:r>
            <a:r>
              <a:rPr lang="en-GB" sz="1000"/>
              <a:t> du setter inn </a:t>
            </a:r>
            <a:r>
              <a:rPr lang="en-GB" sz="1000" err="1"/>
              <a:t>bilder</a:t>
            </a:r>
            <a:r>
              <a:rPr lang="en-GB" sz="1000"/>
              <a:t>, </a:t>
            </a:r>
            <a:r>
              <a:rPr lang="en-GB" sz="1000" err="1"/>
              <a:t>klikk</a:t>
            </a:r>
            <a:r>
              <a:rPr lang="en-GB" sz="1000"/>
              <a:t> </a:t>
            </a:r>
            <a:r>
              <a:rPr lang="en-GB" sz="1000" err="1"/>
              <a:t>på</a:t>
            </a:r>
            <a:r>
              <a:rPr lang="en-GB" sz="1000"/>
              <a:t> </a:t>
            </a:r>
            <a:r>
              <a:rPr lang="en-GB" sz="1000" err="1"/>
              <a:t>knappen</a:t>
            </a:r>
            <a:r>
              <a:rPr lang="en-GB" sz="1000"/>
              <a:t> </a:t>
            </a:r>
            <a:r>
              <a:rPr lang="en-GB" sz="1000" err="1"/>
              <a:t>som</a:t>
            </a:r>
            <a:r>
              <a:rPr lang="en-GB" sz="1000"/>
              <a:t> </a:t>
            </a:r>
            <a:r>
              <a:rPr lang="en-GB" sz="1000" err="1"/>
              <a:t>tilbakestiller</a:t>
            </a:r>
            <a:r>
              <a:rPr lang="en-GB" sz="1000"/>
              <a:t> </a:t>
            </a:r>
            <a:r>
              <a:rPr lang="en-GB" sz="1000" err="1"/>
              <a:t>lysbildet</a:t>
            </a:r>
            <a:r>
              <a:rPr lang="en-GB" sz="1000"/>
              <a:t>.</a:t>
            </a:r>
          </a:p>
        </p:txBody>
      </p:sp>
      <p:pic>
        <p:nvPicPr>
          <p:cNvPr id="12" name="Bilde 11" descr="Et bilde som inneholder Font, Grafikk, grafisk design, skjermbilde&#10;&#10;KI-generert innhold kan være feil.">
            <a:extLst>
              <a:ext uri="{FF2B5EF4-FFF2-40B4-BE49-F238E27FC236}">
                <a16:creationId xmlns:a16="http://schemas.microsoft.com/office/drawing/2014/main" id="{9E982287-FFA7-09A3-524F-479B024650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81899" y="6104990"/>
            <a:ext cx="2204721" cy="40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330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Temafarge 1">
    <p:bg>
      <p:bgPr>
        <a:solidFill>
          <a:srgbClr val="AA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2">
            <a:extLst>
              <a:ext uri="{FF2B5EF4-FFF2-40B4-BE49-F238E27FC236}">
                <a16:creationId xmlns:a16="http://schemas.microsoft.com/office/drawing/2014/main" id="{826AECBA-D276-B112-CA2B-579A714C2701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096000" y="0"/>
            <a:ext cx="6096000" cy="6858000"/>
          </a:xfrm>
          <a:blipFill>
            <a:blip r:embed="rId2"/>
            <a:srcRect/>
            <a:stretch>
              <a:fillRect l="-71378" t="-778" b="-778"/>
            </a:stretch>
          </a:blipFill>
        </p:spPr>
        <p:txBody>
          <a:bodyPr lIns="251999" tIns="720000" rIns="251999" bIns="251999" anchor="t">
            <a:norm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noProof="0"/>
              <a:t>Klikk</a:t>
            </a:r>
            <a:r>
              <a:rPr lang="en-GB"/>
              <a:t> </a:t>
            </a:r>
            <a:r>
              <a:rPr lang="nb-NO" noProof="0"/>
              <a:t>på</a:t>
            </a:r>
            <a:r>
              <a:rPr lang="en-GB"/>
              <a:t> </a:t>
            </a:r>
            <a:r>
              <a:rPr lang="nb-NO" noProof="0"/>
              <a:t>ikonet</a:t>
            </a:r>
            <a:r>
              <a:rPr lang="en-GB"/>
              <a:t> for å </a:t>
            </a:r>
            <a:r>
              <a:rPr lang="nb-NO" noProof="0"/>
              <a:t>sette</a:t>
            </a:r>
            <a:r>
              <a:rPr lang="en-GB"/>
              <a:t> inn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bilde</a:t>
            </a:r>
            <a:endParaRPr lang="en-GB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C62ACF4-9155-1B17-FB77-D057D7DA3A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665180"/>
            <a:ext cx="4968599" cy="2097898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500">
                <a:solidFill>
                  <a:schemeClr val="bg1"/>
                </a:solidFill>
              </a:defRPr>
            </a:lvl1pPr>
          </a:lstStyle>
          <a:p>
            <a:r>
              <a:rPr lang="nb-NO"/>
              <a:t>DETTE ER EN DELOVERSKRIFT MED TEMAFARGE</a:t>
            </a:r>
            <a:endParaRPr lang="en-GB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57A67AF-5522-CEE8-EA17-97979B2BAF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4708" y="3110948"/>
            <a:ext cx="4951266" cy="2978703"/>
          </a:xfrm>
        </p:spPr>
        <p:txBody>
          <a:bodyPr>
            <a:normAutofit/>
          </a:bodyPr>
          <a:lstStyle>
            <a:lvl1pPr marL="252000" indent="-252000">
              <a:spcBef>
                <a:spcPts val="22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err="1"/>
              <a:t>Punktivis</a:t>
            </a:r>
            <a:r>
              <a:rPr lang="nb-NO"/>
              <a:t> agenda for kapittelet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7C7F1399-7E23-E19F-18D8-DC1B9221388A}"/>
              </a:ext>
            </a:extLst>
          </p:cNvPr>
          <p:cNvSpPr txBox="1"/>
          <p:nvPr userDrawn="1"/>
        </p:nvSpPr>
        <p:spPr>
          <a:xfrm>
            <a:off x="13613779" y="-4008"/>
            <a:ext cx="171768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err="1"/>
              <a:t>Hvis</a:t>
            </a:r>
            <a:r>
              <a:rPr lang="en-GB" sz="1000"/>
              <a:t> du ‘mister’ </a:t>
            </a:r>
            <a:r>
              <a:rPr lang="en-GB" sz="1000" err="1"/>
              <a:t>logoen</a:t>
            </a:r>
            <a:r>
              <a:rPr lang="en-GB" sz="1000"/>
              <a:t> over </a:t>
            </a:r>
            <a:r>
              <a:rPr lang="en-GB" sz="1000" err="1"/>
              <a:t>bildet</a:t>
            </a:r>
            <a:r>
              <a:rPr lang="en-GB" sz="1000"/>
              <a:t> </a:t>
            </a:r>
            <a:r>
              <a:rPr lang="en-GB" sz="1000" err="1"/>
              <a:t>når</a:t>
            </a:r>
            <a:r>
              <a:rPr lang="en-GB" sz="1000"/>
              <a:t> du setter inn </a:t>
            </a:r>
            <a:r>
              <a:rPr lang="en-GB" sz="1000" err="1"/>
              <a:t>bilder</a:t>
            </a:r>
            <a:r>
              <a:rPr lang="en-GB" sz="1000"/>
              <a:t>, </a:t>
            </a:r>
            <a:r>
              <a:rPr lang="en-GB" sz="1000" err="1"/>
              <a:t>klikk</a:t>
            </a:r>
            <a:r>
              <a:rPr lang="en-GB" sz="1000"/>
              <a:t> </a:t>
            </a:r>
            <a:r>
              <a:rPr lang="en-GB" sz="1000" err="1"/>
              <a:t>på</a:t>
            </a:r>
            <a:r>
              <a:rPr lang="en-GB" sz="1000"/>
              <a:t> </a:t>
            </a:r>
            <a:r>
              <a:rPr lang="en-GB" sz="1000" err="1"/>
              <a:t>knappen</a:t>
            </a:r>
            <a:r>
              <a:rPr lang="en-GB" sz="1000"/>
              <a:t> </a:t>
            </a:r>
            <a:r>
              <a:rPr lang="en-GB" sz="1000" err="1"/>
              <a:t>som</a:t>
            </a:r>
            <a:r>
              <a:rPr lang="en-GB" sz="1000"/>
              <a:t> </a:t>
            </a:r>
            <a:r>
              <a:rPr lang="en-GB" sz="1000" err="1"/>
              <a:t>tilbakestiller</a:t>
            </a:r>
            <a:r>
              <a:rPr lang="en-GB" sz="1000"/>
              <a:t> </a:t>
            </a:r>
            <a:r>
              <a:rPr lang="en-GB" sz="1000" err="1"/>
              <a:t>lysbildet</a:t>
            </a:r>
            <a:r>
              <a:rPr lang="en-GB" sz="1000"/>
              <a:t>.</a:t>
            </a:r>
          </a:p>
        </p:txBody>
      </p:sp>
      <p:pic>
        <p:nvPicPr>
          <p:cNvPr id="7" name="Bilde 6" descr="Et bilde som inneholder Font, Grafikk, grafisk design, skjermbilde&#10;&#10;Automatisk generert beskrivelse">
            <a:extLst>
              <a:ext uri="{FF2B5EF4-FFF2-40B4-BE49-F238E27FC236}">
                <a16:creationId xmlns:a16="http://schemas.microsoft.com/office/drawing/2014/main" id="{AE1374A0-24A0-89F2-B8C7-91C0F48310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81899" y="6104990"/>
            <a:ext cx="2204722" cy="40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4621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Temafarge 4">
    <p:bg>
      <p:bgPr>
        <a:solidFill>
          <a:srgbClr val="537F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2">
            <a:extLst>
              <a:ext uri="{FF2B5EF4-FFF2-40B4-BE49-F238E27FC236}">
                <a16:creationId xmlns:a16="http://schemas.microsoft.com/office/drawing/2014/main" id="{826AECBA-D276-B112-CA2B-579A714C2701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096000" y="0"/>
            <a:ext cx="6096000" cy="685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187"/>
            </a:stretch>
          </a:blipFill>
        </p:spPr>
        <p:txBody>
          <a:bodyPr lIns="251999" tIns="720000" rIns="251999" bIns="251999" anchor="t">
            <a:normAutofit/>
          </a:bodyPr>
          <a:lstStyle>
            <a:lvl1pPr marL="0" indent="0" algn="ctr">
              <a:buNone/>
              <a:defRPr sz="16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err="1"/>
              <a:t>Klikk</a:t>
            </a:r>
            <a:r>
              <a:rPr lang="en-GB"/>
              <a:t> </a:t>
            </a:r>
            <a:r>
              <a:rPr lang="en-GB" err="1"/>
              <a:t>på</a:t>
            </a:r>
            <a:r>
              <a:rPr lang="en-GB"/>
              <a:t> </a:t>
            </a:r>
            <a:r>
              <a:rPr lang="en-GB" err="1"/>
              <a:t>ikonet</a:t>
            </a:r>
            <a:r>
              <a:rPr lang="en-GB"/>
              <a:t> for </a:t>
            </a:r>
            <a:r>
              <a:rPr lang="en-GB" err="1"/>
              <a:t>å</a:t>
            </a:r>
            <a:r>
              <a:rPr lang="en-GB"/>
              <a:t> </a:t>
            </a:r>
            <a:r>
              <a:rPr lang="en-GB" err="1"/>
              <a:t>sette</a:t>
            </a:r>
            <a:r>
              <a:rPr lang="en-GB"/>
              <a:t> inn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bilde</a:t>
            </a:r>
            <a:endParaRPr lang="en-GB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C62ACF4-9155-1B17-FB77-D057D7DA3A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665180"/>
            <a:ext cx="4968599" cy="2097898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500">
                <a:solidFill>
                  <a:schemeClr val="bg1"/>
                </a:solidFill>
              </a:defRPr>
            </a:lvl1pPr>
          </a:lstStyle>
          <a:p>
            <a:r>
              <a:rPr lang="nb-NO"/>
              <a:t>DETTE ER EN DELOVERSKRIFT MED TEMAFARGE</a:t>
            </a:r>
            <a:endParaRPr lang="en-GB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57A67AF-5522-CEE8-EA17-97979B2BAF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4708" y="3110948"/>
            <a:ext cx="4951266" cy="2978703"/>
          </a:xfrm>
        </p:spPr>
        <p:txBody>
          <a:bodyPr>
            <a:normAutofit/>
          </a:bodyPr>
          <a:lstStyle>
            <a:lvl1pPr marL="252000" indent="-252000">
              <a:spcBef>
                <a:spcPts val="22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err="1"/>
              <a:t>Punktivis</a:t>
            </a:r>
            <a:r>
              <a:rPr lang="nb-NO"/>
              <a:t> agenda for kapittelet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F077260F-5B6A-F9CF-3F12-4238C99B7312}"/>
              </a:ext>
            </a:extLst>
          </p:cNvPr>
          <p:cNvSpPr txBox="1"/>
          <p:nvPr userDrawn="1"/>
        </p:nvSpPr>
        <p:spPr>
          <a:xfrm>
            <a:off x="13613779" y="-4008"/>
            <a:ext cx="171768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err="1"/>
              <a:t>Hvis</a:t>
            </a:r>
            <a:r>
              <a:rPr lang="en-GB" sz="1000"/>
              <a:t> du ‘mister’ </a:t>
            </a:r>
            <a:r>
              <a:rPr lang="en-GB" sz="1000" err="1"/>
              <a:t>logoen</a:t>
            </a:r>
            <a:r>
              <a:rPr lang="en-GB" sz="1000"/>
              <a:t> over </a:t>
            </a:r>
            <a:r>
              <a:rPr lang="en-GB" sz="1000" err="1"/>
              <a:t>bildet</a:t>
            </a:r>
            <a:r>
              <a:rPr lang="en-GB" sz="1000"/>
              <a:t> </a:t>
            </a:r>
            <a:r>
              <a:rPr lang="en-GB" sz="1000" err="1"/>
              <a:t>når</a:t>
            </a:r>
            <a:r>
              <a:rPr lang="en-GB" sz="1000"/>
              <a:t> du setter inn </a:t>
            </a:r>
            <a:r>
              <a:rPr lang="en-GB" sz="1000" err="1"/>
              <a:t>bilder</a:t>
            </a:r>
            <a:r>
              <a:rPr lang="en-GB" sz="1000"/>
              <a:t>, </a:t>
            </a:r>
            <a:r>
              <a:rPr lang="en-GB" sz="1000" err="1"/>
              <a:t>klikk</a:t>
            </a:r>
            <a:r>
              <a:rPr lang="en-GB" sz="1000"/>
              <a:t> </a:t>
            </a:r>
            <a:r>
              <a:rPr lang="en-GB" sz="1000" err="1"/>
              <a:t>på</a:t>
            </a:r>
            <a:r>
              <a:rPr lang="en-GB" sz="1000"/>
              <a:t> </a:t>
            </a:r>
            <a:r>
              <a:rPr lang="en-GB" sz="1000" err="1"/>
              <a:t>knappen</a:t>
            </a:r>
            <a:r>
              <a:rPr lang="en-GB" sz="1000"/>
              <a:t> </a:t>
            </a:r>
            <a:r>
              <a:rPr lang="en-GB" sz="1000" err="1"/>
              <a:t>som</a:t>
            </a:r>
            <a:r>
              <a:rPr lang="en-GB" sz="1000"/>
              <a:t> </a:t>
            </a:r>
            <a:r>
              <a:rPr lang="en-GB" sz="1000" err="1"/>
              <a:t>tilbakestiller</a:t>
            </a:r>
            <a:r>
              <a:rPr lang="en-GB" sz="1000"/>
              <a:t> </a:t>
            </a:r>
            <a:r>
              <a:rPr lang="en-GB" sz="1000" err="1"/>
              <a:t>lysbildet</a:t>
            </a:r>
            <a:r>
              <a:rPr lang="en-GB" sz="1000"/>
              <a:t>.</a:t>
            </a:r>
          </a:p>
        </p:txBody>
      </p:sp>
      <p:pic>
        <p:nvPicPr>
          <p:cNvPr id="7" name="Bilde 6" descr="Et bilde som inneholder Font, Grafikk, grafisk design, skjermbilde&#10;&#10;Automatisk generert beskrivelse">
            <a:extLst>
              <a:ext uri="{FF2B5EF4-FFF2-40B4-BE49-F238E27FC236}">
                <a16:creationId xmlns:a16="http://schemas.microsoft.com/office/drawing/2014/main" id="{A55CAD7D-0DC6-F6C3-5103-0536B342AF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81899" y="6104990"/>
            <a:ext cx="2204722" cy="40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4592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Temafarge 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2">
            <a:extLst>
              <a:ext uri="{FF2B5EF4-FFF2-40B4-BE49-F238E27FC236}">
                <a16:creationId xmlns:a16="http://schemas.microsoft.com/office/drawing/2014/main" id="{826AECBA-D276-B112-CA2B-579A714C2701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096000" y="0"/>
            <a:ext cx="6096000" cy="685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251999" tIns="720000" rIns="251999" bIns="251999" anchor="t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err="1"/>
              <a:t>Klikk</a:t>
            </a:r>
            <a:r>
              <a:rPr lang="en-GB"/>
              <a:t> </a:t>
            </a:r>
            <a:r>
              <a:rPr lang="en-GB" err="1"/>
              <a:t>på</a:t>
            </a:r>
            <a:r>
              <a:rPr lang="en-GB"/>
              <a:t> </a:t>
            </a:r>
            <a:r>
              <a:rPr lang="en-GB" err="1"/>
              <a:t>ikonet</a:t>
            </a:r>
            <a:r>
              <a:rPr lang="en-GB"/>
              <a:t> for </a:t>
            </a:r>
            <a:r>
              <a:rPr lang="en-GB" err="1"/>
              <a:t>å</a:t>
            </a:r>
            <a:r>
              <a:rPr lang="en-GB"/>
              <a:t> </a:t>
            </a:r>
            <a:r>
              <a:rPr lang="en-GB" err="1"/>
              <a:t>sette</a:t>
            </a:r>
            <a:r>
              <a:rPr lang="en-GB"/>
              <a:t> inn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bilde</a:t>
            </a:r>
            <a:endParaRPr lang="en-GB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C62ACF4-9155-1B17-FB77-D057D7DA3A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665180"/>
            <a:ext cx="4968599" cy="2097898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500">
                <a:solidFill>
                  <a:schemeClr val="bg1"/>
                </a:solidFill>
              </a:defRPr>
            </a:lvl1pPr>
          </a:lstStyle>
          <a:p>
            <a:r>
              <a:rPr lang="nb-NO"/>
              <a:t>DETTE ER EN DELOVERSKRIFT MED TEMAFARGE</a:t>
            </a:r>
            <a:endParaRPr lang="en-GB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57A67AF-5522-CEE8-EA17-97979B2BAF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4708" y="3110948"/>
            <a:ext cx="4951266" cy="2978703"/>
          </a:xfrm>
        </p:spPr>
        <p:txBody>
          <a:bodyPr>
            <a:normAutofit/>
          </a:bodyPr>
          <a:lstStyle>
            <a:lvl1pPr marL="252000" indent="-252000">
              <a:spcBef>
                <a:spcPts val="22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err="1"/>
              <a:t>Punktivis</a:t>
            </a:r>
            <a:r>
              <a:rPr lang="nb-NO"/>
              <a:t> agenda for kapittelet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12CDA09B-5B5C-A966-515C-332D1E77C84E}"/>
              </a:ext>
            </a:extLst>
          </p:cNvPr>
          <p:cNvSpPr txBox="1"/>
          <p:nvPr userDrawn="1"/>
        </p:nvSpPr>
        <p:spPr>
          <a:xfrm>
            <a:off x="13613779" y="-4008"/>
            <a:ext cx="171768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err="1"/>
              <a:t>Hvis</a:t>
            </a:r>
            <a:r>
              <a:rPr lang="en-GB" sz="1000"/>
              <a:t> du ‘mister’ </a:t>
            </a:r>
            <a:r>
              <a:rPr lang="en-GB" sz="1000" err="1"/>
              <a:t>logoen</a:t>
            </a:r>
            <a:r>
              <a:rPr lang="en-GB" sz="1000"/>
              <a:t> over </a:t>
            </a:r>
            <a:r>
              <a:rPr lang="en-GB" sz="1000" err="1"/>
              <a:t>bildet</a:t>
            </a:r>
            <a:r>
              <a:rPr lang="en-GB" sz="1000"/>
              <a:t> </a:t>
            </a:r>
            <a:r>
              <a:rPr lang="en-GB" sz="1000" err="1"/>
              <a:t>når</a:t>
            </a:r>
            <a:r>
              <a:rPr lang="en-GB" sz="1000"/>
              <a:t> du setter inn </a:t>
            </a:r>
            <a:r>
              <a:rPr lang="en-GB" sz="1000" err="1"/>
              <a:t>bilder</a:t>
            </a:r>
            <a:r>
              <a:rPr lang="en-GB" sz="1000"/>
              <a:t>, </a:t>
            </a:r>
            <a:r>
              <a:rPr lang="en-GB" sz="1000" err="1"/>
              <a:t>klikk</a:t>
            </a:r>
            <a:r>
              <a:rPr lang="en-GB" sz="1000"/>
              <a:t> </a:t>
            </a:r>
            <a:r>
              <a:rPr lang="en-GB" sz="1000" err="1"/>
              <a:t>på</a:t>
            </a:r>
            <a:r>
              <a:rPr lang="en-GB" sz="1000"/>
              <a:t> </a:t>
            </a:r>
            <a:r>
              <a:rPr lang="en-GB" sz="1000" err="1"/>
              <a:t>knappen</a:t>
            </a:r>
            <a:r>
              <a:rPr lang="en-GB" sz="1000"/>
              <a:t> </a:t>
            </a:r>
            <a:r>
              <a:rPr lang="en-GB" sz="1000" err="1"/>
              <a:t>som</a:t>
            </a:r>
            <a:r>
              <a:rPr lang="en-GB" sz="1000"/>
              <a:t> </a:t>
            </a:r>
            <a:r>
              <a:rPr lang="en-GB" sz="1000" err="1"/>
              <a:t>tilbakestiller</a:t>
            </a:r>
            <a:r>
              <a:rPr lang="en-GB" sz="1000"/>
              <a:t> </a:t>
            </a:r>
            <a:r>
              <a:rPr lang="en-GB" sz="1000" err="1"/>
              <a:t>lysbildet</a:t>
            </a:r>
            <a:r>
              <a:rPr lang="en-GB" sz="1000"/>
              <a:t>.</a:t>
            </a:r>
          </a:p>
        </p:txBody>
      </p:sp>
      <p:pic>
        <p:nvPicPr>
          <p:cNvPr id="4" name="Bilde 3" descr="Et bilde som inneholder Font, Grafikk, grafisk design, skjermbilde&#10;&#10;Automatisk generert beskrivelse">
            <a:extLst>
              <a:ext uri="{FF2B5EF4-FFF2-40B4-BE49-F238E27FC236}">
                <a16:creationId xmlns:a16="http://schemas.microsoft.com/office/drawing/2014/main" id="{5D504A59-6E44-F530-2B26-2C831408A7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81899" y="6104990"/>
            <a:ext cx="2204722" cy="40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8996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Temafarge 6">
    <p:bg>
      <p:bgPr>
        <a:solidFill>
          <a:srgbClr val="8718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2">
            <a:extLst>
              <a:ext uri="{FF2B5EF4-FFF2-40B4-BE49-F238E27FC236}">
                <a16:creationId xmlns:a16="http://schemas.microsoft.com/office/drawing/2014/main" id="{826AECBA-D276-B112-CA2B-579A714C2701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096000" y="0"/>
            <a:ext cx="6096000" cy="685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"/>
            </a:stretch>
          </a:blipFill>
        </p:spPr>
        <p:txBody>
          <a:bodyPr lIns="251999" tIns="720000" rIns="251999" bIns="251999" anchor="t">
            <a:normAutofit/>
          </a:bodyPr>
          <a:lstStyle>
            <a:lvl1pPr marL="0" indent="0" algn="ctr">
              <a:buNone/>
              <a:defRPr sz="16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err="1"/>
              <a:t>Klikk</a:t>
            </a:r>
            <a:r>
              <a:rPr lang="en-GB"/>
              <a:t> </a:t>
            </a:r>
            <a:r>
              <a:rPr lang="en-GB" err="1"/>
              <a:t>på</a:t>
            </a:r>
            <a:r>
              <a:rPr lang="en-GB"/>
              <a:t> </a:t>
            </a:r>
            <a:r>
              <a:rPr lang="en-GB" err="1"/>
              <a:t>ikonet</a:t>
            </a:r>
            <a:r>
              <a:rPr lang="en-GB"/>
              <a:t> for </a:t>
            </a:r>
            <a:r>
              <a:rPr lang="en-GB" err="1"/>
              <a:t>å</a:t>
            </a:r>
            <a:r>
              <a:rPr lang="en-GB"/>
              <a:t> </a:t>
            </a:r>
            <a:r>
              <a:rPr lang="en-GB" err="1"/>
              <a:t>sette</a:t>
            </a:r>
            <a:r>
              <a:rPr lang="en-GB"/>
              <a:t> inn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bilde</a:t>
            </a:r>
            <a:endParaRPr lang="en-GB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C62ACF4-9155-1B17-FB77-D057D7DA3A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665180"/>
            <a:ext cx="4968599" cy="2097898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500">
                <a:solidFill>
                  <a:schemeClr val="bg1"/>
                </a:solidFill>
              </a:defRPr>
            </a:lvl1pPr>
          </a:lstStyle>
          <a:p>
            <a:r>
              <a:rPr lang="nb-NO"/>
              <a:t>DETTE ER EN DELOVERSKRIFT MED TEMAFARGE</a:t>
            </a:r>
            <a:endParaRPr lang="en-GB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57A67AF-5522-CEE8-EA17-97979B2BAF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4708" y="3110948"/>
            <a:ext cx="4951266" cy="2978703"/>
          </a:xfrm>
        </p:spPr>
        <p:txBody>
          <a:bodyPr>
            <a:normAutofit/>
          </a:bodyPr>
          <a:lstStyle>
            <a:lvl1pPr marL="252000" indent="-252000">
              <a:spcBef>
                <a:spcPts val="22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err="1"/>
              <a:t>Punktivis</a:t>
            </a:r>
            <a:r>
              <a:rPr lang="nb-NO"/>
              <a:t> agenda for kapittelet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F077260F-5B6A-F9CF-3F12-4238C99B7312}"/>
              </a:ext>
            </a:extLst>
          </p:cNvPr>
          <p:cNvSpPr txBox="1"/>
          <p:nvPr userDrawn="1"/>
        </p:nvSpPr>
        <p:spPr>
          <a:xfrm>
            <a:off x="13613779" y="-4008"/>
            <a:ext cx="171768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err="1"/>
              <a:t>Hvis</a:t>
            </a:r>
            <a:r>
              <a:rPr lang="en-GB" sz="1000"/>
              <a:t> du ‘mister’ </a:t>
            </a:r>
            <a:r>
              <a:rPr lang="en-GB" sz="1000" err="1"/>
              <a:t>logoen</a:t>
            </a:r>
            <a:r>
              <a:rPr lang="en-GB" sz="1000"/>
              <a:t> over </a:t>
            </a:r>
            <a:r>
              <a:rPr lang="en-GB" sz="1000" err="1"/>
              <a:t>bildet</a:t>
            </a:r>
            <a:r>
              <a:rPr lang="en-GB" sz="1000"/>
              <a:t> </a:t>
            </a:r>
            <a:r>
              <a:rPr lang="en-GB" sz="1000" err="1"/>
              <a:t>når</a:t>
            </a:r>
            <a:r>
              <a:rPr lang="en-GB" sz="1000"/>
              <a:t> du setter inn </a:t>
            </a:r>
            <a:r>
              <a:rPr lang="en-GB" sz="1000" err="1"/>
              <a:t>bilder</a:t>
            </a:r>
            <a:r>
              <a:rPr lang="en-GB" sz="1000"/>
              <a:t>, </a:t>
            </a:r>
            <a:r>
              <a:rPr lang="en-GB" sz="1000" err="1"/>
              <a:t>klikk</a:t>
            </a:r>
            <a:r>
              <a:rPr lang="en-GB" sz="1000"/>
              <a:t> </a:t>
            </a:r>
            <a:r>
              <a:rPr lang="en-GB" sz="1000" err="1"/>
              <a:t>på</a:t>
            </a:r>
            <a:r>
              <a:rPr lang="en-GB" sz="1000"/>
              <a:t> </a:t>
            </a:r>
            <a:r>
              <a:rPr lang="en-GB" sz="1000" err="1"/>
              <a:t>knappen</a:t>
            </a:r>
            <a:r>
              <a:rPr lang="en-GB" sz="1000"/>
              <a:t> </a:t>
            </a:r>
            <a:r>
              <a:rPr lang="en-GB" sz="1000" err="1"/>
              <a:t>som</a:t>
            </a:r>
            <a:r>
              <a:rPr lang="en-GB" sz="1000"/>
              <a:t> </a:t>
            </a:r>
            <a:r>
              <a:rPr lang="en-GB" sz="1000" err="1"/>
              <a:t>tilbakestiller</a:t>
            </a:r>
            <a:r>
              <a:rPr lang="en-GB" sz="1000"/>
              <a:t> </a:t>
            </a:r>
            <a:r>
              <a:rPr lang="en-GB" sz="1000" err="1"/>
              <a:t>lysbildet</a:t>
            </a:r>
            <a:r>
              <a:rPr lang="en-GB" sz="1000"/>
              <a:t>.</a:t>
            </a:r>
          </a:p>
        </p:txBody>
      </p:sp>
      <p:pic>
        <p:nvPicPr>
          <p:cNvPr id="6" name="Bilde 5" descr="Et bilde som inneholder Font, Grafikk, grafisk design, skjermbilde&#10;&#10;Automatisk generert beskrivelse">
            <a:extLst>
              <a:ext uri="{FF2B5EF4-FFF2-40B4-BE49-F238E27FC236}">
                <a16:creationId xmlns:a16="http://schemas.microsoft.com/office/drawing/2014/main" id="{6B1AF383-DC84-A349-0FBF-0156C415EF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81899" y="6104990"/>
            <a:ext cx="2204722" cy="40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5536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Forklar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>
            <a:extLst>
              <a:ext uri="{FF2B5EF4-FFF2-40B4-BE49-F238E27FC236}">
                <a16:creationId xmlns:a16="http://schemas.microsoft.com/office/drawing/2014/main" id="{8BF33948-4DBE-BA4F-956F-AF09E755C89D}"/>
              </a:ext>
            </a:extLst>
          </p:cNvPr>
          <p:cNvSpPr txBox="1"/>
          <p:nvPr userDrawn="1"/>
        </p:nvSpPr>
        <p:spPr>
          <a:xfrm>
            <a:off x="1210915" y="1304925"/>
            <a:ext cx="6956339" cy="36933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GB" sz="8000">
                <a:solidFill>
                  <a:schemeClr val="tx1"/>
                </a:solidFill>
              </a:rPr>
              <a:t>Diverse </a:t>
            </a:r>
            <a:r>
              <a:rPr lang="en-GB" sz="8000" err="1">
                <a:solidFill>
                  <a:schemeClr val="tx1"/>
                </a:solidFill>
              </a:rPr>
              <a:t>oppsett</a:t>
            </a:r>
            <a:r>
              <a:rPr lang="en-GB" sz="8000">
                <a:solidFill>
                  <a:schemeClr val="tx1"/>
                </a:solidFill>
              </a:rPr>
              <a:t> med </a:t>
            </a:r>
            <a:r>
              <a:rPr lang="en-GB" sz="8000" err="1">
                <a:solidFill>
                  <a:schemeClr val="tx1"/>
                </a:solidFill>
              </a:rPr>
              <a:t>tekst</a:t>
            </a:r>
            <a:r>
              <a:rPr lang="en-GB" sz="8000">
                <a:solidFill>
                  <a:schemeClr val="tx1"/>
                </a:solidFill>
              </a:rPr>
              <a:t> </a:t>
            </a:r>
            <a:r>
              <a:rPr lang="en-GB" sz="8000" err="1">
                <a:solidFill>
                  <a:schemeClr val="tx1"/>
                </a:solidFill>
              </a:rPr>
              <a:t>og</a:t>
            </a:r>
            <a:r>
              <a:rPr lang="en-GB" sz="8000">
                <a:solidFill>
                  <a:schemeClr val="tx1"/>
                </a:solidFill>
              </a:rPr>
              <a:t> </a:t>
            </a:r>
            <a:r>
              <a:rPr lang="en-GB" sz="8000" err="1">
                <a:solidFill>
                  <a:schemeClr val="tx1"/>
                </a:solidFill>
              </a:rPr>
              <a:t>bilde</a:t>
            </a:r>
            <a:endParaRPr lang="en-GB" sz="8000">
              <a:solidFill>
                <a:schemeClr val="tx1"/>
              </a:solidFill>
            </a:endParaRPr>
          </a:p>
        </p:txBody>
      </p:sp>
      <p:sp>
        <p:nvSpPr>
          <p:cNvPr id="2" name="Pil høyre 1">
            <a:extLst>
              <a:ext uri="{FF2B5EF4-FFF2-40B4-BE49-F238E27FC236}">
                <a16:creationId xmlns:a16="http://schemas.microsoft.com/office/drawing/2014/main" id="{BD1C3994-D15D-2BC6-E46A-F0AC78995035}"/>
              </a:ext>
            </a:extLst>
          </p:cNvPr>
          <p:cNvSpPr/>
          <p:nvPr userDrawn="1"/>
        </p:nvSpPr>
        <p:spPr>
          <a:xfrm>
            <a:off x="9126123" y="2360333"/>
            <a:ext cx="2334040" cy="213733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2053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jon-fryst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8">
            <a:extLst>
              <a:ext uri="{FF2B5EF4-FFF2-40B4-BE49-F238E27FC236}">
                <a16:creationId xmlns:a16="http://schemas.microsoft.com/office/drawing/2014/main" id="{96C91B2E-EAA0-1761-A5E1-931ED7548F43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 lIns="5400000" tIns="1260000" rIns="5400000" bIns="251999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Systemfont norm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Systemfont norm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Systemfont norm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Systemfont norm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2" name="Tittel 4">
            <a:extLst>
              <a:ext uri="{FF2B5EF4-FFF2-40B4-BE49-F238E27FC236}">
                <a16:creationId xmlns:a16="http://schemas.microsoft.com/office/drawing/2014/main" id="{1DAE5FDD-766F-2406-A653-973461D38596}"/>
              </a:ext>
            </a:extLst>
          </p:cNvPr>
          <p:cNvSpPr txBox="1">
            <a:spLocks/>
          </p:cNvSpPr>
          <p:nvPr userDrawn="1"/>
        </p:nvSpPr>
        <p:spPr>
          <a:xfrm>
            <a:off x="587375" y="403226"/>
            <a:ext cx="10872788" cy="81412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>
                <a:solidFill>
                  <a:schemeClr val="bg1"/>
                </a:solidFill>
              </a:rPr>
              <a:t>Visjon</a:t>
            </a:r>
          </a:p>
        </p:txBody>
      </p:sp>
      <p:sp>
        <p:nvSpPr>
          <p:cNvPr id="14" name="Plassholder for tekst 9">
            <a:extLst>
              <a:ext uri="{FF2B5EF4-FFF2-40B4-BE49-F238E27FC236}">
                <a16:creationId xmlns:a16="http://schemas.microsoft.com/office/drawing/2014/main" id="{9EFE4264-BC7D-703C-70C9-D6A41E4B0492}"/>
              </a:ext>
            </a:extLst>
          </p:cNvPr>
          <p:cNvSpPr txBox="1">
            <a:spLocks/>
          </p:cNvSpPr>
          <p:nvPr userDrawn="1"/>
        </p:nvSpPr>
        <p:spPr>
          <a:xfrm>
            <a:off x="5333398" y="2131671"/>
            <a:ext cx="3310363" cy="3310361"/>
          </a:xfrm>
          <a:prstGeom prst="ellipse">
            <a:avLst/>
          </a:prstGeom>
          <a:solidFill>
            <a:srgbClr val="FFFFFF">
              <a:alpha val="80000"/>
            </a:srgbClr>
          </a:solidFill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3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Systemfont norm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Systemfont norm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Systemfont norm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Systemfont norm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 </a:t>
            </a:r>
          </a:p>
        </p:txBody>
      </p:sp>
      <p:sp>
        <p:nvSpPr>
          <p:cNvPr id="15" name="Plassholder for tekst 4">
            <a:extLst>
              <a:ext uri="{FF2B5EF4-FFF2-40B4-BE49-F238E27FC236}">
                <a16:creationId xmlns:a16="http://schemas.microsoft.com/office/drawing/2014/main" id="{9A10019C-6587-6683-E4C0-EB138ADDDABE}"/>
              </a:ext>
            </a:extLst>
          </p:cNvPr>
          <p:cNvSpPr txBox="1">
            <a:spLocks/>
          </p:cNvSpPr>
          <p:nvPr userDrawn="1"/>
        </p:nvSpPr>
        <p:spPr>
          <a:xfrm>
            <a:off x="6664301" y="2410379"/>
            <a:ext cx="654074" cy="654070"/>
          </a:xfrm>
          <a:prstGeom prst="rect">
            <a:avLst/>
          </a:pr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Systemfont norm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Systemfont norm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Systemfont norm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Systemfont norm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 </a:t>
            </a:r>
          </a:p>
        </p:txBody>
      </p:sp>
      <p:sp>
        <p:nvSpPr>
          <p:cNvPr id="6" name="Plassholder for dato 3">
            <a:extLst>
              <a:ext uri="{FF2B5EF4-FFF2-40B4-BE49-F238E27FC236}">
                <a16:creationId xmlns:a16="http://schemas.microsoft.com/office/drawing/2014/main" id="{0B2EF09C-7E78-422F-6F06-CFA608178F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66299" y="6356350"/>
            <a:ext cx="315829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E262801-DC8B-124F-A42C-8F3C28329E36}" type="datetimeFigureOut">
              <a:rPr lang="nb-NO" noProof="0" smtClean="0"/>
              <a:pPr/>
              <a:t>21.04.2026</a:t>
            </a:fld>
            <a:endParaRPr lang="nb-NO" noProof="0"/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BF06036A-C751-E415-D5E2-E2637DE56F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10902" y="6356350"/>
            <a:ext cx="506689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nb-NO" noProof="0"/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2410A823-FE7C-1D3A-0620-0F1C0F782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4708" y="6356350"/>
            <a:ext cx="60190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86ECD49-2473-E54C-B6DE-BD0EF5603874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42859012-C396-1888-901D-FDF646A7D0C0}"/>
              </a:ext>
            </a:extLst>
          </p:cNvPr>
          <p:cNvSpPr txBox="1"/>
          <p:nvPr userDrawn="1"/>
        </p:nvSpPr>
        <p:spPr>
          <a:xfrm>
            <a:off x="13613778" y="-4008"/>
            <a:ext cx="18686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err="1"/>
              <a:t>Fjern</a:t>
            </a:r>
            <a:r>
              <a:rPr lang="en-GB" sz="1000"/>
              <a:t> den </a:t>
            </a:r>
            <a:r>
              <a:rPr lang="en-GB" sz="1000" err="1"/>
              <a:t>blå</a:t>
            </a:r>
            <a:r>
              <a:rPr lang="en-GB" sz="1000"/>
              <a:t> </a:t>
            </a:r>
            <a:r>
              <a:rPr lang="en-GB" sz="1000" err="1"/>
              <a:t>fargeforløpningen</a:t>
            </a:r>
            <a:r>
              <a:rPr lang="en-GB" sz="1000"/>
              <a:t> </a:t>
            </a:r>
            <a:r>
              <a:rPr lang="en-GB" sz="1000" err="1"/>
              <a:t>ved</a:t>
            </a:r>
            <a:r>
              <a:rPr lang="en-GB" sz="1000"/>
              <a:t> </a:t>
            </a:r>
            <a:r>
              <a:rPr lang="en-GB" sz="1000" err="1"/>
              <a:t>å</a:t>
            </a:r>
            <a:r>
              <a:rPr lang="en-GB" sz="1000"/>
              <a:t> </a:t>
            </a:r>
            <a:r>
              <a:rPr lang="en-GB" sz="1000" err="1"/>
              <a:t>høyreklikke</a:t>
            </a:r>
            <a:r>
              <a:rPr lang="en-GB" sz="1000"/>
              <a:t> </a:t>
            </a:r>
            <a:r>
              <a:rPr lang="en-GB" sz="1000" err="1"/>
              <a:t>på</a:t>
            </a:r>
            <a:r>
              <a:rPr lang="en-GB" sz="1000"/>
              <a:t> </a:t>
            </a:r>
            <a:r>
              <a:rPr lang="en-GB" sz="1000" err="1"/>
              <a:t>bakgrunnen</a:t>
            </a:r>
            <a:r>
              <a:rPr lang="en-GB" sz="1000"/>
              <a:t>, </a:t>
            </a:r>
            <a:r>
              <a:rPr lang="en-GB" sz="1000" err="1"/>
              <a:t>velg</a:t>
            </a:r>
            <a:r>
              <a:rPr lang="en-GB" sz="1000"/>
              <a:t> ‘</a:t>
            </a:r>
            <a:r>
              <a:rPr lang="en-GB" sz="1000" err="1"/>
              <a:t>formater</a:t>
            </a:r>
            <a:r>
              <a:rPr lang="en-GB" sz="1000"/>
              <a:t> </a:t>
            </a:r>
            <a:r>
              <a:rPr lang="en-GB" sz="1000" err="1"/>
              <a:t>bakgrunn</a:t>
            </a:r>
            <a:r>
              <a:rPr lang="en-GB" sz="1000"/>
              <a:t>’ </a:t>
            </a:r>
            <a:r>
              <a:rPr lang="en-GB" sz="1000" err="1"/>
              <a:t>og</a:t>
            </a:r>
            <a:r>
              <a:rPr lang="en-GB" sz="1000"/>
              <a:t> </a:t>
            </a:r>
            <a:r>
              <a:rPr lang="en-GB" sz="1000" err="1"/>
              <a:t>velg</a:t>
            </a:r>
            <a:r>
              <a:rPr lang="en-GB" sz="1000"/>
              <a:t> </a:t>
            </a:r>
            <a:r>
              <a:rPr lang="en-GB" sz="1000" err="1"/>
              <a:t>hvit</a:t>
            </a:r>
            <a:r>
              <a:rPr lang="en-GB" sz="1000"/>
              <a:t> </a:t>
            </a:r>
            <a:r>
              <a:rPr lang="en-GB" sz="1000" err="1"/>
              <a:t>farge</a:t>
            </a:r>
            <a:r>
              <a:rPr lang="en-GB" sz="1000"/>
              <a:t>.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5D4C70E0-9439-6CE1-A1F3-02C683288996}"/>
              </a:ext>
            </a:extLst>
          </p:cNvPr>
          <p:cNvSpPr txBox="1"/>
          <p:nvPr userDrawn="1"/>
        </p:nvSpPr>
        <p:spPr>
          <a:xfrm>
            <a:off x="5361086" y="3326148"/>
            <a:ext cx="3282675" cy="15271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nb-NO" sz="2300"/>
              <a:t>«Gode og likeverdige tjenester til alle som trenger det, når de</a:t>
            </a:r>
            <a:br>
              <a:rPr lang="nb-NO" sz="2300"/>
            </a:br>
            <a:r>
              <a:rPr lang="nb-NO" sz="2300"/>
              <a:t> trenger det» </a:t>
            </a:r>
          </a:p>
        </p:txBody>
      </p:sp>
      <p:pic>
        <p:nvPicPr>
          <p:cNvPr id="2" name="Bilde 1" descr="Et bilde som inneholder Font, Grafikk, grafisk design, skjermbilde&#10;&#10;Automatisk generert beskrivelse">
            <a:extLst>
              <a:ext uri="{FF2B5EF4-FFF2-40B4-BE49-F238E27FC236}">
                <a16:creationId xmlns:a16="http://schemas.microsoft.com/office/drawing/2014/main" id="{599D1E9A-5C49-096C-A7A2-6B6B981319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81432" b="-7691"/>
          <a:stretch/>
        </p:blipFill>
        <p:spPr>
          <a:xfrm>
            <a:off x="11623975" y="224848"/>
            <a:ext cx="324000" cy="34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0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>
        <p:tmplLst>
          <p:tmpl>
            <p:tnLst>
              <p:par>
                <p:cTn presetID="2" presetClass="entr" presetSubtype="4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4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sjon – Fryst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e 23">
            <a:extLst>
              <a:ext uri="{FF2B5EF4-FFF2-40B4-BE49-F238E27FC236}">
                <a16:creationId xmlns:a16="http://schemas.microsoft.com/office/drawing/2014/main" id="{66E5FD15-E8C2-F08F-DE4F-026C8AA859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30" y="12560"/>
            <a:ext cx="12147339" cy="6832879"/>
          </a:xfrm>
          <a:prstGeom prst="rect">
            <a:avLst/>
          </a:prstGeom>
        </p:spPr>
      </p:pic>
      <p:sp>
        <p:nvSpPr>
          <p:cNvPr id="6" name="Plassholder for dato 3">
            <a:extLst>
              <a:ext uri="{FF2B5EF4-FFF2-40B4-BE49-F238E27FC236}">
                <a16:creationId xmlns:a16="http://schemas.microsoft.com/office/drawing/2014/main" id="{0B2EF09C-7E78-422F-6F06-CFA608178F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66299" y="6356350"/>
            <a:ext cx="315829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E262801-DC8B-124F-A42C-8F3C28329E36}" type="datetimeFigureOut">
              <a:rPr lang="nb-NO" noProof="0" smtClean="0"/>
              <a:pPr/>
              <a:t>21.04.2026</a:t>
            </a:fld>
            <a:endParaRPr lang="nb-NO" noProof="0"/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BF06036A-C751-E415-D5E2-E2637DE56F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10902" y="6356350"/>
            <a:ext cx="506689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nb-NO" noProof="0"/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2410A823-FE7C-1D3A-0620-0F1C0F782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4708" y="6356350"/>
            <a:ext cx="60190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86ECD49-2473-E54C-B6DE-BD0EF5603874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42859012-C396-1888-901D-FDF646A7D0C0}"/>
              </a:ext>
            </a:extLst>
          </p:cNvPr>
          <p:cNvSpPr txBox="1"/>
          <p:nvPr userDrawn="1"/>
        </p:nvSpPr>
        <p:spPr>
          <a:xfrm>
            <a:off x="13613778" y="-4008"/>
            <a:ext cx="18686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err="1"/>
              <a:t>Fjern</a:t>
            </a:r>
            <a:r>
              <a:rPr lang="en-GB" sz="1000"/>
              <a:t> den </a:t>
            </a:r>
            <a:r>
              <a:rPr lang="en-GB" sz="1000" err="1"/>
              <a:t>blå</a:t>
            </a:r>
            <a:r>
              <a:rPr lang="en-GB" sz="1000"/>
              <a:t> </a:t>
            </a:r>
            <a:r>
              <a:rPr lang="en-GB" sz="1000" err="1"/>
              <a:t>fargeforløpningen</a:t>
            </a:r>
            <a:r>
              <a:rPr lang="en-GB" sz="1000"/>
              <a:t> </a:t>
            </a:r>
            <a:r>
              <a:rPr lang="en-GB" sz="1000" err="1"/>
              <a:t>ved</a:t>
            </a:r>
            <a:r>
              <a:rPr lang="en-GB" sz="1000"/>
              <a:t> </a:t>
            </a:r>
            <a:r>
              <a:rPr lang="en-GB" sz="1000" err="1"/>
              <a:t>å</a:t>
            </a:r>
            <a:r>
              <a:rPr lang="en-GB" sz="1000"/>
              <a:t> </a:t>
            </a:r>
            <a:r>
              <a:rPr lang="en-GB" sz="1000" err="1"/>
              <a:t>høyreklikke</a:t>
            </a:r>
            <a:r>
              <a:rPr lang="en-GB" sz="1000"/>
              <a:t> </a:t>
            </a:r>
            <a:r>
              <a:rPr lang="en-GB" sz="1000" err="1"/>
              <a:t>på</a:t>
            </a:r>
            <a:r>
              <a:rPr lang="en-GB" sz="1000"/>
              <a:t> </a:t>
            </a:r>
            <a:r>
              <a:rPr lang="en-GB" sz="1000" err="1"/>
              <a:t>bakgrunnen</a:t>
            </a:r>
            <a:r>
              <a:rPr lang="en-GB" sz="1000"/>
              <a:t>, </a:t>
            </a:r>
            <a:r>
              <a:rPr lang="en-GB" sz="1000" err="1"/>
              <a:t>velg</a:t>
            </a:r>
            <a:r>
              <a:rPr lang="en-GB" sz="1000"/>
              <a:t> ‘</a:t>
            </a:r>
            <a:r>
              <a:rPr lang="en-GB" sz="1000" err="1"/>
              <a:t>formater</a:t>
            </a:r>
            <a:r>
              <a:rPr lang="en-GB" sz="1000"/>
              <a:t> </a:t>
            </a:r>
            <a:r>
              <a:rPr lang="en-GB" sz="1000" err="1"/>
              <a:t>bakgrunn</a:t>
            </a:r>
            <a:r>
              <a:rPr lang="en-GB" sz="1000"/>
              <a:t>’ </a:t>
            </a:r>
            <a:r>
              <a:rPr lang="en-GB" sz="1000" err="1"/>
              <a:t>og</a:t>
            </a:r>
            <a:r>
              <a:rPr lang="en-GB" sz="1000"/>
              <a:t> </a:t>
            </a:r>
            <a:r>
              <a:rPr lang="en-GB" sz="1000" err="1"/>
              <a:t>velg</a:t>
            </a:r>
            <a:r>
              <a:rPr lang="en-GB" sz="1000"/>
              <a:t> </a:t>
            </a:r>
            <a:r>
              <a:rPr lang="en-GB" sz="1000" err="1"/>
              <a:t>hvit</a:t>
            </a:r>
            <a:r>
              <a:rPr lang="en-GB" sz="1000"/>
              <a:t> </a:t>
            </a:r>
            <a:r>
              <a:rPr lang="en-GB" sz="1000" err="1"/>
              <a:t>farge</a:t>
            </a:r>
            <a:r>
              <a:rPr lang="en-GB" sz="1000"/>
              <a:t>.</a:t>
            </a:r>
          </a:p>
        </p:txBody>
      </p:sp>
      <p:sp>
        <p:nvSpPr>
          <p:cNvPr id="26" name="Tittel 4">
            <a:extLst>
              <a:ext uri="{FF2B5EF4-FFF2-40B4-BE49-F238E27FC236}">
                <a16:creationId xmlns:a16="http://schemas.microsoft.com/office/drawing/2014/main" id="{569D8055-4160-4AF8-98E9-FD2A622427D1}"/>
              </a:ext>
            </a:extLst>
          </p:cNvPr>
          <p:cNvSpPr txBox="1">
            <a:spLocks/>
          </p:cNvSpPr>
          <p:nvPr userDrawn="1"/>
        </p:nvSpPr>
        <p:spPr>
          <a:xfrm>
            <a:off x="587375" y="403226"/>
            <a:ext cx="10872788" cy="81412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>
                <a:solidFill>
                  <a:schemeClr val="bg1"/>
                </a:solidFill>
              </a:rPr>
              <a:t>Misjon</a:t>
            </a:r>
          </a:p>
        </p:txBody>
      </p:sp>
      <p:sp>
        <p:nvSpPr>
          <p:cNvPr id="36" name="Plassholder for tekst 9">
            <a:extLst>
              <a:ext uri="{FF2B5EF4-FFF2-40B4-BE49-F238E27FC236}">
                <a16:creationId xmlns:a16="http://schemas.microsoft.com/office/drawing/2014/main" id="{3126CBD6-A297-53E2-B168-D841010D9B0D}"/>
              </a:ext>
            </a:extLst>
          </p:cNvPr>
          <p:cNvSpPr txBox="1">
            <a:spLocks/>
          </p:cNvSpPr>
          <p:nvPr userDrawn="1"/>
        </p:nvSpPr>
        <p:spPr>
          <a:xfrm>
            <a:off x="587375" y="1217354"/>
            <a:ext cx="4203586" cy="4203584"/>
          </a:xfrm>
          <a:prstGeom prst="ellipse">
            <a:avLst/>
          </a:prstGeom>
          <a:solidFill>
            <a:srgbClr val="00308C">
              <a:alpha val="85098"/>
            </a:srgbClr>
          </a:solidFill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3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Systemfont norm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Systemfont norm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Systemfont norm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Systemfont norm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 </a:t>
            </a:r>
          </a:p>
        </p:txBody>
      </p:sp>
      <p:sp>
        <p:nvSpPr>
          <p:cNvPr id="38" name="TekstSylinder 37">
            <a:extLst>
              <a:ext uri="{FF2B5EF4-FFF2-40B4-BE49-F238E27FC236}">
                <a16:creationId xmlns:a16="http://schemas.microsoft.com/office/drawing/2014/main" id="{9DA6357F-6833-A7A3-C9F7-3C431858DC5E}"/>
              </a:ext>
            </a:extLst>
          </p:cNvPr>
          <p:cNvSpPr txBox="1"/>
          <p:nvPr userDrawn="1"/>
        </p:nvSpPr>
        <p:spPr>
          <a:xfrm>
            <a:off x="469208" y="2572699"/>
            <a:ext cx="4651432" cy="19271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nb-NO" sz="2300">
                <a:solidFill>
                  <a:schemeClr val="bg1"/>
                </a:solidFill>
              </a:rPr>
              <a:t>«Vi utgjør en forskjell </a:t>
            </a:r>
            <a:br>
              <a:rPr lang="nb-NO" sz="2300">
                <a:solidFill>
                  <a:schemeClr val="bg1"/>
                </a:solidFill>
              </a:rPr>
            </a:br>
            <a:r>
              <a:rPr lang="nb-NO" sz="2300">
                <a:solidFill>
                  <a:schemeClr val="bg1"/>
                </a:solidFill>
              </a:rPr>
              <a:t>for pasient og sykehus </a:t>
            </a:r>
            <a:br>
              <a:rPr lang="nb-NO" sz="2300">
                <a:solidFill>
                  <a:schemeClr val="bg1"/>
                </a:solidFill>
              </a:rPr>
            </a:br>
            <a:r>
              <a:rPr lang="nb-NO" sz="2300">
                <a:solidFill>
                  <a:schemeClr val="bg1"/>
                </a:solidFill>
              </a:rPr>
              <a:t>ved å levere bærekraftige, </a:t>
            </a:r>
            <a:br>
              <a:rPr lang="nb-NO" sz="2300">
                <a:solidFill>
                  <a:schemeClr val="bg1"/>
                </a:solidFill>
              </a:rPr>
            </a:br>
            <a:r>
              <a:rPr lang="nb-NO" sz="2300">
                <a:solidFill>
                  <a:schemeClr val="bg1"/>
                </a:solidFill>
              </a:rPr>
              <a:t>sikre og moderne </a:t>
            </a:r>
            <a:br>
              <a:rPr lang="nb-NO" sz="2300">
                <a:solidFill>
                  <a:schemeClr val="bg1"/>
                </a:solidFill>
              </a:rPr>
            </a:br>
            <a:r>
              <a:rPr lang="nb-NO" sz="2300">
                <a:solidFill>
                  <a:schemeClr val="bg1"/>
                </a:solidFill>
              </a:rPr>
              <a:t>digitale tjenester»</a:t>
            </a:r>
          </a:p>
        </p:txBody>
      </p:sp>
      <p:pic>
        <p:nvPicPr>
          <p:cNvPr id="4" name="Bilde 3" descr="Et bilde som inneholder Font, Grafikk, grafisk design, skjermbilde&#10;&#10;Automatisk generert beskrivelse">
            <a:extLst>
              <a:ext uri="{FF2B5EF4-FFF2-40B4-BE49-F238E27FC236}">
                <a16:creationId xmlns:a16="http://schemas.microsoft.com/office/drawing/2014/main" id="{9D5DF270-81A9-28C3-4235-D9E1A2DB8A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81432" b="-7691"/>
          <a:stretch/>
        </p:blipFill>
        <p:spPr>
          <a:xfrm>
            <a:off x="2409702" y="1730978"/>
            <a:ext cx="558932" cy="6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0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 animBg="1">
        <p:tmplLst>
          <p:tmpl>
            <p:tnLst>
              <p:par>
                <p:cTn presetID="2" presetClass="entr" presetSubtype="4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4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jon-redigerbar-mal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2">
            <a:extLst>
              <a:ext uri="{FF2B5EF4-FFF2-40B4-BE49-F238E27FC236}">
                <a16:creationId xmlns:a16="http://schemas.microsoft.com/office/drawing/2014/main" id="{DD5F57C2-31CC-A362-5E9E-7747D57A3983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-4008"/>
            <a:ext cx="12931140" cy="6991548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5400000" tIns="1260000" rIns="5400000" bIns="251999"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noProof="0"/>
              <a:t>Klikk på ikonet for å sette inn eget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5ACA18A-54EA-BBD7-82AA-9196DA8E5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6" name="Plassholder for dato 3">
            <a:extLst>
              <a:ext uri="{FF2B5EF4-FFF2-40B4-BE49-F238E27FC236}">
                <a16:creationId xmlns:a16="http://schemas.microsoft.com/office/drawing/2014/main" id="{0B2EF09C-7E78-422F-6F06-CFA608178F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66299" y="6356350"/>
            <a:ext cx="315829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E262801-DC8B-124F-A42C-8F3C28329E36}" type="datetimeFigureOut">
              <a:rPr lang="en-GB" smtClean="0"/>
              <a:pPr/>
              <a:t>21/04/2026</a:t>
            </a:fld>
            <a:endParaRPr lang="en-GB"/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BF06036A-C751-E415-D5E2-E2637DE56F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10902" y="6356350"/>
            <a:ext cx="506689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nb-NO" noProof="0"/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2410A823-FE7C-1D3A-0620-0F1C0F782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4708" y="6356350"/>
            <a:ext cx="60190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86ECD49-2473-E54C-B6DE-BD0EF5603874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42859012-C396-1888-901D-FDF646A7D0C0}"/>
              </a:ext>
            </a:extLst>
          </p:cNvPr>
          <p:cNvSpPr txBox="1"/>
          <p:nvPr userDrawn="1"/>
        </p:nvSpPr>
        <p:spPr>
          <a:xfrm>
            <a:off x="13613778" y="-4008"/>
            <a:ext cx="18686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err="1"/>
              <a:t>Fjern</a:t>
            </a:r>
            <a:r>
              <a:rPr lang="en-GB" sz="1000"/>
              <a:t> den </a:t>
            </a:r>
            <a:r>
              <a:rPr lang="en-GB" sz="1000" err="1"/>
              <a:t>blå</a:t>
            </a:r>
            <a:r>
              <a:rPr lang="en-GB" sz="1000"/>
              <a:t> </a:t>
            </a:r>
            <a:r>
              <a:rPr lang="en-GB" sz="1000" err="1"/>
              <a:t>fargeforløpningen</a:t>
            </a:r>
            <a:r>
              <a:rPr lang="en-GB" sz="1000"/>
              <a:t> </a:t>
            </a:r>
            <a:r>
              <a:rPr lang="en-GB" sz="1000" err="1"/>
              <a:t>ved</a:t>
            </a:r>
            <a:r>
              <a:rPr lang="en-GB" sz="1000"/>
              <a:t> </a:t>
            </a:r>
            <a:r>
              <a:rPr lang="en-GB" sz="1000" err="1"/>
              <a:t>å</a:t>
            </a:r>
            <a:r>
              <a:rPr lang="en-GB" sz="1000"/>
              <a:t> </a:t>
            </a:r>
            <a:r>
              <a:rPr lang="en-GB" sz="1000" err="1"/>
              <a:t>høyreklikke</a:t>
            </a:r>
            <a:r>
              <a:rPr lang="en-GB" sz="1000"/>
              <a:t> </a:t>
            </a:r>
            <a:r>
              <a:rPr lang="en-GB" sz="1000" err="1"/>
              <a:t>på</a:t>
            </a:r>
            <a:r>
              <a:rPr lang="en-GB" sz="1000"/>
              <a:t> </a:t>
            </a:r>
            <a:r>
              <a:rPr lang="en-GB" sz="1000" err="1"/>
              <a:t>bakgrunnen</a:t>
            </a:r>
            <a:r>
              <a:rPr lang="en-GB" sz="1000"/>
              <a:t>, </a:t>
            </a:r>
            <a:r>
              <a:rPr lang="en-GB" sz="1000" err="1"/>
              <a:t>velg</a:t>
            </a:r>
            <a:r>
              <a:rPr lang="en-GB" sz="1000"/>
              <a:t> ‘</a:t>
            </a:r>
            <a:r>
              <a:rPr lang="en-GB" sz="1000" err="1"/>
              <a:t>formater</a:t>
            </a:r>
            <a:r>
              <a:rPr lang="en-GB" sz="1000"/>
              <a:t> </a:t>
            </a:r>
            <a:r>
              <a:rPr lang="en-GB" sz="1000" err="1"/>
              <a:t>bakgrunn</a:t>
            </a:r>
            <a:r>
              <a:rPr lang="en-GB" sz="1000"/>
              <a:t>’ </a:t>
            </a:r>
            <a:r>
              <a:rPr lang="en-GB" sz="1000" err="1"/>
              <a:t>og</a:t>
            </a:r>
            <a:r>
              <a:rPr lang="en-GB" sz="1000"/>
              <a:t> </a:t>
            </a:r>
            <a:r>
              <a:rPr lang="en-GB" sz="1000" err="1"/>
              <a:t>velg</a:t>
            </a:r>
            <a:r>
              <a:rPr lang="en-GB" sz="1000"/>
              <a:t> </a:t>
            </a:r>
            <a:r>
              <a:rPr lang="en-GB" sz="1000" err="1"/>
              <a:t>hvit</a:t>
            </a:r>
            <a:r>
              <a:rPr lang="en-GB" sz="1000"/>
              <a:t> </a:t>
            </a:r>
            <a:r>
              <a:rPr lang="en-GB" sz="1000" err="1"/>
              <a:t>farge</a:t>
            </a:r>
            <a:r>
              <a:rPr lang="en-GB" sz="1000"/>
              <a:t>.</a:t>
            </a:r>
          </a:p>
        </p:txBody>
      </p:sp>
      <p:sp>
        <p:nvSpPr>
          <p:cNvPr id="9" name="Plassholder for tekst 9">
            <a:extLst>
              <a:ext uri="{FF2B5EF4-FFF2-40B4-BE49-F238E27FC236}">
                <a16:creationId xmlns:a16="http://schemas.microsoft.com/office/drawing/2014/main" id="{6EB1959E-8C8C-5399-BA45-3609DB4508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22803" y="1715721"/>
            <a:ext cx="4203586" cy="4203584"/>
          </a:xfrm>
          <a:prstGeom prst="ellipse">
            <a:avLst/>
          </a:prstGeom>
          <a:solidFill>
            <a:srgbClr val="FFFFFF">
              <a:alpha val="80000"/>
            </a:srgb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AA4CDDEB-E82A-C425-B774-54C6364561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92409" y="2104814"/>
            <a:ext cx="654074" cy="654070"/>
          </a:xfr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784FA927-42C3-7B42-636D-94674C04BB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89194" y="3117085"/>
            <a:ext cx="3282675" cy="2116984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nb-NO"/>
              <a:t>Tekst i hvit sirkel med grafisk symbol sentrert øverst i sirkelen</a:t>
            </a:r>
          </a:p>
        </p:txBody>
      </p:sp>
      <p:pic>
        <p:nvPicPr>
          <p:cNvPr id="14" name="Bilde 13" descr="Et bilde som inneholder Font, Grafikk, grafisk design, skjermbilde&#10;&#10;Automatisk generert beskrivelse">
            <a:extLst>
              <a:ext uri="{FF2B5EF4-FFF2-40B4-BE49-F238E27FC236}">
                <a16:creationId xmlns:a16="http://schemas.microsoft.com/office/drawing/2014/main" id="{8882A5D1-CE44-1A2B-5992-12D981F01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81432" b="-7691"/>
          <a:stretch/>
        </p:blipFill>
        <p:spPr>
          <a:xfrm>
            <a:off x="11623975" y="224848"/>
            <a:ext cx="324000" cy="34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12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>
        <p:tmplLst>
          <p:tmpl>
            <p:tnLst>
              <p:par>
                <p:cTn presetID="2" presetClass="entr" presetSubtype="4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4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e med tekst">
    <p:bg>
      <p:bgPr>
        <a:solidFill>
          <a:srgbClr val="AA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CAF2C54C-7BE0-224B-21B1-928BAE124479}"/>
              </a:ext>
            </a:extLst>
          </p:cNvPr>
          <p:cNvSpPr/>
          <p:nvPr userDrawn="1"/>
        </p:nvSpPr>
        <p:spPr>
          <a:xfrm>
            <a:off x="0" y="1"/>
            <a:ext cx="12192000" cy="1376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7A33AC6-8151-1CFE-B287-E58179D6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404140"/>
            <a:ext cx="10872787" cy="655640"/>
          </a:xfrm>
        </p:spPr>
        <p:txBody>
          <a:bodyPr anchor="t">
            <a:normAutofit/>
          </a:bodyPr>
          <a:lstStyle>
            <a:lvl1pPr>
              <a:defRPr sz="3400"/>
            </a:lvl1pPr>
          </a:lstStyle>
          <a:p>
            <a:r>
              <a:rPr lang="nb-NO"/>
              <a:t>Tittel og </a:t>
            </a:r>
            <a:r>
              <a:rPr lang="nb-NO" err="1"/>
              <a:t>og</a:t>
            </a:r>
            <a:r>
              <a:rPr lang="nb-NO"/>
              <a:t> bilde som fyller halve bredden</a:t>
            </a:r>
            <a:endParaRPr lang="en-GB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A0DFFF84-B6B3-3397-B75A-AAFBF54AF193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1376364"/>
            <a:ext cx="6096000" cy="548163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251999" tIns="720000" rIns="251999" bIns="251999" anchor="t">
            <a:normAutofit/>
          </a:bodyPr>
          <a:lstStyle>
            <a:lvl1pPr marL="0" indent="0" algn="ctr">
              <a:buNone/>
              <a:defRPr sz="16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noProof="0"/>
              <a:t>Klikk på ikonet for å sette inn bilde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5AF18037-27FF-BB01-D2F8-97FD65062C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66299" y="6356350"/>
            <a:ext cx="315829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E262801-DC8B-124F-A42C-8F3C28329E36}" type="datetimeFigureOut">
              <a:rPr lang="nb-NO" noProof="0" smtClean="0"/>
              <a:pPr/>
              <a:t>21.04.2026</a:t>
            </a:fld>
            <a:endParaRPr lang="nb-NO" noProof="0"/>
          </a:p>
        </p:txBody>
      </p:sp>
      <p:sp>
        <p:nvSpPr>
          <p:cNvPr id="13" name="Plassholder for bunntekst 4">
            <a:extLst>
              <a:ext uri="{FF2B5EF4-FFF2-40B4-BE49-F238E27FC236}">
                <a16:creationId xmlns:a16="http://schemas.microsoft.com/office/drawing/2014/main" id="{AB910FCF-16E7-993B-4780-5056F8C33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10902" y="6356350"/>
            <a:ext cx="506689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nb-NO" noProof="0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6483340C-DAED-26FB-4EB5-F751F17D2B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4708" y="6356350"/>
            <a:ext cx="60190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86ECD49-2473-E54C-B6DE-BD0EF5603874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CB6CA4E-9E15-A208-27D5-04A01A09F3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85264" y="2130136"/>
            <a:ext cx="4674899" cy="407063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09F04162-4C83-BF40-399F-A52DBC81F650}"/>
              </a:ext>
            </a:extLst>
          </p:cNvPr>
          <p:cNvSpPr txBox="1"/>
          <p:nvPr userDrawn="1"/>
        </p:nvSpPr>
        <p:spPr>
          <a:xfrm>
            <a:off x="13613779" y="-4008"/>
            <a:ext cx="1717680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err="1"/>
              <a:t>Endre</a:t>
            </a:r>
            <a:r>
              <a:rPr lang="en-GB" sz="1000"/>
              <a:t> </a:t>
            </a:r>
            <a:r>
              <a:rPr lang="en-GB" sz="1000" err="1"/>
              <a:t>fargeflate</a:t>
            </a:r>
            <a:r>
              <a:rPr lang="en-GB" sz="1000"/>
              <a:t> </a:t>
            </a:r>
            <a:r>
              <a:rPr lang="en-GB" sz="1000" err="1"/>
              <a:t>på</a:t>
            </a:r>
            <a:r>
              <a:rPr lang="en-GB" sz="1000"/>
              <a:t> </a:t>
            </a:r>
            <a:r>
              <a:rPr lang="en-GB" sz="1000" err="1"/>
              <a:t>høyre</a:t>
            </a:r>
            <a:r>
              <a:rPr lang="en-GB" sz="1000"/>
              <a:t> side </a:t>
            </a:r>
            <a:r>
              <a:rPr lang="en-GB" sz="1000" err="1"/>
              <a:t>ved</a:t>
            </a:r>
            <a:r>
              <a:rPr lang="en-GB" sz="1000"/>
              <a:t> </a:t>
            </a:r>
            <a:r>
              <a:rPr lang="en-GB" sz="1000" err="1"/>
              <a:t>å</a:t>
            </a:r>
            <a:r>
              <a:rPr lang="en-GB" sz="1000"/>
              <a:t> </a:t>
            </a:r>
            <a:r>
              <a:rPr lang="en-GB" sz="1000" err="1"/>
              <a:t>høyreklikke</a:t>
            </a:r>
            <a:r>
              <a:rPr lang="en-GB" sz="1000"/>
              <a:t> </a:t>
            </a:r>
            <a:r>
              <a:rPr lang="en-GB" sz="1000" err="1"/>
              <a:t>på</a:t>
            </a:r>
            <a:r>
              <a:rPr lang="en-GB" sz="1000"/>
              <a:t> </a:t>
            </a:r>
            <a:r>
              <a:rPr lang="en-GB" sz="1000" err="1"/>
              <a:t>bakgrunnen</a:t>
            </a:r>
            <a:r>
              <a:rPr lang="en-GB" sz="1000"/>
              <a:t>, </a:t>
            </a:r>
            <a:r>
              <a:rPr lang="en-GB" sz="1000" err="1"/>
              <a:t>velg</a:t>
            </a:r>
            <a:r>
              <a:rPr lang="en-GB" sz="1000"/>
              <a:t> ‘</a:t>
            </a:r>
            <a:r>
              <a:rPr lang="en-GB" sz="1000" err="1"/>
              <a:t>formater</a:t>
            </a:r>
            <a:r>
              <a:rPr lang="en-GB" sz="1000"/>
              <a:t> </a:t>
            </a:r>
            <a:r>
              <a:rPr lang="en-GB" sz="1000" err="1"/>
              <a:t>bakgrunn</a:t>
            </a:r>
            <a:r>
              <a:rPr lang="en-GB" sz="1000"/>
              <a:t>’ </a:t>
            </a:r>
            <a:r>
              <a:rPr lang="en-GB" sz="1000" err="1"/>
              <a:t>og</a:t>
            </a:r>
            <a:r>
              <a:rPr lang="en-GB" sz="1000"/>
              <a:t> </a:t>
            </a:r>
            <a:r>
              <a:rPr lang="en-GB" sz="1000" err="1"/>
              <a:t>velg</a:t>
            </a:r>
            <a:r>
              <a:rPr lang="en-GB" sz="1000"/>
              <a:t> </a:t>
            </a:r>
            <a:r>
              <a:rPr lang="en-GB" sz="1000" err="1"/>
              <a:t>ønsket</a:t>
            </a:r>
            <a:r>
              <a:rPr lang="en-GB" sz="1000"/>
              <a:t> </a:t>
            </a:r>
            <a:r>
              <a:rPr lang="en-GB" sz="1000" err="1"/>
              <a:t>farge</a:t>
            </a:r>
            <a:r>
              <a:rPr lang="en-GB" sz="1000"/>
              <a:t> </a:t>
            </a:r>
            <a:r>
              <a:rPr lang="en-GB" sz="1000" err="1"/>
              <a:t>fra</a:t>
            </a:r>
            <a:r>
              <a:rPr lang="en-GB" sz="1000"/>
              <a:t> </a:t>
            </a:r>
            <a:r>
              <a:rPr lang="en-GB" sz="1000" err="1"/>
              <a:t>profilpalennen</a:t>
            </a:r>
            <a:r>
              <a:rPr lang="en-GB" sz="1000"/>
              <a:t>.</a:t>
            </a:r>
          </a:p>
        </p:txBody>
      </p:sp>
      <p:sp>
        <p:nvSpPr>
          <p:cNvPr id="6" name="Plassholder for tekst 4">
            <a:extLst>
              <a:ext uri="{FF2B5EF4-FFF2-40B4-BE49-F238E27FC236}">
                <a16:creationId xmlns:a16="http://schemas.microsoft.com/office/drawing/2014/main" id="{3091A2DF-102F-5CBC-60DC-75D3F750DBD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623973" y="224848"/>
            <a:ext cx="324002" cy="324000"/>
          </a:xfr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4233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– h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4F800DF-3B59-7DE0-0F86-33D3D7B01FF4}"/>
              </a:ext>
            </a:extLst>
          </p:cNvPr>
          <p:cNvSpPr/>
          <p:nvPr userDrawn="1"/>
        </p:nvSpPr>
        <p:spPr>
          <a:xfrm>
            <a:off x="0" y="0"/>
            <a:ext cx="12192000" cy="6268598"/>
          </a:xfrm>
          <a:prstGeom prst="rect">
            <a:avLst/>
          </a:prstGeom>
          <a:gradFill>
            <a:gsLst>
              <a:gs pos="17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15C9341-3E0A-B967-5AAE-73AA6353E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1E0EE15-3BF7-5875-D65E-D434A83B9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7" name="Plassholder for dato 3">
            <a:extLst>
              <a:ext uri="{FF2B5EF4-FFF2-40B4-BE49-F238E27FC236}">
                <a16:creationId xmlns:a16="http://schemas.microsoft.com/office/drawing/2014/main" id="{D05DF7AE-2F50-1BBB-41D7-125B4C4D3C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66299" y="6356350"/>
            <a:ext cx="315829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E262801-DC8B-124F-A42C-8F3C28329E36}" type="datetimeFigureOut">
              <a:rPr lang="nb-NO" noProof="0" smtClean="0"/>
              <a:pPr/>
              <a:t>21.04.2026</a:t>
            </a:fld>
            <a:endParaRPr lang="nb-NO" noProof="0"/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45BA45CF-7AD8-66BC-3A0B-F0F8503AD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10902" y="6356350"/>
            <a:ext cx="506689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nb-NO" noProof="0"/>
          </a:p>
        </p:txBody>
      </p:sp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E40F17D6-F268-C6A4-2A00-F945BCAE78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4708" y="6356350"/>
            <a:ext cx="60190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86ECD49-2473-E54C-B6DE-BD0EF5603874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49F0E47-430B-BA5B-D54D-F20707FB38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623973" y="224848"/>
            <a:ext cx="324002" cy="324000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nb-NO"/>
              <a:t> </a:t>
            </a:r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A8A28D99-3B25-494A-5943-02BBC5CAF52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623975" y="224848"/>
            <a:ext cx="324000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242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lde med tekst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A9378BD5-7C3A-ED87-8425-48721E9EAC51}"/>
              </a:ext>
            </a:extLst>
          </p:cNvPr>
          <p:cNvSpPr/>
          <p:nvPr userDrawn="1"/>
        </p:nvSpPr>
        <p:spPr>
          <a:xfrm>
            <a:off x="0" y="0"/>
            <a:ext cx="12192000" cy="6356350"/>
          </a:xfrm>
          <a:prstGeom prst="rect">
            <a:avLst/>
          </a:prstGeom>
          <a:gradFill>
            <a:gsLst>
              <a:gs pos="3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7A33AC6-8151-1CFE-B287-E58179D6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404140"/>
            <a:ext cx="10872788" cy="655640"/>
          </a:xfrm>
        </p:spPr>
        <p:txBody>
          <a:bodyPr anchor="t">
            <a:normAutofit/>
          </a:bodyPr>
          <a:lstStyle>
            <a:lvl1pPr>
              <a:defRPr sz="3400"/>
            </a:lvl1pPr>
          </a:lstStyle>
          <a:p>
            <a:r>
              <a:rPr lang="nb-NO"/>
              <a:t>Tittel, bilde som fyller hele bredden, 1 form</a:t>
            </a:r>
            <a:endParaRPr lang="en-GB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A0DFFF84-B6B3-3397-B75A-AAFBF54AF193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1376364"/>
            <a:ext cx="12192000" cy="548163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251999" tIns="720000" rIns="251999" bIns="251999" anchor="t">
            <a:normAutofit/>
          </a:bodyPr>
          <a:lstStyle>
            <a:lvl1pPr marL="0" indent="0" algn="ctr">
              <a:buNone/>
              <a:defRPr sz="16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noProof="0"/>
              <a:t>Klikk</a:t>
            </a:r>
            <a:r>
              <a:rPr lang="en-GB"/>
              <a:t> </a:t>
            </a:r>
            <a:r>
              <a:rPr lang="en-GB" err="1"/>
              <a:t>på</a:t>
            </a:r>
            <a:r>
              <a:rPr lang="en-GB"/>
              <a:t> </a:t>
            </a:r>
            <a:r>
              <a:rPr lang="nb-NO" noProof="0"/>
              <a:t>ikonet</a:t>
            </a:r>
            <a:r>
              <a:rPr lang="en-GB"/>
              <a:t> for å </a:t>
            </a:r>
            <a:r>
              <a:rPr lang="nb-NO" noProof="0"/>
              <a:t>sette</a:t>
            </a:r>
            <a:r>
              <a:rPr lang="en-GB"/>
              <a:t> inn </a:t>
            </a:r>
            <a:r>
              <a:rPr lang="en-GB" err="1"/>
              <a:t>bilde</a:t>
            </a:r>
            <a:endParaRPr lang="en-GB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57F794CE-CFD0-8A58-3445-5E70D8AD83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23111" y="2213404"/>
            <a:ext cx="3832976" cy="3835220"/>
          </a:xfrm>
          <a:prstGeom prst="ellipse">
            <a:avLst/>
          </a:prstGeom>
          <a:solidFill>
            <a:srgbClr val="AA6250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Tekst</a:t>
            </a:r>
            <a:endParaRPr lang="en-GB"/>
          </a:p>
        </p:txBody>
      </p:sp>
      <p:sp>
        <p:nvSpPr>
          <p:cNvPr id="4" name="Plassholder for tekst 4">
            <a:extLst>
              <a:ext uri="{FF2B5EF4-FFF2-40B4-BE49-F238E27FC236}">
                <a16:creationId xmlns:a16="http://schemas.microsoft.com/office/drawing/2014/main" id="{3BD90D44-F44F-AA07-128C-CA7EE556BD2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623973" y="224848"/>
            <a:ext cx="324002" cy="324000"/>
          </a:xfr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015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>
        <p:tmplLst>
          <p:tmpl>
            <p:tnLst>
              <p:par>
                <p:cTn presetID="2" presetClass="entr" presetSubtype="4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4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ilde med tekst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A9378BD5-7C3A-ED87-8425-48721E9EAC51}"/>
              </a:ext>
            </a:extLst>
          </p:cNvPr>
          <p:cNvSpPr/>
          <p:nvPr userDrawn="1"/>
        </p:nvSpPr>
        <p:spPr>
          <a:xfrm>
            <a:off x="0" y="0"/>
            <a:ext cx="12192000" cy="6356350"/>
          </a:xfrm>
          <a:prstGeom prst="rect">
            <a:avLst/>
          </a:prstGeom>
          <a:gradFill>
            <a:gsLst>
              <a:gs pos="3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7A33AC6-8151-1CFE-B287-E58179D6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404140"/>
            <a:ext cx="10872788" cy="655640"/>
          </a:xfrm>
        </p:spPr>
        <p:txBody>
          <a:bodyPr anchor="t">
            <a:normAutofit/>
          </a:bodyPr>
          <a:lstStyle>
            <a:lvl1pPr>
              <a:defRPr sz="3400"/>
            </a:lvl1pPr>
          </a:lstStyle>
          <a:p>
            <a:r>
              <a:rPr lang="nb-NO"/>
              <a:t>Tittel, bilde som fyller hele bredden, 4 former</a:t>
            </a:r>
            <a:endParaRPr lang="en-GB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A0DFFF84-B6B3-3397-B75A-AAFBF54AF193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1376364"/>
            <a:ext cx="12192000" cy="548163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251999" tIns="720000" rIns="251999" bIns="251999" anchor="t">
            <a:normAutofit/>
          </a:bodyPr>
          <a:lstStyle>
            <a:lvl1pPr marL="0" indent="0" algn="ctr">
              <a:buNone/>
              <a:defRPr sz="16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err="1"/>
              <a:t>Klikk</a:t>
            </a:r>
            <a:r>
              <a:rPr lang="en-GB"/>
              <a:t> </a:t>
            </a:r>
            <a:r>
              <a:rPr lang="nb-NO" noProof="0"/>
              <a:t>på</a:t>
            </a:r>
            <a:r>
              <a:rPr lang="en-GB"/>
              <a:t> </a:t>
            </a:r>
            <a:r>
              <a:rPr lang="en-GB" err="1"/>
              <a:t>ikonet</a:t>
            </a:r>
            <a:r>
              <a:rPr lang="en-GB"/>
              <a:t> for å </a:t>
            </a:r>
            <a:r>
              <a:rPr lang="en-GB" err="1"/>
              <a:t>sette</a:t>
            </a:r>
            <a:r>
              <a:rPr lang="en-GB"/>
              <a:t> inn </a:t>
            </a:r>
            <a:r>
              <a:rPr lang="en-GB" err="1"/>
              <a:t>bilde</a:t>
            </a:r>
            <a:endParaRPr lang="en-GB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57F794CE-CFD0-8A58-3445-5E70D8AD83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2755" y="2918732"/>
            <a:ext cx="2566166" cy="2567668"/>
          </a:xfrm>
          <a:prstGeom prst="ellipse">
            <a:avLst/>
          </a:prstGeom>
          <a:solidFill>
            <a:srgbClr val="AA6250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Tekst</a:t>
            </a:r>
            <a:endParaRPr lang="en-GB"/>
          </a:p>
        </p:txBody>
      </p:sp>
      <p:sp>
        <p:nvSpPr>
          <p:cNvPr id="7" name="Plassholder for tekst 5">
            <a:extLst>
              <a:ext uri="{FF2B5EF4-FFF2-40B4-BE49-F238E27FC236}">
                <a16:creationId xmlns:a16="http://schemas.microsoft.com/office/drawing/2014/main" id="{F67B2098-3A5D-7D75-022F-8ECFCEFB74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81888" y="2918732"/>
            <a:ext cx="2566166" cy="2567668"/>
          </a:xfrm>
          <a:prstGeom prst="ellipse">
            <a:avLst/>
          </a:prstGeom>
          <a:solidFill>
            <a:srgbClr val="AA6250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Tekst</a:t>
            </a:r>
            <a:endParaRPr lang="en-GB"/>
          </a:p>
        </p:txBody>
      </p:sp>
      <p:sp>
        <p:nvSpPr>
          <p:cNvPr id="4" name="Plassholder for tekst 5">
            <a:extLst>
              <a:ext uri="{FF2B5EF4-FFF2-40B4-BE49-F238E27FC236}">
                <a16:creationId xmlns:a16="http://schemas.microsoft.com/office/drawing/2014/main" id="{37655092-2076-C6AF-31F8-7C7CC025F9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0155" y="2918732"/>
            <a:ext cx="2566166" cy="2567668"/>
          </a:xfrm>
          <a:prstGeom prst="ellipse">
            <a:avLst/>
          </a:prstGeom>
          <a:solidFill>
            <a:srgbClr val="AA6250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Tekst</a:t>
            </a:r>
            <a:endParaRPr lang="en-GB"/>
          </a:p>
        </p:txBody>
      </p:sp>
      <p:sp>
        <p:nvSpPr>
          <p:cNvPr id="5" name="Plassholder for tekst 5">
            <a:extLst>
              <a:ext uri="{FF2B5EF4-FFF2-40B4-BE49-F238E27FC236}">
                <a16:creationId xmlns:a16="http://schemas.microsoft.com/office/drawing/2014/main" id="{84860A0E-495C-5417-E45F-001E562009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51021" y="2918732"/>
            <a:ext cx="2566166" cy="2567668"/>
          </a:xfrm>
          <a:prstGeom prst="ellipse">
            <a:avLst/>
          </a:prstGeom>
          <a:solidFill>
            <a:srgbClr val="AA6250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Tekst</a:t>
            </a:r>
            <a:endParaRPr lang="en-GB"/>
          </a:p>
        </p:txBody>
      </p:sp>
      <p:sp>
        <p:nvSpPr>
          <p:cNvPr id="8" name="Plassholder for tekst 4">
            <a:extLst>
              <a:ext uri="{FF2B5EF4-FFF2-40B4-BE49-F238E27FC236}">
                <a16:creationId xmlns:a16="http://schemas.microsoft.com/office/drawing/2014/main" id="{87C6F542-F5B3-5980-F496-C61D6A07038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623973" y="224848"/>
            <a:ext cx="324002" cy="324000"/>
          </a:xfr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029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>
        <p:tmplLst>
          <p:tmpl>
            <p:tnLst>
              <p:par>
                <p:cTn presetID="2" presetClass="entr" presetSubtype="4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4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 animBg="1">
        <p:tmplLst>
          <p:tmpl>
            <p:tnLst>
              <p:par>
                <p:cTn presetID="2" presetClass="entr" presetSubtype="4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4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 animBg="1">
        <p:tmplLst>
          <p:tmpl>
            <p:tnLst>
              <p:par>
                <p:cTn presetID="2" presetClass="entr" presetSubtype="4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4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 animBg="1">
        <p:tmplLst>
          <p:tmpl>
            <p:tnLst>
              <p:par>
                <p:cTn presetID="2" presetClass="entr" presetSubtype="4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4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holdsdel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1F1F46F8-FB19-8E2D-0E6C-2225B12823C0}"/>
              </a:ext>
            </a:extLst>
          </p:cNvPr>
          <p:cNvSpPr/>
          <p:nvPr userDrawn="1"/>
        </p:nvSpPr>
        <p:spPr>
          <a:xfrm>
            <a:off x="0" y="0"/>
            <a:ext cx="12192000" cy="6268598"/>
          </a:xfrm>
          <a:prstGeom prst="rect">
            <a:avLst/>
          </a:prstGeom>
          <a:gradFill>
            <a:gsLst>
              <a:gs pos="17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15C9341-3E0A-B967-5AAE-73AA6353EE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Tre innholdsdeler</a:t>
            </a:r>
            <a:endParaRPr lang="en-GB"/>
          </a:p>
        </p:txBody>
      </p:sp>
      <p:sp>
        <p:nvSpPr>
          <p:cNvPr id="4" name="Plassholder for tekst 2">
            <a:extLst>
              <a:ext uri="{FF2B5EF4-FFF2-40B4-BE49-F238E27FC236}">
                <a16:creationId xmlns:a16="http://schemas.microsoft.com/office/drawing/2014/main" id="{6B68259F-493E-868C-4F45-EB2B73F0D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4534911"/>
            <a:ext cx="337448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8" name="Plassholder for tekst 2">
            <a:extLst>
              <a:ext uri="{FF2B5EF4-FFF2-40B4-BE49-F238E27FC236}">
                <a16:creationId xmlns:a16="http://schemas.microsoft.com/office/drawing/2014/main" id="{22F99614-F848-0837-EFEB-E8ED2EA8979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87375" y="5532438"/>
            <a:ext cx="3374483" cy="8239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9" name="Plassholder for tekst 2">
            <a:extLst>
              <a:ext uri="{FF2B5EF4-FFF2-40B4-BE49-F238E27FC236}">
                <a16:creationId xmlns:a16="http://schemas.microsoft.com/office/drawing/2014/main" id="{75D677AC-FC65-9B14-E102-26CADF6D0A8D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338493" y="4534911"/>
            <a:ext cx="337448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Plassholder for tekst 2">
            <a:extLst>
              <a:ext uri="{FF2B5EF4-FFF2-40B4-BE49-F238E27FC236}">
                <a16:creationId xmlns:a16="http://schemas.microsoft.com/office/drawing/2014/main" id="{C2B723E6-CBA5-E080-BC12-3EA08B4B2331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338493" y="5532438"/>
            <a:ext cx="3374483" cy="8239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1" name="Plassholder for tekst 2">
            <a:extLst>
              <a:ext uri="{FF2B5EF4-FFF2-40B4-BE49-F238E27FC236}">
                <a16:creationId xmlns:a16="http://schemas.microsoft.com/office/drawing/2014/main" id="{6801D228-149F-BB3F-BD93-20E0E635253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089612" y="4534911"/>
            <a:ext cx="337448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2" name="Plassholder for tekst 2">
            <a:extLst>
              <a:ext uri="{FF2B5EF4-FFF2-40B4-BE49-F238E27FC236}">
                <a16:creationId xmlns:a16="http://schemas.microsoft.com/office/drawing/2014/main" id="{785A3BBD-483E-B096-692C-85800EB81F4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089612" y="5532438"/>
            <a:ext cx="3374483" cy="8239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3" name="Plassholder for bilde 2">
            <a:extLst>
              <a:ext uri="{FF2B5EF4-FFF2-40B4-BE49-F238E27FC236}">
                <a16:creationId xmlns:a16="http://schemas.microsoft.com/office/drawing/2014/main" id="{9B5708A8-3234-888C-6AC6-8F2C6CF4EE48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87375" y="1376363"/>
            <a:ext cx="3374483" cy="2832750"/>
          </a:xfrm>
          <a:solidFill>
            <a:schemeClr val="accent1"/>
          </a:solidFill>
        </p:spPr>
        <p:txBody>
          <a:bodyPr lIns="288000" tIns="288000" rIns="251999" bIns="251999" anchor="t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Bruk </a:t>
            </a:r>
            <a:r>
              <a:rPr lang="nb-NO" noProof="0"/>
              <a:t>bilderamme</a:t>
            </a:r>
            <a:r>
              <a:rPr lang="en-GB"/>
              <a:t> </a:t>
            </a:r>
            <a:r>
              <a:rPr lang="en-GB" err="1"/>
              <a:t>som</a:t>
            </a:r>
            <a:r>
              <a:rPr lang="en-GB"/>
              <a:t> </a:t>
            </a:r>
            <a:r>
              <a:rPr lang="nb-NO" noProof="0"/>
              <a:t>fargebakgrunn</a:t>
            </a:r>
            <a:r>
              <a:rPr lang="en-GB"/>
              <a:t> </a:t>
            </a:r>
            <a:r>
              <a:rPr lang="en-GB" err="1"/>
              <a:t>eller</a:t>
            </a:r>
            <a:r>
              <a:rPr lang="en-GB"/>
              <a:t> </a:t>
            </a:r>
            <a:r>
              <a:rPr lang="en-GB" err="1"/>
              <a:t>fyll</a:t>
            </a:r>
            <a:r>
              <a:rPr lang="en-GB"/>
              <a:t> med </a:t>
            </a:r>
            <a:r>
              <a:rPr lang="en-GB" err="1"/>
              <a:t>bilde</a:t>
            </a:r>
            <a:endParaRPr lang="en-GB"/>
          </a:p>
        </p:txBody>
      </p:sp>
      <p:sp>
        <p:nvSpPr>
          <p:cNvPr id="34" name="Plassholder for bilde 2">
            <a:extLst>
              <a:ext uri="{FF2B5EF4-FFF2-40B4-BE49-F238E27FC236}">
                <a16:creationId xmlns:a16="http://schemas.microsoft.com/office/drawing/2014/main" id="{3EAEE9BE-45BA-6A61-3B00-45FD4B1D40F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338493" y="1376363"/>
            <a:ext cx="3374483" cy="2832750"/>
          </a:xfrm>
          <a:solidFill>
            <a:srgbClr val="6CACE4"/>
          </a:solidFill>
        </p:spPr>
        <p:txBody>
          <a:bodyPr lIns="288000" tIns="288000" rIns="251999" bIns="251999"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Bruk </a:t>
            </a:r>
            <a:r>
              <a:rPr lang="en-GB" err="1"/>
              <a:t>bilderamme</a:t>
            </a:r>
            <a:r>
              <a:rPr lang="en-GB"/>
              <a:t> </a:t>
            </a:r>
            <a:r>
              <a:rPr lang="en-GB" err="1"/>
              <a:t>som</a:t>
            </a:r>
            <a:r>
              <a:rPr lang="en-GB"/>
              <a:t> </a:t>
            </a:r>
            <a:r>
              <a:rPr lang="nb-NO" noProof="0"/>
              <a:t>fargebakgrunn</a:t>
            </a:r>
            <a:r>
              <a:rPr lang="en-GB"/>
              <a:t> </a:t>
            </a:r>
            <a:r>
              <a:rPr lang="en-GB" err="1"/>
              <a:t>eller</a:t>
            </a:r>
            <a:r>
              <a:rPr lang="en-GB"/>
              <a:t> </a:t>
            </a:r>
            <a:r>
              <a:rPr lang="en-GB" err="1"/>
              <a:t>fyll</a:t>
            </a:r>
            <a:r>
              <a:rPr lang="en-GB"/>
              <a:t> med </a:t>
            </a:r>
            <a:r>
              <a:rPr lang="en-GB" err="1"/>
              <a:t>bilde</a:t>
            </a:r>
            <a:endParaRPr lang="en-GB"/>
          </a:p>
        </p:txBody>
      </p:sp>
      <p:sp>
        <p:nvSpPr>
          <p:cNvPr id="35" name="Plassholder for bilde 2">
            <a:extLst>
              <a:ext uri="{FF2B5EF4-FFF2-40B4-BE49-F238E27FC236}">
                <a16:creationId xmlns:a16="http://schemas.microsoft.com/office/drawing/2014/main" id="{EE263DAD-65B2-7C87-B189-F0F136D64392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8089612" y="1376363"/>
            <a:ext cx="3374483" cy="2832750"/>
          </a:xfrm>
          <a:solidFill>
            <a:srgbClr val="537F5E"/>
          </a:solidFill>
        </p:spPr>
        <p:txBody>
          <a:bodyPr lIns="288000" tIns="288000" rIns="251999" bIns="251999" anchor="t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Bruk </a:t>
            </a:r>
            <a:r>
              <a:rPr lang="en-GB" err="1"/>
              <a:t>bilderamme</a:t>
            </a:r>
            <a:r>
              <a:rPr lang="en-GB"/>
              <a:t> </a:t>
            </a:r>
            <a:r>
              <a:rPr lang="en-GB" err="1"/>
              <a:t>som</a:t>
            </a:r>
            <a:r>
              <a:rPr lang="en-GB"/>
              <a:t> </a:t>
            </a:r>
            <a:r>
              <a:rPr lang="en-GB" err="1"/>
              <a:t>fargebakgrunn</a:t>
            </a:r>
            <a:r>
              <a:rPr lang="en-GB"/>
              <a:t> </a:t>
            </a:r>
            <a:r>
              <a:rPr lang="nb-NO" noProof="0"/>
              <a:t>eller</a:t>
            </a:r>
            <a:r>
              <a:rPr lang="en-GB"/>
              <a:t> </a:t>
            </a:r>
            <a:r>
              <a:rPr lang="en-GB" err="1"/>
              <a:t>fyll</a:t>
            </a:r>
            <a:r>
              <a:rPr lang="en-GB"/>
              <a:t> med </a:t>
            </a:r>
            <a:r>
              <a:rPr lang="en-GB" err="1"/>
              <a:t>bilde</a:t>
            </a:r>
            <a:endParaRPr lang="en-GB"/>
          </a:p>
        </p:txBody>
      </p:sp>
      <p:sp>
        <p:nvSpPr>
          <p:cNvPr id="3" name="Plassholder for tekst 4">
            <a:extLst>
              <a:ext uri="{FF2B5EF4-FFF2-40B4-BE49-F238E27FC236}">
                <a16:creationId xmlns:a16="http://schemas.microsoft.com/office/drawing/2014/main" id="{66EEEAF0-5ECE-D261-29A2-70C68993E6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623973" y="224848"/>
            <a:ext cx="324002" cy="324000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0645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ypdy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44ED6B34-08B3-6D92-9B06-283B8A15946C}"/>
              </a:ext>
            </a:extLst>
          </p:cNvPr>
          <p:cNvSpPr/>
          <p:nvPr userDrawn="1"/>
        </p:nvSpPr>
        <p:spPr>
          <a:xfrm>
            <a:off x="0" y="1"/>
            <a:ext cx="12192000" cy="1376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15C9341-3E0A-B967-5AAE-73AA6353EE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Dypdykk i innholdsdel</a:t>
            </a:r>
            <a:endParaRPr lang="en-GB"/>
          </a:p>
        </p:txBody>
      </p:sp>
      <p:sp>
        <p:nvSpPr>
          <p:cNvPr id="33" name="Plassholder for bilde 2">
            <a:extLst>
              <a:ext uri="{FF2B5EF4-FFF2-40B4-BE49-F238E27FC236}">
                <a16:creationId xmlns:a16="http://schemas.microsoft.com/office/drawing/2014/main" id="{9B5708A8-3234-888C-6AC6-8F2C6CF4EE48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1376362"/>
            <a:ext cx="6095999" cy="5481637"/>
          </a:xfrm>
          <a:solidFill>
            <a:schemeClr val="accent1"/>
          </a:solidFill>
        </p:spPr>
        <p:txBody>
          <a:bodyPr lIns="251999" tIns="288000" rIns="251999" bIns="251999" anchor="t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noProof="0"/>
              <a:t>Bruk bilderamme</a:t>
            </a:r>
            <a:r>
              <a:rPr lang="en-GB"/>
              <a:t> </a:t>
            </a:r>
            <a:r>
              <a:rPr lang="nb-NO" noProof="0"/>
              <a:t>som</a:t>
            </a:r>
            <a:r>
              <a:rPr lang="en-GB"/>
              <a:t> </a:t>
            </a:r>
            <a:r>
              <a:rPr lang="nb-NO" noProof="0"/>
              <a:t>fargebakgrunn</a:t>
            </a:r>
            <a:r>
              <a:rPr lang="en-GB"/>
              <a:t> </a:t>
            </a:r>
            <a:r>
              <a:rPr lang="nb-NO" noProof="0"/>
              <a:t>eller</a:t>
            </a:r>
            <a:r>
              <a:rPr lang="en-GB"/>
              <a:t> </a:t>
            </a:r>
            <a:r>
              <a:rPr lang="nb-NO" noProof="0"/>
              <a:t>fyll</a:t>
            </a:r>
            <a:r>
              <a:rPr lang="en-GB"/>
              <a:t> </a:t>
            </a:r>
            <a:r>
              <a:rPr lang="nb-NO" noProof="0"/>
              <a:t>med</a:t>
            </a:r>
            <a:r>
              <a:rPr lang="en-GB"/>
              <a:t> </a:t>
            </a:r>
            <a:r>
              <a:rPr lang="nb-NO" noProof="0"/>
              <a:t>bilde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D87ACBB-A8D4-DFD6-B5A4-1B6C8575E70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095999" y="1376363"/>
            <a:ext cx="6096001" cy="5481637"/>
          </a:xfrm>
          <a:solidFill>
            <a:srgbClr val="CCD6E8"/>
          </a:solidFill>
        </p:spPr>
        <p:txBody>
          <a:bodyPr lIns="396000" tIns="396000" rIns="180000" bIns="180000" anchor="t"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Fyll inn tekst og endre farge på mal etter behov</a:t>
            </a:r>
          </a:p>
        </p:txBody>
      </p:sp>
      <p:sp>
        <p:nvSpPr>
          <p:cNvPr id="4" name="Plassholder for tekst 4">
            <a:extLst>
              <a:ext uri="{FF2B5EF4-FFF2-40B4-BE49-F238E27FC236}">
                <a16:creationId xmlns:a16="http://schemas.microsoft.com/office/drawing/2014/main" id="{EC9F69AC-1B01-7528-058D-08DBB64FAA2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623973" y="224848"/>
            <a:ext cx="324002" cy="324000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56519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vite sirkler med symbol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CF7FC170-D382-3132-BFD9-4CDD7A548175}"/>
              </a:ext>
            </a:extLst>
          </p:cNvPr>
          <p:cNvSpPr/>
          <p:nvPr userDrawn="1"/>
        </p:nvSpPr>
        <p:spPr>
          <a:xfrm>
            <a:off x="0" y="0"/>
            <a:ext cx="12192000" cy="6268598"/>
          </a:xfrm>
          <a:prstGeom prst="rect">
            <a:avLst/>
          </a:prstGeom>
          <a:gradFill>
            <a:gsLst>
              <a:gs pos="17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5ACA18A-54EA-BBD7-82AA-9196DA8E5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6" name="Plassholder for dato 3">
            <a:extLst>
              <a:ext uri="{FF2B5EF4-FFF2-40B4-BE49-F238E27FC236}">
                <a16:creationId xmlns:a16="http://schemas.microsoft.com/office/drawing/2014/main" id="{0B2EF09C-7E78-422F-6F06-CFA608178F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66299" y="6356350"/>
            <a:ext cx="315829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E262801-DC8B-124F-A42C-8F3C28329E36}" type="datetimeFigureOut">
              <a:rPr lang="en-GB" smtClean="0"/>
              <a:pPr/>
              <a:t>21/04/2026</a:t>
            </a:fld>
            <a:endParaRPr lang="en-GB"/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BF06036A-C751-E415-D5E2-E2637DE56F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10902" y="6356350"/>
            <a:ext cx="506689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nb-NO" noProof="0"/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2410A823-FE7C-1D3A-0620-0F1C0F782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4708" y="6356350"/>
            <a:ext cx="60190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86ECD49-2473-E54C-B6DE-BD0EF5603874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42859012-C396-1888-901D-FDF646A7D0C0}"/>
              </a:ext>
            </a:extLst>
          </p:cNvPr>
          <p:cNvSpPr txBox="1"/>
          <p:nvPr userDrawn="1"/>
        </p:nvSpPr>
        <p:spPr>
          <a:xfrm>
            <a:off x="13613778" y="-4008"/>
            <a:ext cx="18686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err="1"/>
              <a:t>Fjern</a:t>
            </a:r>
            <a:r>
              <a:rPr lang="en-GB" sz="1000"/>
              <a:t> den </a:t>
            </a:r>
            <a:r>
              <a:rPr lang="en-GB" sz="1000" err="1"/>
              <a:t>blå</a:t>
            </a:r>
            <a:r>
              <a:rPr lang="en-GB" sz="1000"/>
              <a:t> </a:t>
            </a:r>
            <a:r>
              <a:rPr lang="en-GB" sz="1000" err="1"/>
              <a:t>fargeforløpningen</a:t>
            </a:r>
            <a:r>
              <a:rPr lang="en-GB" sz="1000"/>
              <a:t> </a:t>
            </a:r>
            <a:r>
              <a:rPr lang="en-GB" sz="1000" err="1"/>
              <a:t>ved</a:t>
            </a:r>
            <a:r>
              <a:rPr lang="en-GB" sz="1000"/>
              <a:t> </a:t>
            </a:r>
            <a:r>
              <a:rPr lang="en-GB" sz="1000" err="1"/>
              <a:t>å</a:t>
            </a:r>
            <a:r>
              <a:rPr lang="en-GB" sz="1000"/>
              <a:t> </a:t>
            </a:r>
            <a:r>
              <a:rPr lang="en-GB" sz="1000" err="1"/>
              <a:t>høyreklikke</a:t>
            </a:r>
            <a:r>
              <a:rPr lang="en-GB" sz="1000"/>
              <a:t> </a:t>
            </a:r>
            <a:r>
              <a:rPr lang="en-GB" sz="1000" err="1"/>
              <a:t>på</a:t>
            </a:r>
            <a:r>
              <a:rPr lang="en-GB" sz="1000"/>
              <a:t> </a:t>
            </a:r>
            <a:r>
              <a:rPr lang="en-GB" sz="1000" err="1"/>
              <a:t>bakgrunnen</a:t>
            </a:r>
            <a:r>
              <a:rPr lang="en-GB" sz="1000"/>
              <a:t>, </a:t>
            </a:r>
            <a:r>
              <a:rPr lang="en-GB" sz="1000" err="1"/>
              <a:t>velg</a:t>
            </a:r>
            <a:r>
              <a:rPr lang="en-GB" sz="1000"/>
              <a:t> ‘</a:t>
            </a:r>
            <a:r>
              <a:rPr lang="en-GB" sz="1000" err="1"/>
              <a:t>formater</a:t>
            </a:r>
            <a:r>
              <a:rPr lang="en-GB" sz="1000"/>
              <a:t> </a:t>
            </a:r>
            <a:r>
              <a:rPr lang="en-GB" sz="1000" err="1"/>
              <a:t>bakgrunn</a:t>
            </a:r>
            <a:r>
              <a:rPr lang="en-GB" sz="1000"/>
              <a:t>’ </a:t>
            </a:r>
            <a:r>
              <a:rPr lang="en-GB" sz="1000" err="1"/>
              <a:t>og</a:t>
            </a:r>
            <a:r>
              <a:rPr lang="en-GB" sz="1000"/>
              <a:t> </a:t>
            </a:r>
            <a:r>
              <a:rPr lang="en-GB" sz="1000" err="1"/>
              <a:t>velg</a:t>
            </a:r>
            <a:r>
              <a:rPr lang="en-GB" sz="1000"/>
              <a:t> </a:t>
            </a:r>
            <a:r>
              <a:rPr lang="en-GB" sz="1000" err="1"/>
              <a:t>hvit</a:t>
            </a:r>
            <a:r>
              <a:rPr lang="en-GB" sz="1000"/>
              <a:t> </a:t>
            </a:r>
            <a:r>
              <a:rPr lang="en-GB" sz="1000" err="1"/>
              <a:t>farge</a:t>
            </a:r>
            <a:r>
              <a:rPr lang="en-GB" sz="1000"/>
              <a:t>.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F55F0402-3038-3514-FECE-97B842FFB1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6973" y="2400301"/>
            <a:ext cx="3388180" cy="3388178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4" name="Plassholder for tekst 4">
            <a:extLst>
              <a:ext uri="{FF2B5EF4-FFF2-40B4-BE49-F238E27FC236}">
                <a16:creationId xmlns:a16="http://schemas.microsoft.com/office/drawing/2014/main" id="{0DE62887-D0C2-3C97-3AD2-28B1FBE349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87463" y="2742807"/>
            <a:ext cx="527197" cy="527194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5" name="Plassholder for tekst 9">
            <a:extLst>
              <a:ext uri="{FF2B5EF4-FFF2-40B4-BE49-F238E27FC236}">
                <a16:creationId xmlns:a16="http://schemas.microsoft.com/office/drawing/2014/main" id="{4275B4E2-0AD8-1707-A7F7-02408625A2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9087" y="3551465"/>
            <a:ext cx="2579914" cy="170633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nb-NO"/>
              <a:t>Tekst i hvit sirkel med grafisk symbol sentrert øverst i sirkelen</a:t>
            </a:r>
          </a:p>
        </p:txBody>
      </p:sp>
      <p:sp>
        <p:nvSpPr>
          <p:cNvPr id="19" name="Plassholder for tekst 9">
            <a:extLst>
              <a:ext uri="{FF2B5EF4-FFF2-40B4-BE49-F238E27FC236}">
                <a16:creationId xmlns:a16="http://schemas.microsoft.com/office/drawing/2014/main" id="{F54EC79A-E223-168E-E75E-94688F571A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43173" y="2400301"/>
            <a:ext cx="3388180" cy="3388178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20" name="Plassholder for tekst 4">
            <a:extLst>
              <a:ext uri="{FF2B5EF4-FFF2-40B4-BE49-F238E27FC236}">
                <a16:creationId xmlns:a16="http://schemas.microsoft.com/office/drawing/2014/main" id="{7B816B27-CE8F-A7E5-23B6-99A457D721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73663" y="2742807"/>
            <a:ext cx="527197" cy="527194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21" name="Plassholder for tekst 9">
            <a:extLst>
              <a:ext uri="{FF2B5EF4-FFF2-40B4-BE49-F238E27FC236}">
                <a16:creationId xmlns:a16="http://schemas.microsoft.com/office/drawing/2014/main" id="{A98FD2E8-0701-4D36-247E-9702B5E71B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35287" y="3551465"/>
            <a:ext cx="2579914" cy="170633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nb-NO"/>
              <a:t>Tekst i hvit sirkel med grafisk symbol sentrert øverst i sirkelen</a:t>
            </a:r>
          </a:p>
        </p:txBody>
      </p:sp>
      <p:sp>
        <p:nvSpPr>
          <p:cNvPr id="22" name="Plassholder for tekst 9">
            <a:extLst>
              <a:ext uri="{FF2B5EF4-FFF2-40B4-BE49-F238E27FC236}">
                <a16:creationId xmlns:a16="http://schemas.microsoft.com/office/drawing/2014/main" id="{C19C7494-F212-56AD-7D75-69ED06560DE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39565" y="2400301"/>
            <a:ext cx="3388180" cy="3388178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23" name="Plassholder for tekst 4">
            <a:extLst>
              <a:ext uri="{FF2B5EF4-FFF2-40B4-BE49-F238E27FC236}">
                <a16:creationId xmlns:a16="http://schemas.microsoft.com/office/drawing/2014/main" id="{DB5869B5-E8F6-4F76-845C-C15AF41480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570055" y="2742807"/>
            <a:ext cx="527197" cy="527194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24" name="Plassholder for tekst 9">
            <a:extLst>
              <a:ext uri="{FF2B5EF4-FFF2-40B4-BE49-F238E27FC236}">
                <a16:creationId xmlns:a16="http://schemas.microsoft.com/office/drawing/2014/main" id="{B837F92E-29BE-6122-0B42-A5D0DCBDA27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531679" y="3551465"/>
            <a:ext cx="2579914" cy="170633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nb-NO"/>
              <a:t>Tekst i hvit sirkel med grafisk symbol sentrert øverst i sirkelen</a:t>
            </a:r>
          </a:p>
        </p:txBody>
      </p:sp>
      <p:sp>
        <p:nvSpPr>
          <p:cNvPr id="3" name="Plassholder for tekst 4">
            <a:extLst>
              <a:ext uri="{FF2B5EF4-FFF2-40B4-BE49-F238E27FC236}">
                <a16:creationId xmlns:a16="http://schemas.microsoft.com/office/drawing/2014/main" id="{6B981908-7A8E-AD7F-B5DD-07F3BD3EB95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623973" y="224848"/>
            <a:ext cx="324002" cy="324000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327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>
        <p:tmplLst>
          <p:tmpl>
            <p:tnLst>
              <p:par>
                <p:cTn presetID="2" presetClass="entr" presetSubtype="4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4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 animBg="1">
        <p:tmplLst>
          <p:tmpl>
            <p:tnLst>
              <p:par>
                <p:cTn presetID="2" presetClass="entr" presetSubtype="4" decel="5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4" decel="5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 animBg="1">
        <p:tmplLst>
          <p:tmpl>
            <p:tnLst>
              <p:par>
                <p:cTn presetID="2" presetClass="entr" presetSubtype="4" decel="5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4" decel="5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hvite sirkler med symbol">
    <p:bg>
      <p:bgPr>
        <a:blipFill dpi="0" rotWithShape="1"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193BDB2-8F30-85D1-5E95-ABA9E7D133B0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12192000" cy="68580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5400000" tIns="1260000" rIns="5400000" bIns="251999"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err="1"/>
              <a:t>Klikk</a:t>
            </a:r>
            <a:r>
              <a:rPr lang="en-GB"/>
              <a:t> </a:t>
            </a:r>
            <a:r>
              <a:rPr lang="en-GB" err="1"/>
              <a:t>på</a:t>
            </a:r>
            <a:r>
              <a:rPr lang="en-GB"/>
              <a:t> </a:t>
            </a:r>
            <a:r>
              <a:rPr lang="en-GB" err="1"/>
              <a:t>ikonet</a:t>
            </a:r>
            <a:r>
              <a:rPr lang="en-GB"/>
              <a:t> for å </a:t>
            </a:r>
            <a:r>
              <a:rPr lang="nb-NO" noProof="0"/>
              <a:t>sette</a:t>
            </a:r>
            <a:r>
              <a:rPr lang="en-GB"/>
              <a:t> inn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nb-NO" noProof="0"/>
              <a:t>bilde</a:t>
            </a:r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EE87919E-AEDB-02C9-6E91-98D3FB529E2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23975" y="224848"/>
            <a:ext cx="324000" cy="324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5ACA18A-54EA-BBD7-82AA-9196DA8E5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6" name="Plassholder for dato 3">
            <a:extLst>
              <a:ext uri="{FF2B5EF4-FFF2-40B4-BE49-F238E27FC236}">
                <a16:creationId xmlns:a16="http://schemas.microsoft.com/office/drawing/2014/main" id="{0B2EF09C-7E78-422F-6F06-CFA608178F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66299" y="6356350"/>
            <a:ext cx="315829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E262801-DC8B-124F-A42C-8F3C28329E36}" type="datetimeFigureOut">
              <a:rPr lang="nb-NO" noProof="0" smtClean="0"/>
              <a:pPr/>
              <a:t>21.04.2026</a:t>
            </a:fld>
            <a:endParaRPr lang="nb-NO" noProof="0"/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BF06036A-C751-E415-D5E2-E2637DE56F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10902" y="6356350"/>
            <a:ext cx="506689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nb-NO" noProof="0"/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2410A823-FE7C-1D3A-0620-0F1C0F782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4708" y="6356350"/>
            <a:ext cx="60190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86ECD49-2473-E54C-B6DE-BD0EF5603874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42859012-C396-1888-901D-FDF646A7D0C0}"/>
              </a:ext>
            </a:extLst>
          </p:cNvPr>
          <p:cNvSpPr txBox="1"/>
          <p:nvPr userDrawn="1"/>
        </p:nvSpPr>
        <p:spPr>
          <a:xfrm>
            <a:off x="13613778" y="-4008"/>
            <a:ext cx="18686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err="1"/>
              <a:t>Fjern</a:t>
            </a:r>
            <a:r>
              <a:rPr lang="en-GB" sz="1000"/>
              <a:t> den </a:t>
            </a:r>
            <a:r>
              <a:rPr lang="en-GB" sz="1000" err="1"/>
              <a:t>blå</a:t>
            </a:r>
            <a:r>
              <a:rPr lang="en-GB" sz="1000"/>
              <a:t> </a:t>
            </a:r>
            <a:r>
              <a:rPr lang="en-GB" sz="1000" err="1"/>
              <a:t>fargeforløpningen</a:t>
            </a:r>
            <a:r>
              <a:rPr lang="en-GB" sz="1000"/>
              <a:t> </a:t>
            </a:r>
            <a:r>
              <a:rPr lang="en-GB" sz="1000" err="1"/>
              <a:t>ved</a:t>
            </a:r>
            <a:r>
              <a:rPr lang="en-GB" sz="1000"/>
              <a:t> </a:t>
            </a:r>
            <a:r>
              <a:rPr lang="en-GB" sz="1000" err="1"/>
              <a:t>å</a:t>
            </a:r>
            <a:r>
              <a:rPr lang="en-GB" sz="1000"/>
              <a:t> </a:t>
            </a:r>
            <a:r>
              <a:rPr lang="en-GB" sz="1000" err="1"/>
              <a:t>høyreklikke</a:t>
            </a:r>
            <a:r>
              <a:rPr lang="en-GB" sz="1000"/>
              <a:t> </a:t>
            </a:r>
            <a:r>
              <a:rPr lang="en-GB" sz="1000" err="1"/>
              <a:t>på</a:t>
            </a:r>
            <a:r>
              <a:rPr lang="en-GB" sz="1000"/>
              <a:t> </a:t>
            </a:r>
            <a:r>
              <a:rPr lang="en-GB" sz="1000" err="1"/>
              <a:t>bakgrunnen</a:t>
            </a:r>
            <a:r>
              <a:rPr lang="en-GB" sz="1000"/>
              <a:t>, </a:t>
            </a:r>
            <a:r>
              <a:rPr lang="en-GB" sz="1000" err="1"/>
              <a:t>velg</a:t>
            </a:r>
            <a:r>
              <a:rPr lang="en-GB" sz="1000"/>
              <a:t> ‘</a:t>
            </a:r>
            <a:r>
              <a:rPr lang="en-GB" sz="1000" err="1"/>
              <a:t>formater</a:t>
            </a:r>
            <a:r>
              <a:rPr lang="en-GB" sz="1000"/>
              <a:t> </a:t>
            </a:r>
            <a:r>
              <a:rPr lang="en-GB" sz="1000" err="1"/>
              <a:t>bakgrunn</a:t>
            </a:r>
            <a:r>
              <a:rPr lang="en-GB" sz="1000"/>
              <a:t>’ </a:t>
            </a:r>
            <a:r>
              <a:rPr lang="en-GB" sz="1000" err="1"/>
              <a:t>og</a:t>
            </a:r>
            <a:r>
              <a:rPr lang="en-GB" sz="1000"/>
              <a:t> </a:t>
            </a:r>
            <a:r>
              <a:rPr lang="en-GB" sz="1000" err="1"/>
              <a:t>velg</a:t>
            </a:r>
            <a:r>
              <a:rPr lang="en-GB" sz="1000"/>
              <a:t> </a:t>
            </a:r>
            <a:r>
              <a:rPr lang="en-GB" sz="1000" err="1"/>
              <a:t>hvit</a:t>
            </a:r>
            <a:r>
              <a:rPr lang="en-GB" sz="1000"/>
              <a:t> </a:t>
            </a:r>
            <a:r>
              <a:rPr lang="en-GB" sz="1000" err="1"/>
              <a:t>farge</a:t>
            </a:r>
            <a:r>
              <a:rPr lang="en-GB" sz="1000"/>
              <a:t>.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F55F0402-3038-3514-FECE-97B842FFB1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6615" y="1908399"/>
            <a:ext cx="4010908" cy="4010906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4" name="Plassholder for tekst 4">
            <a:extLst>
              <a:ext uri="{FF2B5EF4-FFF2-40B4-BE49-F238E27FC236}">
                <a16:creationId xmlns:a16="http://schemas.microsoft.com/office/drawing/2014/main" id="{0DE62887-D0C2-3C97-3AD2-28B1FBE349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00021" y="2216840"/>
            <a:ext cx="624094" cy="624090"/>
          </a:xfr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5" name="Plassholder for tekst 9">
            <a:extLst>
              <a:ext uri="{FF2B5EF4-FFF2-40B4-BE49-F238E27FC236}">
                <a16:creationId xmlns:a16="http://schemas.microsoft.com/office/drawing/2014/main" id="{4275B4E2-0AD8-1707-A7F7-02408625A2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73006" y="3214121"/>
            <a:ext cx="3054088" cy="201994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nb-NO"/>
              <a:t>Tekst i hvit sirkel med grafisk symbol sentrert øverst i sirkelen</a:t>
            </a:r>
          </a:p>
        </p:txBody>
      </p:sp>
      <p:sp>
        <p:nvSpPr>
          <p:cNvPr id="19" name="Plassholder for tekst 9">
            <a:extLst>
              <a:ext uri="{FF2B5EF4-FFF2-40B4-BE49-F238E27FC236}">
                <a16:creationId xmlns:a16="http://schemas.microsoft.com/office/drawing/2014/main" id="{F54EC79A-E223-168E-E75E-94688F571A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86184" y="1908399"/>
            <a:ext cx="4010908" cy="4010906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20" name="Plassholder for tekst 4">
            <a:extLst>
              <a:ext uri="{FF2B5EF4-FFF2-40B4-BE49-F238E27FC236}">
                <a16:creationId xmlns:a16="http://schemas.microsoft.com/office/drawing/2014/main" id="{7B816B27-CE8F-A7E5-23B6-99A457D721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79590" y="2216840"/>
            <a:ext cx="624094" cy="624090"/>
          </a:xfr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21" name="Plassholder for tekst 9">
            <a:extLst>
              <a:ext uri="{FF2B5EF4-FFF2-40B4-BE49-F238E27FC236}">
                <a16:creationId xmlns:a16="http://schemas.microsoft.com/office/drawing/2014/main" id="{A98FD2E8-0701-4D36-247E-9702B5E71B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52575" y="3214121"/>
            <a:ext cx="3054088" cy="201994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nb-NO"/>
              <a:t>Tekst i hvit sirkel med grafisk symbol </a:t>
            </a:r>
            <a:r>
              <a:rPr lang="nb-NO" noProof="0"/>
              <a:t>sentrert</a:t>
            </a:r>
            <a:r>
              <a:rPr lang="nb-NO"/>
              <a:t> øverst i sirkelen</a:t>
            </a:r>
          </a:p>
        </p:txBody>
      </p:sp>
      <p:pic>
        <p:nvPicPr>
          <p:cNvPr id="9" name="Bilde 8" descr="Et bilde som inneholder Font, Grafikk, grafisk design, skjermbilde&#10;&#10;Automatisk generert beskrivelse">
            <a:extLst>
              <a:ext uri="{FF2B5EF4-FFF2-40B4-BE49-F238E27FC236}">
                <a16:creationId xmlns:a16="http://schemas.microsoft.com/office/drawing/2014/main" id="{0BF18BE3-14EC-527E-B64D-C09F75B636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81432" b="-7691"/>
          <a:stretch/>
        </p:blipFill>
        <p:spPr>
          <a:xfrm>
            <a:off x="11623975" y="224848"/>
            <a:ext cx="324000" cy="34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70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>
        <p:tmplLst>
          <p:tmpl>
            <p:tnLst>
              <p:par>
                <p:cTn presetID="2" presetClass="entr" presetSubtype="4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4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 animBg="1">
        <p:tmplLst>
          <p:tmpl>
            <p:tnLst>
              <p:par>
                <p:cTn presetID="2" presetClass="entr" presetSubtype="4" decel="5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4" decel="5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dier - redigerbar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ktangel 32">
            <a:extLst>
              <a:ext uri="{FF2B5EF4-FFF2-40B4-BE49-F238E27FC236}">
                <a16:creationId xmlns:a16="http://schemas.microsoft.com/office/drawing/2014/main" id="{E35512D7-E7F7-8778-5123-AFBBE5ACE20D}"/>
              </a:ext>
            </a:extLst>
          </p:cNvPr>
          <p:cNvSpPr/>
          <p:nvPr userDrawn="1"/>
        </p:nvSpPr>
        <p:spPr>
          <a:xfrm>
            <a:off x="0" y="0"/>
            <a:ext cx="12192000" cy="6268598"/>
          </a:xfrm>
          <a:prstGeom prst="rect">
            <a:avLst/>
          </a:prstGeom>
          <a:gradFill>
            <a:gsLst>
              <a:gs pos="17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Plassholder for dato 3">
            <a:extLst>
              <a:ext uri="{FF2B5EF4-FFF2-40B4-BE49-F238E27FC236}">
                <a16:creationId xmlns:a16="http://schemas.microsoft.com/office/drawing/2014/main" id="{0B2EF09C-7E78-422F-6F06-CFA608178F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66299" y="6356350"/>
            <a:ext cx="315829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E262801-DC8B-124F-A42C-8F3C28329E36}" type="datetimeFigureOut">
              <a:rPr lang="nb-NO" noProof="0" smtClean="0"/>
              <a:pPr/>
              <a:t>21.04.2026</a:t>
            </a:fld>
            <a:endParaRPr lang="nb-NO" noProof="0"/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BF06036A-C751-E415-D5E2-E2637DE56F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10902" y="6356350"/>
            <a:ext cx="506689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nb-NO" noProof="0"/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2410A823-FE7C-1D3A-0620-0F1C0F782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4708" y="6356350"/>
            <a:ext cx="60190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86ECD49-2473-E54C-B6DE-BD0EF5603874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42859012-C396-1888-901D-FDF646A7D0C0}"/>
              </a:ext>
            </a:extLst>
          </p:cNvPr>
          <p:cNvSpPr txBox="1"/>
          <p:nvPr userDrawn="1"/>
        </p:nvSpPr>
        <p:spPr>
          <a:xfrm>
            <a:off x="13613778" y="-4008"/>
            <a:ext cx="18686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err="1"/>
              <a:t>Fjern</a:t>
            </a:r>
            <a:r>
              <a:rPr lang="en-GB" sz="1000"/>
              <a:t> den </a:t>
            </a:r>
            <a:r>
              <a:rPr lang="en-GB" sz="1000" err="1"/>
              <a:t>blå</a:t>
            </a:r>
            <a:r>
              <a:rPr lang="en-GB" sz="1000"/>
              <a:t> </a:t>
            </a:r>
            <a:r>
              <a:rPr lang="en-GB" sz="1000" err="1"/>
              <a:t>fargeforløpningen</a:t>
            </a:r>
            <a:r>
              <a:rPr lang="en-GB" sz="1000"/>
              <a:t> </a:t>
            </a:r>
            <a:r>
              <a:rPr lang="en-GB" sz="1000" err="1"/>
              <a:t>ved</a:t>
            </a:r>
            <a:r>
              <a:rPr lang="en-GB" sz="1000"/>
              <a:t> </a:t>
            </a:r>
            <a:r>
              <a:rPr lang="en-GB" sz="1000" err="1"/>
              <a:t>å</a:t>
            </a:r>
            <a:r>
              <a:rPr lang="en-GB" sz="1000"/>
              <a:t> </a:t>
            </a:r>
            <a:r>
              <a:rPr lang="en-GB" sz="1000" err="1"/>
              <a:t>høyreklikke</a:t>
            </a:r>
            <a:r>
              <a:rPr lang="en-GB" sz="1000"/>
              <a:t> </a:t>
            </a:r>
            <a:r>
              <a:rPr lang="en-GB" sz="1000" err="1"/>
              <a:t>på</a:t>
            </a:r>
            <a:r>
              <a:rPr lang="en-GB" sz="1000"/>
              <a:t> </a:t>
            </a:r>
            <a:r>
              <a:rPr lang="en-GB" sz="1000" err="1"/>
              <a:t>bakgrunnen</a:t>
            </a:r>
            <a:r>
              <a:rPr lang="en-GB" sz="1000"/>
              <a:t>, </a:t>
            </a:r>
            <a:r>
              <a:rPr lang="en-GB" sz="1000" err="1"/>
              <a:t>velg</a:t>
            </a:r>
            <a:r>
              <a:rPr lang="en-GB" sz="1000"/>
              <a:t> ‘</a:t>
            </a:r>
            <a:r>
              <a:rPr lang="en-GB" sz="1000" err="1"/>
              <a:t>formater</a:t>
            </a:r>
            <a:r>
              <a:rPr lang="en-GB" sz="1000"/>
              <a:t> </a:t>
            </a:r>
            <a:r>
              <a:rPr lang="en-GB" sz="1000" err="1"/>
              <a:t>bakgrunn</a:t>
            </a:r>
            <a:r>
              <a:rPr lang="en-GB" sz="1000"/>
              <a:t>’ </a:t>
            </a:r>
            <a:r>
              <a:rPr lang="en-GB" sz="1000" err="1"/>
              <a:t>og</a:t>
            </a:r>
            <a:r>
              <a:rPr lang="en-GB" sz="1000"/>
              <a:t> </a:t>
            </a:r>
            <a:r>
              <a:rPr lang="en-GB" sz="1000" err="1"/>
              <a:t>velg</a:t>
            </a:r>
            <a:r>
              <a:rPr lang="en-GB" sz="1000"/>
              <a:t> </a:t>
            </a:r>
            <a:r>
              <a:rPr lang="en-GB" sz="1000" err="1"/>
              <a:t>hvit</a:t>
            </a:r>
            <a:r>
              <a:rPr lang="en-GB" sz="1000"/>
              <a:t> </a:t>
            </a:r>
            <a:r>
              <a:rPr lang="en-GB" sz="1000" err="1"/>
              <a:t>farge</a:t>
            </a:r>
            <a:r>
              <a:rPr lang="en-GB" sz="1000"/>
              <a:t>.</a:t>
            </a:r>
          </a:p>
        </p:txBody>
      </p:sp>
      <p:sp>
        <p:nvSpPr>
          <p:cNvPr id="3" name="Plassholder for tekst 4">
            <a:extLst>
              <a:ext uri="{FF2B5EF4-FFF2-40B4-BE49-F238E27FC236}">
                <a16:creationId xmlns:a16="http://schemas.microsoft.com/office/drawing/2014/main" id="{6B981908-7A8E-AD7F-B5DD-07F3BD3EB95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623973" y="224848"/>
            <a:ext cx="324002" cy="324000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4" name="Plassholder for tekst 9">
            <a:extLst>
              <a:ext uri="{FF2B5EF4-FFF2-40B4-BE49-F238E27FC236}">
                <a16:creationId xmlns:a16="http://schemas.microsoft.com/office/drawing/2014/main" id="{F9E3AA1B-0598-23EB-C071-D3DBB7C244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7375" y="1698363"/>
            <a:ext cx="3190416" cy="1028713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 noProof="0"/>
              <a:t>Tittel</a:t>
            </a:r>
          </a:p>
        </p:txBody>
      </p:sp>
      <p:sp>
        <p:nvSpPr>
          <p:cNvPr id="15" name="Plassholder for tekst 9">
            <a:extLst>
              <a:ext uri="{FF2B5EF4-FFF2-40B4-BE49-F238E27FC236}">
                <a16:creationId xmlns:a16="http://schemas.microsoft.com/office/drawing/2014/main" id="{987FC89C-3417-59EC-A284-BD60B93E71D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77791" y="1698363"/>
            <a:ext cx="7652209" cy="1028713"/>
          </a:xfrm>
          <a:solidFill>
            <a:schemeClr val="bg1"/>
          </a:solidFill>
        </p:spPr>
        <p:txBody>
          <a:bodyPr lIns="360000" tIns="144000" rIns="360000" bIns="216000" anchor="ctr"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 noProof="0"/>
              <a:t>Tekst</a:t>
            </a:r>
          </a:p>
        </p:txBody>
      </p:sp>
      <p:sp>
        <p:nvSpPr>
          <p:cNvPr id="23" name="Plassholder for tekst 9">
            <a:extLst>
              <a:ext uri="{FF2B5EF4-FFF2-40B4-BE49-F238E27FC236}">
                <a16:creationId xmlns:a16="http://schemas.microsoft.com/office/drawing/2014/main" id="{16DF0652-F6D6-E869-86CB-3C4725E79FA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87375" y="2877807"/>
            <a:ext cx="3190416" cy="1028713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 noProof="0"/>
              <a:t>Tittel</a:t>
            </a:r>
          </a:p>
        </p:txBody>
      </p:sp>
      <p:sp>
        <p:nvSpPr>
          <p:cNvPr id="24" name="Plassholder for tekst 9">
            <a:extLst>
              <a:ext uri="{FF2B5EF4-FFF2-40B4-BE49-F238E27FC236}">
                <a16:creationId xmlns:a16="http://schemas.microsoft.com/office/drawing/2014/main" id="{3B5ED54C-63D3-F2A3-D1A5-F8805C1880B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77791" y="2877807"/>
            <a:ext cx="7652209" cy="1028713"/>
          </a:xfrm>
          <a:solidFill>
            <a:schemeClr val="bg1"/>
          </a:solidFill>
        </p:spPr>
        <p:txBody>
          <a:bodyPr lIns="360000" tIns="144000" rIns="360000" bIns="216000" anchor="ctr"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 noProof="0"/>
              <a:t>Tekst</a:t>
            </a:r>
          </a:p>
        </p:txBody>
      </p:sp>
      <p:sp>
        <p:nvSpPr>
          <p:cNvPr id="34" name="Plassholder for tekst 9">
            <a:extLst>
              <a:ext uri="{FF2B5EF4-FFF2-40B4-BE49-F238E27FC236}">
                <a16:creationId xmlns:a16="http://schemas.microsoft.com/office/drawing/2014/main" id="{E6EC24E5-0009-F387-FDAB-B9898DFE66D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7375" y="4057251"/>
            <a:ext cx="3190416" cy="1028713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 noProof="0"/>
              <a:t>Tittel</a:t>
            </a:r>
          </a:p>
        </p:txBody>
      </p:sp>
      <p:sp>
        <p:nvSpPr>
          <p:cNvPr id="35" name="Plassholder for tekst 9">
            <a:extLst>
              <a:ext uri="{FF2B5EF4-FFF2-40B4-BE49-F238E27FC236}">
                <a16:creationId xmlns:a16="http://schemas.microsoft.com/office/drawing/2014/main" id="{85A34BC8-F03A-E869-FB27-7C1950F710E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77791" y="4057251"/>
            <a:ext cx="7652209" cy="1028713"/>
          </a:xfrm>
          <a:solidFill>
            <a:schemeClr val="bg1"/>
          </a:solidFill>
        </p:spPr>
        <p:txBody>
          <a:bodyPr lIns="360000" tIns="144000" rIns="360000" bIns="216000" anchor="ctr"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 noProof="0"/>
              <a:t>Tekst</a:t>
            </a:r>
          </a:p>
        </p:txBody>
      </p:sp>
      <p:sp>
        <p:nvSpPr>
          <p:cNvPr id="38" name="Plassholder for tekst 9">
            <a:extLst>
              <a:ext uri="{FF2B5EF4-FFF2-40B4-BE49-F238E27FC236}">
                <a16:creationId xmlns:a16="http://schemas.microsoft.com/office/drawing/2014/main" id="{FDA8BB18-A51C-2EB1-E041-A6390F9355D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87375" y="5236694"/>
            <a:ext cx="3190416" cy="1028713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 noProof="0"/>
              <a:t>Tittel</a:t>
            </a:r>
          </a:p>
        </p:txBody>
      </p:sp>
      <p:sp>
        <p:nvSpPr>
          <p:cNvPr id="39" name="Plassholder for tekst 9">
            <a:extLst>
              <a:ext uri="{FF2B5EF4-FFF2-40B4-BE49-F238E27FC236}">
                <a16:creationId xmlns:a16="http://schemas.microsoft.com/office/drawing/2014/main" id="{8CED641F-174A-DB3B-B1F6-CCF225880C1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7791" y="5236694"/>
            <a:ext cx="7652209" cy="1028713"/>
          </a:xfrm>
          <a:solidFill>
            <a:schemeClr val="bg1"/>
          </a:solidFill>
        </p:spPr>
        <p:txBody>
          <a:bodyPr lIns="360000" tIns="144000" rIns="360000" bIns="216000" anchor="ctr"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 noProof="0"/>
              <a:t>Tekst</a:t>
            </a: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DFAC3C35-0D5E-D20F-9134-0265176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403226"/>
            <a:ext cx="10872788" cy="11444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03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>
        <p:tmplLst>
          <p:tmpl>
            <p:tnLst>
              <p:par>
                <p:cTn presetID="2" presetClass="entr" presetSubtype="4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animBg="1">
        <p:tmplLst>
          <p:tmpl>
            <p:tnLst>
              <p:par>
                <p:cTn presetID="2" presetClass="entr" presetSubtype="4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>
        <p:tmplLst>
          <p:tmpl>
            <p:tnLst>
              <p:par>
                <p:cTn presetID="2" presetClass="entr" presetSubtype="4" decel="5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>
        <p:tmplLst>
          <p:tmpl>
            <p:tnLst>
              <p:par>
                <p:cTn presetID="2" presetClass="entr" presetSubtype="4" decel="5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>
        <p:tmplLst>
          <p:tmpl>
            <p:tnLst>
              <p:par>
                <p:cTn presetID="2" presetClass="entr" presetSubtype="4" decel="5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>
        <p:tmplLst>
          <p:tmpl>
            <p:tnLst>
              <p:par>
                <p:cTn presetID="2" presetClass="entr" presetSubtype="4" decel="5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>
        <p:tmplLst>
          <p:tmpl>
            <p:tnLst>
              <p:par>
                <p:cTn presetID="2" presetClass="entr" presetSubtype="4" decel="5000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>
        <p:tmplLst>
          <p:tmpl>
            <p:tnLst>
              <p:par>
                <p:cTn presetID="2" presetClass="entr" presetSubtype="4" decel="5000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ier 1 - redigerbar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ktangel 32">
            <a:extLst>
              <a:ext uri="{FF2B5EF4-FFF2-40B4-BE49-F238E27FC236}">
                <a16:creationId xmlns:a16="http://schemas.microsoft.com/office/drawing/2014/main" id="{E35512D7-E7F7-8778-5123-AFBBE5ACE20D}"/>
              </a:ext>
            </a:extLst>
          </p:cNvPr>
          <p:cNvSpPr/>
          <p:nvPr userDrawn="1"/>
        </p:nvSpPr>
        <p:spPr>
          <a:xfrm>
            <a:off x="0" y="0"/>
            <a:ext cx="12192000" cy="6268598"/>
          </a:xfrm>
          <a:prstGeom prst="rect">
            <a:avLst/>
          </a:prstGeom>
          <a:gradFill>
            <a:gsLst>
              <a:gs pos="17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C44D5B21-E0E3-9977-474E-A66EC8BD4020}"/>
              </a:ext>
            </a:extLst>
          </p:cNvPr>
          <p:cNvSpPr/>
          <p:nvPr userDrawn="1"/>
        </p:nvSpPr>
        <p:spPr>
          <a:xfrm>
            <a:off x="-1" y="1217354"/>
            <a:ext cx="12191999" cy="56326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lassholder for dato 3">
            <a:extLst>
              <a:ext uri="{FF2B5EF4-FFF2-40B4-BE49-F238E27FC236}">
                <a16:creationId xmlns:a16="http://schemas.microsoft.com/office/drawing/2014/main" id="{0B2EF09C-7E78-422F-6F06-CFA608178F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66299" y="6356350"/>
            <a:ext cx="315829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E262801-DC8B-124F-A42C-8F3C28329E36}" type="datetimeFigureOut">
              <a:rPr lang="nb-NO" noProof="0" smtClean="0"/>
              <a:pPr/>
              <a:t>21.04.2026</a:t>
            </a:fld>
            <a:endParaRPr lang="nb-NO" noProof="0"/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BF06036A-C751-E415-D5E2-E2637DE56F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10902" y="6356350"/>
            <a:ext cx="506689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nb-NO" noProof="0"/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2410A823-FE7C-1D3A-0620-0F1C0F782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4708" y="6356350"/>
            <a:ext cx="60190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86ECD49-2473-E54C-B6DE-BD0EF5603874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42859012-C396-1888-901D-FDF646A7D0C0}"/>
              </a:ext>
            </a:extLst>
          </p:cNvPr>
          <p:cNvSpPr txBox="1"/>
          <p:nvPr userDrawn="1"/>
        </p:nvSpPr>
        <p:spPr>
          <a:xfrm>
            <a:off x="13613778" y="-4008"/>
            <a:ext cx="18686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err="1"/>
              <a:t>Fjern</a:t>
            </a:r>
            <a:r>
              <a:rPr lang="en-GB" sz="1000"/>
              <a:t> den </a:t>
            </a:r>
            <a:r>
              <a:rPr lang="en-GB" sz="1000" err="1"/>
              <a:t>blå</a:t>
            </a:r>
            <a:r>
              <a:rPr lang="en-GB" sz="1000"/>
              <a:t> </a:t>
            </a:r>
            <a:r>
              <a:rPr lang="en-GB" sz="1000" err="1"/>
              <a:t>fargeforløpningen</a:t>
            </a:r>
            <a:r>
              <a:rPr lang="en-GB" sz="1000"/>
              <a:t> </a:t>
            </a:r>
            <a:r>
              <a:rPr lang="en-GB" sz="1000" err="1"/>
              <a:t>ved</a:t>
            </a:r>
            <a:r>
              <a:rPr lang="en-GB" sz="1000"/>
              <a:t> </a:t>
            </a:r>
            <a:r>
              <a:rPr lang="en-GB" sz="1000" err="1"/>
              <a:t>å</a:t>
            </a:r>
            <a:r>
              <a:rPr lang="en-GB" sz="1000"/>
              <a:t> </a:t>
            </a:r>
            <a:r>
              <a:rPr lang="en-GB" sz="1000" err="1"/>
              <a:t>høyreklikke</a:t>
            </a:r>
            <a:r>
              <a:rPr lang="en-GB" sz="1000"/>
              <a:t> </a:t>
            </a:r>
            <a:r>
              <a:rPr lang="en-GB" sz="1000" err="1"/>
              <a:t>på</a:t>
            </a:r>
            <a:r>
              <a:rPr lang="en-GB" sz="1000"/>
              <a:t> </a:t>
            </a:r>
            <a:r>
              <a:rPr lang="en-GB" sz="1000" err="1"/>
              <a:t>bakgrunnen</a:t>
            </a:r>
            <a:r>
              <a:rPr lang="en-GB" sz="1000"/>
              <a:t>, </a:t>
            </a:r>
            <a:r>
              <a:rPr lang="en-GB" sz="1000" err="1"/>
              <a:t>velg</a:t>
            </a:r>
            <a:r>
              <a:rPr lang="en-GB" sz="1000"/>
              <a:t> ‘</a:t>
            </a:r>
            <a:r>
              <a:rPr lang="en-GB" sz="1000" err="1"/>
              <a:t>formater</a:t>
            </a:r>
            <a:r>
              <a:rPr lang="en-GB" sz="1000"/>
              <a:t> </a:t>
            </a:r>
            <a:r>
              <a:rPr lang="en-GB" sz="1000" err="1"/>
              <a:t>bakgrunn</a:t>
            </a:r>
            <a:r>
              <a:rPr lang="en-GB" sz="1000"/>
              <a:t>’ </a:t>
            </a:r>
            <a:r>
              <a:rPr lang="en-GB" sz="1000" err="1"/>
              <a:t>og</a:t>
            </a:r>
            <a:r>
              <a:rPr lang="en-GB" sz="1000"/>
              <a:t> </a:t>
            </a:r>
            <a:r>
              <a:rPr lang="en-GB" sz="1000" err="1"/>
              <a:t>velg</a:t>
            </a:r>
            <a:r>
              <a:rPr lang="en-GB" sz="1000"/>
              <a:t> </a:t>
            </a:r>
            <a:r>
              <a:rPr lang="en-GB" sz="1000" err="1"/>
              <a:t>hvit</a:t>
            </a:r>
            <a:r>
              <a:rPr lang="en-GB" sz="1000"/>
              <a:t> </a:t>
            </a:r>
            <a:r>
              <a:rPr lang="en-GB" sz="1000" err="1"/>
              <a:t>farge</a:t>
            </a:r>
            <a:r>
              <a:rPr lang="en-GB" sz="1000"/>
              <a:t>.</a:t>
            </a:r>
          </a:p>
        </p:txBody>
      </p:sp>
      <p:sp>
        <p:nvSpPr>
          <p:cNvPr id="3" name="Plassholder for tekst 4">
            <a:extLst>
              <a:ext uri="{FF2B5EF4-FFF2-40B4-BE49-F238E27FC236}">
                <a16:creationId xmlns:a16="http://schemas.microsoft.com/office/drawing/2014/main" id="{6B981908-7A8E-AD7F-B5DD-07F3BD3EB95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623973" y="224848"/>
            <a:ext cx="324002" cy="324000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4" name="Plassholder for tekst 9">
            <a:extLst>
              <a:ext uri="{FF2B5EF4-FFF2-40B4-BE49-F238E27FC236}">
                <a16:creationId xmlns:a16="http://schemas.microsoft.com/office/drawing/2014/main" id="{F9E3AA1B-0598-23EB-C071-D3DBB7C244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7375" y="1698363"/>
            <a:ext cx="3190416" cy="1028713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 noProof="0"/>
              <a:t>Tittel</a:t>
            </a:r>
          </a:p>
        </p:txBody>
      </p:sp>
      <p:sp>
        <p:nvSpPr>
          <p:cNvPr id="15" name="Plassholder for tekst 9">
            <a:extLst>
              <a:ext uri="{FF2B5EF4-FFF2-40B4-BE49-F238E27FC236}">
                <a16:creationId xmlns:a16="http://schemas.microsoft.com/office/drawing/2014/main" id="{987FC89C-3417-59EC-A284-BD60B93E71D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77791" y="1698363"/>
            <a:ext cx="7652209" cy="1028713"/>
          </a:xfrm>
          <a:solidFill>
            <a:schemeClr val="bg1"/>
          </a:solidFill>
        </p:spPr>
        <p:txBody>
          <a:bodyPr lIns="360000" tIns="144000" rIns="360000" bIns="216000" anchor="ctr"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 noProof="0"/>
              <a:t>Tekst</a:t>
            </a:r>
          </a:p>
        </p:txBody>
      </p:sp>
      <p:sp>
        <p:nvSpPr>
          <p:cNvPr id="23" name="Plassholder for tekst 9">
            <a:extLst>
              <a:ext uri="{FF2B5EF4-FFF2-40B4-BE49-F238E27FC236}">
                <a16:creationId xmlns:a16="http://schemas.microsoft.com/office/drawing/2014/main" id="{16DF0652-F6D6-E869-86CB-3C4725E79FA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87375" y="2877807"/>
            <a:ext cx="3190416" cy="1028713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 noProof="0"/>
              <a:t>Tittel</a:t>
            </a:r>
          </a:p>
        </p:txBody>
      </p:sp>
      <p:sp>
        <p:nvSpPr>
          <p:cNvPr id="24" name="Plassholder for tekst 9">
            <a:extLst>
              <a:ext uri="{FF2B5EF4-FFF2-40B4-BE49-F238E27FC236}">
                <a16:creationId xmlns:a16="http://schemas.microsoft.com/office/drawing/2014/main" id="{3B5ED54C-63D3-F2A3-D1A5-F8805C1880B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77791" y="2877807"/>
            <a:ext cx="7652209" cy="1028713"/>
          </a:xfrm>
          <a:solidFill>
            <a:schemeClr val="bg1"/>
          </a:solidFill>
        </p:spPr>
        <p:txBody>
          <a:bodyPr lIns="360000" tIns="144000" rIns="360000" bIns="216000" anchor="ctr"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 noProof="0"/>
              <a:t>Tekst</a:t>
            </a:r>
          </a:p>
        </p:txBody>
      </p:sp>
      <p:sp>
        <p:nvSpPr>
          <p:cNvPr id="34" name="Plassholder for tekst 9">
            <a:extLst>
              <a:ext uri="{FF2B5EF4-FFF2-40B4-BE49-F238E27FC236}">
                <a16:creationId xmlns:a16="http://schemas.microsoft.com/office/drawing/2014/main" id="{E6EC24E5-0009-F387-FDAB-B9898DFE66D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7375" y="4057251"/>
            <a:ext cx="3190416" cy="1028713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 noProof="0"/>
              <a:t>Tittel</a:t>
            </a:r>
          </a:p>
        </p:txBody>
      </p:sp>
      <p:sp>
        <p:nvSpPr>
          <p:cNvPr id="35" name="Plassholder for tekst 9">
            <a:extLst>
              <a:ext uri="{FF2B5EF4-FFF2-40B4-BE49-F238E27FC236}">
                <a16:creationId xmlns:a16="http://schemas.microsoft.com/office/drawing/2014/main" id="{85A34BC8-F03A-E869-FB27-7C1950F710E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77791" y="4057251"/>
            <a:ext cx="7652209" cy="1028713"/>
          </a:xfrm>
          <a:solidFill>
            <a:schemeClr val="bg1"/>
          </a:solidFill>
        </p:spPr>
        <p:txBody>
          <a:bodyPr lIns="360000" tIns="144000" rIns="360000" bIns="216000" anchor="ctr"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 noProof="0"/>
              <a:t>Tekst</a:t>
            </a:r>
          </a:p>
        </p:txBody>
      </p:sp>
      <p:sp>
        <p:nvSpPr>
          <p:cNvPr id="38" name="Plassholder for tekst 9">
            <a:extLst>
              <a:ext uri="{FF2B5EF4-FFF2-40B4-BE49-F238E27FC236}">
                <a16:creationId xmlns:a16="http://schemas.microsoft.com/office/drawing/2014/main" id="{FDA8BB18-A51C-2EB1-E041-A6390F9355D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87375" y="5236694"/>
            <a:ext cx="3190416" cy="1028713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 noProof="0"/>
              <a:t>Tittel</a:t>
            </a:r>
          </a:p>
        </p:txBody>
      </p:sp>
      <p:sp>
        <p:nvSpPr>
          <p:cNvPr id="39" name="Plassholder for tekst 9">
            <a:extLst>
              <a:ext uri="{FF2B5EF4-FFF2-40B4-BE49-F238E27FC236}">
                <a16:creationId xmlns:a16="http://schemas.microsoft.com/office/drawing/2014/main" id="{8CED641F-174A-DB3B-B1F6-CCF225880C1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7791" y="5236694"/>
            <a:ext cx="7652209" cy="1028713"/>
          </a:xfrm>
          <a:solidFill>
            <a:schemeClr val="bg1"/>
          </a:solidFill>
        </p:spPr>
        <p:txBody>
          <a:bodyPr lIns="360000" tIns="144000" rIns="360000" bIns="216000" anchor="ctr"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 noProof="0"/>
              <a:t>Tekst</a:t>
            </a:r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08D2A54A-B128-CCC8-DFB6-477F47ECD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403226"/>
            <a:ext cx="10872788" cy="5176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96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>
        <p:tmplLst>
          <p:tmpl>
            <p:tnLst>
              <p:par>
                <p:cTn presetID="2" presetClass="entr" presetSubtype="4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animBg="1"/>
      <p:bldP spid="23" grpId="0" animBg="1">
        <p:tmplLst>
          <p:tmpl>
            <p:tnLst>
              <p:par>
                <p:cTn presetID="2" presetClass="entr" presetSubtype="4" decel="5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>
        <p:tmplLst>
          <p:tmpl>
            <p:tnLst>
              <p:par>
                <p:cTn presetID="2" presetClass="entr" presetSubtype="4" decel="5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>
        <p:tmplLst>
          <p:tmpl>
            <p:tnLst>
              <p:par>
                <p:cTn presetID="2" presetClass="entr" presetSubtype="4" decel="5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>
        <p:tmplLst>
          <p:tmpl>
            <p:tnLst>
              <p:par>
                <p:cTn presetID="2" presetClass="entr" presetSubtype="4" decel="5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>
        <p:tmplLst>
          <p:tmpl>
            <p:tnLst>
              <p:par>
                <p:cTn presetID="2" presetClass="entr" presetSubtype="4" decel="5000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>
        <p:tmplLst>
          <p:tmpl>
            <p:tnLst>
              <p:par>
                <p:cTn presetID="2" presetClass="entr" presetSubtype="4" decel="5000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ier 2 - redigerbar">
    <p:bg>
      <p:bgPr>
        <a:solidFill>
          <a:schemeClr val="accent4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ktangel 32">
            <a:extLst>
              <a:ext uri="{FF2B5EF4-FFF2-40B4-BE49-F238E27FC236}">
                <a16:creationId xmlns:a16="http://schemas.microsoft.com/office/drawing/2014/main" id="{E35512D7-E7F7-8778-5123-AFBBE5ACE20D}"/>
              </a:ext>
            </a:extLst>
          </p:cNvPr>
          <p:cNvSpPr/>
          <p:nvPr userDrawn="1"/>
        </p:nvSpPr>
        <p:spPr>
          <a:xfrm>
            <a:off x="0" y="0"/>
            <a:ext cx="12192000" cy="6268598"/>
          </a:xfrm>
          <a:prstGeom prst="rect">
            <a:avLst/>
          </a:prstGeom>
          <a:gradFill>
            <a:gsLst>
              <a:gs pos="17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Plassholder for dato 3">
            <a:extLst>
              <a:ext uri="{FF2B5EF4-FFF2-40B4-BE49-F238E27FC236}">
                <a16:creationId xmlns:a16="http://schemas.microsoft.com/office/drawing/2014/main" id="{0B2EF09C-7E78-422F-6F06-CFA608178F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66299" y="6356350"/>
            <a:ext cx="315829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E262801-DC8B-124F-A42C-8F3C28329E36}" type="datetimeFigureOut">
              <a:rPr lang="nb-NO" noProof="0" smtClean="0"/>
              <a:pPr/>
              <a:t>21.04.2026</a:t>
            </a:fld>
            <a:endParaRPr lang="nb-NO" noProof="0"/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BF06036A-C751-E415-D5E2-E2637DE56F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10902" y="6356350"/>
            <a:ext cx="506689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nb-NO" noProof="0"/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2410A823-FE7C-1D3A-0620-0F1C0F782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4708" y="6356350"/>
            <a:ext cx="60190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86ECD49-2473-E54C-B6DE-BD0EF5603874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42859012-C396-1888-901D-FDF646A7D0C0}"/>
              </a:ext>
            </a:extLst>
          </p:cNvPr>
          <p:cNvSpPr txBox="1"/>
          <p:nvPr userDrawn="1"/>
        </p:nvSpPr>
        <p:spPr>
          <a:xfrm>
            <a:off x="13613778" y="-4008"/>
            <a:ext cx="18686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err="1"/>
              <a:t>Fjern</a:t>
            </a:r>
            <a:r>
              <a:rPr lang="en-GB" sz="1000"/>
              <a:t> den </a:t>
            </a:r>
            <a:r>
              <a:rPr lang="en-GB" sz="1000" err="1"/>
              <a:t>blå</a:t>
            </a:r>
            <a:r>
              <a:rPr lang="en-GB" sz="1000"/>
              <a:t> </a:t>
            </a:r>
            <a:r>
              <a:rPr lang="en-GB" sz="1000" err="1"/>
              <a:t>fargeforløpningen</a:t>
            </a:r>
            <a:r>
              <a:rPr lang="en-GB" sz="1000"/>
              <a:t> </a:t>
            </a:r>
            <a:r>
              <a:rPr lang="en-GB" sz="1000" err="1"/>
              <a:t>ved</a:t>
            </a:r>
            <a:r>
              <a:rPr lang="en-GB" sz="1000"/>
              <a:t> </a:t>
            </a:r>
            <a:r>
              <a:rPr lang="en-GB" sz="1000" err="1"/>
              <a:t>å</a:t>
            </a:r>
            <a:r>
              <a:rPr lang="en-GB" sz="1000"/>
              <a:t> </a:t>
            </a:r>
            <a:r>
              <a:rPr lang="en-GB" sz="1000" err="1"/>
              <a:t>høyreklikke</a:t>
            </a:r>
            <a:r>
              <a:rPr lang="en-GB" sz="1000"/>
              <a:t> </a:t>
            </a:r>
            <a:r>
              <a:rPr lang="en-GB" sz="1000" err="1"/>
              <a:t>på</a:t>
            </a:r>
            <a:r>
              <a:rPr lang="en-GB" sz="1000"/>
              <a:t> </a:t>
            </a:r>
            <a:r>
              <a:rPr lang="en-GB" sz="1000" err="1"/>
              <a:t>bakgrunnen</a:t>
            </a:r>
            <a:r>
              <a:rPr lang="en-GB" sz="1000"/>
              <a:t>, </a:t>
            </a:r>
            <a:r>
              <a:rPr lang="en-GB" sz="1000" err="1"/>
              <a:t>velg</a:t>
            </a:r>
            <a:r>
              <a:rPr lang="en-GB" sz="1000"/>
              <a:t> ‘</a:t>
            </a:r>
            <a:r>
              <a:rPr lang="en-GB" sz="1000" err="1"/>
              <a:t>formater</a:t>
            </a:r>
            <a:r>
              <a:rPr lang="en-GB" sz="1000"/>
              <a:t> </a:t>
            </a:r>
            <a:r>
              <a:rPr lang="en-GB" sz="1000" err="1"/>
              <a:t>bakgrunn</a:t>
            </a:r>
            <a:r>
              <a:rPr lang="en-GB" sz="1000"/>
              <a:t>’ </a:t>
            </a:r>
            <a:r>
              <a:rPr lang="en-GB" sz="1000" err="1"/>
              <a:t>og</a:t>
            </a:r>
            <a:r>
              <a:rPr lang="en-GB" sz="1000"/>
              <a:t> </a:t>
            </a:r>
            <a:r>
              <a:rPr lang="en-GB" sz="1000" err="1"/>
              <a:t>velg</a:t>
            </a:r>
            <a:r>
              <a:rPr lang="en-GB" sz="1000"/>
              <a:t> </a:t>
            </a:r>
            <a:r>
              <a:rPr lang="en-GB" sz="1000" err="1"/>
              <a:t>hvit</a:t>
            </a:r>
            <a:r>
              <a:rPr lang="en-GB" sz="1000"/>
              <a:t> </a:t>
            </a:r>
            <a:r>
              <a:rPr lang="en-GB" sz="1000" err="1"/>
              <a:t>farge</a:t>
            </a:r>
            <a:r>
              <a:rPr lang="en-GB" sz="1000"/>
              <a:t>.</a:t>
            </a:r>
          </a:p>
        </p:txBody>
      </p:sp>
      <p:sp>
        <p:nvSpPr>
          <p:cNvPr id="3" name="Plassholder for tekst 4">
            <a:extLst>
              <a:ext uri="{FF2B5EF4-FFF2-40B4-BE49-F238E27FC236}">
                <a16:creationId xmlns:a16="http://schemas.microsoft.com/office/drawing/2014/main" id="{6B981908-7A8E-AD7F-B5DD-07F3BD3EB95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623973" y="224848"/>
            <a:ext cx="324002" cy="324000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2" name="Plassholder for tekst 9">
            <a:extLst>
              <a:ext uri="{FF2B5EF4-FFF2-40B4-BE49-F238E27FC236}">
                <a16:creationId xmlns:a16="http://schemas.microsoft.com/office/drawing/2014/main" id="{6E9C4167-D52B-8F6C-1104-91C21ECF363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7375" y="1698363"/>
            <a:ext cx="3190416" cy="1028713"/>
          </a:xfrm>
          <a:solidFill>
            <a:schemeClr val="accent4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 noProof="0"/>
              <a:t>Tittel</a:t>
            </a:r>
          </a:p>
        </p:txBody>
      </p:sp>
      <p:sp>
        <p:nvSpPr>
          <p:cNvPr id="4" name="Plassholder for tekst 9">
            <a:extLst>
              <a:ext uri="{FF2B5EF4-FFF2-40B4-BE49-F238E27FC236}">
                <a16:creationId xmlns:a16="http://schemas.microsoft.com/office/drawing/2014/main" id="{FE0477BC-4EF7-B464-9D57-2C49F51927D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77791" y="1698363"/>
            <a:ext cx="7652209" cy="1028713"/>
          </a:xfrm>
          <a:solidFill>
            <a:schemeClr val="bg1"/>
          </a:solidFill>
        </p:spPr>
        <p:txBody>
          <a:bodyPr lIns="360000" tIns="144000" rIns="360000" bIns="216000" anchor="ctr"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 noProof="0"/>
              <a:t>Tekst</a:t>
            </a:r>
          </a:p>
        </p:txBody>
      </p:sp>
      <p:sp>
        <p:nvSpPr>
          <p:cNvPr id="5" name="Plassholder for tekst 9">
            <a:extLst>
              <a:ext uri="{FF2B5EF4-FFF2-40B4-BE49-F238E27FC236}">
                <a16:creationId xmlns:a16="http://schemas.microsoft.com/office/drawing/2014/main" id="{3890430F-5FCD-E7A5-C550-4FE9FA1ED49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87375" y="2877807"/>
            <a:ext cx="3190416" cy="1028713"/>
          </a:xfrm>
          <a:solidFill>
            <a:schemeClr val="accent4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 noProof="0"/>
              <a:t>Tittel</a:t>
            </a:r>
          </a:p>
        </p:txBody>
      </p:sp>
      <p:sp>
        <p:nvSpPr>
          <p:cNvPr id="9" name="Plassholder for tekst 9">
            <a:extLst>
              <a:ext uri="{FF2B5EF4-FFF2-40B4-BE49-F238E27FC236}">
                <a16:creationId xmlns:a16="http://schemas.microsoft.com/office/drawing/2014/main" id="{719636B4-1EC3-6858-7CEB-171E2A8084B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77791" y="2877807"/>
            <a:ext cx="7652209" cy="1028713"/>
          </a:xfrm>
          <a:solidFill>
            <a:schemeClr val="bg1"/>
          </a:solidFill>
        </p:spPr>
        <p:txBody>
          <a:bodyPr lIns="360000" tIns="144000" rIns="360000" bIns="216000" anchor="ctr"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 noProof="0"/>
              <a:t>Tekst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D73C7DB-9464-8E71-264E-9D1983CC849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7375" y="4057251"/>
            <a:ext cx="3190416" cy="1028713"/>
          </a:xfrm>
          <a:solidFill>
            <a:schemeClr val="accent4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 noProof="0"/>
              <a:t>Tittel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B4B60902-D94D-DB81-35BD-BC6A38FAAA1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77791" y="4057251"/>
            <a:ext cx="7652209" cy="1028713"/>
          </a:xfrm>
          <a:solidFill>
            <a:schemeClr val="bg1"/>
          </a:solidFill>
        </p:spPr>
        <p:txBody>
          <a:bodyPr lIns="360000" tIns="144000" rIns="360000" bIns="216000" anchor="ctr"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 noProof="0"/>
              <a:t>Tekst</a:t>
            </a:r>
          </a:p>
        </p:txBody>
      </p:sp>
      <p:sp>
        <p:nvSpPr>
          <p:cNvPr id="12" name="Plassholder for tekst 9">
            <a:extLst>
              <a:ext uri="{FF2B5EF4-FFF2-40B4-BE49-F238E27FC236}">
                <a16:creationId xmlns:a16="http://schemas.microsoft.com/office/drawing/2014/main" id="{8CA6C643-CF16-8F79-82D2-404B0285E1B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87375" y="5236694"/>
            <a:ext cx="3190416" cy="1028713"/>
          </a:xfrm>
          <a:solidFill>
            <a:schemeClr val="accent4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 noProof="0"/>
              <a:t>Tittel</a:t>
            </a:r>
          </a:p>
        </p:txBody>
      </p:sp>
      <p:sp>
        <p:nvSpPr>
          <p:cNvPr id="16" name="Plassholder for tekst 9">
            <a:extLst>
              <a:ext uri="{FF2B5EF4-FFF2-40B4-BE49-F238E27FC236}">
                <a16:creationId xmlns:a16="http://schemas.microsoft.com/office/drawing/2014/main" id="{1BBB25F6-3BD8-421C-A087-AE01D546634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7791" y="5236694"/>
            <a:ext cx="7652209" cy="1028713"/>
          </a:xfrm>
          <a:solidFill>
            <a:schemeClr val="bg1"/>
          </a:solidFill>
        </p:spPr>
        <p:txBody>
          <a:bodyPr lIns="360000" tIns="144000" rIns="360000" bIns="216000" anchor="ctr"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 noProof="0"/>
              <a:t>Tekst</a:t>
            </a:r>
          </a:p>
        </p:txBody>
      </p:sp>
      <p:sp>
        <p:nvSpPr>
          <p:cNvPr id="17" name="Tittel 1">
            <a:extLst>
              <a:ext uri="{FF2B5EF4-FFF2-40B4-BE49-F238E27FC236}">
                <a16:creationId xmlns:a16="http://schemas.microsoft.com/office/drawing/2014/main" id="{8A423930-0BEB-BD01-BB71-09087C659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403226"/>
            <a:ext cx="10872788" cy="11444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31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>
        <p:tmplLst>
          <p:tmpl>
            <p:tnLst>
              <p:par>
                <p:cTn presetID="2" presetClass="entr" presetSubtype="4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animBg="1">
        <p:tmplLst>
          <p:tmpl>
            <p:tnLst>
              <p:par>
                <p:cTn presetID="2" presetClass="entr" presetSubtype="4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animBg="1">
        <p:tmplLst>
          <p:tmpl>
            <p:tnLst>
              <p:par>
                <p:cTn presetID="2" presetClass="entr" presetSubtype="4" decel="5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4" decel="5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4" decel="5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4" decel="5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4" decel="5000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" presetClass="entr" presetSubtype="4" decel="5000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ier 3 - redigerbar"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ktangel 32">
            <a:extLst>
              <a:ext uri="{FF2B5EF4-FFF2-40B4-BE49-F238E27FC236}">
                <a16:creationId xmlns:a16="http://schemas.microsoft.com/office/drawing/2014/main" id="{E35512D7-E7F7-8778-5123-AFBBE5ACE20D}"/>
              </a:ext>
            </a:extLst>
          </p:cNvPr>
          <p:cNvSpPr/>
          <p:nvPr userDrawn="1"/>
        </p:nvSpPr>
        <p:spPr>
          <a:xfrm>
            <a:off x="0" y="0"/>
            <a:ext cx="12192000" cy="6268598"/>
          </a:xfrm>
          <a:prstGeom prst="rect">
            <a:avLst/>
          </a:prstGeom>
          <a:gradFill>
            <a:gsLst>
              <a:gs pos="17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Plassholder for dato 3">
            <a:extLst>
              <a:ext uri="{FF2B5EF4-FFF2-40B4-BE49-F238E27FC236}">
                <a16:creationId xmlns:a16="http://schemas.microsoft.com/office/drawing/2014/main" id="{0B2EF09C-7E78-422F-6F06-CFA608178F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66299" y="6356350"/>
            <a:ext cx="315829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E262801-DC8B-124F-A42C-8F3C28329E36}" type="datetimeFigureOut">
              <a:rPr lang="nb-NO" noProof="0" smtClean="0"/>
              <a:pPr/>
              <a:t>21.04.2026</a:t>
            </a:fld>
            <a:endParaRPr lang="nb-NO" noProof="0"/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BF06036A-C751-E415-D5E2-E2637DE56F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10902" y="6356350"/>
            <a:ext cx="506689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nb-NO" noProof="0"/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2410A823-FE7C-1D3A-0620-0F1C0F782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4708" y="6356350"/>
            <a:ext cx="60190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86ECD49-2473-E54C-B6DE-BD0EF5603874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42859012-C396-1888-901D-FDF646A7D0C0}"/>
              </a:ext>
            </a:extLst>
          </p:cNvPr>
          <p:cNvSpPr txBox="1"/>
          <p:nvPr userDrawn="1"/>
        </p:nvSpPr>
        <p:spPr>
          <a:xfrm>
            <a:off x="13613778" y="-4008"/>
            <a:ext cx="18686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err="1"/>
              <a:t>Fjern</a:t>
            </a:r>
            <a:r>
              <a:rPr lang="en-GB" sz="1000"/>
              <a:t> den </a:t>
            </a:r>
            <a:r>
              <a:rPr lang="en-GB" sz="1000" err="1"/>
              <a:t>blå</a:t>
            </a:r>
            <a:r>
              <a:rPr lang="en-GB" sz="1000"/>
              <a:t> </a:t>
            </a:r>
            <a:r>
              <a:rPr lang="en-GB" sz="1000" err="1"/>
              <a:t>fargeforløpningen</a:t>
            </a:r>
            <a:r>
              <a:rPr lang="en-GB" sz="1000"/>
              <a:t> </a:t>
            </a:r>
            <a:r>
              <a:rPr lang="en-GB" sz="1000" err="1"/>
              <a:t>ved</a:t>
            </a:r>
            <a:r>
              <a:rPr lang="en-GB" sz="1000"/>
              <a:t> </a:t>
            </a:r>
            <a:r>
              <a:rPr lang="en-GB" sz="1000" err="1"/>
              <a:t>å</a:t>
            </a:r>
            <a:r>
              <a:rPr lang="en-GB" sz="1000"/>
              <a:t> </a:t>
            </a:r>
            <a:r>
              <a:rPr lang="en-GB" sz="1000" err="1"/>
              <a:t>høyreklikke</a:t>
            </a:r>
            <a:r>
              <a:rPr lang="en-GB" sz="1000"/>
              <a:t> </a:t>
            </a:r>
            <a:r>
              <a:rPr lang="en-GB" sz="1000" err="1"/>
              <a:t>på</a:t>
            </a:r>
            <a:r>
              <a:rPr lang="en-GB" sz="1000"/>
              <a:t> </a:t>
            </a:r>
            <a:r>
              <a:rPr lang="en-GB" sz="1000" err="1"/>
              <a:t>bakgrunnen</a:t>
            </a:r>
            <a:r>
              <a:rPr lang="en-GB" sz="1000"/>
              <a:t>, </a:t>
            </a:r>
            <a:r>
              <a:rPr lang="en-GB" sz="1000" err="1"/>
              <a:t>velg</a:t>
            </a:r>
            <a:r>
              <a:rPr lang="en-GB" sz="1000"/>
              <a:t> ‘</a:t>
            </a:r>
            <a:r>
              <a:rPr lang="en-GB" sz="1000" err="1"/>
              <a:t>formater</a:t>
            </a:r>
            <a:r>
              <a:rPr lang="en-GB" sz="1000"/>
              <a:t> </a:t>
            </a:r>
            <a:r>
              <a:rPr lang="en-GB" sz="1000" err="1"/>
              <a:t>bakgrunn</a:t>
            </a:r>
            <a:r>
              <a:rPr lang="en-GB" sz="1000"/>
              <a:t>’ </a:t>
            </a:r>
            <a:r>
              <a:rPr lang="en-GB" sz="1000" err="1"/>
              <a:t>og</a:t>
            </a:r>
            <a:r>
              <a:rPr lang="en-GB" sz="1000"/>
              <a:t> </a:t>
            </a:r>
            <a:r>
              <a:rPr lang="en-GB" sz="1000" err="1"/>
              <a:t>velg</a:t>
            </a:r>
            <a:r>
              <a:rPr lang="en-GB" sz="1000"/>
              <a:t> </a:t>
            </a:r>
            <a:r>
              <a:rPr lang="en-GB" sz="1000" err="1"/>
              <a:t>hvit</a:t>
            </a:r>
            <a:r>
              <a:rPr lang="en-GB" sz="1000"/>
              <a:t> </a:t>
            </a:r>
            <a:r>
              <a:rPr lang="en-GB" sz="1000" err="1"/>
              <a:t>farge</a:t>
            </a:r>
            <a:r>
              <a:rPr lang="en-GB" sz="1000"/>
              <a:t>.</a:t>
            </a:r>
          </a:p>
        </p:txBody>
      </p:sp>
      <p:sp>
        <p:nvSpPr>
          <p:cNvPr id="3" name="Plassholder for tekst 4">
            <a:extLst>
              <a:ext uri="{FF2B5EF4-FFF2-40B4-BE49-F238E27FC236}">
                <a16:creationId xmlns:a16="http://schemas.microsoft.com/office/drawing/2014/main" id="{6B981908-7A8E-AD7F-B5DD-07F3BD3EB95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623973" y="224848"/>
            <a:ext cx="324002" cy="324000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2" name="Plassholder for tekst 9">
            <a:extLst>
              <a:ext uri="{FF2B5EF4-FFF2-40B4-BE49-F238E27FC236}">
                <a16:creationId xmlns:a16="http://schemas.microsoft.com/office/drawing/2014/main" id="{0ACA0C74-9254-A19E-5F75-73D883BF374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7375" y="1698363"/>
            <a:ext cx="3190416" cy="1028713"/>
          </a:xfrm>
          <a:solidFill>
            <a:schemeClr val="accent5">
              <a:lumMod val="60000"/>
              <a:lumOff val="4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 noProof="0"/>
              <a:t>Tittel</a:t>
            </a:r>
          </a:p>
        </p:txBody>
      </p:sp>
      <p:sp>
        <p:nvSpPr>
          <p:cNvPr id="4" name="Plassholder for tekst 9">
            <a:extLst>
              <a:ext uri="{FF2B5EF4-FFF2-40B4-BE49-F238E27FC236}">
                <a16:creationId xmlns:a16="http://schemas.microsoft.com/office/drawing/2014/main" id="{70DE6173-9B5B-8C90-FD1A-2D99B5F12C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77791" y="1698363"/>
            <a:ext cx="7652209" cy="1028713"/>
          </a:xfrm>
          <a:solidFill>
            <a:schemeClr val="bg1"/>
          </a:solidFill>
        </p:spPr>
        <p:txBody>
          <a:bodyPr lIns="360000" tIns="144000" rIns="360000" bIns="216000" anchor="ctr"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 noProof="0"/>
              <a:t>Tekst</a:t>
            </a:r>
          </a:p>
        </p:txBody>
      </p:sp>
      <p:sp>
        <p:nvSpPr>
          <p:cNvPr id="5" name="Plassholder for tekst 9">
            <a:extLst>
              <a:ext uri="{FF2B5EF4-FFF2-40B4-BE49-F238E27FC236}">
                <a16:creationId xmlns:a16="http://schemas.microsoft.com/office/drawing/2014/main" id="{303E94B1-87D6-8C08-3AE0-29E054E2586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87375" y="2877807"/>
            <a:ext cx="3190416" cy="1028713"/>
          </a:xfrm>
          <a:solidFill>
            <a:schemeClr val="accent5">
              <a:lumMod val="60000"/>
              <a:lumOff val="4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 noProof="0"/>
              <a:t>Tittel</a:t>
            </a:r>
          </a:p>
        </p:txBody>
      </p:sp>
      <p:sp>
        <p:nvSpPr>
          <p:cNvPr id="9" name="Plassholder for tekst 9">
            <a:extLst>
              <a:ext uri="{FF2B5EF4-FFF2-40B4-BE49-F238E27FC236}">
                <a16:creationId xmlns:a16="http://schemas.microsoft.com/office/drawing/2014/main" id="{A52F1634-98FC-9C29-7F7A-AF628D7A941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77791" y="2877807"/>
            <a:ext cx="7652209" cy="1028713"/>
          </a:xfrm>
          <a:solidFill>
            <a:schemeClr val="bg1"/>
          </a:solidFill>
        </p:spPr>
        <p:txBody>
          <a:bodyPr lIns="360000" tIns="144000" rIns="360000" bIns="216000" anchor="ctr"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 noProof="0"/>
              <a:t>Tekst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4F11DC62-ECCF-DC44-2504-61224EB8AB5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7375" y="4057251"/>
            <a:ext cx="3190416" cy="1028713"/>
          </a:xfrm>
          <a:solidFill>
            <a:schemeClr val="accent5">
              <a:lumMod val="60000"/>
              <a:lumOff val="4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 noProof="0"/>
              <a:t>Tittel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D1F01A7A-2286-86A8-7EC8-DC926FF814E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77791" y="4057251"/>
            <a:ext cx="7652209" cy="1028713"/>
          </a:xfrm>
          <a:solidFill>
            <a:schemeClr val="bg1"/>
          </a:solidFill>
        </p:spPr>
        <p:txBody>
          <a:bodyPr lIns="360000" tIns="144000" rIns="360000" bIns="216000" anchor="ctr"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 noProof="0"/>
              <a:t>Tekst</a:t>
            </a:r>
          </a:p>
        </p:txBody>
      </p:sp>
      <p:sp>
        <p:nvSpPr>
          <p:cNvPr id="12" name="Plassholder for tekst 9">
            <a:extLst>
              <a:ext uri="{FF2B5EF4-FFF2-40B4-BE49-F238E27FC236}">
                <a16:creationId xmlns:a16="http://schemas.microsoft.com/office/drawing/2014/main" id="{8C70D620-1605-CEA3-BB39-0159724A82B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87375" y="5236694"/>
            <a:ext cx="3190416" cy="1028713"/>
          </a:xfrm>
          <a:solidFill>
            <a:schemeClr val="accent5">
              <a:lumMod val="60000"/>
              <a:lumOff val="4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 noProof="0"/>
              <a:t>Tittel</a:t>
            </a:r>
          </a:p>
        </p:txBody>
      </p:sp>
      <p:sp>
        <p:nvSpPr>
          <p:cNvPr id="16" name="Plassholder for tekst 9">
            <a:extLst>
              <a:ext uri="{FF2B5EF4-FFF2-40B4-BE49-F238E27FC236}">
                <a16:creationId xmlns:a16="http://schemas.microsoft.com/office/drawing/2014/main" id="{2A984541-6779-9780-4645-337389470E3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7791" y="5236694"/>
            <a:ext cx="7652209" cy="1028713"/>
          </a:xfrm>
          <a:solidFill>
            <a:schemeClr val="bg1"/>
          </a:solidFill>
        </p:spPr>
        <p:txBody>
          <a:bodyPr lIns="360000" tIns="144000" rIns="360000" bIns="216000" anchor="ctr"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 noProof="0"/>
              <a:t>Tekst</a:t>
            </a:r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3186B190-512A-E7D0-D25E-4C70A35CF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403226"/>
            <a:ext cx="10872788" cy="11444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98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>
        <p:tmplLst>
          <p:tmpl>
            <p:tnLst>
              <p:par>
                <p:cTn presetID="2" presetClass="entr" presetSubtype="4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animBg="1">
        <p:tmplLst>
          <p:tmpl>
            <p:tnLst>
              <p:par>
                <p:cTn presetID="2" presetClass="entr" presetSubtype="4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animBg="1">
        <p:tmplLst>
          <p:tmpl>
            <p:tnLst>
              <p:par>
                <p:cTn presetID="2" presetClass="entr" presetSubtype="4" decel="5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4" decel="5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4" decel="5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4" decel="5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4" decel="5000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" presetClass="entr" presetSubtype="4" decel="5000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BA9D3E98-5355-35D9-7F87-89DFE4C6B1EF}"/>
              </a:ext>
            </a:extLst>
          </p:cNvPr>
          <p:cNvSpPr/>
          <p:nvPr userDrawn="1"/>
        </p:nvSpPr>
        <p:spPr>
          <a:xfrm>
            <a:off x="0" y="0"/>
            <a:ext cx="12192000" cy="6268598"/>
          </a:xfrm>
          <a:prstGeom prst="rect">
            <a:avLst/>
          </a:prstGeom>
          <a:gradFill>
            <a:gsLst>
              <a:gs pos="17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15C9341-3E0A-B967-5AAE-73AA6353E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1E0EE15-3BF7-5875-D65E-D434A83B9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7" name="Plassholder for dato 3">
            <a:extLst>
              <a:ext uri="{FF2B5EF4-FFF2-40B4-BE49-F238E27FC236}">
                <a16:creationId xmlns:a16="http://schemas.microsoft.com/office/drawing/2014/main" id="{D05DF7AE-2F50-1BBB-41D7-125B4C4D3C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66299" y="6356350"/>
            <a:ext cx="315829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E262801-DC8B-124F-A42C-8F3C28329E36}" type="datetimeFigureOut">
              <a:rPr lang="nb-NO" noProof="0" smtClean="0"/>
              <a:pPr/>
              <a:t>21.04.2026</a:t>
            </a:fld>
            <a:endParaRPr lang="nb-NO" noProof="0"/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45BA45CF-7AD8-66BC-3A0B-F0F8503AD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10902" y="6356350"/>
            <a:ext cx="506689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nb-NO" noProof="0"/>
          </a:p>
        </p:txBody>
      </p:sp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E40F17D6-F268-C6A4-2A00-F945BCAE78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4708" y="6356350"/>
            <a:ext cx="60190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86ECD49-2473-E54C-B6DE-BD0EF5603874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5BA0367B-F432-3721-768E-DC618FB00964}"/>
              </a:ext>
            </a:extLst>
          </p:cNvPr>
          <p:cNvSpPr txBox="1"/>
          <p:nvPr userDrawn="1"/>
        </p:nvSpPr>
        <p:spPr>
          <a:xfrm>
            <a:off x="13613778" y="-4008"/>
            <a:ext cx="18686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err="1"/>
              <a:t>Fjern</a:t>
            </a:r>
            <a:r>
              <a:rPr lang="en-GB" sz="1000"/>
              <a:t> den </a:t>
            </a:r>
            <a:r>
              <a:rPr lang="en-GB" sz="1000" err="1"/>
              <a:t>blå</a:t>
            </a:r>
            <a:r>
              <a:rPr lang="en-GB" sz="1000"/>
              <a:t> </a:t>
            </a:r>
            <a:r>
              <a:rPr lang="en-GB" sz="1000" err="1"/>
              <a:t>fargeforløpningen</a:t>
            </a:r>
            <a:r>
              <a:rPr lang="en-GB" sz="1000"/>
              <a:t> </a:t>
            </a:r>
            <a:r>
              <a:rPr lang="en-GB" sz="1000" err="1"/>
              <a:t>ved</a:t>
            </a:r>
            <a:r>
              <a:rPr lang="en-GB" sz="1000"/>
              <a:t> </a:t>
            </a:r>
            <a:r>
              <a:rPr lang="en-GB" sz="1000" err="1"/>
              <a:t>å</a:t>
            </a:r>
            <a:r>
              <a:rPr lang="en-GB" sz="1000"/>
              <a:t> </a:t>
            </a:r>
            <a:r>
              <a:rPr lang="en-GB" sz="1000" err="1"/>
              <a:t>høyreklikke</a:t>
            </a:r>
            <a:r>
              <a:rPr lang="en-GB" sz="1000"/>
              <a:t> </a:t>
            </a:r>
            <a:r>
              <a:rPr lang="en-GB" sz="1000" err="1"/>
              <a:t>på</a:t>
            </a:r>
            <a:r>
              <a:rPr lang="en-GB" sz="1000"/>
              <a:t> </a:t>
            </a:r>
            <a:r>
              <a:rPr lang="en-GB" sz="1000" err="1"/>
              <a:t>bakgrunnen</a:t>
            </a:r>
            <a:r>
              <a:rPr lang="en-GB" sz="1000"/>
              <a:t>, </a:t>
            </a:r>
            <a:r>
              <a:rPr lang="en-GB" sz="1000" err="1"/>
              <a:t>velg</a:t>
            </a:r>
            <a:r>
              <a:rPr lang="en-GB" sz="1000"/>
              <a:t> ‘</a:t>
            </a:r>
            <a:r>
              <a:rPr lang="en-GB" sz="1000" err="1"/>
              <a:t>formater</a:t>
            </a:r>
            <a:r>
              <a:rPr lang="en-GB" sz="1000"/>
              <a:t> </a:t>
            </a:r>
            <a:r>
              <a:rPr lang="en-GB" sz="1000" err="1"/>
              <a:t>bakgrunn</a:t>
            </a:r>
            <a:r>
              <a:rPr lang="en-GB" sz="1000"/>
              <a:t>’ </a:t>
            </a:r>
            <a:r>
              <a:rPr lang="en-GB" sz="1000" err="1"/>
              <a:t>og</a:t>
            </a:r>
            <a:r>
              <a:rPr lang="en-GB" sz="1000"/>
              <a:t> </a:t>
            </a:r>
            <a:r>
              <a:rPr lang="en-GB" sz="1000" err="1"/>
              <a:t>velg</a:t>
            </a:r>
            <a:r>
              <a:rPr lang="en-GB" sz="1000"/>
              <a:t> </a:t>
            </a:r>
            <a:r>
              <a:rPr lang="en-GB" sz="1000" err="1"/>
              <a:t>hvit</a:t>
            </a:r>
            <a:r>
              <a:rPr lang="en-GB" sz="1000"/>
              <a:t> </a:t>
            </a:r>
            <a:r>
              <a:rPr lang="en-GB" sz="1000" err="1"/>
              <a:t>farge</a:t>
            </a:r>
            <a:r>
              <a:rPr lang="en-GB" sz="1000"/>
              <a:t>.</a:t>
            </a:r>
          </a:p>
        </p:txBody>
      </p:sp>
      <p:sp>
        <p:nvSpPr>
          <p:cNvPr id="4" name="Plassholder for tekst 4">
            <a:extLst>
              <a:ext uri="{FF2B5EF4-FFF2-40B4-BE49-F238E27FC236}">
                <a16:creationId xmlns:a16="http://schemas.microsoft.com/office/drawing/2014/main" id="{E53279C1-B2D6-039B-0B8C-D65DDCB8EFC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623973" y="224848"/>
            <a:ext cx="324002" cy="324000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48914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ier 4 - redigerbar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ktangel 32">
            <a:extLst>
              <a:ext uri="{FF2B5EF4-FFF2-40B4-BE49-F238E27FC236}">
                <a16:creationId xmlns:a16="http://schemas.microsoft.com/office/drawing/2014/main" id="{E35512D7-E7F7-8778-5123-AFBBE5ACE20D}"/>
              </a:ext>
            </a:extLst>
          </p:cNvPr>
          <p:cNvSpPr/>
          <p:nvPr userDrawn="1"/>
        </p:nvSpPr>
        <p:spPr>
          <a:xfrm>
            <a:off x="0" y="0"/>
            <a:ext cx="12192000" cy="6268598"/>
          </a:xfrm>
          <a:prstGeom prst="rect">
            <a:avLst/>
          </a:prstGeom>
          <a:gradFill>
            <a:gsLst>
              <a:gs pos="17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Plassholder for dato 3">
            <a:extLst>
              <a:ext uri="{FF2B5EF4-FFF2-40B4-BE49-F238E27FC236}">
                <a16:creationId xmlns:a16="http://schemas.microsoft.com/office/drawing/2014/main" id="{0B2EF09C-7E78-422F-6F06-CFA608178F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66299" y="6356350"/>
            <a:ext cx="315829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E262801-DC8B-124F-A42C-8F3C28329E36}" type="datetimeFigureOut">
              <a:rPr lang="nb-NO" noProof="0" smtClean="0"/>
              <a:pPr/>
              <a:t>21.04.2026</a:t>
            </a:fld>
            <a:endParaRPr lang="nb-NO" noProof="0"/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BF06036A-C751-E415-D5E2-E2637DE56F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10902" y="6356350"/>
            <a:ext cx="506689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nb-NO" noProof="0"/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2410A823-FE7C-1D3A-0620-0F1C0F782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4708" y="6356350"/>
            <a:ext cx="60190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86ECD49-2473-E54C-B6DE-BD0EF5603874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42859012-C396-1888-901D-FDF646A7D0C0}"/>
              </a:ext>
            </a:extLst>
          </p:cNvPr>
          <p:cNvSpPr txBox="1"/>
          <p:nvPr userDrawn="1"/>
        </p:nvSpPr>
        <p:spPr>
          <a:xfrm>
            <a:off x="13613778" y="-4008"/>
            <a:ext cx="18686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err="1"/>
              <a:t>Fjern</a:t>
            </a:r>
            <a:r>
              <a:rPr lang="en-GB" sz="1000"/>
              <a:t> den </a:t>
            </a:r>
            <a:r>
              <a:rPr lang="en-GB" sz="1000" err="1"/>
              <a:t>blå</a:t>
            </a:r>
            <a:r>
              <a:rPr lang="en-GB" sz="1000"/>
              <a:t> </a:t>
            </a:r>
            <a:r>
              <a:rPr lang="en-GB" sz="1000" err="1"/>
              <a:t>fargeforløpningen</a:t>
            </a:r>
            <a:r>
              <a:rPr lang="en-GB" sz="1000"/>
              <a:t> </a:t>
            </a:r>
            <a:r>
              <a:rPr lang="en-GB" sz="1000" err="1"/>
              <a:t>ved</a:t>
            </a:r>
            <a:r>
              <a:rPr lang="en-GB" sz="1000"/>
              <a:t> </a:t>
            </a:r>
            <a:r>
              <a:rPr lang="en-GB" sz="1000" err="1"/>
              <a:t>å</a:t>
            </a:r>
            <a:r>
              <a:rPr lang="en-GB" sz="1000"/>
              <a:t> </a:t>
            </a:r>
            <a:r>
              <a:rPr lang="en-GB" sz="1000" err="1"/>
              <a:t>høyreklikke</a:t>
            </a:r>
            <a:r>
              <a:rPr lang="en-GB" sz="1000"/>
              <a:t> </a:t>
            </a:r>
            <a:r>
              <a:rPr lang="en-GB" sz="1000" err="1"/>
              <a:t>på</a:t>
            </a:r>
            <a:r>
              <a:rPr lang="en-GB" sz="1000"/>
              <a:t> </a:t>
            </a:r>
            <a:r>
              <a:rPr lang="en-GB" sz="1000" err="1"/>
              <a:t>bakgrunnen</a:t>
            </a:r>
            <a:r>
              <a:rPr lang="en-GB" sz="1000"/>
              <a:t>, </a:t>
            </a:r>
            <a:r>
              <a:rPr lang="en-GB" sz="1000" err="1"/>
              <a:t>velg</a:t>
            </a:r>
            <a:r>
              <a:rPr lang="en-GB" sz="1000"/>
              <a:t> ‘</a:t>
            </a:r>
            <a:r>
              <a:rPr lang="en-GB" sz="1000" err="1"/>
              <a:t>formater</a:t>
            </a:r>
            <a:r>
              <a:rPr lang="en-GB" sz="1000"/>
              <a:t> </a:t>
            </a:r>
            <a:r>
              <a:rPr lang="en-GB" sz="1000" err="1"/>
              <a:t>bakgrunn</a:t>
            </a:r>
            <a:r>
              <a:rPr lang="en-GB" sz="1000"/>
              <a:t>’ </a:t>
            </a:r>
            <a:r>
              <a:rPr lang="en-GB" sz="1000" err="1"/>
              <a:t>og</a:t>
            </a:r>
            <a:r>
              <a:rPr lang="en-GB" sz="1000"/>
              <a:t> </a:t>
            </a:r>
            <a:r>
              <a:rPr lang="en-GB" sz="1000" err="1"/>
              <a:t>velg</a:t>
            </a:r>
            <a:r>
              <a:rPr lang="en-GB" sz="1000"/>
              <a:t> </a:t>
            </a:r>
            <a:r>
              <a:rPr lang="en-GB" sz="1000" err="1"/>
              <a:t>hvit</a:t>
            </a:r>
            <a:r>
              <a:rPr lang="en-GB" sz="1000"/>
              <a:t> </a:t>
            </a:r>
            <a:r>
              <a:rPr lang="en-GB" sz="1000" err="1"/>
              <a:t>farge</a:t>
            </a:r>
            <a:r>
              <a:rPr lang="en-GB" sz="1000"/>
              <a:t>.</a:t>
            </a:r>
          </a:p>
        </p:txBody>
      </p:sp>
      <p:sp>
        <p:nvSpPr>
          <p:cNvPr id="3" name="Plassholder for tekst 4">
            <a:extLst>
              <a:ext uri="{FF2B5EF4-FFF2-40B4-BE49-F238E27FC236}">
                <a16:creationId xmlns:a16="http://schemas.microsoft.com/office/drawing/2014/main" id="{6B981908-7A8E-AD7F-B5DD-07F3BD3EB95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623973" y="224848"/>
            <a:ext cx="324002" cy="324000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2" name="Plassholder for tekst 9">
            <a:extLst>
              <a:ext uri="{FF2B5EF4-FFF2-40B4-BE49-F238E27FC236}">
                <a16:creationId xmlns:a16="http://schemas.microsoft.com/office/drawing/2014/main" id="{2A39481A-F096-AE28-0007-D26C8820E37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7375" y="1698363"/>
            <a:ext cx="3190416" cy="1028713"/>
          </a:xfrm>
          <a:solidFill>
            <a:schemeClr val="accent6">
              <a:lumMod val="60000"/>
              <a:lumOff val="4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 noProof="0"/>
              <a:t>Tittel</a:t>
            </a:r>
          </a:p>
        </p:txBody>
      </p:sp>
      <p:sp>
        <p:nvSpPr>
          <p:cNvPr id="4" name="Plassholder for tekst 9">
            <a:extLst>
              <a:ext uri="{FF2B5EF4-FFF2-40B4-BE49-F238E27FC236}">
                <a16:creationId xmlns:a16="http://schemas.microsoft.com/office/drawing/2014/main" id="{EAD7EFBB-DD57-1654-7F34-BEEE5373406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77791" y="1698363"/>
            <a:ext cx="7652209" cy="1028713"/>
          </a:xfrm>
          <a:solidFill>
            <a:schemeClr val="bg1"/>
          </a:solidFill>
        </p:spPr>
        <p:txBody>
          <a:bodyPr lIns="360000" tIns="144000" rIns="360000" bIns="216000" anchor="ctr"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 noProof="0"/>
              <a:t>Tekst</a:t>
            </a:r>
          </a:p>
        </p:txBody>
      </p:sp>
      <p:sp>
        <p:nvSpPr>
          <p:cNvPr id="5" name="Plassholder for tekst 9">
            <a:extLst>
              <a:ext uri="{FF2B5EF4-FFF2-40B4-BE49-F238E27FC236}">
                <a16:creationId xmlns:a16="http://schemas.microsoft.com/office/drawing/2014/main" id="{C021BD34-6475-CCF0-46FD-C85CB089C0B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87375" y="2877807"/>
            <a:ext cx="3190416" cy="1028713"/>
          </a:xfrm>
          <a:solidFill>
            <a:schemeClr val="accent6">
              <a:lumMod val="60000"/>
              <a:lumOff val="4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 noProof="0"/>
              <a:t>Tittel</a:t>
            </a:r>
          </a:p>
        </p:txBody>
      </p:sp>
      <p:sp>
        <p:nvSpPr>
          <p:cNvPr id="9" name="Plassholder for tekst 9">
            <a:extLst>
              <a:ext uri="{FF2B5EF4-FFF2-40B4-BE49-F238E27FC236}">
                <a16:creationId xmlns:a16="http://schemas.microsoft.com/office/drawing/2014/main" id="{04109FEF-8C25-B2D9-261B-1EBCA821C97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77791" y="2877807"/>
            <a:ext cx="7652209" cy="1028713"/>
          </a:xfrm>
          <a:solidFill>
            <a:schemeClr val="bg1"/>
          </a:solidFill>
        </p:spPr>
        <p:txBody>
          <a:bodyPr lIns="360000" tIns="144000" rIns="360000" bIns="216000" anchor="ctr"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 noProof="0"/>
              <a:t>Tekst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E3D5407-EAD2-B910-23DA-FE0BF0328CB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7375" y="4057251"/>
            <a:ext cx="3190416" cy="1028713"/>
          </a:xfrm>
          <a:solidFill>
            <a:schemeClr val="accent6">
              <a:lumMod val="60000"/>
              <a:lumOff val="4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 noProof="0"/>
              <a:t>Tittel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60B7FC15-F7E0-AF94-5DA9-60355768221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77791" y="4057251"/>
            <a:ext cx="7652209" cy="1028713"/>
          </a:xfrm>
          <a:solidFill>
            <a:schemeClr val="bg1"/>
          </a:solidFill>
        </p:spPr>
        <p:txBody>
          <a:bodyPr lIns="360000" tIns="144000" rIns="360000" bIns="216000" anchor="ctr"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 noProof="0"/>
              <a:t>Tekst</a:t>
            </a:r>
          </a:p>
        </p:txBody>
      </p:sp>
      <p:sp>
        <p:nvSpPr>
          <p:cNvPr id="12" name="Plassholder for tekst 9">
            <a:extLst>
              <a:ext uri="{FF2B5EF4-FFF2-40B4-BE49-F238E27FC236}">
                <a16:creationId xmlns:a16="http://schemas.microsoft.com/office/drawing/2014/main" id="{2C0827DA-3CC8-5B86-09B5-0F4EA61E4A6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87375" y="5236694"/>
            <a:ext cx="3190416" cy="1028713"/>
          </a:xfrm>
          <a:solidFill>
            <a:schemeClr val="accent6">
              <a:lumMod val="60000"/>
              <a:lumOff val="4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 noProof="0"/>
              <a:t>Tittel</a:t>
            </a:r>
          </a:p>
        </p:txBody>
      </p:sp>
      <p:sp>
        <p:nvSpPr>
          <p:cNvPr id="16" name="Plassholder for tekst 9">
            <a:extLst>
              <a:ext uri="{FF2B5EF4-FFF2-40B4-BE49-F238E27FC236}">
                <a16:creationId xmlns:a16="http://schemas.microsoft.com/office/drawing/2014/main" id="{03C235D1-5CC1-DEAD-6450-EB9BB0513A7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7791" y="5236694"/>
            <a:ext cx="7652209" cy="1028713"/>
          </a:xfrm>
          <a:solidFill>
            <a:schemeClr val="bg1"/>
          </a:solidFill>
        </p:spPr>
        <p:txBody>
          <a:bodyPr lIns="360000" tIns="144000" rIns="360000" bIns="216000" anchor="ctr"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 noProof="0"/>
              <a:t>Tekst</a:t>
            </a:r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D4B7422C-7423-05E2-3C29-60BD8F761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403226"/>
            <a:ext cx="10872788" cy="11444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91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>
        <p:tmplLst>
          <p:tmpl>
            <p:tnLst>
              <p:par>
                <p:cTn presetID="2" presetClass="entr" presetSubtype="4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animBg="1">
        <p:tmplLst>
          <p:tmpl>
            <p:tnLst>
              <p:par>
                <p:cTn presetID="2" presetClass="entr" presetSubtype="4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animBg="1">
        <p:tmplLst>
          <p:tmpl>
            <p:tnLst>
              <p:par>
                <p:cTn presetID="2" presetClass="entr" presetSubtype="4" decel="5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4" decel="5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4" decel="5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4" decel="5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4" decel="5000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" presetClass="entr" presetSubtype="4" decel="5000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ier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ktangel 32">
            <a:extLst>
              <a:ext uri="{FF2B5EF4-FFF2-40B4-BE49-F238E27FC236}">
                <a16:creationId xmlns:a16="http://schemas.microsoft.com/office/drawing/2014/main" id="{E35512D7-E7F7-8778-5123-AFBBE5ACE20D}"/>
              </a:ext>
            </a:extLst>
          </p:cNvPr>
          <p:cNvSpPr/>
          <p:nvPr userDrawn="1"/>
        </p:nvSpPr>
        <p:spPr>
          <a:xfrm>
            <a:off x="0" y="0"/>
            <a:ext cx="12192000" cy="6268598"/>
          </a:xfrm>
          <a:prstGeom prst="rect">
            <a:avLst/>
          </a:prstGeom>
          <a:gradFill>
            <a:gsLst>
              <a:gs pos="17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Plassholder for dato 3">
            <a:extLst>
              <a:ext uri="{FF2B5EF4-FFF2-40B4-BE49-F238E27FC236}">
                <a16:creationId xmlns:a16="http://schemas.microsoft.com/office/drawing/2014/main" id="{0B2EF09C-7E78-422F-6F06-CFA608178F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66299" y="6356350"/>
            <a:ext cx="315829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E262801-DC8B-124F-A42C-8F3C28329E36}" type="datetimeFigureOut">
              <a:rPr lang="nb-NO" noProof="0" smtClean="0"/>
              <a:pPr/>
              <a:t>21.04.2026</a:t>
            </a:fld>
            <a:endParaRPr lang="nb-NO" noProof="0"/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BF06036A-C751-E415-D5E2-E2637DE56F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10902" y="6356350"/>
            <a:ext cx="506689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nb-NO" noProof="0"/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2410A823-FE7C-1D3A-0620-0F1C0F782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4708" y="6356350"/>
            <a:ext cx="60190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86ECD49-2473-E54C-B6DE-BD0EF5603874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42859012-C396-1888-901D-FDF646A7D0C0}"/>
              </a:ext>
            </a:extLst>
          </p:cNvPr>
          <p:cNvSpPr txBox="1"/>
          <p:nvPr userDrawn="1"/>
        </p:nvSpPr>
        <p:spPr>
          <a:xfrm>
            <a:off x="13613778" y="-4008"/>
            <a:ext cx="18686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err="1"/>
              <a:t>Fjern</a:t>
            </a:r>
            <a:r>
              <a:rPr lang="en-GB" sz="1000"/>
              <a:t> den </a:t>
            </a:r>
            <a:r>
              <a:rPr lang="en-GB" sz="1000" err="1"/>
              <a:t>blå</a:t>
            </a:r>
            <a:r>
              <a:rPr lang="en-GB" sz="1000"/>
              <a:t> </a:t>
            </a:r>
            <a:r>
              <a:rPr lang="en-GB" sz="1000" err="1"/>
              <a:t>fargeforløpningen</a:t>
            </a:r>
            <a:r>
              <a:rPr lang="en-GB" sz="1000"/>
              <a:t> </a:t>
            </a:r>
            <a:r>
              <a:rPr lang="en-GB" sz="1000" err="1"/>
              <a:t>ved</a:t>
            </a:r>
            <a:r>
              <a:rPr lang="en-GB" sz="1000"/>
              <a:t> </a:t>
            </a:r>
            <a:r>
              <a:rPr lang="en-GB" sz="1000" err="1"/>
              <a:t>å</a:t>
            </a:r>
            <a:r>
              <a:rPr lang="en-GB" sz="1000"/>
              <a:t> </a:t>
            </a:r>
            <a:r>
              <a:rPr lang="en-GB" sz="1000" err="1"/>
              <a:t>høyreklikke</a:t>
            </a:r>
            <a:r>
              <a:rPr lang="en-GB" sz="1000"/>
              <a:t> </a:t>
            </a:r>
            <a:r>
              <a:rPr lang="en-GB" sz="1000" err="1"/>
              <a:t>på</a:t>
            </a:r>
            <a:r>
              <a:rPr lang="en-GB" sz="1000"/>
              <a:t> </a:t>
            </a:r>
            <a:r>
              <a:rPr lang="en-GB" sz="1000" err="1"/>
              <a:t>bakgrunnen</a:t>
            </a:r>
            <a:r>
              <a:rPr lang="en-GB" sz="1000"/>
              <a:t>, </a:t>
            </a:r>
            <a:r>
              <a:rPr lang="en-GB" sz="1000" err="1"/>
              <a:t>velg</a:t>
            </a:r>
            <a:r>
              <a:rPr lang="en-GB" sz="1000"/>
              <a:t> ‘</a:t>
            </a:r>
            <a:r>
              <a:rPr lang="en-GB" sz="1000" err="1"/>
              <a:t>formater</a:t>
            </a:r>
            <a:r>
              <a:rPr lang="en-GB" sz="1000"/>
              <a:t> </a:t>
            </a:r>
            <a:r>
              <a:rPr lang="en-GB" sz="1000" err="1"/>
              <a:t>bakgrunn</a:t>
            </a:r>
            <a:r>
              <a:rPr lang="en-GB" sz="1000"/>
              <a:t>’ </a:t>
            </a:r>
            <a:r>
              <a:rPr lang="en-GB" sz="1000" err="1"/>
              <a:t>og</a:t>
            </a:r>
            <a:r>
              <a:rPr lang="en-GB" sz="1000"/>
              <a:t> </a:t>
            </a:r>
            <a:r>
              <a:rPr lang="en-GB" sz="1000" err="1"/>
              <a:t>velg</a:t>
            </a:r>
            <a:r>
              <a:rPr lang="en-GB" sz="1000"/>
              <a:t> </a:t>
            </a:r>
            <a:r>
              <a:rPr lang="en-GB" sz="1000" err="1"/>
              <a:t>hvit</a:t>
            </a:r>
            <a:r>
              <a:rPr lang="en-GB" sz="1000"/>
              <a:t> </a:t>
            </a:r>
            <a:r>
              <a:rPr lang="en-GB" sz="1000" err="1"/>
              <a:t>farge</a:t>
            </a:r>
            <a:r>
              <a:rPr lang="en-GB" sz="1000"/>
              <a:t>.</a:t>
            </a:r>
          </a:p>
        </p:txBody>
      </p:sp>
      <p:sp>
        <p:nvSpPr>
          <p:cNvPr id="3" name="Plassholder for tekst 4">
            <a:extLst>
              <a:ext uri="{FF2B5EF4-FFF2-40B4-BE49-F238E27FC236}">
                <a16:creationId xmlns:a16="http://schemas.microsoft.com/office/drawing/2014/main" id="{6B981908-7A8E-AD7F-B5DD-07F3BD3EB95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623973" y="224848"/>
            <a:ext cx="324002" cy="324000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nb-NO"/>
              <a:t> </a:t>
            </a:r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1F1BABF1-6927-982D-9580-48278BE77F0B}"/>
              </a:ext>
            </a:extLst>
          </p:cNvPr>
          <p:cNvGrpSpPr/>
          <p:nvPr userDrawn="1"/>
        </p:nvGrpSpPr>
        <p:grpSpPr>
          <a:xfrm>
            <a:off x="587375" y="1696598"/>
            <a:ext cx="10872787" cy="1033369"/>
            <a:chOff x="587376" y="1696598"/>
            <a:chExt cx="8517846" cy="1033369"/>
          </a:xfrm>
        </p:grpSpPr>
        <p:sp>
          <p:nvSpPr>
            <p:cNvPr id="5" name="TekstSylinder 4">
              <a:extLst>
                <a:ext uri="{FF2B5EF4-FFF2-40B4-BE49-F238E27FC236}">
                  <a16:creationId xmlns:a16="http://schemas.microsoft.com/office/drawing/2014/main" id="{E324B4B9-3339-005E-2DDF-07D702DDABBD}"/>
                </a:ext>
              </a:extLst>
            </p:cNvPr>
            <p:cNvSpPr txBox="1"/>
            <p:nvPr/>
          </p:nvSpPr>
          <p:spPr>
            <a:xfrm>
              <a:off x="587376" y="1696598"/>
              <a:ext cx="2499403" cy="103336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lIns="396000" tIns="144000" rIns="396000" bIns="144000" rtlCol="0" anchor="ctr">
              <a:noAutofit/>
            </a:bodyPr>
            <a:lstStyle/>
            <a:p>
              <a:pPr algn="ctr"/>
              <a:r>
                <a:rPr lang="nb-NO" sz="2000" noProof="0">
                  <a:solidFill>
                    <a:schemeClr val="bg1"/>
                  </a:solidFill>
                </a:rPr>
                <a:t>Lagspiller</a:t>
              </a:r>
            </a:p>
          </p:txBody>
        </p: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EC387C2C-8202-F430-3A1E-CE2D64DD2EF6}"/>
                </a:ext>
              </a:extLst>
            </p:cNvPr>
            <p:cNvSpPr txBox="1"/>
            <p:nvPr/>
          </p:nvSpPr>
          <p:spPr>
            <a:xfrm>
              <a:off x="3086779" y="1696598"/>
              <a:ext cx="6018443" cy="103336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96000" tIns="144000" rIns="396000" bIns="216000" rtlCol="0" anchor="ctr">
              <a:noAutofit/>
            </a:bodyPr>
            <a:lstStyle/>
            <a:p>
              <a:pPr>
                <a:spcAft>
                  <a:spcPts val="1200"/>
                </a:spcAft>
              </a:pPr>
              <a:r>
                <a:rPr lang="nb-NO" noProof="0"/>
                <a:t>Vi skaper kundeverdi gjennom å samhandle, vise hverandre </a:t>
              </a:r>
              <a:br>
                <a:rPr lang="nb-NO" noProof="0"/>
              </a:br>
              <a:r>
                <a:rPr lang="nb-NO" noProof="0"/>
                <a:t>tillit og være lojale mot felles mål</a:t>
              </a:r>
            </a:p>
          </p:txBody>
        </p:sp>
      </p:grp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82565BC9-28AE-45DE-24F2-C07A21E8BC30}"/>
              </a:ext>
            </a:extLst>
          </p:cNvPr>
          <p:cNvGrpSpPr/>
          <p:nvPr userDrawn="1"/>
        </p:nvGrpSpPr>
        <p:grpSpPr>
          <a:xfrm>
            <a:off x="587375" y="2876142"/>
            <a:ext cx="10872787" cy="1033369"/>
            <a:chOff x="587376" y="2880009"/>
            <a:chExt cx="8517846" cy="1033369"/>
          </a:xfrm>
        </p:grpSpPr>
        <p:sp>
          <p:nvSpPr>
            <p:cNvPr id="16" name="TekstSylinder 15">
              <a:extLst>
                <a:ext uri="{FF2B5EF4-FFF2-40B4-BE49-F238E27FC236}">
                  <a16:creationId xmlns:a16="http://schemas.microsoft.com/office/drawing/2014/main" id="{38686524-AC29-F032-C587-EF0EF2906411}"/>
                </a:ext>
              </a:extLst>
            </p:cNvPr>
            <p:cNvSpPr txBox="1"/>
            <p:nvPr/>
          </p:nvSpPr>
          <p:spPr>
            <a:xfrm>
              <a:off x="587376" y="2880009"/>
              <a:ext cx="2499403" cy="103336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lIns="396000" tIns="144000" rIns="396000" bIns="144000" rtlCol="0" anchor="ctr">
              <a:noAutofit/>
            </a:bodyPr>
            <a:lstStyle/>
            <a:p>
              <a:pPr algn="ctr"/>
              <a:r>
                <a:rPr lang="nb-NO" sz="2000" noProof="0">
                  <a:solidFill>
                    <a:schemeClr val="bg1"/>
                  </a:solidFill>
                </a:rPr>
                <a:t>Endringsvillig</a:t>
              </a:r>
            </a:p>
          </p:txBody>
        </p:sp>
        <p:sp>
          <p:nvSpPr>
            <p:cNvPr id="17" name="TekstSylinder 16">
              <a:extLst>
                <a:ext uri="{FF2B5EF4-FFF2-40B4-BE49-F238E27FC236}">
                  <a16:creationId xmlns:a16="http://schemas.microsoft.com/office/drawing/2014/main" id="{92C84112-F8FB-472C-0098-EBEB4DBA767E}"/>
                </a:ext>
              </a:extLst>
            </p:cNvPr>
            <p:cNvSpPr txBox="1"/>
            <p:nvPr/>
          </p:nvSpPr>
          <p:spPr>
            <a:xfrm>
              <a:off x="3086779" y="2880009"/>
              <a:ext cx="6018443" cy="103336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96000" tIns="144000" rIns="396000" bIns="216000" rtlCol="0" anchor="ctr">
              <a:noAutofit/>
            </a:bodyPr>
            <a:lstStyle/>
            <a:p>
              <a:pPr>
                <a:spcAft>
                  <a:spcPts val="1200"/>
                </a:spcAft>
              </a:pPr>
              <a:r>
                <a:rPr lang="nb-NO" noProof="0">
                  <a:solidFill>
                    <a:schemeClr val="tx1"/>
                  </a:solidFill>
                </a:rPr>
                <a:t>Vi er nysgjerrige, løsningsorienterte og tilegner oss </a:t>
              </a:r>
              <a:br>
                <a:rPr lang="nb-NO" noProof="0">
                  <a:solidFill>
                    <a:schemeClr val="tx1"/>
                  </a:solidFill>
                </a:rPr>
              </a:br>
              <a:r>
                <a:rPr lang="nb-NO" noProof="0">
                  <a:solidFill>
                    <a:schemeClr val="tx1"/>
                  </a:solidFill>
                </a:rPr>
                <a:t>nye måter å jobbe på </a:t>
              </a:r>
            </a:p>
          </p:txBody>
        </p:sp>
      </p:grpSp>
      <p:grpSp>
        <p:nvGrpSpPr>
          <p:cNvPr id="18" name="Gruppe 17">
            <a:extLst>
              <a:ext uri="{FF2B5EF4-FFF2-40B4-BE49-F238E27FC236}">
                <a16:creationId xmlns:a16="http://schemas.microsoft.com/office/drawing/2014/main" id="{9E2316AB-4D96-4D14-F077-1B044E1FDB89}"/>
              </a:ext>
            </a:extLst>
          </p:cNvPr>
          <p:cNvGrpSpPr/>
          <p:nvPr userDrawn="1"/>
        </p:nvGrpSpPr>
        <p:grpSpPr>
          <a:xfrm>
            <a:off x="587375" y="4055686"/>
            <a:ext cx="10872787" cy="1033369"/>
            <a:chOff x="587376" y="4040216"/>
            <a:chExt cx="8517846" cy="1033369"/>
          </a:xfrm>
        </p:grpSpPr>
        <p:sp>
          <p:nvSpPr>
            <p:cNvPr id="25" name="TekstSylinder 24">
              <a:extLst>
                <a:ext uri="{FF2B5EF4-FFF2-40B4-BE49-F238E27FC236}">
                  <a16:creationId xmlns:a16="http://schemas.microsoft.com/office/drawing/2014/main" id="{0B8F484B-544A-9EA2-9E6A-79D91028C7A2}"/>
                </a:ext>
              </a:extLst>
            </p:cNvPr>
            <p:cNvSpPr txBox="1"/>
            <p:nvPr/>
          </p:nvSpPr>
          <p:spPr>
            <a:xfrm>
              <a:off x="587376" y="4040216"/>
              <a:ext cx="2499403" cy="103336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lIns="396000" tIns="144000" rIns="396000" bIns="144000" rtlCol="0" anchor="ctr">
              <a:noAutofit/>
            </a:bodyPr>
            <a:lstStyle/>
            <a:p>
              <a:pPr algn="ctr"/>
              <a:r>
                <a:rPr lang="nb-NO" sz="2000" noProof="0">
                  <a:solidFill>
                    <a:schemeClr val="bg1"/>
                  </a:solidFill>
                </a:rPr>
                <a:t>Ansvarlig</a:t>
              </a:r>
            </a:p>
          </p:txBody>
        </p:sp>
        <p:sp>
          <p:nvSpPr>
            <p:cNvPr id="26" name="TekstSylinder 25">
              <a:extLst>
                <a:ext uri="{FF2B5EF4-FFF2-40B4-BE49-F238E27FC236}">
                  <a16:creationId xmlns:a16="http://schemas.microsoft.com/office/drawing/2014/main" id="{11AC2C69-F2DB-8DFC-6C0D-7FD011ED57AF}"/>
                </a:ext>
              </a:extLst>
            </p:cNvPr>
            <p:cNvSpPr txBox="1"/>
            <p:nvPr/>
          </p:nvSpPr>
          <p:spPr>
            <a:xfrm>
              <a:off x="3086779" y="4040216"/>
              <a:ext cx="6018443" cy="103336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96000" tIns="144000" rIns="396000" bIns="216000" rtlCol="0" anchor="ctr">
              <a:noAutofit/>
            </a:bodyPr>
            <a:lstStyle/>
            <a:p>
              <a:pPr>
                <a:spcAft>
                  <a:spcPts val="1200"/>
                </a:spcAft>
              </a:pPr>
              <a:r>
                <a:rPr lang="nb-NO" noProof="0"/>
                <a:t>Vi jobber tverrfaglig for å kunne forventningsstyre, </a:t>
              </a:r>
              <a:br>
                <a:rPr lang="nb-NO" noProof="0"/>
              </a:br>
              <a:r>
                <a:rPr lang="nb-NO" noProof="0"/>
                <a:t>prioritere og holde det vi lover</a:t>
              </a:r>
              <a:endParaRPr lang="nb-NO" noProof="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uppe 26">
            <a:extLst>
              <a:ext uri="{FF2B5EF4-FFF2-40B4-BE49-F238E27FC236}">
                <a16:creationId xmlns:a16="http://schemas.microsoft.com/office/drawing/2014/main" id="{6BAB43C8-2D51-6EC4-5425-7A94B042E142}"/>
              </a:ext>
            </a:extLst>
          </p:cNvPr>
          <p:cNvGrpSpPr/>
          <p:nvPr userDrawn="1"/>
        </p:nvGrpSpPr>
        <p:grpSpPr>
          <a:xfrm>
            <a:off x="587375" y="5235229"/>
            <a:ext cx="10872787" cy="1033369"/>
            <a:chOff x="587376" y="5235229"/>
            <a:chExt cx="8517846" cy="1033369"/>
          </a:xfrm>
        </p:grpSpPr>
        <p:sp>
          <p:nvSpPr>
            <p:cNvPr id="28" name="TekstSylinder 27">
              <a:extLst>
                <a:ext uri="{FF2B5EF4-FFF2-40B4-BE49-F238E27FC236}">
                  <a16:creationId xmlns:a16="http://schemas.microsoft.com/office/drawing/2014/main" id="{50A0694D-F747-C017-EC51-15086FDAA363}"/>
                </a:ext>
              </a:extLst>
            </p:cNvPr>
            <p:cNvSpPr txBox="1"/>
            <p:nvPr/>
          </p:nvSpPr>
          <p:spPr>
            <a:xfrm>
              <a:off x="587376" y="5235229"/>
              <a:ext cx="2499403" cy="103336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lIns="396000" tIns="144000" rIns="396000" bIns="144000" rtlCol="0" anchor="ctr">
              <a:noAutofit/>
            </a:bodyPr>
            <a:lstStyle/>
            <a:p>
              <a:pPr algn="ctr"/>
              <a:r>
                <a:rPr lang="nb-NO" sz="2000" noProof="0">
                  <a:solidFill>
                    <a:schemeClr val="bg1"/>
                  </a:solidFill>
                </a:rPr>
                <a:t>Nytenkende</a:t>
              </a:r>
            </a:p>
          </p:txBody>
        </p:sp>
        <p:sp>
          <p:nvSpPr>
            <p:cNvPr id="29" name="TekstSylinder 28">
              <a:extLst>
                <a:ext uri="{FF2B5EF4-FFF2-40B4-BE49-F238E27FC236}">
                  <a16:creationId xmlns:a16="http://schemas.microsoft.com/office/drawing/2014/main" id="{A71B2B26-E0D2-6BE0-2AEE-55CDC78B59EE}"/>
                </a:ext>
              </a:extLst>
            </p:cNvPr>
            <p:cNvSpPr txBox="1"/>
            <p:nvPr/>
          </p:nvSpPr>
          <p:spPr>
            <a:xfrm>
              <a:off x="3086779" y="5235229"/>
              <a:ext cx="6018443" cy="103336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96000" tIns="144000" rIns="396000" bIns="216000" rtlCol="0" anchor="ctr">
              <a:noAutofit/>
            </a:bodyPr>
            <a:lstStyle/>
            <a:p>
              <a:pPr>
                <a:spcAft>
                  <a:spcPts val="1200"/>
                </a:spcAft>
              </a:pPr>
              <a:r>
                <a:rPr lang="nb-NO" noProof="0">
                  <a:solidFill>
                    <a:schemeClr val="tx1"/>
                  </a:solidFill>
                </a:rPr>
                <a:t>Vi er modige og setter oss utfordrende mål som skaper </a:t>
              </a:r>
              <a:br>
                <a:rPr lang="nb-NO" noProof="0">
                  <a:solidFill>
                    <a:schemeClr val="tx1"/>
                  </a:solidFill>
                </a:rPr>
              </a:br>
              <a:r>
                <a:rPr lang="nb-NO" noProof="0">
                  <a:solidFill>
                    <a:schemeClr val="tx1"/>
                  </a:solidFill>
                </a:rPr>
                <a:t>stolthet ved felles leveranser og innovasjon</a:t>
              </a:r>
            </a:p>
          </p:txBody>
        </p:sp>
      </p:grpSp>
      <p:sp>
        <p:nvSpPr>
          <p:cNvPr id="32" name="Tittel 1">
            <a:extLst>
              <a:ext uri="{FF2B5EF4-FFF2-40B4-BE49-F238E27FC236}">
                <a16:creationId xmlns:a16="http://schemas.microsoft.com/office/drawing/2014/main" id="{017AAD89-9ABC-1619-AC0F-E9B7A44497A1}"/>
              </a:ext>
            </a:extLst>
          </p:cNvPr>
          <p:cNvSpPr txBox="1">
            <a:spLocks/>
          </p:cNvSpPr>
          <p:nvPr userDrawn="1"/>
        </p:nvSpPr>
        <p:spPr>
          <a:xfrm>
            <a:off x="587375" y="403226"/>
            <a:ext cx="10872788" cy="81412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noProof="0"/>
              <a:t>Våre verdier</a:t>
            </a:r>
          </a:p>
        </p:txBody>
      </p:sp>
    </p:spTree>
    <p:extLst>
      <p:ext uri="{BB962C8B-B14F-4D97-AF65-F5344CB8AC3E}">
        <p14:creationId xmlns:p14="http://schemas.microsoft.com/office/powerpoint/2010/main" val="57215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lys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D0F03EF4-4791-FAF5-0223-00873BCC950E}"/>
              </a:ext>
            </a:extLst>
          </p:cNvPr>
          <p:cNvSpPr/>
          <p:nvPr userDrawn="1"/>
        </p:nvSpPr>
        <p:spPr>
          <a:xfrm>
            <a:off x="2844052" y="2642346"/>
            <a:ext cx="470648" cy="470648"/>
          </a:xfrm>
          <a:prstGeom prst="ellipse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BA8AE95-5024-BCDB-46D0-26CD1A68E64A}"/>
              </a:ext>
            </a:extLst>
          </p:cNvPr>
          <p:cNvSpPr/>
          <p:nvPr userDrawn="1"/>
        </p:nvSpPr>
        <p:spPr>
          <a:xfrm>
            <a:off x="2844052" y="3153334"/>
            <a:ext cx="470648" cy="470648"/>
          </a:xfrm>
          <a:prstGeom prst="ellipse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A9997858-32B9-C4F7-D3EA-DCBD76BC832C}"/>
              </a:ext>
            </a:extLst>
          </p:cNvPr>
          <p:cNvSpPr/>
          <p:nvPr userDrawn="1"/>
        </p:nvSpPr>
        <p:spPr>
          <a:xfrm>
            <a:off x="2339787" y="3153334"/>
            <a:ext cx="470648" cy="470648"/>
          </a:xfrm>
          <a:prstGeom prst="ellipse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Bilde 2" descr="Et bilde som inneholder Font, Grafikk, grafisk design, skjermbilde&#10;&#10;Automatisk generert beskrivelse">
            <a:extLst>
              <a:ext uri="{FF2B5EF4-FFF2-40B4-BE49-F238E27FC236}">
                <a16:creationId xmlns:a16="http://schemas.microsoft.com/office/drawing/2014/main" id="{A5561B77-BC82-6984-68A8-629DECCED4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22151" y="2747894"/>
            <a:ext cx="7347695" cy="136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84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7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4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innhold - Bl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innhold 2"/>
          <p:cNvSpPr>
            <a:spLocks noGrp="1"/>
          </p:cNvSpPr>
          <p:nvPr>
            <p:ph idx="14"/>
          </p:nvPr>
        </p:nvSpPr>
        <p:spPr>
          <a:xfrm>
            <a:off x="838200" y="1238489"/>
            <a:ext cx="10515600" cy="48845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289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 b="1">
                <a:solidFill>
                  <a:srgbClr val="003388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433350"/>
            <a:ext cx="1158240" cy="288125"/>
          </a:xfrm>
        </p:spPr>
        <p:txBody>
          <a:bodyPr/>
          <a:lstStyle/>
          <a:p>
            <a:fld id="{5AB131B5-053E-DD40-9B25-6FB3F10320AD}" type="datetimeFigureOut">
              <a:rPr lang="nb-NO" smtClean="0"/>
              <a:t>21.04.2026</a:t>
            </a:fld>
            <a:endParaRPr lang="nb-NO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095500" y="6433350"/>
            <a:ext cx="6673746" cy="288125"/>
          </a:xfrm>
        </p:spPr>
        <p:txBody>
          <a:bodyPr/>
          <a:lstStyle/>
          <a:p>
            <a:endParaRPr lang="nb-NO"/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874177" y="6433350"/>
            <a:ext cx="801973" cy="288125"/>
          </a:xfrm>
        </p:spPr>
        <p:txBody>
          <a:bodyPr/>
          <a:lstStyle/>
          <a:p>
            <a:fld id="{9FB0A734-4DA5-424C-AAEC-82F5F62A01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27662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innhold to spalter - Bl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289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 b="1">
                <a:solidFill>
                  <a:srgbClr val="003388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3"/>
          </p:nvPr>
        </p:nvSpPr>
        <p:spPr>
          <a:xfrm>
            <a:off x="6169307" y="1238490"/>
            <a:ext cx="5184494" cy="48845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innhold 2"/>
          <p:cNvSpPr>
            <a:spLocks noGrp="1"/>
          </p:cNvSpPr>
          <p:nvPr>
            <p:ph idx="14"/>
          </p:nvPr>
        </p:nvSpPr>
        <p:spPr>
          <a:xfrm>
            <a:off x="838200" y="1238489"/>
            <a:ext cx="5184494" cy="48845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433350"/>
            <a:ext cx="1158240" cy="288125"/>
          </a:xfrm>
        </p:spPr>
        <p:txBody>
          <a:bodyPr/>
          <a:lstStyle/>
          <a:p>
            <a:fld id="{5AB131B5-053E-DD40-9B25-6FB3F10320AD}" type="datetimeFigureOut">
              <a:rPr lang="nb-NO" smtClean="0"/>
              <a:t>21.04.2026</a:t>
            </a:fld>
            <a:endParaRPr lang="nb-NO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095500" y="6433350"/>
            <a:ext cx="6673746" cy="288125"/>
          </a:xfrm>
        </p:spPr>
        <p:txBody>
          <a:bodyPr/>
          <a:lstStyle/>
          <a:p>
            <a:endParaRPr lang="nb-NO"/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874177" y="6433350"/>
            <a:ext cx="801973" cy="288125"/>
          </a:xfrm>
        </p:spPr>
        <p:txBody>
          <a:bodyPr/>
          <a:lstStyle/>
          <a:p>
            <a:fld id="{9FB0A734-4DA5-424C-AAEC-82F5F62A01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34788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7360BA-41AA-0E45-87D0-810569E6B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841" y="1171928"/>
            <a:ext cx="11520000" cy="1437957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4D937EF-6B94-AE4E-B08B-229BFC3FD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841" y="2680275"/>
            <a:ext cx="11520000" cy="78927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31" name="TekstSylinder 130">
            <a:extLst>
              <a:ext uri="{FF2B5EF4-FFF2-40B4-BE49-F238E27FC236}">
                <a16:creationId xmlns:a16="http://schemas.microsoft.com/office/drawing/2014/main" id="{8BFADD73-5F6D-CD4A-BC3E-01EF99854F34}"/>
              </a:ext>
            </a:extLst>
          </p:cNvPr>
          <p:cNvSpPr txBox="1"/>
          <p:nvPr/>
        </p:nvSpPr>
        <p:spPr>
          <a:xfrm>
            <a:off x="0" y="5535582"/>
            <a:ext cx="12192000" cy="400110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nb-NO" sz="2000" b="1" i="1" u="none" strike="noStrike" kern="1200" cap="none" spc="0" dirty="0">
                <a:ln w="0"/>
                <a:solidFill>
                  <a:schemeClr val="tx2"/>
                </a:solidFill>
                <a:effectLst/>
                <a:latin typeface="+mj-lt"/>
                <a:ea typeface="+mn-ea"/>
                <a:cs typeface="+mn-cs"/>
              </a:rPr>
              <a:t>Respekt • Faglig dyktighet • Tilgjengelighet • Engasjement</a:t>
            </a:r>
            <a:endParaRPr lang="nb-NO" sz="2000" b="1" i="1" cap="none" spc="0" dirty="0">
              <a:ln w="0"/>
              <a:solidFill>
                <a:schemeClr val="tx2"/>
              </a:solidFill>
              <a:effectLst/>
              <a:latin typeface="+mj-lt"/>
            </a:endParaRPr>
          </a:p>
        </p:txBody>
      </p:sp>
      <p:sp>
        <p:nvSpPr>
          <p:cNvPr id="20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320841" y="3539937"/>
            <a:ext cx="11520000" cy="831372"/>
          </a:xfrm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ctr">
              <a:buNone/>
              <a:defRPr lang="nb-NO" sz="2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+mj-ea"/>
                <a:cs typeface="+mj-cs"/>
              </a:defRPr>
            </a:lvl1pPr>
          </a:lstStyle>
          <a:p>
            <a:pPr lvl="0"/>
            <a:r>
              <a:rPr lang="nb-NO" dirty="0"/>
              <a:t>Klikk for å legge til navn og tittel på foredragsholder </a:t>
            </a:r>
          </a:p>
        </p:txBody>
      </p:sp>
      <p:sp>
        <p:nvSpPr>
          <p:cNvPr id="22" name="Plassholder for tekst 19"/>
          <p:cNvSpPr>
            <a:spLocks noGrp="1"/>
          </p:cNvSpPr>
          <p:nvPr>
            <p:ph type="body" sz="quarter" idx="11" hasCustomPrompt="1"/>
          </p:nvPr>
        </p:nvSpPr>
        <p:spPr>
          <a:xfrm>
            <a:off x="320841" y="4439237"/>
            <a:ext cx="11520000" cy="50165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nb-NO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pPr lvl="0"/>
            <a:r>
              <a:rPr lang="nb-NO" dirty="0"/>
              <a:t>Klikk for å legge til dato og sted</a:t>
            </a:r>
          </a:p>
        </p:txBody>
      </p:sp>
    </p:spTree>
    <p:extLst>
      <p:ext uri="{BB962C8B-B14F-4D97-AF65-F5344CB8AC3E}">
        <p14:creationId xmlns:p14="http://schemas.microsoft.com/office/powerpoint/2010/main" val="22070456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tel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561B29A-A12D-48EB-8717-E4FDBE845118}" type="datetimeFigureOut">
              <a:rPr lang="nb-NO" smtClean="0"/>
              <a:t>21.04.2026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1FF6494-B419-4420-92AD-8BD4C5CFAA75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Plassholder for tekst 2"/>
          <p:cNvSpPr>
            <a:spLocks noGrp="1"/>
          </p:cNvSpPr>
          <p:nvPr>
            <p:ph type="body" sz="quarter" idx="17"/>
          </p:nvPr>
        </p:nvSpPr>
        <p:spPr>
          <a:xfrm>
            <a:off x="276225" y="1001713"/>
            <a:ext cx="11639550" cy="514826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Klikk for å redigere tekststiler i malen</a:t>
            </a:r>
          </a:p>
          <a:p>
            <a:pPr marL="2286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Andre nivå</a:t>
            </a:r>
          </a:p>
          <a:p>
            <a:pPr marL="2286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Tredje nivå</a:t>
            </a:r>
          </a:p>
          <a:p>
            <a:pPr marL="2286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Fjerde nivå</a:t>
            </a:r>
          </a:p>
          <a:p>
            <a:pPr marL="228600" lvl="4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2171932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lassholder for innhold 3">
            <a:extLst>
              <a:ext uri="{FF2B5EF4-FFF2-40B4-BE49-F238E27FC236}">
                <a16:creationId xmlns:a16="http://schemas.microsoft.com/office/drawing/2014/main" id="{9B4ECABB-1F1C-4B63-B759-D0320069A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6600" y="1193484"/>
            <a:ext cx="5760000" cy="5040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Klikk for å redigere tekststiler i malen</a:t>
            </a:r>
          </a:p>
          <a:p>
            <a:pPr marL="2286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Andre nivå</a:t>
            </a:r>
          </a:p>
          <a:p>
            <a:pPr marL="2286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Tredje nivå</a:t>
            </a:r>
          </a:p>
          <a:p>
            <a:pPr marL="2286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Fjerde nivå</a:t>
            </a:r>
          </a:p>
          <a:p>
            <a:pPr marL="228600" lvl="4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innhold 3">
            <a:extLst>
              <a:ext uri="{FF2B5EF4-FFF2-40B4-BE49-F238E27FC236}">
                <a16:creationId xmlns:a16="http://schemas.microsoft.com/office/drawing/2014/main" id="{9B4ECABB-1F1C-4B63-B759-D0320069ACB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55400" y="1193484"/>
            <a:ext cx="5760000" cy="5040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Klikk for å redigere tekststiler i malen</a:t>
            </a:r>
          </a:p>
          <a:p>
            <a:pPr marL="2286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Andre nivå</a:t>
            </a:r>
          </a:p>
          <a:p>
            <a:pPr marL="2286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Tredje nivå</a:t>
            </a:r>
          </a:p>
          <a:p>
            <a:pPr marL="2286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Fjerde nivå</a:t>
            </a:r>
          </a:p>
          <a:p>
            <a:pPr marL="228600" lvl="4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Femte nivå</a:t>
            </a:r>
            <a:endParaRPr lang="nb-NO" dirty="0"/>
          </a:p>
        </p:txBody>
      </p:sp>
      <p:sp>
        <p:nvSpPr>
          <p:cNvPr id="18" name="Tittel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561B29A-A12D-48EB-8717-E4FDBE845118}" type="datetimeFigureOut">
              <a:rPr lang="nb-NO" smtClean="0"/>
              <a:t>21.04.2026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1FF6494-B419-4420-92AD-8BD4C5CFAA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73535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DF462F9-5A86-478A-A355-27E56493C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6600" y="1193484"/>
            <a:ext cx="5760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B4ECABB-1F1C-4B63-B759-D0320069A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6600" y="2017396"/>
            <a:ext cx="5760000" cy="413575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Klikk for å redigere tekststiler i malen</a:t>
            </a:r>
          </a:p>
          <a:p>
            <a:pPr marL="2286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Andre nivå</a:t>
            </a:r>
          </a:p>
          <a:p>
            <a:pPr marL="2286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Tredje nivå</a:t>
            </a:r>
          </a:p>
          <a:p>
            <a:pPr marL="2286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Fjerde nivå</a:t>
            </a:r>
          </a:p>
          <a:p>
            <a:pPr marL="228600" lvl="4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tekst 2">
            <a:extLst>
              <a:ext uri="{FF2B5EF4-FFF2-40B4-BE49-F238E27FC236}">
                <a16:creationId xmlns:a16="http://schemas.microsoft.com/office/drawing/2014/main" id="{DDF462F9-5A86-478A-A355-27E56493C4F4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155400" y="1193484"/>
            <a:ext cx="5760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innhold 3">
            <a:extLst>
              <a:ext uri="{FF2B5EF4-FFF2-40B4-BE49-F238E27FC236}">
                <a16:creationId xmlns:a16="http://schemas.microsoft.com/office/drawing/2014/main" id="{9B4ECABB-1F1C-4B63-B759-D0320069ACB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55400" y="2017396"/>
            <a:ext cx="5760000" cy="413575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Klikk for å redigere tekststiler i malen</a:t>
            </a:r>
          </a:p>
          <a:p>
            <a:pPr marL="2286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Andre nivå</a:t>
            </a:r>
          </a:p>
          <a:p>
            <a:pPr marL="2286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Tredje nivå</a:t>
            </a:r>
          </a:p>
          <a:p>
            <a:pPr marL="2286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Fjerde nivå</a:t>
            </a:r>
          </a:p>
          <a:p>
            <a:pPr marL="228600" lvl="4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Femte nivå</a:t>
            </a:r>
            <a:endParaRPr lang="nb-NO" dirty="0"/>
          </a:p>
        </p:txBody>
      </p:sp>
      <p:sp>
        <p:nvSpPr>
          <p:cNvPr id="17" name="Tittel 16"/>
          <p:cNvSpPr>
            <a:spLocks noGrp="1"/>
          </p:cNvSpPr>
          <p:nvPr>
            <p:ph type="title"/>
          </p:nvPr>
        </p:nvSpPr>
        <p:spPr>
          <a:xfrm>
            <a:off x="276600" y="287999"/>
            <a:ext cx="11638800" cy="540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561B29A-A12D-48EB-8717-E4FDBE845118}" type="datetimeFigureOut">
              <a:rPr lang="nb-NO" smtClean="0"/>
              <a:t>21.04.2026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1FF6494-B419-4420-92AD-8BD4C5CFAA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30082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A19BF88-5137-4E4E-A149-AEC5D4F21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00" y="287999"/>
            <a:ext cx="5400000" cy="1769401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F84722C-8465-4395-AFFC-043D1163F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3200" y="287999"/>
            <a:ext cx="6172200" cy="591480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Klikk for å redigere tekststiler i malen</a:t>
            </a:r>
          </a:p>
          <a:p>
            <a:pPr marL="2286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Andre nivå</a:t>
            </a:r>
          </a:p>
          <a:p>
            <a:pPr marL="2286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Tredje nivå</a:t>
            </a:r>
          </a:p>
          <a:p>
            <a:pPr marL="2286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Fjerde nivå</a:t>
            </a:r>
          </a:p>
          <a:p>
            <a:pPr marL="228600" lvl="4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568503D-E1B2-47A0-88F8-FD595D8C52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6599" y="2082800"/>
            <a:ext cx="5400000" cy="412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B29A-A12D-48EB-8717-E4FDBE845118}" type="datetimeFigureOut">
              <a:rPr lang="nb-NO" smtClean="0"/>
              <a:t>21.04.2026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F6494-B419-4420-92AD-8BD4C5CFAA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8991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– mø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5C9341-3E0A-B967-5AAE-73AA6353E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1E0EE15-3BF7-5875-D65E-D434A83B9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7" name="Plassholder for dato 3">
            <a:extLst>
              <a:ext uri="{FF2B5EF4-FFF2-40B4-BE49-F238E27FC236}">
                <a16:creationId xmlns:a16="http://schemas.microsoft.com/office/drawing/2014/main" id="{D05DF7AE-2F50-1BBB-41D7-125B4C4D3C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66299" y="6356350"/>
            <a:ext cx="315829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E262801-DC8B-124F-A42C-8F3C28329E36}" type="datetimeFigureOut">
              <a:rPr lang="nb-NO" noProof="0" smtClean="0"/>
              <a:pPr/>
              <a:t>21.04.2026</a:t>
            </a:fld>
            <a:endParaRPr lang="nb-NO" noProof="0"/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45BA45CF-7AD8-66BC-3A0B-F0F8503AD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10902" y="6356350"/>
            <a:ext cx="506689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nb-NO" noProof="0"/>
          </a:p>
        </p:txBody>
      </p:sp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E40F17D6-F268-C6A4-2A00-F945BCAE78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4708" y="6356350"/>
            <a:ext cx="60190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86ECD49-2473-E54C-B6DE-BD0EF5603874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5BA0367B-F432-3721-768E-DC618FB00964}"/>
              </a:ext>
            </a:extLst>
          </p:cNvPr>
          <p:cNvSpPr txBox="1"/>
          <p:nvPr userDrawn="1"/>
        </p:nvSpPr>
        <p:spPr>
          <a:xfrm>
            <a:off x="13613778" y="-4008"/>
            <a:ext cx="18686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err="1"/>
              <a:t>Fjern</a:t>
            </a:r>
            <a:r>
              <a:rPr lang="en-GB" sz="1000"/>
              <a:t> den </a:t>
            </a:r>
            <a:r>
              <a:rPr lang="en-GB" sz="1000" err="1"/>
              <a:t>blå</a:t>
            </a:r>
            <a:r>
              <a:rPr lang="en-GB" sz="1000"/>
              <a:t> </a:t>
            </a:r>
            <a:r>
              <a:rPr lang="en-GB" sz="1000" err="1"/>
              <a:t>fargeforløpningen</a:t>
            </a:r>
            <a:r>
              <a:rPr lang="en-GB" sz="1000"/>
              <a:t> </a:t>
            </a:r>
            <a:r>
              <a:rPr lang="en-GB" sz="1000" err="1"/>
              <a:t>ved</a:t>
            </a:r>
            <a:r>
              <a:rPr lang="en-GB" sz="1000"/>
              <a:t> </a:t>
            </a:r>
            <a:r>
              <a:rPr lang="en-GB" sz="1000" err="1"/>
              <a:t>å</a:t>
            </a:r>
            <a:r>
              <a:rPr lang="en-GB" sz="1000"/>
              <a:t> </a:t>
            </a:r>
            <a:r>
              <a:rPr lang="en-GB" sz="1000" err="1"/>
              <a:t>høyreklikke</a:t>
            </a:r>
            <a:r>
              <a:rPr lang="en-GB" sz="1000"/>
              <a:t> </a:t>
            </a:r>
            <a:r>
              <a:rPr lang="en-GB" sz="1000" err="1"/>
              <a:t>på</a:t>
            </a:r>
            <a:r>
              <a:rPr lang="en-GB" sz="1000"/>
              <a:t> </a:t>
            </a:r>
            <a:r>
              <a:rPr lang="en-GB" sz="1000" err="1"/>
              <a:t>bakgrunnen</a:t>
            </a:r>
            <a:r>
              <a:rPr lang="en-GB" sz="1000"/>
              <a:t>, </a:t>
            </a:r>
            <a:r>
              <a:rPr lang="en-GB" sz="1000" err="1"/>
              <a:t>velg</a:t>
            </a:r>
            <a:r>
              <a:rPr lang="en-GB" sz="1000"/>
              <a:t> ‘</a:t>
            </a:r>
            <a:r>
              <a:rPr lang="en-GB" sz="1000" err="1"/>
              <a:t>formater</a:t>
            </a:r>
            <a:r>
              <a:rPr lang="en-GB" sz="1000"/>
              <a:t> </a:t>
            </a:r>
            <a:r>
              <a:rPr lang="en-GB" sz="1000" err="1"/>
              <a:t>bakgrunn</a:t>
            </a:r>
            <a:r>
              <a:rPr lang="en-GB" sz="1000"/>
              <a:t>’ </a:t>
            </a:r>
            <a:r>
              <a:rPr lang="en-GB" sz="1000" err="1"/>
              <a:t>og</a:t>
            </a:r>
            <a:r>
              <a:rPr lang="en-GB" sz="1000"/>
              <a:t> </a:t>
            </a:r>
            <a:r>
              <a:rPr lang="en-GB" sz="1000" err="1"/>
              <a:t>velg</a:t>
            </a:r>
            <a:r>
              <a:rPr lang="en-GB" sz="1000"/>
              <a:t> </a:t>
            </a:r>
            <a:r>
              <a:rPr lang="en-GB" sz="1000" err="1"/>
              <a:t>hvit</a:t>
            </a:r>
            <a:r>
              <a:rPr lang="en-GB" sz="1000"/>
              <a:t> </a:t>
            </a:r>
            <a:r>
              <a:rPr lang="en-GB" sz="1000" err="1"/>
              <a:t>farge</a:t>
            </a:r>
            <a:r>
              <a:rPr lang="en-GB" sz="1000"/>
              <a:t>.</a:t>
            </a:r>
          </a:p>
        </p:txBody>
      </p:sp>
      <p:pic>
        <p:nvPicPr>
          <p:cNvPr id="6" name="Bilde 5" descr="Et bilde som inneholder Font, Grafikk, grafisk design, skjermbilde&#10;&#10;Automatisk generert beskrivelse">
            <a:extLst>
              <a:ext uri="{FF2B5EF4-FFF2-40B4-BE49-F238E27FC236}">
                <a16:creationId xmlns:a16="http://schemas.microsoft.com/office/drawing/2014/main" id="{9904503F-7114-A17E-EB30-63B09742E0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1432" b="-7691"/>
          <a:stretch/>
        </p:blipFill>
        <p:spPr>
          <a:xfrm>
            <a:off x="11623975" y="224848"/>
            <a:ext cx="324000" cy="34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2459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36B405D-122C-43B5-A8CA-85434D343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00" y="287999"/>
            <a:ext cx="5400000" cy="17694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48C09C2-DF02-40AC-B9AB-30AC0355C5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43200" y="287999"/>
            <a:ext cx="6172200" cy="59148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46F2FCD-1ACD-48BE-9487-6A70DE923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6599" y="2081350"/>
            <a:ext cx="5400000" cy="4121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B29A-A12D-48EB-8717-E4FDBE845118}" type="datetimeFigureOut">
              <a:rPr lang="nb-NO" smtClean="0"/>
              <a:t>21.04.2026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F6494-B419-4420-92AD-8BD4C5CFAA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07035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B29A-A12D-48EB-8717-E4FDBE845118}" type="datetimeFigureOut">
              <a:rPr lang="nb-NO" smtClean="0"/>
              <a:t>21.04.2026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F6494-B419-4420-92AD-8BD4C5CFAA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58892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76000" y="869541"/>
            <a:ext cx="11640000" cy="5280000"/>
          </a:xfrm>
        </p:spPr>
        <p:txBody>
          <a:bodyPr vert="vert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179388" marR="0" lvl="0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/>
              <a:t>Klikk for å redigere tekststiler i malen</a:t>
            </a:r>
          </a:p>
          <a:p>
            <a:pPr marL="179388" marR="0" lvl="1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/>
              <a:t>Andre nivå</a:t>
            </a:r>
          </a:p>
          <a:p>
            <a:pPr marL="179388" marR="0" lvl="2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/>
              <a:t>Tredje nivå</a:t>
            </a:r>
          </a:p>
          <a:p>
            <a:pPr marL="179388" marR="0" lvl="3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/>
              <a:t>Fjerde nivå</a:t>
            </a:r>
          </a:p>
          <a:p>
            <a:pPr marL="179388" marR="0" lvl="4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/>
              <a:t>Femte nivå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B29A-A12D-48EB-8717-E4FDBE845118}" type="datetimeFigureOut">
              <a:rPr lang="nb-NO" smtClean="0"/>
              <a:t>21.04.2026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F6494-B419-4420-92AD-8BD4C5CFAA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22485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76001" y="288000"/>
            <a:ext cx="10812555" cy="5808000"/>
          </a:xfrm>
        </p:spPr>
        <p:txBody>
          <a:bodyPr vert="vert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179388" marR="0" lvl="0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/>
              <a:t>Klikk for å redigere tekststiler i malen</a:t>
            </a:r>
          </a:p>
          <a:p>
            <a:pPr marL="179388" marR="0" lvl="1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/>
              <a:t>Andre nivå</a:t>
            </a:r>
          </a:p>
          <a:p>
            <a:pPr marL="179388" marR="0" lvl="2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/>
              <a:t>Tredje nivå</a:t>
            </a:r>
          </a:p>
          <a:p>
            <a:pPr marL="179388" marR="0" lvl="3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/>
              <a:t>Fjerde nivå</a:t>
            </a:r>
          </a:p>
          <a:p>
            <a:pPr marL="179388" marR="0" lvl="4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/>
              <a:t>Femte nivå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088556" y="287999"/>
            <a:ext cx="826844" cy="5808001"/>
          </a:xfrm>
        </p:spPr>
        <p:txBody>
          <a:bodyPr vert="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B29A-A12D-48EB-8717-E4FDBE845118}" type="datetimeFigureOut">
              <a:rPr lang="nb-NO" smtClean="0"/>
              <a:t>21.04.2026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F6494-B419-4420-92AD-8BD4C5CFAA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34855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90ECFEB4-CC97-4755-84B4-0BC9A286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B29A-A12D-48EB-8717-E4FDBE845118}" type="datetimeFigureOut">
              <a:rPr lang="nb-NO" smtClean="0"/>
              <a:t>21.04.2026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63761458-030C-9BB8-C405-2EB31902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29B5F47-CAB0-F579-EEE7-A7327E587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F6494-B419-4420-92AD-8BD4C5CFAA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2239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+ bilde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F0F99F8-3220-2524-859E-C4700F48C61D}"/>
              </a:ext>
            </a:extLst>
          </p:cNvPr>
          <p:cNvSpPr/>
          <p:nvPr userDrawn="1"/>
        </p:nvSpPr>
        <p:spPr>
          <a:xfrm>
            <a:off x="0" y="0"/>
            <a:ext cx="12192000" cy="6268598"/>
          </a:xfrm>
          <a:prstGeom prst="rect">
            <a:avLst/>
          </a:prstGeom>
          <a:gradFill>
            <a:gsLst>
              <a:gs pos="17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15C9341-3E0A-B967-5AAE-73AA6353E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1E0EE15-3BF7-5875-D65E-D434A83B9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4" y="1604356"/>
            <a:ext cx="6312189" cy="46094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7" name="Plassholder for dato 3">
            <a:extLst>
              <a:ext uri="{FF2B5EF4-FFF2-40B4-BE49-F238E27FC236}">
                <a16:creationId xmlns:a16="http://schemas.microsoft.com/office/drawing/2014/main" id="{D05DF7AE-2F50-1BBB-41D7-125B4C4D3C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66299" y="6356350"/>
            <a:ext cx="315829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E262801-DC8B-124F-A42C-8F3C28329E36}" type="datetimeFigureOut">
              <a:rPr lang="nb-NO" noProof="0" smtClean="0"/>
              <a:pPr/>
              <a:t>21.04.2026</a:t>
            </a:fld>
            <a:endParaRPr lang="nb-NO" noProof="0"/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45BA45CF-7AD8-66BC-3A0B-F0F8503AD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10902" y="6356350"/>
            <a:ext cx="506689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nb-NO" noProof="0"/>
          </a:p>
        </p:txBody>
      </p:sp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E40F17D6-F268-C6A4-2A00-F945BCAE78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4708" y="6356350"/>
            <a:ext cx="60190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86ECD49-2473-E54C-B6DE-BD0EF5603874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5BA0367B-F432-3721-768E-DC618FB00964}"/>
              </a:ext>
            </a:extLst>
          </p:cNvPr>
          <p:cNvSpPr txBox="1"/>
          <p:nvPr userDrawn="1"/>
        </p:nvSpPr>
        <p:spPr>
          <a:xfrm>
            <a:off x="13613778" y="-4008"/>
            <a:ext cx="18686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err="1"/>
              <a:t>Fjern</a:t>
            </a:r>
            <a:r>
              <a:rPr lang="en-GB" sz="1000"/>
              <a:t> den </a:t>
            </a:r>
            <a:r>
              <a:rPr lang="en-GB" sz="1000" err="1"/>
              <a:t>blå</a:t>
            </a:r>
            <a:r>
              <a:rPr lang="en-GB" sz="1000"/>
              <a:t> </a:t>
            </a:r>
            <a:r>
              <a:rPr lang="en-GB" sz="1000" err="1"/>
              <a:t>fargeforløpningen</a:t>
            </a:r>
            <a:r>
              <a:rPr lang="en-GB" sz="1000"/>
              <a:t> </a:t>
            </a:r>
            <a:r>
              <a:rPr lang="en-GB" sz="1000" err="1"/>
              <a:t>ved</a:t>
            </a:r>
            <a:r>
              <a:rPr lang="en-GB" sz="1000"/>
              <a:t> </a:t>
            </a:r>
            <a:r>
              <a:rPr lang="en-GB" sz="1000" err="1"/>
              <a:t>å</a:t>
            </a:r>
            <a:r>
              <a:rPr lang="en-GB" sz="1000"/>
              <a:t> </a:t>
            </a:r>
            <a:r>
              <a:rPr lang="en-GB" sz="1000" err="1"/>
              <a:t>høyreklikke</a:t>
            </a:r>
            <a:r>
              <a:rPr lang="en-GB" sz="1000"/>
              <a:t> </a:t>
            </a:r>
            <a:r>
              <a:rPr lang="en-GB" sz="1000" err="1"/>
              <a:t>på</a:t>
            </a:r>
            <a:r>
              <a:rPr lang="en-GB" sz="1000"/>
              <a:t> </a:t>
            </a:r>
            <a:r>
              <a:rPr lang="en-GB" sz="1000" err="1"/>
              <a:t>bakgrunnen</a:t>
            </a:r>
            <a:r>
              <a:rPr lang="en-GB" sz="1000"/>
              <a:t>, </a:t>
            </a:r>
            <a:r>
              <a:rPr lang="en-GB" sz="1000" err="1"/>
              <a:t>velg</a:t>
            </a:r>
            <a:r>
              <a:rPr lang="en-GB" sz="1000"/>
              <a:t> ‘</a:t>
            </a:r>
            <a:r>
              <a:rPr lang="en-GB" sz="1000" err="1"/>
              <a:t>formater</a:t>
            </a:r>
            <a:r>
              <a:rPr lang="en-GB" sz="1000"/>
              <a:t> </a:t>
            </a:r>
            <a:r>
              <a:rPr lang="en-GB" sz="1000" err="1"/>
              <a:t>bakgrunn</a:t>
            </a:r>
            <a:r>
              <a:rPr lang="en-GB" sz="1000"/>
              <a:t>’ </a:t>
            </a:r>
            <a:r>
              <a:rPr lang="en-GB" sz="1000" err="1"/>
              <a:t>og</a:t>
            </a:r>
            <a:r>
              <a:rPr lang="en-GB" sz="1000"/>
              <a:t> </a:t>
            </a:r>
            <a:r>
              <a:rPr lang="en-GB" sz="1000" err="1"/>
              <a:t>velg</a:t>
            </a:r>
            <a:r>
              <a:rPr lang="en-GB" sz="1000"/>
              <a:t> </a:t>
            </a:r>
            <a:r>
              <a:rPr lang="en-GB" sz="1000" err="1"/>
              <a:t>hvit</a:t>
            </a:r>
            <a:r>
              <a:rPr lang="en-GB" sz="1000"/>
              <a:t> </a:t>
            </a:r>
            <a:r>
              <a:rPr lang="en-GB" sz="1000" err="1"/>
              <a:t>farge</a:t>
            </a:r>
            <a:r>
              <a:rPr lang="en-GB" sz="1000"/>
              <a:t>.</a:t>
            </a:r>
          </a:p>
        </p:txBody>
      </p:sp>
      <p:sp>
        <p:nvSpPr>
          <p:cNvPr id="4" name="Plassholder for bilde 2">
            <a:extLst>
              <a:ext uri="{FF2B5EF4-FFF2-40B4-BE49-F238E27FC236}">
                <a16:creationId xmlns:a16="http://schemas.microsoft.com/office/drawing/2014/main" id="{3A0D3138-0F6E-74D0-4D07-645B6318AAE8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7180118" y="1604356"/>
            <a:ext cx="4280044" cy="4609408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251999" tIns="720000" rIns="251999" bIns="251999" anchor="t">
            <a:normAutofit/>
          </a:bodyPr>
          <a:lstStyle>
            <a:lvl1pPr marL="0" indent="0" algn="ctr">
              <a:buNone/>
              <a:defRPr sz="16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err="1"/>
              <a:t>Klikk</a:t>
            </a:r>
            <a:r>
              <a:rPr lang="en-GB"/>
              <a:t> </a:t>
            </a:r>
            <a:r>
              <a:rPr lang="en-GB" err="1"/>
              <a:t>på</a:t>
            </a:r>
            <a:r>
              <a:rPr lang="en-GB"/>
              <a:t> </a:t>
            </a:r>
            <a:r>
              <a:rPr lang="en-GB" err="1"/>
              <a:t>ikonet</a:t>
            </a:r>
            <a:r>
              <a:rPr lang="en-GB"/>
              <a:t> for </a:t>
            </a:r>
            <a:r>
              <a:rPr lang="en-GB" err="1"/>
              <a:t>å</a:t>
            </a:r>
            <a:r>
              <a:rPr lang="en-GB"/>
              <a:t> </a:t>
            </a:r>
            <a:r>
              <a:rPr lang="en-GB" err="1"/>
              <a:t>sette</a:t>
            </a:r>
            <a:r>
              <a:rPr lang="en-GB"/>
              <a:t> inn </a:t>
            </a:r>
            <a:r>
              <a:rPr lang="en-GB" err="1"/>
              <a:t>bilde</a:t>
            </a:r>
            <a:endParaRPr lang="en-GB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F822864-AC7A-715F-A89B-FBD4BA2D58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623973" y="224848"/>
            <a:ext cx="324002" cy="324000"/>
          </a:xfr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7774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DFA08D36-38AB-E3CB-1295-02ABCE59B8C7}"/>
              </a:ext>
            </a:extLst>
          </p:cNvPr>
          <p:cNvSpPr/>
          <p:nvPr userDrawn="1"/>
        </p:nvSpPr>
        <p:spPr>
          <a:xfrm>
            <a:off x="0" y="0"/>
            <a:ext cx="12192000" cy="6268598"/>
          </a:xfrm>
          <a:prstGeom prst="rect">
            <a:avLst/>
          </a:prstGeom>
          <a:gradFill>
            <a:gsLst>
              <a:gs pos="17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C62ACF4-9155-1B17-FB77-D057D7DA3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1304925"/>
            <a:ext cx="7642225" cy="266840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57A67AF-5522-CEE8-EA17-97979B2BA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6" y="4437247"/>
            <a:ext cx="5803486" cy="165240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dato 3">
            <a:extLst>
              <a:ext uri="{FF2B5EF4-FFF2-40B4-BE49-F238E27FC236}">
                <a16:creationId xmlns:a16="http://schemas.microsoft.com/office/drawing/2014/main" id="{259AD9AF-C3E5-275C-40A2-BEF4F4563F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66299" y="6356350"/>
            <a:ext cx="315829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E262801-DC8B-124F-A42C-8F3C28329E36}" type="datetimeFigureOut">
              <a:rPr lang="nb-NO" noProof="0" smtClean="0"/>
              <a:pPr/>
              <a:t>21.04.2026</a:t>
            </a:fld>
            <a:endParaRPr lang="nb-NO" noProof="0"/>
          </a:p>
        </p:txBody>
      </p:sp>
      <p:sp>
        <p:nvSpPr>
          <p:cNvPr id="10" name="Plassholder for bunntekst 4">
            <a:extLst>
              <a:ext uri="{FF2B5EF4-FFF2-40B4-BE49-F238E27FC236}">
                <a16:creationId xmlns:a16="http://schemas.microsoft.com/office/drawing/2014/main" id="{C060F10E-DE04-9293-7564-CE45E39135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10902" y="6356350"/>
            <a:ext cx="506689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nb-NO" noProof="0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D5568343-06C0-BD19-AB5C-22A0AB928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4708" y="6356350"/>
            <a:ext cx="60190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86ECD49-2473-E54C-B6DE-BD0EF5603874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A8A19810-0B35-FC58-0D14-A16F1B2BBC2B}"/>
              </a:ext>
            </a:extLst>
          </p:cNvPr>
          <p:cNvSpPr txBox="1"/>
          <p:nvPr userDrawn="1"/>
        </p:nvSpPr>
        <p:spPr>
          <a:xfrm>
            <a:off x="13613778" y="-4008"/>
            <a:ext cx="18686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err="1"/>
              <a:t>Fjern</a:t>
            </a:r>
            <a:r>
              <a:rPr lang="en-GB" sz="1000"/>
              <a:t> den </a:t>
            </a:r>
            <a:r>
              <a:rPr lang="en-GB" sz="1000" err="1"/>
              <a:t>blå</a:t>
            </a:r>
            <a:r>
              <a:rPr lang="en-GB" sz="1000"/>
              <a:t> </a:t>
            </a:r>
            <a:r>
              <a:rPr lang="en-GB" sz="1000" err="1"/>
              <a:t>fargeforløpningen</a:t>
            </a:r>
            <a:r>
              <a:rPr lang="en-GB" sz="1000"/>
              <a:t> </a:t>
            </a:r>
            <a:r>
              <a:rPr lang="en-GB" sz="1000" err="1"/>
              <a:t>ved</a:t>
            </a:r>
            <a:r>
              <a:rPr lang="en-GB" sz="1000"/>
              <a:t> </a:t>
            </a:r>
            <a:r>
              <a:rPr lang="en-GB" sz="1000" err="1"/>
              <a:t>å</a:t>
            </a:r>
            <a:r>
              <a:rPr lang="en-GB" sz="1000"/>
              <a:t> </a:t>
            </a:r>
            <a:r>
              <a:rPr lang="en-GB" sz="1000" err="1"/>
              <a:t>høyreklikke</a:t>
            </a:r>
            <a:r>
              <a:rPr lang="en-GB" sz="1000"/>
              <a:t> </a:t>
            </a:r>
            <a:r>
              <a:rPr lang="en-GB" sz="1000" err="1"/>
              <a:t>på</a:t>
            </a:r>
            <a:r>
              <a:rPr lang="en-GB" sz="1000"/>
              <a:t> </a:t>
            </a:r>
            <a:r>
              <a:rPr lang="en-GB" sz="1000" err="1"/>
              <a:t>bakgrunnen</a:t>
            </a:r>
            <a:r>
              <a:rPr lang="en-GB" sz="1000"/>
              <a:t>, </a:t>
            </a:r>
            <a:r>
              <a:rPr lang="en-GB" sz="1000" err="1"/>
              <a:t>velg</a:t>
            </a:r>
            <a:r>
              <a:rPr lang="en-GB" sz="1000"/>
              <a:t> ‘</a:t>
            </a:r>
            <a:r>
              <a:rPr lang="en-GB" sz="1000" err="1"/>
              <a:t>formater</a:t>
            </a:r>
            <a:r>
              <a:rPr lang="en-GB" sz="1000"/>
              <a:t> </a:t>
            </a:r>
            <a:r>
              <a:rPr lang="en-GB" sz="1000" err="1"/>
              <a:t>bakgrunn</a:t>
            </a:r>
            <a:r>
              <a:rPr lang="en-GB" sz="1000"/>
              <a:t>’ </a:t>
            </a:r>
            <a:r>
              <a:rPr lang="en-GB" sz="1000" err="1"/>
              <a:t>og</a:t>
            </a:r>
            <a:r>
              <a:rPr lang="en-GB" sz="1000"/>
              <a:t> </a:t>
            </a:r>
            <a:r>
              <a:rPr lang="en-GB" sz="1000" err="1"/>
              <a:t>velg</a:t>
            </a:r>
            <a:r>
              <a:rPr lang="en-GB" sz="1000"/>
              <a:t> </a:t>
            </a:r>
            <a:r>
              <a:rPr lang="en-GB" sz="1000" err="1"/>
              <a:t>hvit</a:t>
            </a:r>
            <a:r>
              <a:rPr lang="en-GB" sz="1000"/>
              <a:t> </a:t>
            </a:r>
            <a:r>
              <a:rPr lang="en-GB" sz="1000" err="1"/>
              <a:t>farge</a:t>
            </a:r>
            <a:r>
              <a:rPr lang="en-GB" sz="1000"/>
              <a:t>.</a:t>
            </a:r>
          </a:p>
        </p:txBody>
      </p:sp>
      <p:sp>
        <p:nvSpPr>
          <p:cNvPr id="4" name="Plassholder for tekst 4">
            <a:extLst>
              <a:ext uri="{FF2B5EF4-FFF2-40B4-BE49-F238E27FC236}">
                <a16:creationId xmlns:a16="http://schemas.microsoft.com/office/drawing/2014/main" id="{5C9D8FF9-4976-E5F0-6E1A-12E6EA2395F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623973" y="224848"/>
            <a:ext cx="324002" cy="324000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7142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B21FCF9D-A05E-9664-AFC7-B74B686B4EF3}"/>
              </a:ext>
            </a:extLst>
          </p:cNvPr>
          <p:cNvSpPr/>
          <p:nvPr userDrawn="1"/>
        </p:nvSpPr>
        <p:spPr>
          <a:xfrm>
            <a:off x="0" y="0"/>
            <a:ext cx="12192000" cy="6268598"/>
          </a:xfrm>
          <a:prstGeom prst="rect">
            <a:avLst/>
          </a:prstGeom>
          <a:gradFill>
            <a:gsLst>
              <a:gs pos="17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4E38617-DA5A-2DFD-2B49-FAF2FC28E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4F55F44-076A-824D-F4A1-DCB3BD978F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5" y="1620580"/>
            <a:ext cx="5181600" cy="455638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5449A51-2E73-26D7-5BC7-99017BB8CE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563" y="1620580"/>
            <a:ext cx="5181600" cy="455638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2A766525-6EB9-74BE-06D4-CBF04EF22A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66299" y="6356350"/>
            <a:ext cx="315829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E262801-DC8B-124F-A42C-8F3C28329E36}" type="datetimeFigureOut">
              <a:rPr lang="nb-NO" noProof="0" smtClean="0"/>
              <a:pPr/>
              <a:t>21.04.2026</a:t>
            </a:fld>
            <a:endParaRPr lang="nb-NO" noProof="0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DE8E566A-3E3B-14A7-8DD3-4DCED5543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10902" y="6356350"/>
            <a:ext cx="506689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nb-NO" noProof="0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FEC7D95F-7924-1AC5-C419-5FA600D0E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4708" y="6356350"/>
            <a:ext cx="60190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86ECD49-2473-E54C-B6DE-BD0EF5603874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E2D47520-F21E-75F8-09D4-41B1D40E66CF}"/>
              </a:ext>
            </a:extLst>
          </p:cNvPr>
          <p:cNvSpPr txBox="1"/>
          <p:nvPr userDrawn="1"/>
        </p:nvSpPr>
        <p:spPr>
          <a:xfrm>
            <a:off x="13613778" y="-4008"/>
            <a:ext cx="18686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err="1"/>
              <a:t>Fjern</a:t>
            </a:r>
            <a:r>
              <a:rPr lang="en-GB" sz="1000"/>
              <a:t> den </a:t>
            </a:r>
            <a:r>
              <a:rPr lang="en-GB" sz="1000" err="1"/>
              <a:t>blå</a:t>
            </a:r>
            <a:r>
              <a:rPr lang="en-GB" sz="1000"/>
              <a:t> </a:t>
            </a:r>
            <a:r>
              <a:rPr lang="en-GB" sz="1000" err="1"/>
              <a:t>fargeforløpningen</a:t>
            </a:r>
            <a:r>
              <a:rPr lang="en-GB" sz="1000"/>
              <a:t> </a:t>
            </a:r>
            <a:r>
              <a:rPr lang="en-GB" sz="1000" err="1"/>
              <a:t>ved</a:t>
            </a:r>
            <a:r>
              <a:rPr lang="en-GB" sz="1000"/>
              <a:t> </a:t>
            </a:r>
            <a:r>
              <a:rPr lang="en-GB" sz="1000" err="1"/>
              <a:t>å</a:t>
            </a:r>
            <a:r>
              <a:rPr lang="en-GB" sz="1000"/>
              <a:t> </a:t>
            </a:r>
            <a:r>
              <a:rPr lang="en-GB" sz="1000" err="1"/>
              <a:t>høyreklikke</a:t>
            </a:r>
            <a:r>
              <a:rPr lang="en-GB" sz="1000"/>
              <a:t> </a:t>
            </a:r>
            <a:r>
              <a:rPr lang="en-GB" sz="1000" err="1"/>
              <a:t>på</a:t>
            </a:r>
            <a:r>
              <a:rPr lang="en-GB" sz="1000"/>
              <a:t> </a:t>
            </a:r>
            <a:r>
              <a:rPr lang="en-GB" sz="1000" err="1"/>
              <a:t>bakgrunnen</a:t>
            </a:r>
            <a:r>
              <a:rPr lang="en-GB" sz="1000"/>
              <a:t>, </a:t>
            </a:r>
            <a:r>
              <a:rPr lang="en-GB" sz="1000" err="1"/>
              <a:t>velg</a:t>
            </a:r>
            <a:r>
              <a:rPr lang="en-GB" sz="1000"/>
              <a:t> ‘</a:t>
            </a:r>
            <a:r>
              <a:rPr lang="en-GB" sz="1000" err="1"/>
              <a:t>formater</a:t>
            </a:r>
            <a:r>
              <a:rPr lang="en-GB" sz="1000"/>
              <a:t> </a:t>
            </a:r>
            <a:r>
              <a:rPr lang="en-GB" sz="1000" err="1"/>
              <a:t>bakgrunn</a:t>
            </a:r>
            <a:r>
              <a:rPr lang="en-GB" sz="1000"/>
              <a:t>’ </a:t>
            </a:r>
            <a:r>
              <a:rPr lang="en-GB" sz="1000" err="1"/>
              <a:t>og</a:t>
            </a:r>
            <a:r>
              <a:rPr lang="en-GB" sz="1000"/>
              <a:t> </a:t>
            </a:r>
            <a:r>
              <a:rPr lang="en-GB" sz="1000" err="1"/>
              <a:t>velg</a:t>
            </a:r>
            <a:r>
              <a:rPr lang="en-GB" sz="1000"/>
              <a:t> </a:t>
            </a:r>
            <a:r>
              <a:rPr lang="en-GB" sz="1000" err="1"/>
              <a:t>hvit</a:t>
            </a:r>
            <a:r>
              <a:rPr lang="en-GB" sz="1000"/>
              <a:t> </a:t>
            </a:r>
            <a:r>
              <a:rPr lang="en-GB" sz="1000" err="1"/>
              <a:t>farge</a:t>
            </a:r>
            <a:r>
              <a:rPr lang="en-GB" sz="1000"/>
              <a:t>.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847F078-1B5C-C6CB-3F53-B55BE187789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623973" y="224848"/>
            <a:ext cx="324002" cy="324000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4343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06A5542-55D3-B56E-B72E-6325517C42B0}"/>
              </a:ext>
            </a:extLst>
          </p:cNvPr>
          <p:cNvSpPr/>
          <p:nvPr userDrawn="1"/>
        </p:nvSpPr>
        <p:spPr>
          <a:xfrm>
            <a:off x="0" y="0"/>
            <a:ext cx="12192000" cy="6268598"/>
          </a:xfrm>
          <a:prstGeom prst="rect">
            <a:avLst/>
          </a:prstGeom>
          <a:gradFill>
            <a:gsLst>
              <a:gs pos="17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D36AC4D-8CF5-19A0-B056-2B1CDDF31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403225"/>
            <a:ext cx="10872788" cy="10334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B12F462-1243-773F-A0B4-E474D2A57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172799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88247E1-5443-2354-19A7-56EF114C6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375" y="2849077"/>
            <a:ext cx="5157787" cy="334058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16D7BB1-41E4-32F7-58C4-FDA9712F54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6975" y="172799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C18658EB-3346-02BF-B400-4818C15D1A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6975" y="2849077"/>
            <a:ext cx="5183188" cy="334058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4449D017-3963-7065-D3A1-7EF8998449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66299" y="6356350"/>
            <a:ext cx="315829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E262801-DC8B-124F-A42C-8F3C28329E36}" type="datetimeFigureOut">
              <a:rPr lang="nb-NO" noProof="0" smtClean="0"/>
              <a:pPr/>
              <a:t>21.04.2026</a:t>
            </a:fld>
            <a:endParaRPr lang="nb-NO" noProof="0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24E5DE29-0C42-6DE0-C44D-563D97A46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10902" y="6356350"/>
            <a:ext cx="506689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nb-NO" noProof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F4D5EA64-CDBD-E786-C139-412BF501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4708" y="6356350"/>
            <a:ext cx="60190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86ECD49-2473-E54C-B6DE-BD0EF5603874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B68A7A2D-AA26-3A83-C25D-8A1F8A253E79}"/>
              </a:ext>
            </a:extLst>
          </p:cNvPr>
          <p:cNvSpPr txBox="1"/>
          <p:nvPr userDrawn="1"/>
        </p:nvSpPr>
        <p:spPr>
          <a:xfrm>
            <a:off x="13613778" y="-4008"/>
            <a:ext cx="18686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err="1"/>
              <a:t>Fjern</a:t>
            </a:r>
            <a:r>
              <a:rPr lang="en-GB" sz="1000"/>
              <a:t> den </a:t>
            </a:r>
            <a:r>
              <a:rPr lang="en-GB" sz="1000" err="1"/>
              <a:t>blå</a:t>
            </a:r>
            <a:r>
              <a:rPr lang="en-GB" sz="1000"/>
              <a:t> </a:t>
            </a:r>
            <a:r>
              <a:rPr lang="en-GB" sz="1000" err="1"/>
              <a:t>fargeforløpningen</a:t>
            </a:r>
            <a:r>
              <a:rPr lang="en-GB" sz="1000"/>
              <a:t> </a:t>
            </a:r>
            <a:r>
              <a:rPr lang="en-GB" sz="1000" err="1"/>
              <a:t>ved</a:t>
            </a:r>
            <a:r>
              <a:rPr lang="en-GB" sz="1000"/>
              <a:t> </a:t>
            </a:r>
            <a:r>
              <a:rPr lang="en-GB" sz="1000" err="1"/>
              <a:t>å</a:t>
            </a:r>
            <a:r>
              <a:rPr lang="en-GB" sz="1000"/>
              <a:t> </a:t>
            </a:r>
            <a:r>
              <a:rPr lang="en-GB" sz="1000" err="1"/>
              <a:t>høyreklikke</a:t>
            </a:r>
            <a:r>
              <a:rPr lang="en-GB" sz="1000"/>
              <a:t> </a:t>
            </a:r>
            <a:r>
              <a:rPr lang="en-GB" sz="1000" err="1"/>
              <a:t>på</a:t>
            </a:r>
            <a:r>
              <a:rPr lang="en-GB" sz="1000"/>
              <a:t> </a:t>
            </a:r>
            <a:r>
              <a:rPr lang="en-GB" sz="1000" err="1"/>
              <a:t>bakgrunnen</a:t>
            </a:r>
            <a:r>
              <a:rPr lang="en-GB" sz="1000"/>
              <a:t>, </a:t>
            </a:r>
            <a:r>
              <a:rPr lang="en-GB" sz="1000" err="1"/>
              <a:t>velg</a:t>
            </a:r>
            <a:r>
              <a:rPr lang="en-GB" sz="1000"/>
              <a:t> ‘</a:t>
            </a:r>
            <a:r>
              <a:rPr lang="en-GB" sz="1000" err="1"/>
              <a:t>formater</a:t>
            </a:r>
            <a:r>
              <a:rPr lang="en-GB" sz="1000"/>
              <a:t> </a:t>
            </a:r>
            <a:r>
              <a:rPr lang="en-GB" sz="1000" err="1"/>
              <a:t>bakgrunn</a:t>
            </a:r>
            <a:r>
              <a:rPr lang="en-GB" sz="1000"/>
              <a:t>’ </a:t>
            </a:r>
            <a:r>
              <a:rPr lang="en-GB" sz="1000" err="1"/>
              <a:t>og</a:t>
            </a:r>
            <a:r>
              <a:rPr lang="en-GB" sz="1000"/>
              <a:t> </a:t>
            </a:r>
            <a:r>
              <a:rPr lang="en-GB" sz="1000" err="1"/>
              <a:t>velg</a:t>
            </a:r>
            <a:r>
              <a:rPr lang="en-GB" sz="1000"/>
              <a:t> </a:t>
            </a:r>
            <a:r>
              <a:rPr lang="en-GB" sz="1000" err="1"/>
              <a:t>hvit</a:t>
            </a:r>
            <a:r>
              <a:rPr lang="en-GB" sz="1000"/>
              <a:t> </a:t>
            </a:r>
            <a:r>
              <a:rPr lang="en-GB" sz="1000" err="1"/>
              <a:t>farge</a:t>
            </a:r>
            <a:r>
              <a:rPr lang="en-GB" sz="1000"/>
              <a:t>.</a:t>
            </a:r>
          </a:p>
        </p:txBody>
      </p:sp>
      <p:sp>
        <p:nvSpPr>
          <p:cNvPr id="7" name="Plassholder for tekst 4">
            <a:extLst>
              <a:ext uri="{FF2B5EF4-FFF2-40B4-BE49-F238E27FC236}">
                <a16:creationId xmlns:a16="http://schemas.microsoft.com/office/drawing/2014/main" id="{321C9E34-1A17-9C7E-A53F-1A44CED31B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623973" y="224848"/>
            <a:ext cx="324002" cy="324000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5325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sv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768C6F3-C082-533B-A2E2-A4B30AD67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403226"/>
            <a:ext cx="10872788" cy="81412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7D53E6E-5F0F-2B59-E3C1-B02F283AA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1604356"/>
            <a:ext cx="10872788" cy="45726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2D77CC-4C3C-E255-0CF3-C850B14B68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10902" y="6356350"/>
            <a:ext cx="506689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F31536E-4886-E0DF-C962-84CF8DC0D6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4708" y="6356350"/>
            <a:ext cx="60190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86ECD49-2473-E54C-B6DE-BD0EF560387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B734722A-3421-1A58-1DA1-3E1A0A595D9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11623975" y="224848"/>
            <a:ext cx="324000" cy="324000"/>
          </a:xfrm>
          <a:prstGeom prst="rect">
            <a:avLst/>
          </a:prstGeom>
        </p:spPr>
      </p:pic>
      <p:grpSp>
        <p:nvGrpSpPr>
          <p:cNvPr id="32" name="Gruppe 31">
            <a:extLst>
              <a:ext uri="{FF2B5EF4-FFF2-40B4-BE49-F238E27FC236}">
                <a16:creationId xmlns:a16="http://schemas.microsoft.com/office/drawing/2014/main" id="{B49EF7E8-FA80-3D4D-B912-AAF04A7367C8}"/>
              </a:ext>
            </a:extLst>
          </p:cNvPr>
          <p:cNvGrpSpPr/>
          <p:nvPr userDrawn="1"/>
        </p:nvGrpSpPr>
        <p:grpSpPr>
          <a:xfrm>
            <a:off x="13613779" y="3678189"/>
            <a:ext cx="4378755" cy="376826"/>
            <a:chOff x="13613779" y="3678189"/>
            <a:chExt cx="4378755" cy="376826"/>
          </a:xfrm>
        </p:grpSpPr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13DCB452-2489-14CA-6328-84F418AE2384}"/>
                </a:ext>
              </a:extLst>
            </p:cNvPr>
            <p:cNvSpPr/>
            <p:nvPr userDrawn="1"/>
          </p:nvSpPr>
          <p:spPr>
            <a:xfrm rot="16200000">
              <a:off x="13613779" y="3678189"/>
              <a:ext cx="365428" cy="365428"/>
            </a:xfrm>
            <a:prstGeom prst="rect">
              <a:avLst/>
            </a:prstGeom>
            <a:solidFill>
              <a:srgbClr val="BFCED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877AF408-EEB4-385C-38A2-2501E9D85691}"/>
                </a:ext>
              </a:extLst>
            </p:cNvPr>
            <p:cNvSpPr/>
            <p:nvPr userDrawn="1"/>
          </p:nvSpPr>
          <p:spPr>
            <a:xfrm rot="16200000">
              <a:off x="14059704" y="3678466"/>
              <a:ext cx="365428" cy="365428"/>
            </a:xfrm>
            <a:prstGeom prst="rect">
              <a:avLst/>
            </a:prstGeom>
            <a:solidFill>
              <a:srgbClr val="6FA28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3657CD79-9B51-DCC4-907C-BCAA60EEA74F}"/>
                </a:ext>
              </a:extLst>
            </p:cNvPr>
            <p:cNvSpPr/>
            <p:nvPr userDrawn="1"/>
          </p:nvSpPr>
          <p:spPr>
            <a:xfrm rot="16200000">
              <a:off x="14505629" y="3678466"/>
              <a:ext cx="365428" cy="365428"/>
            </a:xfrm>
            <a:prstGeom prst="rect">
              <a:avLst/>
            </a:prstGeom>
            <a:solidFill>
              <a:srgbClr val="ADDFB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0F27A0F7-DD7F-2AB7-E8B6-2DDFC935AF57}"/>
                </a:ext>
              </a:extLst>
            </p:cNvPr>
            <p:cNvSpPr/>
            <p:nvPr userDrawn="1"/>
          </p:nvSpPr>
          <p:spPr>
            <a:xfrm rot="16200000">
              <a:off x="14951554" y="3689309"/>
              <a:ext cx="365428" cy="365428"/>
            </a:xfrm>
            <a:prstGeom prst="rect">
              <a:avLst/>
            </a:prstGeom>
            <a:solidFill>
              <a:srgbClr val="00C1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BBCE9B87-CFC3-12A9-B878-A574DDB5F5C2}"/>
                </a:ext>
              </a:extLst>
            </p:cNvPr>
            <p:cNvSpPr/>
            <p:nvPr userDrawn="1"/>
          </p:nvSpPr>
          <p:spPr>
            <a:xfrm rot="16200000">
              <a:off x="15397479" y="3689587"/>
              <a:ext cx="365428" cy="365428"/>
            </a:xfrm>
            <a:prstGeom prst="rect">
              <a:avLst/>
            </a:prstGeom>
            <a:solidFill>
              <a:srgbClr val="93C90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6229C8F8-E74C-232A-0B86-CD836C201170}"/>
                </a:ext>
              </a:extLst>
            </p:cNvPr>
            <p:cNvSpPr/>
            <p:nvPr userDrawn="1"/>
          </p:nvSpPr>
          <p:spPr>
            <a:xfrm rot="16200000">
              <a:off x="15843404" y="3689587"/>
              <a:ext cx="365428" cy="365428"/>
            </a:xfrm>
            <a:prstGeom prst="rect">
              <a:avLst/>
            </a:prstGeom>
            <a:solidFill>
              <a:srgbClr val="FFC50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177A092D-DFAC-5C68-34C5-57914E2FD35E}"/>
                </a:ext>
              </a:extLst>
            </p:cNvPr>
            <p:cNvSpPr/>
            <p:nvPr userDrawn="1"/>
          </p:nvSpPr>
          <p:spPr>
            <a:xfrm rot="16200000">
              <a:off x="16289329" y="3689309"/>
              <a:ext cx="365428" cy="365428"/>
            </a:xfrm>
            <a:prstGeom prst="rect">
              <a:avLst/>
            </a:prstGeom>
            <a:solidFill>
              <a:srgbClr val="FF671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9F7DAB14-BC6B-15BA-C57B-E9200658BEB0}"/>
                </a:ext>
              </a:extLst>
            </p:cNvPr>
            <p:cNvSpPr/>
            <p:nvPr userDrawn="1"/>
          </p:nvSpPr>
          <p:spPr>
            <a:xfrm rot="16200000">
              <a:off x="16735254" y="3689587"/>
              <a:ext cx="365428" cy="365428"/>
            </a:xfrm>
            <a:prstGeom prst="rect">
              <a:avLst/>
            </a:prstGeom>
            <a:solidFill>
              <a:srgbClr val="B16B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2A6E522E-2ED6-9CDA-AFE5-66EAB777AF35}"/>
                </a:ext>
              </a:extLst>
            </p:cNvPr>
            <p:cNvSpPr/>
            <p:nvPr userDrawn="1"/>
          </p:nvSpPr>
          <p:spPr>
            <a:xfrm rot="16200000">
              <a:off x="17181179" y="3689587"/>
              <a:ext cx="365428" cy="365428"/>
            </a:xfrm>
            <a:prstGeom prst="rect">
              <a:avLst/>
            </a:prstGeom>
            <a:solidFill>
              <a:srgbClr val="CB33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E6F62837-1943-E0EB-42BC-8757CD5352CE}"/>
                </a:ext>
              </a:extLst>
            </p:cNvPr>
            <p:cNvSpPr/>
            <p:nvPr userDrawn="1"/>
          </p:nvSpPr>
          <p:spPr>
            <a:xfrm rot="16200000">
              <a:off x="17627106" y="3689587"/>
              <a:ext cx="365428" cy="365428"/>
            </a:xfrm>
            <a:prstGeom prst="rect">
              <a:avLst/>
            </a:prstGeom>
            <a:solidFill>
              <a:srgbClr val="87189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08752D28-78D5-E0DF-329B-96AE7E265B5A}"/>
              </a:ext>
            </a:extLst>
          </p:cNvPr>
          <p:cNvGrpSpPr/>
          <p:nvPr userDrawn="1"/>
        </p:nvGrpSpPr>
        <p:grpSpPr>
          <a:xfrm>
            <a:off x="13613779" y="2848710"/>
            <a:ext cx="1714542" cy="373304"/>
            <a:chOff x="13613779" y="2848710"/>
            <a:chExt cx="1714542" cy="373304"/>
          </a:xfrm>
        </p:grpSpPr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03A8398A-4112-C711-F035-D405138543E0}"/>
                </a:ext>
              </a:extLst>
            </p:cNvPr>
            <p:cNvSpPr/>
            <p:nvPr userDrawn="1"/>
          </p:nvSpPr>
          <p:spPr>
            <a:xfrm rot="16200000">
              <a:off x="14962893" y="2856586"/>
              <a:ext cx="365428" cy="365428"/>
            </a:xfrm>
            <a:prstGeom prst="rect">
              <a:avLst/>
            </a:prstGeom>
            <a:solidFill>
              <a:schemeClr val="bg1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C9CC6563-5F06-68E1-D0CE-6A31BAEEE018}"/>
                </a:ext>
              </a:extLst>
            </p:cNvPr>
            <p:cNvSpPr/>
            <p:nvPr userDrawn="1"/>
          </p:nvSpPr>
          <p:spPr>
            <a:xfrm rot="16200000">
              <a:off x="13613779" y="2856586"/>
              <a:ext cx="365428" cy="365428"/>
            </a:xfrm>
            <a:prstGeom prst="rect">
              <a:avLst/>
            </a:prstGeom>
            <a:solidFill>
              <a:srgbClr val="00318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6608621C-3321-9352-2334-8EDF3C3C66E8}"/>
                </a:ext>
              </a:extLst>
            </p:cNvPr>
            <p:cNvSpPr/>
            <p:nvPr userDrawn="1"/>
          </p:nvSpPr>
          <p:spPr>
            <a:xfrm rot="16200000">
              <a:off x="14059704" y="2856586"/>
              <a:ext cx="365428" cy="365428"/>
            </a:xfrm>
            <a:prstGeom prst="rect">
              <a:avLst/>
            </a:prstGeom>
            <a:solidFill>
              <a:srgbClr val="6CAC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194BE4F1-1770-0850-3825-2AFA5B53007F}"/>
                </a:ext>
              </a:extLst>
            </p:cNvPr>
            <p:cNvSpPr/>
            <p:nvPr userDrawn="1"/>
          </p:nvSpPr>
          <p:spPr>
            <a:xfrm rot="16200000">
              <a:off x="14505629" y="2848710"/>
              <a:ext cx="365428" cy="3654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334889DE-1BD9-3C2A-0DBD-D8B73DDC7D49}"/>
              </a:ext>
            </a:extLst>
          </p:cNvPr>
          <p:cNvSpPr txBox="1"/>
          <p:nvPr userDrawn="1"/>
        </p:nvSpPr>
        <p:spPr>
          <a:xfrm>
            <a:off x="13613779" y="2479419"/>
            <a:ext cx="171768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err="1"/>
              <a:t>Hovedfarger</a:t>
            </a:r>
            <a:endParaRPr lang="en-GB" sz="1000"/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C715B71F-874E-D1F4-B13D-C545B054DA69}"/>
              </a:ext>
            </a:extLst>
          </p:cNvPr>
          <p:cNvSpPr txBox="1"/>
          <p:nvPr userDrawn="1"/>
        </p:nvSpPr>
        <p:spPr>
          <a:xfrm>
            <a:off x="13613779" y="3417570"/>
            <a:ext cx="171768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err="1"/>
              <a:t>Tilleggsfarger</a:t>
            </a:r>
            <a:endParaRPr lang="en-GB" sz="1000"/>
          </a:p>
        </p:txBody>
      </p:sp>
    </p:spTree>
    <p:extLst>
      <p:ext uri="{BB962C8B-B14F-4D97-AF65-F5344CB8AC3E}">
        <p14:creationId xmlns:p14="http://schemas.microsoft.com/office/powerpoint/2010/main" val="1150202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72" r:id="rId3"/>
    <p:sldLayoutId id="2147483650" r:id="rId4"/>
    <p:sldLayoutId id="2147483686" r:id="rId5"/>
    <p:sldLayoutId id="2147483673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60" r:id="rId14"/>
    <p:sldLayoutId id="2147483665" r:id="rId15"/>
    <p:sldLayoutId id="2147483687" r:id="rId16"/>
    <p:sldLayoutId id="2147483688" r:id="rId17"/>
    <p:sldLayoutId id="2147483666" r:id="rId18"/>
    <p:sldLayoutId id="2147483669" r:id="rId19"/>
    <p:sldLayoutId id="2147483670" r:id="rId20"/>
    <p:sldLayoutId id="2147483662" r:id="rId21"/>
    <p:sldLayoutId id="2147483664" r:id="rId22"/>
    <p:sldLayoutId id="2147483661" r:id="rId23"/>
    <p:sldLayoutId id="2147483668" r:id="rId24"/>
    <p:sldLayoutId id="2147483671" r:id="rId25"/>
    <p:sldLayoutId id="2147483697" r:id="rId26"/>
    <p:sldLayoutId id="2147483709" r:id="rId27"/>
    <p:sldLayoutId id="2147483690" r:id="rId28"/>
    <p:sldLayoutId id="2147483675" r:id="rId29"/>
    <p:sldLayoutId id="2147483676" r:id="rId30"/>
    <p:sldLayoutId id="2147483678" r:id="rId31"/>
    <p:sldLayoutId id="2147483680" r:id="rId32"/>
    <p:sldLayoutId id="2147483681" r:id="rId33"/>
    <p:sldLayoutId id="2147483682" r:id="rId34"/>
    <p:sldLayoutId id="2147483683" r:id="rId35"/>
    <p:sldLayoutId id="2147483703" r:id="rId36"/>
    <p:sldLayoutId id="2147483707" r:id="rId37"/>
    <p:sldLayoutId id="2147483705" r:id="rId38"/>
    <p:sldLayoutId id="2147483706" r:id="rId39"/>
    <p:sldLayoutId id="2147483708" r:id="rId40"/>
    <p:sldLayoutId id="2147483704" r:id="rId41"/>
    <p:sldLayoutId id="2147483684" r:id="rId42"/>
    <p:sldLayoutId id="2147483722" r:id="rId43"/>
    <p:sldLayoutId id="2147483723" r:id="rId4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2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1pPr>
      <a:lvl2pPr marL="800100" indent="-342900" algn="l" defTabSz="914400" rtl="0" eaLnBrk="1" latinLnBrk="0" hangingPunct="1">
        <a:lnSpc>
          <a:spcPct val="110000"/>
        </a:lnSpc>
        <a:spcBef>
          <a:spcPts val="1200"/>
        </a:spcBef>
        <a:buFont typeface="Systemfont normal"/>
        <a:buChar char="–"/>
        <a:defRPr sz="18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2pPr>
      <a:lvl3pPr marL="1257300" indent="-342900" algn="l" defTabSz="914400" rtl="0" eaLnBrk="1" latinLnBrk="0" hangingPunct="1">
        <a:lnSpc>
          <a:spcPct val="110000"/>
        </a:lnSpc>
        <a:spcBef>
          <a:spcPts val="1200"/>
        </a:spcBef>
        <a:buFont typeface="Systemfont normal"/>
        <a:buChar char="–"/>
        <a:defRPr sz="18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3pPr>
      <a:lvl4pPr marL="1714500" indent="-342900" algn="l" defTabSz="914400" rtl="0" eaLnBrk="1" latinLnBrk="0" hangingPunct="1">
        <a:lnSpc>
          <a:spcPct val="110000"/>
        </a:lnSpc>
        <a:spcBef>
          <a:spcPts val="1200"/>
        </a:spcBef>
        <a:buFont typeface="Systemfont normal"/>
        <a:buChar char="–"/>
        <a:defRPr sz="18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4pPr>
      <a:lvl5pPr marL="2171700" indent="-342900" algn="l" defTabSz="914400" rtl="0" eaLnBrk="1" latinLnBrk="0" hangingPunct="1">
        <a:lnSpc>
          <a:spcPct val="110000"/>
        </a:lnSpc>
        <a:spcBef>
          <a:spcPts val="1200"/>
        </a:spcBef>
        <a:buFont typeface="Systemfont normal"/>
        <a:buChar char="–"/>
        <a:defRPr sz="18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4" userDrawn="1">
          <p15:clr>
            <a:srgbClr val="F26B43"/>
          </p15:clr>
        </p15:guide>
        <p15:guide id="2" pos="370" userDrawn="1">
          <p15:clr>
            <a:srgbClr val="F26B43"/>
          </p15:clr>
        </p15:guide>
        <p15:guide id="3" pos="7219" userDrawn="1">
          <p15:clr>
            <a:srgbClr val="F26B43"/>
          </p15:clr>
        </p15:guide>
        <p15:guide id="4" orient="horz" pos="86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Sekskant 521"/>
          <p:cNvSpPr>
            <a:spLocks noChangeAspect="1"/>
          </p:cNvSpPr>
          <p:nvPr/>
        </p:nvSpPr>
        <p:spPr>
          <a:xfrm>
            <a:off x="2036303" y="2912813"/>
            <a:ext cx="3924000" cy="3924025"/>
          </a:xfrm>
          <a:prstGeom prst="ellipse">
            <a:avLst/>
          </a:prstGeom>
          <a:ln w="19050" cap="rnd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nb-NO"/>
          </a:p>
        </p:txBody>
      </p:sp>
      <p:sp>
        <p:nvSpPr>
          <p:cNvPr id="9" name="Sekskant 521"/>
          <p:cNvSpPr>
            <a:spLocks noChangeAspect="1"/>
          </p:cNvSpPr>
          <p:nvPr/>
        </p:nvSpPr>
        <p:spPr>
          <a:xfrm>
            <a:off x="7120402" y="3650813"/>
            <a:ext cx="4705170" cy="47052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6350" cap="rnd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10" name="Sekskant 521"/>
          <p:cNvSpPr>
            <a:spLocks noChangeAspect="1"/>
          </p:cNvSpPr>
          <p:nvPr/>
        </p:nvSpPr>
        <p:spPr>
          <a:xfrm>
            <a:off x="8597043" y="3686275"/>
            <a:ext cx="7955981" cy="7956000"/>
          </a:xfrm>
          <a:prstGeom prst="ellipse">
            <a:avLst/>
          </a:prstGeom>
          <a:ln w="19050" cap="rnd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nb-NO"/>
          </a:p>
        </p:txBody>
      </p:sp>
      <p:sp>
        <p:nvSpPr>
          <p:cNvPr id="11" name="Plassholder for tekst 2"/>
          <p:cNvSpPr>
            <a:spLocks noGrp="1"/>
          </p:cNvSpPr>
          <p:nvPr>
            <p:ph type="body" idx="1"/>
          </p:nvPr>
        </p:nvSpPr>
        <p:spPr>
          <a:xfrm>
            <a:off x="276600" y="1009584"/>
            <a:ext cx="11638800" cy="5167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dirty="0"/>
              <a:t>Rediger tekststiler i malen</a:t>
            </a:r>
          </a:p>
          <a:p>
            <a:pPr lvl="1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dirty="0"/>
              <a:t>Andre nivå</a:t>
            </a:r>
          </a:p>
          <a:p>
            <a:pPr lvl="2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dirty="0"/>
              <a:t>Tredje nivå</a:t>
            </a:r>
          </a:p>
          <a:p>
            <a:pPr lvl="3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dirty="0"/>
              <a:t>Fjerde nivå</a:t>
            </a:r>
          </a:p>
          <a:p>
            <a:pPr marR="0" lvl="4" fontAlgn="auto">
              <a:spcBef>
                <a:spcPct val="3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tabLst/>
            </a:pPr>
            <a:r>
              <a:rPr lang="nb-NO" dirty="0"/>
              <a:t>Femte nivå</a:t>
            </a: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76600" y="6356350"/>
            <a:ext cx="16084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fld id="{3561B29A-A12D-48EB-8717-E4FDBE845118}" type="datetimeFigureOut">
              <a:rPr lang="nb-NO" smtClean="0"/>
              <a:t>21.04.2026</a:t>
            </a:fld>
            <a:endParaRPr lang="nb-NO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987468" y="6356350"/>
            <a:ext cx="5983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14" name="Plassholder for tittel 1"/>
          <p:cNvSpPr>
            <a:spLocks noGrp="1"/>
          </p:cNvSpPr>
          <p:nvPr>
            <p:ph type="title"/>
          </p:nvPr>
        </p:nvSpPr>
        <p:spPr>
          <a:xfrm>
            <a:off x="276600" y="287999"/>
            <a:ext cx="11638800" cy="62280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cxnSp>
        <p:nvCxnSpPr>
          <p:cNvPr id="15" name="Rett linje 14"/>
          <p:cNvCxnSpPr/>
          <p:nvPr/>
        </p:nvCxnSpPr>
        <p:spPr>
          <a:xfrm flipH="1" flipV="1">
            <a:off x="11648" y="189214"/>
            <a:ext cx="6264000" cy="0"/>
          </a:xfrm>
          <a:prstGeom prst="line">
            <a:avLst/>
          </a:prstGeom>
          <a:ln w="69850" cap="rnd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073082" y="6356350"/>
            <a:ext cx="518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91FF6494-B419-4420-92AD-8BD4C5CFAA75}" type="slidenum">
              <a:rPr lang="nb-NO" smtClean="0"/>
              <a:t>‹#›</a:t>
            </a:fld>
            <a:endParaRPr lang="nb-NO"/>
          </a:p>
        </p:txBody>
      </p:sp>
      <p:sp>
        <p:nvSpPr>
          <p:cNvPr id="17" name="Sekskant 521"/>
          <p:cNvSpPr>
            <a:spLocks noChangeAspect="1"/>
          </p:cNvSpPr>
          <p:nvPr/>
        </p:nvSpPr>
        <p:spPr>
          <a:xfrm>
            <a:off x="10849662" y="378684"/>
            <a:ext cx="1116000" cy="1116007"/>
          </a:xfrm>
          <a:prstGeom prst="ellipse">
            <a:avLst/>
          </a:prstGeom>
          <a:solidFill>
            <a:schemeClr val="accent1">
              <a:alpha val="50196"/>
            </a:schemeClr>
          </a:solidFill>
          <a:ln w="6350" cap="rnd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pic>
        <p:nvPicPr>
          <p:cNvPr id="18" name="Bild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293" y="6356350"/>
            <a:ext cx="255802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1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nb-NO" sz="2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b-NO" sz="24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b-NO" sz="20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b-NO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b-NO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rita.hargott@siv.no" TargetMode="External"/><Relationship Id="rId2" Type="http://schemas.openxmlformats.org/officeDocument/2006/relationships/hyperlink" Target="mailto:Annika.brandal@sykehuspartner.n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>
            <a:extLst>
              <a:ext uri="{FF2B5EF4-FFF2-40B4-BE49-F238E27FC236}">
                <a16:creationId xmlns:a16="http://schemas.microsoft.com/office/drawing/2014/main" id="{71F83170-3B8A-B38B-6D20-2C0AF8575C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0630" y="1733165"/>
            <a:ext cx="9144000" cy="2387600"/>
          </a:xfrm>
        </p:spPr>
        <p:txBody>
          <a:bodyPr>
            <a:normAutofit/>
          </a:bodyPr>
          <a:lstStyle/>
          <a:p>
            <a:r>
              <a:rPr lang="nb-NO" dirty="0"/>
              <a:t>Sykepleiedokumentasjon i Helse Sør-Øst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8052421A-0996-3F3D-ADED-CD03F8F660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4829" y="4501660"/>
            <a:ext cx="9144000" cy="1109312"/>
          </a:xfrm>
        </p:spPr>
        <p:txBody>
          <a:bodyPr>
            <a:normAutofit/>
          </a:bodyPr>
          <a:lstStyle/>
          <a:p>
            <a:r>
              <a:rPr lang="nb-NO" dirty="0">
                <a:cs typeface="Calibri"/>
              </a:rPr>
              <a:t>Erfaringer fra intensivavdelinger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F3390276-3A10-1DF0-0042-5F384B41FAEB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7852528" y="5991868"/>
            <a:ext cx="4160363" cy="585788"/>
          </a:xfrm>
        </p:spPr>
        <p:txBody>
          <a:bodyPr vert="horz" lIns="0" tIns="0" rIns="0" bIns="0" rtlCol="0" anchor="t">
            <a:normAutofit fontScale="62500" lnSpcReduction="20000"/>
          </a:bodyPr>
          <a:lstStyle/>
          <a:p>
            <a:pPr marL="0" indent="0">
              <a:buNone/>
            </a:pPr>
            <a:r>
              <a:rPr lang="nb-NO" dirty="0">
                <a:solidFill>
                  <a:schemeClr val="bg1"/>
                </a:solidFill>
                <a:cs typeface="Calibri"/>
              </a:rPr>
              <a:t>Annika Brandal </a:t>
            </a:r>
          </a:p>
          <a:p>
            <a:pPr marL="0" indent="0">
              <a:buNone/>
            </a:pPr>
            <a:r>
              <a:rPr lang="nb-NO" dirty="0">
                <a:solidFill>
                  <a:schemeClr val="bg1"/>
                </a:solidFill>
                <a:cs typeface="Calibri"/>
              </a:rPr>
              <a:t>Sykepleier og Regional fagansvarlig i Sykehuspartner HF</a:t>
            </a:r>
          </a:p>
          <a:p>
            <a:pPr marL="0" indent="0">
              <a:buNone/>
            </a:pPr>
            <a:endParaRPr lang="nb-NO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A19342-1760-F8BE-9F0E-00AD16423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857" y="782372"/>
            <a:ext cx="2535128" cy="314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337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58ADA-3D99-175C-7A18-B6639AC8C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DDDD8C9-30AA-10EA-B23B-48DFD8AC4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Standard for </a:t>
            </a:r>
            <a:r>
              <a:rPr lang="en-US" err="1"/>
              <a:t>intensivpasienten</a:t>
            </a:r>
            <a:endParaRPr lang="en-US" err="1">
              <a:ea typeface="Calibri"/>
              <a:cs typeface="Calibri"/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8F9347BC-B87A-CE88-4C70-1E15F03801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6473" y="1780881"/>
            <a:ext cx="8354591" cy="422016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62EA96-09CE-61F3-1C0E-3EFDF9C3E8B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A008A17-CF80-9B99-7D7E-89B96CBCFBC9}"/>
              </a:ext>
            </a:extLst>
          </p:cNvPr>
          <p:cNvSpPr/>
          <p:nvPr/>
        </p:nvSpPr>
        <p:spPr>
          <a:xfrm>
            <a:off x="1293935" y="4591049"/>
            <a:ext cx="7625858" cy="1046282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97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66AB14-8AD7-CE68-9D2E-35F893145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DC13169-3894-0570-9A07-C6F30E4AE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006" y="2041175"/>
            <a:ext cx="7979206" cy="169076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AC0E4C-DE19-E033-5C98-01C731006C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53E1043-C1BB-61BE-139F-2377CA8E0D3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rcRect t="66" r="-302" b="34565"/>
          <a:stretch>
            <a:fillRect/>
          </a:stretch>
        </p:blipFill>
        <p:spPr>
          <a:xfrm>
            <a:off x="1861039" y="387106"/>
            <a:ext cx="8266601" cy="622177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179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974937-0BFE-3F92-A626-6C5206BB5D7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9EDBD73-4F8C-3CF0-6EA2-E4DFA2285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>
                <a:ea typeface="Calibri"/>
                <a:cs typeface="Calibri"/>
              </a:rPr>
              <a:t>Eksempel </a:t>
            </a:r>
            <a:r>
              <a:rPr lang="en-US" sz="2900" err="1">
                <a:ea typeface="Calibri"/>
                <a:cs typeface="Calibri"/>
              </a:rPr>
              <a:t>behandlingsplan</a:t>
            </a:r>
            <a:r>
              <a:rPr lang="en-US" sz="2900">
                <a:ea typeface="Calibri"/>
                <a:cs typeface="Calibri"/>
              </a:rPr>
              <a:t> </a:t>
            </a:r>
            <a:r>
              <a:rPr lang="en-US" sz="2900" err="1">
                <a:ea typeface="Calibri"/>
                <a:cs typeface="Calibri"/>
              </a:rPr>
              <a:t>postoperativ</a:t>
            </a:r>
            <a:endParaRPr lang="en-US" err="1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6F0CA75-597F-A6B3-1F4D-CE0B359DA4F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00404" y="1613388"/>
            <a:ext cx="11601450" cy="3529013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2988E328-BD33-D3F9-D8EB-A7EF29BB4988}"/>
              </a:ext>
            </a:extLst>
          </p:cNvPr>
          <p:cNvSpPr>
            <a:spLocks noGrp="1"/>
          </p:cNvSpPr>
          <p:nvPr/>
        </p:nvSpPr>
        <p:spPr>
          <a:xfrm>
            <a:off x="838200" y="365126"/>
            <a:ext cx="10515600" cy="722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3388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835264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90439-AC07-47CF-B647-08C2973D5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F3FF8C-E70F-64C3-AE80-E73C9AB5E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>
                <a:ea typeface="Calibri"/>
                <a:cs typeface="Calibri"/>
              </a:rPr>
              <a:t>Eksempel </a:t>
            </a:r>
            <a:r>
              <a:rPr lang="en-US" sz="2900" err="1">
                <a:ea typeface="Calibri"/>
                <a:cs typeface="Calibri"/>
              </a:rPr>
              <a:t>behandlingsplan</a:t>
            </a:r>
            <a:r>
              <a:rPr lang="en-US" sz="2900">
                <a:ea typeface="Calibri"/>
                <a:cs typeface="Calibri"/>
              </a:rPr>
              <a:t> </a:t>
            </a:r>
            <a:r>
              <a:rPr lang="en-US" sz="2900" err="1">
                <a:ea typeface="Calibri"/>
                <a:cs typeface="Calibri"/>
              </a:rPr>
              <a:t>postoperativ</a:t>
            </a:r>
            <a:endParaRPr lang="en-US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62964A-EBC7-4463-27EB-9EF26F0F956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85BD8920-13A0-EE7C-2B5A-D76D433DE03D}"/>
              </a:ext>
            </a:extLst>
          </p:cNvPr>
          <p:cNvSpPr>
            <a:spLocks noGrp="1"/>
          </p:cNvSpPr>
          <p:nvPr/>
        </p:nvSpPr>
        <p:spPr>
          <a:xfrm>
            <a:off x="838200" y="365126"/>
            <a:ext cx="10515600" cy="722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3388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endParaRPr lang="en-US" sz="3200"/>
          </a:p>
        </p:txBody>
      </p:sp>
      <p:pic>
        <p:nvPicPr>
          <p:cNvPr id="7" name="Bilde 15">
            <a:extLst>
              <a:ext uri="{FF2B5EF4-FFF2-40B4-BE49-F238E27FC236}">
                <a16:creationId xmlns:a16="http://schemas.microsoft.com/office/drawing/2014/main" id="{74C74CEC-E784-A179-72BC-F43BD0B07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25" y="2019956"/>
            <a:ext cx="5041413" cy="3783658"/>
          </a:xfrm>
          <a:prstGeom prst="rect">
            <a:avLst/>
          </a:prstGeom>
        </p:spPr>
      </p:pic>
      <p:pic>
        <p:nvPicPr>
          <p:cNvPr id="11" name="Bilde 16">
            <a:extLst>
              <a:ext uri="{FF2B5EF4-FFF2-40B4-BE49-F238E27FC236}">
                <a16:creationId xmlns:a16="http://schemas.microsoft.com/office/drawing/2014/main" id="{7748AA42-2242-07AA-936A-73527F0EC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182" y="1864124"/>
            <a:ext cx="5363148" cy="1946439"/>
          </a:xfrm>
          <a:prstGeom prst="rect">
            <a:avLst/>
          </a:prstGeom>
        </p:spPr>
      </p:pic>
      <p:pic>
        <p:nvPicPr>
          <p:cNvPr id="13" name="Bilde 17">
            <a:extLst>
              <a:ext uri="{FF2B5EF4-FFF2-40B4-BE49-F238E27FC236}">
                <a16:creationId xmlns:a16="http://schemas.microsoft.com/office/drawing/2014/main" id="{6EBC9851-A092-9688-85B9-CDCAF8E16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4922" y="4039795"/>
            <a:ext cx="5617078" cy="1256002"/>
          </a:xfrm>
          <a:prstGeom prst="rect">
            <a:avLst/>
          </a:prstGeom>
        </p:spPr>
      </p:pic>
      <p:sp>
        <p:nvSpPr>
          <p:cNvPr id="14" name="TextBox 3">
            <a:extLst>
              <a:ext uri="{FF2B5EF4-FFF2-40B4-BE49-F238E27FC236}">
                <a16:creationId xmlns:a16="http://schemas.microsoft.com/office/drawing/2014/main" id="{A24F2A97-1CAD-7B50-8F88-CB858F8A1B1F}"/>
              </a:ext>
            </a:extLst>
          </p:cNvPr>
          <p:cNvSpPr txBox="1"/>
          <p:nvPr/>
        </p:nvSpPr>
        <p:spPr>
          <a:xfrm>
            <a:off x="619932" y="1323814"/>
            <a:ext cx="6096000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 b="1">
                <a:latin typeface="Calibri Light"/>
              </a:rPr>
              <a:t>Keisersnitt -&gt; Overvåkning RVP – SVHF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485A16E-284B-EF5E-137B-EAAC9044F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971" y="2112264"/>
            <a:ext cx="5373029" cy="2468880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E5D94C59-34D9-18C0-D127-D3E5ABE88FBE}"/>
              </a:ext>
            </a:extLst>
          </p:cNvPr>
          <p:cNvSpPr txBox="1"/>
          <p:nvPr/>
        </p:nvSpPr>
        <p:spPr>
          <a:xfrm>
            <a:off x="6455664" y="2112264"/>
            <a:ext cx="5568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Akutt respirasjonssvikt finnes ikke 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Kodeverket. Opprettet i veiledende plan for intensiv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1C02E70C-CB0D-E468-46E2-5FB91EEB4C24}"/>
              </a:ext>
            </a:extLst>
          </p:cNvPr>
          <p:cNvSpPr txBox="1"/>
          <p:nvPr/>
        </p:nvSpPr>
        <p:spPr>
          <a:xfrm>
            <a:off x="6905626" y="3762375"/>
            <a:ext cx="477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Fra klinisk perspektiv: hadde det vært bedre hvis «Respirator» hadde eksistert i kodeverket?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7AEDDFFC-C4B2-941E-7010-6CC00DA151A8}"/>
              </a:ext>
            </a:extLst>
          </p:cNvPr>
          <p:cNvSpPr txBox="1"/>
          <p:nvPr/>
        </p:nvSpPr>
        <p:spPr>
          <a:xfrm>
            <a:off x="1993392" y="996696"/>
            <a:ext cx="8395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Respirasjonssvikt: Hva kan </a:t>
            </a: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spl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ved intensiv i Kristiansand velge fra veiledende plan?</a:t>
            </a:r>
          </a:p>
        </p:txBody>
      </p:sp>
    </p:spTree>
    <p:extLst>
      <p:ext uri="{BB962C8B-B14F-4D97-AF65-F5344CB8AC3E}">
        <p14:creationId xmlns:p14="http://schemas.microsoft.com/office/powerpoint/2010/main" val="3031759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3F4313-25D2-6569-D42D-813883F0C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940DCE7E-937A-C388-C5A5-83280ABC6FE1}"/>
              </a:ext>
            </a:extLst>
          </p:cNvPr>
          <p:cNvSpPr txBox="1"/>
          <p:nvPr/>
        </p:nvSpPr>
        <p:spPr>
          <a:xfrm>
            <a:off x="1093361" y="1166842"/>
            <a:ext cx="9092629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nb-NO" sz="3600">
                <a:solidFill>
                  <a:srgbClr val="000000"/>
                </a:solidFill>
                <a:latin typeface="Calibri"/>
              </a:rPr>
              <a:t>Alf Frode Eriksen:</a:t>
            </a:r>
            <a:endParaRPr lang="en-US">
              <a:solidFill>
                <a:srgbClr val="000000"/>
              </a:solidFill>
              <a:latin typeface="Calibri"/>
            </a:endParaRPr>
          </a:p>
          <a:p>
            <a:pPr>
              <a:defRPr/>
            </a:pPr>
            <a:r>
              <a:rPr lang="nb-NO" sz="3600">
                <a:solidFill>
                  <a:srgbClr val="000000"/>
                </a:solidFill>
                <a:latin typeface="Calibri"/>
              </a:rPr>
              <a:t>Skal</a:t>
            </a:r>
            <a:r>
              <a:rPr kumimoji="0" lang="nb-NO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noen kunne reservere seg mot å </a:t>
            </a:r>
            <a:r>
              <a:rPr kumimoji="0" lang="nb-NO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dokumentere i felles løsning?</a:t>
            </a:r>
            <a:endParaRPr lang="en-US"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 anbefaling, nei!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Hvem skal ta ansvar for å dokumentere for andre?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</a:t>
            </a:r>
            <a:r>
              <a:rPr kumimoji="0" lang="nb-NO" sz="2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evt</a:t>
            </a: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utsettelse blir gjerne permanent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845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4E5438D-9E19-2059-EB77-126089F91C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ea typeface="Calibri"/>
                <a:cs typeface="Calibri"/>
              </a:rPr>
              <a:t>Spørsmål</a:t>
            </a:r>
            <a:r>
              <a:rPr lang="en-US" dirty="0">
                <a:ea typeface="Calibri"/>
                <a:cs typeface="Calibri"/>
              </a:rPr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914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8AB0A-2DE2-F813-47DC-0D79481B15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Takk for </a:t>
            </a:r>
            <a:r>
              <a:rPr lang="en-US" dirty="0" err="1">
                <a:ea typeface="Calibri"/>
                <a:cs typeface="Calibri"/>
              </a:rPr>
              <a:t>oss</a:t>
            </a:r>
            <a:r>
              <a:rPr lang="en-US" dirty="0">
                <a:ea typeface="Calibri"/>
                <a:cs typeface="Calibri"/>
              </a:rPr>
              <a:t>!</a:t>
            </a:r>
            <a:endParaRPr lang="en-US" dirty="0">
              <a:ea typeface="Calibri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711163-789E-455C-8C0C-0F306B8EF2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en-US">
                <a:ea typeface="Calibri"/>
                <a:cs typeface="Calibri"/>
                <a:hlinkClick r:id="rId2"/>
              </a:rPr>
              <a:t>annika.brandal@sykehuspartner.no</a:t>
            </a:r>
            <a:r>
              <a:rPr lang="en-US">
                <a:ea typeface="Calibri"/>
                <a:cs typeface="Calibri"/>
              </a:rPr>
              <a:t> </a:t>
            </a:r>
          </a:p>
          <a:p>
            <a:r>
              <a:rPr lang="en-US" dirty="0">
                <a:ea typeface="+mn-lt"/>
                <a:cs typeface="+mn-lt"/>
                <a:hlinkClick r:id="rId3"/>
              </a:rPr>
              <a:t>rita.hargott@siv.no</a:t>
            </a:r>
            <a:r>
              <a:rPr lang="en-US" dirty="0">
                <a:ea typeface="+mn-lt"/>
                <a:cs typeface="+mn-lt"/>
              </a:rPr>
              <a:t> </a:t>
            </a:r>
            <a:endParaRPr lang="en-US"/>
          </a:p>
          <a:p>
            <a:endParaRPr lang="en-US" dirty="0"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0529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DFFEB-D4A7-5227-F420-58EBB7CF4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932" y="2308227"/>
            <a:ext cx="5457592" cy="2269421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191919"/>
                </a:solidFill>
                <a:ea typeface="Calibri"/>
                <a:cs typeface="Calibri"/>
              </a:rPr>
              <a:t>Overordnet føring for klinisk dokumentasjon av sykepleie (KDS)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C4360C-EC3A-27F0-18BD-F96DC8EAF8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DBE51B56-03FD-9C09-FE6F-C0C7A9100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478" y="1604356"/>
            <a:ext cx="4638307" cy="492320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AFF767C5-86E5-AEB2-27B7-18DB254C170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3098" b="8182"/>
          <a:stretch>
            <a:fillRect/>
          </a:stretch>
        </p:blipFill>
        <p:spPr>
          <a:xfrm>
            <a:off x="6234478" y="795911"/>
            <a:ext cx="2150860" cy="62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207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EFBC849-4785-9280-A0B8-2BB79899A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ea typeface="Calibri"/>
                <a:cs typeface="Calibri"/>
              </a:rPr>
              <a:t>Sykepleiedokumentasjon</a:t>
            </a:r>
          </a:p>
          <a:p>
            <a:endParaRPr lang="en-US" dirty="0">
              <a:ea typeface="Calibri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DD5F87-1E7E-EAB4-78FB-4CE4D512C35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251460" indent="-251460"/>
            <a:endParaRPr lang="en-US">
              <a:ea typeface="Calibri"/>
            </a:endParaRPr>
          </a:p>
          <a:p>
            <a:pPr marL="251460" indent="-251460"/>
            <a:endParaRPr lang="en-US">
              <a:ea typeface="Calibri"/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E84E389-6D6B-E7F3-4F35-01EE0EF49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5" y="1604356"/>
            <a:ext cx="6447327" cy="4572607"/>
          </a:xfrm>
        </p:spPr>
        <p:txBody>
          <a:bodyPr vert="horz" lIns="0" tIns="0" rIns="0" bIns="0" rtlCol="0" anchor="t">
            <a:normAutofit fontScale="92500" lnSpcReduction="20000"/>
          </a:bodyPr>
          <a:lstStyle/>
          <a:p>
            <a:r>
              <a:rPr lang="nb-NO" sz="2000" dirty="0">
                <a:ea typeface="Calibri"/>
                <a:cs typeface="Calibri"/>
              </a:rPr>
              <a:t>Skal være i tråd med </a:t>
            </a:r>
            <a:r>
              <a:rPr lang="nb-NO" sz="2000" b="1" dirty="0">
                <a:ea typeface="Calibri"/>
                <a:cs typeface="Calibri"/>
              </a:rPr>
              <a:t>god yrkesskikk</a:t>
            </a:r>
            <a:endParaRPr lang="nb-NO" sz="2000" b="1" dirty="0">
              <a:ea typeface="Calibri"/>
            </a:endParaRPr>
          </a:p>
          <a:p>
            <a:r>
              <a:rPr lang="nb-NO" sz="2000" dirty="0">
                <a:ea typeface="Calibri"/>
                <a:cs typeface="Calibri"/>
              </a:rPr>
              <a:t>Kun </a:t>
            </a:r>
            <a:r>
              <a:rPr lang="nb-NO" sz="2000" b="1" dirty="0">
                <a:ea typeface="Calibri"/>
                <a:cs typeface="Calibri"/>
              </a:rPr>
              <a:t>relevante og nødvendige opplysninger</a:t>
            </a:r>
          </a:p>
          <a:p>
            <a:r>
              <a:rPr lang="nb-NO" sz="2000" b="1" dirty="0">
                <a:ea typeface="Calibri"/>
                <a:cs typeface="Calibri"/>
              </a:rPr>
              <a:t>Dobbeltdokumentasjon unngås</a:t>
            </a:r>
          </a:p>
          <a:p>
            <a:r>
              <a:rPr lang="nb-NO" sz="2000" b="1" dirty="0">
                <a:ea typeface="Calibri"/>
                <a:cs typeface="Calibri"/>
              </a:rPr>
              <a:t>Kunnskapsbasertpraksis</a:t>
            </a:r>
          </a:p>
          <a:p>
            <a:pPr marL="0" indent="0">
              <a:buNone/>
            </a:pPr>
            <a:endParaRPr lang="nb-NO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nb-NO" b="1" dirty="0">
                <a:ea typeface="Calibri"/>
                <a:cs typeface="Calibri"/>
              </a:rPr>
              <a:t>Behandlingsplan</a:t>
            </a:r>
            <a:r>
              <a:rPr lang="nb-NO" dirty="0">
                <a:ea typeface="Calibri"/>
                <a:cs typeface="Calibri"/>
              </a:rPr>
              <a:t> er </a:t>
            </a:r>
            <a:r>
              <a:rPr lang="nb-NO" dirty="0" err="1">
                <a:ea typeface="Calibri"/>
                <a:cs typeface="Calibri"/>
              </a:rPr>
              <a:t>hoveddokumentasjon</a:t>
            </a:r>
            <a:endParaRPr lang="nb-NO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nb-NO" dirty="0">
                <a:ea typeface="Calibri"/>
                <a:cs typeface="Calibri"/>
              </a:rPr>
              <a:t>Bygger på </a:t>
            </a:r>
            <a:r>
              <a:rPr lang="nb-NO" b="1" dirty="0">
                <a:ea typeface="Calibri"/>
                <a:cs typeface="Calibri"/>
              </a:rPr>
              <a:t>sykepleieprosessen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b-NO" b="1" dirty="0">
                <a:ea typeface="Calibri"/>
                <a:cs typeface="Calibri"/>
              </a:rPr>
              <a:t>Strukturert </a:t>
            </a:r>
            <a:r>
              <a:rPr lang="nb-NO" dirty="0">
                <a:ea typeface="Calibri"/>
                <a:cs typeface="Calibri"/>
              </a:rPr>
              <a:t>med</a:t>
            </a:r>
            <a:r>
              <a:rPr lang="nb-NO" b="1" dirty="0">
                <a:ea typeface="Calibri"/>
                <a:cs typeface="Calibri"/>
              </a:rPr>
              <a:t> ICNP </a:t>
            </a:r>
            <a:r>
              <a:rPr lang="nb-NO" dirty="0">
                <a:ea typeface="Calibri"/>
                <a:cs typeface="Calibri"/>
              </a:rPr>
              <a:t>i SNOMED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b-NO" dirty="0">
                <a:ea typeface="Calibri"/>
                <a:cs typeface="Calibri"/>
              </a:rPr>
              <a:t>Inneholder: sykepleiediagnose, mål og intervensjoner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b-NO" dirty="0">
                <a:ea typeface="Calibri"/>
                <a:cs typeface="Calibri"/>
              </a:rPr>
              <a:t>Skal </a:t>
            </a:r>
            <a:r>
              <a:rPr lang="nb-NO" b="1" dirty="0">
                <a:ea typeface="Calibri"/>
                <a:cs typeface="Calibri"/>
              </a:rPr>
              <a:t>følges, evalueres og holdes oppdatert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b-NO" dirty="0">
                <a:ea typeface="Calibri"/>
                <a:cs typeface="Calibri"/>
              </a:rPr>
              <a:t>Tiltak anses utført dersom annet ikke er dokumentert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59FE07B-710B-6B6D-B219-36604A959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230522" y="2110216"/>
            <a:ext cx="3725889" cy="356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74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E3795C-6035-33CC-5815-99DF9A83F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F4144D09-6ECC-1531-61FD-00AEA72D23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b-NO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630D89A-42EB-36D2-3F92-FFB16E1DD81B}"/>
              </a:ext>
            </a:extLst>
          </p:cNvPr>
          <p:cNvGrpSpPr/>
          <p:nvPr/>
        </p:nvGrpSpPr>
        <p:grpSpPr>
          <a:xfrm>
            <a:off x="2555888" y="761981"/>
            <a:ext cx="6309868" cy="5799579"/>
            <a:chOff x="5083676" y="622769"/>
            <a:chExt cx="6309868" cy="5799579"/>
          </a:xfrm>
        </p:grpSpPr>
        <p:pic>
          <p:nvPicPr>
            <p:cNvPr id="9" name="Bilde 8">
              <a:extLst>
                <a:ext uri="{FF2B5EF4-FFF2-40B4-BE49-F238E27FC236}">
                  <a16:creationId xmlns:a16="http://schemas.microsoft.com/office/drawing/2014/main" id="{10677CBA-9841-4DDF-3BAD-3267621ED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1487" y="2980336"/>
              <a:ext cx="2981147" cy="2851606"/>
            </a:xfrm>
            <a:prstGeom prst="rect">
              <a:avLst/>
            </a:prstGeom>
          </p:spPr>
        </p:pic>
        <p:pic>
          <p:nvPicPr>
            <p:cNvPr id="10" name="Bilde 9">
              <a:extLst>
                <a:ext uri="{FF2B5EF4-FFF2-40B4-BE49-F238E27FC236}">
                  <a16:creationId xmlns:a16="http://schemas.microsoft.com/office/drawing/2014/main" id="{82B66A88-CD3C-8601-7A86-557E2C1E3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64414">
              <a:off x="7263060" y="988118"/>
              <a:ext cx="1980887" cy="1250189"/>
            </a:xfrm>
            <a:prstGeom prst="rect">
              <a:avLst/>
            </a:prstGeom>
          </p:spPr>
        </p:pic>
        <p:pic>
          <p:nvPicPr>
            <p:cNvPr id="11" name="Bilde 10">
              <a:extLst>
                <a:ext uri="{FF2B5EF4-FFF2-40B4-BE49-F238E27FC236}">
                  <a16:creationId xmlns:a16="http://schemas.microsoft.com/office/drawing/2014/main" id="{C2558AD0-A22A-D8D0-0A99-2FE32CA07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3771" y="1613212"/>
              <a:ext cx="2449773" cy="1827891"/>
            </a:xfrm>
            <a:prstGeom prst="rect">
              <a:avLst/>
            </a:prstGeom>
          </p:spPr>
        </p:pic>
        <p:pic>
          <p:nvPicPr>
            <p:cNvPr id="14" name="Bilde 13">
              <a:extLst>
                <a:ext uri="{FF2B5EF4-FFF2-40B4-BE49-F238E27FC236}">
                  <a16:creationId xmlns:a16="http://schemas.microsoft.com/office/drawing/2014/main" id="{CDDE293B-1523-0535-BD69-4AA1AB1709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283" y="1278426"/>
              <a:ext cx="572220" cy="556729"/>
            </a:xfrm>
            <a:prstGeom prst="rect">
              <a:avLst/>
            </a:prstGeom>
          </p:spPr>
        </p:pic>
        <p:pic>
          <p:nvPicPr>
            <p:cNvPr id="16" name="Bilde 15">
              <a:extLst>
                <a:ext uri="{FF2B5EF4-FFF2-40B4-BE49-F238E27FC236}">
                  <a16:creationId xmlns:a16="http://schemas.microsoft.com/office/drawing/2014/main" id="{4EBECD9C-5BB6-969B-4F47-08E1D597C4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057369">
              <a:off x="4772735" y="1419372"/>
              <a:ext cx="2449773" cy="1827891"/>
            </a:xfrm>
            <a:prstGeom prst="rect">
              <a:avLst/>
            </a:prstGeom>
          </p:spPr>
        </p:pic>
        <p:pic>
          <p:nvPicPr>
            <p:cNvPr id="15" name="Bilde 14">
              <a:extLst>
                <a:ext uri="{FF2B5EF4-FFF2-40B4-BE49-F238E27FC236}">
                  <a16:creationId xmlns:a16="http://schemas.microsoft.com/office/drawing/2014/main" id="{10EDA481-6F8E-B6E1-2A27-477092011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7710" y="2030378"/>
              <a:ext cx="1299654" cy="727806"/>
            </a:xfrm>
            <a:prstGeom prst="rect">
              <a:avLst/>
            </a:prstGeom>
          </p:spPr>
        </p:pic>
        <p:pic>
          <p:nvPicPr>
            <p:cNvPr id="12" name="Bilde 11">
              <a:extLst>
                <a:ext uri="{FF2B5EF4-FFF2-40B4-BE49-F238E27FC236}">
                  <a16:creationId xmlns:a16="http://schemas.microsoft.com/office/drawing/2014/main" id="{C55DB81C-6048-05DA-CDEF-CEE2936F3E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501" r="2083" b="5721"/>
            <a:stretch>
              <a:fillRect/>
            </a:stretch>
          </p:blipFill>
          <p:spPr>
            <a:xfrm>
              <a:off x="5187573" y="1931656"/>
              <a:ext cx="1029863" cy="539004"/>
            </a:xfrm>
            <a:prstGeom prst="rect">
              <a:avLst/>
            </a:prstGeom>
          </p:spPr>
        </p:pic>
        <p:sp>
          <p:nvSpPr>
            <p:cNvPr id="8" name="Plassholder for innhold 2">
              <a:extLst>
                <a:ext uri="{FF2B5EF4-FFF2-40B4-BE49-F238E27FC236}">
                  <a16:creationId xmlns:a16="http://schemas.microsoft.com/office/drawing/2014/main" id="{7B47F831-F246-ACDC-4360-A048F7BC38B3}"/>
                </a:ext>
              </a:extLst>
            </p:cNvPr>
            <p:cNvSpPr txBox="1">
              <a:spLocks/>
            </p:cNvSpPr>
            <p:nvPr/>
          </p:nvSpPr>
          <p:spPr>
            <a:xfrm>
              <a:off x="5187573" y="1297632"/>
              <a:ext cx="6131859" cy="5124716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11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Calibri" panose="020F0502020204030204" pitchFamily="34" charset="0"/>
                </a:defRPr>
              </a:lvl1pPr>
              <a:lvl2pPr marL="800100" indent="-342900" algn="l" defTabSz="914400" rtl="0" eaLnBrk="1" latinLnBrk="0" hangingPunct="1">
                <a:lnSpc>
                  <a:spcPct val="110000"/>
                </a:lnSpc>
                <a:spcBef>
                  <a:spcPts val="1200"/>
                </a:spcBef>
                <a:buFont typeface="Systemfont normal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Calibri" panose="020F0502020204030204" pitchFamily="34" charset="0"/>
                </a:defRPr>
              </a:lvl2pPr>
              <a:lvl3pPr marL="1257300" indent="-342900" algn="l" defTabSz="914400" rtl="0" eaLnBrk="1" latinLnBrk="0" hangingPunct="1">
                <a:lnSpc>
                  <a:spcPct val="110000"/>
                </a:lnSpc>
                <a:spcBef>
                  <a:spcPts val="1200"/>
                </a:spcBef>
                <a:buFont typeface="Systemfont normal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Calibri" panose="020F0502020204030204" pitchFamily="34" charset="0"/>
                </a:defRPr>
              </a:lvl3pPr>
              <a:lvl4pPr marL="1714500" indent="-342900" algn="l" defTabSz="914400" rtl="0" eaLnBrk="1" latinLnBrk="0" hangingPunct="1">
                <a:lnSpc>
                  <a:spcPct val="110000"/>
                </a:lnSpc>
                <a:spcBef>
                  <a:spcPts val="1200"/>
                </a:spcBef>
                <a:buFont typeface="Systemfont normal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Calibri" panose="020F0502020204030204" pitchFamily="34" charset="0"/>
                </a:defRPr>
              </a:lvl4pPr>
              <a:lvl5pPr marL="2171700" indent="-342900" algn="l" defTabSz="914400" rtl="0" eaLnBrk="1" latinLnBrk="0" hangingPunct="1">
                <a:lnSpc>
                  <a:spcPct val="110000"/>
                </a:lnSpc>
                <a:spcBef>
                  <a:spcPts val="1200"/>
                </a:spcBef>
                <a:buFont typeface="Systemfont normal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Calibri" panose="020F050202020403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  <a:p>
              <a:endParaRPr lang="nb-NO"/>
            </a:p>
            <a:p>
              <a:endParaRPr lang="nb-NO"/>
            </a:p>
          </p:txBody>
        </p:sp>
      </p:grpSp>
      <p:pic>
        <p:nvPicPr>
          <p:cNvPr id="22" name="Bilde 10">
            <a:extLst>
              <a:ext uri="{FF2B5EF4-FFF2-40B4-BE49-F238E27FC236}">
                <a16:creationId xmlns:a16="http://schemas.microsoft.com/office/drawing/2014/main" id="{01AD364B-D0F3-24C7-11E9-138AA268B1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515" y="3245891"/>
            <a:ext cx="2449773" cy="182789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595691E-A687-97A6-FD4B-CFA6BB0C920E}"/>
              </a:ext>
            </a:extLst>
          </p:cNvPr>
          <p:cNvSpPr txBox="1"/>
          <p:nvPr/>
        </p:nvSpPr>
        <p:spPr>
          <a:xfrm>
            <a:off x="8863294" y="3884951"/>
            <a:ext cx="111369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rgbClr val="002060"/>
                </a:solidFill>
                <a:latin typeface="Comic Sans MS"/>
                <a:ea typeface="Calibri"/>
                <a:cs typeface="Calibri"/>
              </a:rPr>
              <a:t>+++</a:t>
            </a:r>
            <a:endParaRPr lang="en-US" err="1">
              <a:solidFill>
                <a:srgbClr val="002060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958636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B00F787-424C-5FB5-518E-6F4903248B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2499500-E91B-F01E-477C-22D992C32F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035" b="4348"/>
          <a:stretch>
            <a:fillRect/>
          </a:stretch>
        </p:blipFill>
        <p:spPr>
          <a:xfrm>
            <a:off x="523660" y="386848"/>
            <a:ext cx="2080404" cy="1098497"/>
          </a:xfrm>
          <a:prstGeom prst="rect">
            <a:avLst/>
          </a:prstGeom>
        </p:spPr>
      </p:pic>
      <p:grpSp>
        <p:nvGrpSpPr>
          <p:cNvPr id="82" name="Gruppe 81">
            <a:extLst>
              <a:ext uri="{FF2B5EF4-FFF2-40B4-BE49-F238E27FC236}">
                <a16:creationId xmlns:a16="http://schemas.microsoft.com/office/drawing/2014/main" id="{C2DB1779-775A-15A4-7060-346E831A80F5}"/>
              </a:ext>
            </a:extLst>
          </p:cNvPr>
          <p:cNvGrpSpPr/>
          <p:nvPr/>
        </p:nvGrpSpPr>
        <p:grpSpPr>
          <a:xfrm>
            <a:off x="1238898" y="2515286"/>
            <a:ext cx="1985070" cy="2145351"/>
            <a:chOff x="1691384" y="2496433"/>
            <a:chExt cx="1985070" cy="2145351"/>
          </a:xfrm>
        </p:grpSpPr>
        <p:grpSp>
          <p:nvGrpSpPr>
            <p:cNvPr id="57" name="Gruppe 56">
              <a:extLst>
                <a:ext uri="{FF2B5EF4-FFF2-40B4-BE49-F238E27FC236}">
                  <a16:creationId xmlns:a16="http://schemas.microsoft.com/office/drawing/2014/main" id="{87148390-6184-B17F-488B-5E506B573B8C}"/>
                </a:ext>
              </a:extLst>
            </p:cNvPr>
            <p:cNvGrpSpPr/>
            <p:nvPr/>
          </p:nvGrpSpPr>
          <p:grpSpPr>
            <a:xfrm>
              <a:off x="1691384" y="2496433"/>
              <a:ext cx="1070670" cy="1230951"/>
              <a:chOff x="5528093" y="4516193"/>
              <a:chExt cx="1070670" cy="1230951"/>
            </a:xfrm>
          </p:grpSpPr>
          <p:pic>
            <p:nvPicPr>
              <p:cNvPr id="54" name="Bilde 53" descr="Et bilde som inneholder sketch, kunst, sort og hvit&#10;&#10;Automatisk generert beskrivelse">
                <a:extLst>
                  <a:ext uri="{FF2B5EF4-FFF2-40B4-BE49-F238E27FC236}">
                    <a16:creationId xmlns:a16="http://schemas.microsoft.com/office/drawing/2014/main" id="{D2F74F63-7579-4949-CB5F-BC54020712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28093" y="4516193"/>
                <a:ext cx="1070670" cy="1230951"/>
              </a:xfrm>
              <a:prstGeom prst="rect">
                <a:avLst/>
              </a:prstGeom>
            </p:spPr>
          </p:pic>
          <p:sp>
            <p:nvSpPr>
              <p:cNvPr id="55" name="TekstSylinder 54">
                <a:extLst>
                  <a:ext uri="{FF2B5EF4-FFF2-40B4-BE49-F238E27FC236}">
                    <a16:creationId xmlns:a16="http://schemas.microsoft.com/office/drawing/2014/main" id="{CD48E167-DB75-83AE-9E06-75FC7DAF65F1}"/>
                  </a:ext>
                </a:extLst>
              </p:cNvPr>
              <p:cNvSpPr txBox="1"/>
              <p:nvPr/>
            </p:nvSpPr>
            <p:spPr>
              <a:xfrm>
                <a:off x="5637345" y="5541334"/>
                <a:ext cx="917310" cy="1992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nb-NO" sz="1200" dirty="0">
                    <a:latin typeface="Freestyle Script" panose="030804020302050B0404" pitchFamily="66" charset="0"/>
                  </a:rPr>
                  <a:t>Behandlingsplan</a:t>
                </a:r>
              </a:p>
            </p:txBody>
          </p:sp>
          <p:sp>
            <p:nvSpPr>
              <p:cNvPr id="56" name="TekstSylinder 55">
                <a:extLst>
                  <a:ext uri="{FF2B5EF4-FFF2-40B4-BE49-F238E27FC236}">
                    <a16:creationId xmlns:a16="http://schemas.microsoft.com/office/drawing/2014/main" id="{E0EBAEDA-2630-C141-84CD-E3418F584070}"/>
                  </a:ext>
                </a:extLst>
              </p:cNvPr>
              <p:cNvSpPr txBox="1"/>
              <p:nvPr/>
            </p:nvSpPr>
            <p:spPr>
              <a:xfrm>
                <a:off x="5594511" y="4538572"/>
                <a:ext cx="937833" cy="2844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nb-NO" dirty="0">
                    <a:latin typeface="Freestyle Script" panose="030804020302050B0404" pitchFamily="66" charset="0"/>
                  </a:rPr>
                  <a:t>SPL Notat</a:t>
                </a:r>
              </a:p>
            </p:txBody>
          </p:sp>
        </p:grpSp>
        <p:grpSp>
          <p:nvGrpSpPr>
            <p:cNvPr id="58" name="Gruppe 57">
              <a:extLst>
                <a:ext uri="{FF2B5EF4-FFF2-40B4-BE49-F238E27FC236}">
                  <a16:creationId xmlns:a16="http://schemas.microsoft.com/office/drawing/2014/main" id="{B3BB7EE0-0246-0962-45F2-2678C05AA838}"/>
                </a:ext>
              </a:extLst>
            </p:cNvPr>
            <p:cNvGrpSpPr/>
            <p:nvPr/>
          </p:nvGrpSpPr>
          <p:grpSpPr>
            <a:xfrm>
              <a:off x="1843784" y="2648833"/>
              <a:ext cx="1070670" cy="1230951"/>
              <a:chOff x="5528093" y="4516193"/>
              <a:chExt cx="1070670" cy="1230951"/>
            </a:xfrm>
          </p:grpSpPr>
          <p:pic>
            <p:nvPicPr>
              <p:cNvPr id="59" name="Bilde 58" descr="Et bilde som inneholder sketch, kunst, sort og hvit&#10;&#10;Automatisk generert beskrivelse">
                <a:extLst>
                  <a:ext uri="{FF2B5EF4-FFF2-40B4-BE49-F238E27FC236}">
                    <a16:creationId xmlns:a16="http://schemas.microsoft.com/office/drawing/2014/main" id="{3E2C4CF8-A3AB-C561-B5DE-2E316E6AEF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28093" y="4516193"/>
                <a:ext cx="1070670" cy="1230951"/>
              </a:xfrm>
              <a:prstGeom prst="rect">
                <a:avLst/>
              </a:prstGeom>
            </p:spPr>
          </p:pic>
          <p:sp>
            <p:nvSpPr>
              <p:cNvPr id="60" name="TekstSylinder 59">
                <a:extLst>
                  <a:ext uri="{FF2B5EF4-FFF2-40B4-BE49-F238E27FC236}">
                    <a16:creationId xmlns:a16="http://schemas.microsoft.com/office/drawing/2014/main" id="{115E3662-C1E7-BCBB-E4DB-ECC6C8DF9405}"/>
                  </a:ext>
                </a:extLst>
              </p:cNvPr>
              <p:cNvSpPr txBox="1"/>
              <p:nvPr/>
            </p:nvSpPr>
            <p:spPr>
              <a:xfrm>
                <a:off x="5637345" y="5541334"/>
                <a:ext cx="917310" cy="1992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nb-NO" sz="1200" dirty="0">
                    <a:latin typeface="Freestyle Script" panose="030804020302050B0404" pitchFamily="66" charset="0"/>
                  </a:rPr>
                  <a:t>Behandlingsplan</a:t>
                </a:r>
              </a:p>
            </p:txBody>
          </p:sp>
          <p:sp>
            <p:nvSpPr>
              <p:cNvPr id="61" name="TekstSylinder 60">
                <a:extLst>
                  <a:ext uri="{FF2B5EF4-FFF2-40B4-BE49-F238E27FC236}">
                    <a16:creationId xmlns:a16="http://schemas.microsoft.com/office/drawing/2014/main" id="{BC9E37A7-FDE0-FC3D-B9F7-1653D312DE48}"/>
                  </a:ext>
                </a:extLst>
              </p:cNvPr>
              <p:cNvSpPr txBox="1"/>
              <p:nvPr/>
            </p:nvSpPr>
            <p:spPr>
              <a:xfrm>
                <a:off x="5594511" y="4538572"/>
                <a:ext cx="937833" cy="2844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nb-NO" dirty="0">
                    <a:latin typeface="Freestyle Script" panose="030804020302050B0404" pitchFamily="66" charset="0"/>
                  </a:rPr>
                  <a:t>SPL Notat</a:t>
                </a:r>
              </a:p>
            </p:txBody>
          </p:sp>
        </p:grpSp>
        <p:grpSp>
          <p:nvGrpSpPr>
            <p:cNvPr id="62" name="Gruppe 61">
              <a:extLst>
                <a:ext uri="{FF2B5EF4-FFF2-40B4-BE49-F238E27FC236}">
                  <a16:creationId xmlns:a16="http://schemas.microsoft.com/office/drawing/2014/main" id="{5A6BD08D-A4CE-D0EE-D4D2-EBDBABDAA8EB}"/>
                </a:ext>
              </a:extLst>
            </p:cNvPr>
            <p:cNvGrpSpPr/>
            <p:nvPr/>
          </p:nvGrpSpPr>
          <p:grpSpPr>
            <a:xfrm>
              <a:off x="1996184" y="2801233"/>
              <a:ext cx="1070670" cy="1230951"/>
              <a:chOff x="5528093" y="4516193"/>
              <a:chExt cx="1070670" cy="1230951"/>
            </a:xfrm>
          </p:grpSpPr>
          <p:pic>
            <p:nvPicPr>
              <p:cNvPr id="63" name="Bilde 62" descr="Et bilde som inneholder sketch, kunst, sort og hvit&#10;&#10;Automatisk generert beskrivelse">
                <a:extLst>
                  <a:ext uri="{FF2B5EF4-FFF2-40B4-BE49-F238E27FC236}">
                    <a16:creationId xmlns:a16="http://schemas.microsoft.com/office/drawing/2014/main" id="{6F1AFEF7-5317-7D6A-1E29-67949DF0D8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28093" y="4516193"/>
                <a:ext cx="1070670" cy="1230951"/>
              </a:xfrm>
              <a:prstGeom prst="rect">
                <a:avLst/>
              </a:prstGeom>
            </p:spPr>
          </p:pic>
          <p:sp>
            <p:nvSpPr>
              <p:cNvPr id="64" name="TekstSylinder 63">
                <a:extLst>
                  <a:ext uri="{FF2B5EF4-FFF2-40B4-BE49-F238E27FC236}">
                    <a16:creationId xmlns:a16="http://schemas.microsoft.com/office/drawing/2014/main" id="{AB7CC1EF-ED83-C412-7FA8-014251D266A1}"/>
                  </a:ext>
                </a:extLst>
              </p:cNvPr>
              <p:cNvSpPr txBox="1"/>
              <p:nvPr/>
            </p:nvSpPr>
            <p:spPr>
              <a:xfrm>
                <a:off x="5637345" y="5541334"/>
                <a:ext cx="917310" cy="1992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nb-NO" sz="1200" dirty="0">
                    <a:latin typeface="Freestyle Script" panose="030804020302050B0404" pitchFamily="66" charset="0"/>
                  </a:rPr>
                  <a:t>Behandlingsplan</a:t>
                </a:r>
              </a:p>
            </p:txBody>
          </p:sp>
          <p:sp>
            <p:nvSpPr>
              <p:cNvPr id="65" name="TekstSylinder 64">
                <a:extLst>
                  <a:ext uri="{FF2B5EF4-FFF2-40B4-BE49-F238E27FC236}">
                    <a16:creationId xmlns:a16="http://schemas.microsoft.com/office/drawing/2014/main" id="{FBA96167-036F-9730-DBD1-11ADA90F9BDA}"/>
                  </a:ext>
                </a:extLst>
              </p:cNvPr>
              <p:cNvSpPr txBox="1"/>
              <p:nvPr/>
            </p:nvSpPr>
            <p:spPr>
              <a:xfrm>
                <a:off x="5594511" y="4538572"/>
                <a:ext cx="937833" cy="2844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nb-NO" dirty="0">
                    <a:latin typeface="Freestyle Script" panose="030804020302050B0404" pitchFamily="66" charset="0"/>
                  </a:rPr>
                  <a:t>SPL Notat</a:t>
                </a:r>
              </a:p>
            </p:txBody>
          </p:sp>
        </p:grpSp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22AFE340-EFF3-9025-A6F9-7DECA683B73B}"/>
                </a:ext>
              </a:extLst>
            </p:cNvPr>
            <p:cNvGrpSpPr/>
            <p:nvPr/>
          </p:nvGrpSpPr>
          <p:grpSpPr>
            <a:xfrm>
              <a:off x="2148584" y="2953633"/>
              <a:ext cx="1070670" cy="1230951"/>
              <a:chOff x="5528093" y="4516193"/>
              <a:chExt cx="1070670" cy="1230951"/>
            </a:xfrm>
          </p:grpSpPr>
          <p:pic>
            <p:nvPicPr>
              <p:cNvPr id="67" name="Bilde 66" descr="Et bilde som inneholder sketch, kunst, sort og hvit&#10;&#10;Automatisk generert beskrivelse">
                <a:extLst>
                  <a:ext uri="{FF2B5EF4-FFF2-40B4-BE49-F238E27FC236}">
                    <a16:creationId xmlns:a16="http://schemas.microsoft.com/office/drawing/2014/main" id="{F8FF17F3-2DA1-FE76-609A-8C9F0C529F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28093" y="4516193"/>
                <a:ext cx="1070670" cy="1230951"/>
              </a:xfrm>
              <a:prstGeom prst="rect">
                <a:avLst/>
              </a:prstGeom>
            </p:spPr>
          </p:pic>
          <p:sp>
            <p:nvSpPr>
              <p:cNvPr id="68" name="TekstSylinder 67">
                <a:extLst>
                  <a:ext uri="{FF2B5EF4-FFF2-40B4-BE49-F238E27FC236}">
                    <a16:creationId xmlns:a16="http://schemas.microsoft.com/office/drawing/2014/main" id="{9E466412-60AF-D789-2D1F-094DCD7B23C2}"/>
                  </a:ext>
                </a:extLst>
              </p:cNvPr>
              <p:cNvSpPr txBox="1"/>
              <p:nvPr/>
            </p:nvSpPr>
            <p:spPr>
              <a:xfrm>
                <a:off x="5637345" y="5541334"/>
                <a:ext cx="917310" cy="1992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nb-NO" sz="1200" dirty="0">
                    <a:latin typeface="Freestyle Script" panose="030804020302050B0404" pitchFamily="66" charset="0"/>
                  </a:rPr>
                  <a:t>Behandlingsplan</a:t>
                </a:r>
              </a:p>
            </p:txBody>
          </p:sp>
          <p:sp>
            <p:nvSpPr>
              <p:cNvPr id="69" name="TekstSylinder 68">
                <a:extLst>
                  <a:ext uri="{FF2B5EF4-FFF2-40B4-BE49-F238E27FC236}">
                    <a16:creationId xmlns:a16="http://schemas.microsoft.com/office/drawing/2014/main" id="{02C1FA14-3891-D339-5BA5-A35FD721FE1E}"/>
                  </a:ext>
                </a:extLst>
              </p:cNvPr>
              <p:cNvSpPr txBox="1"/>
              <p:nvPr/>
            </p:nvSpPr>
            <p:spPr>
              <a:xfrm>
                <a:off x="5594511" y="4538572"/>
                <a:ext cx="937833" cy="2844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nb-NO" dirty="0">
                    <a:latin typeface="Freestyle Script" panose="030804020302050B0404" pitchFamily="66" charset="0"/>
                  </a:rPr>
                  <a:t>SPL Notat</a:t>
                </a:r>
              </a:p>
            </p:txBody>
          </p:sp>
        </p:grpSp>
        <p:grpSp>
          <p:nvGrpSpPr>
            <p:cNvPr id="70" name="Gruppe 69">
              <a:extLst>
                <a:ext uri="{FF2B5EF4-FFF2-40B4-BE49-F238E27FC236}">
                  <a16:creationId xmlns:a16="http://schemas.microsoft.com/office/drawing/2014/main" id="{74A08AE3-D365-D555-1A05-51E87662E6C6}"/>
                </a:ext>
              </a:extLst>
            </p:cNvPr>
            <p:cNvGrpSpPr/>
            <p:nvPr/>
          </p:nvGrpSpPr>
          <p:grpSpPr>
            <a:xfrm>
              <a:off x="2300984" y="3106033"/>
              <a:ext cx="1070670" cy="1230951"/>
              <a:chOff x="5528093" y="4516193"/>
              <a:chExt cx="1070670" cy="1230951"/>
            </a:xfrm>
          </p:grpSpPr>
          <p:pic>
            <p:nvPicPr>
              <p:cNvPr id="71" name="Bilde 70" descr="Et bilde som inneholder sketch, kunst, sort og hvit&#10;&#10;Automatisk generert beskrivelse">
                <a:extLst>
                  <a:ext uri="{FF2B5EF4-FFF2-40B4-BE49-F238E27FC236}">
                    <a16:creationId xmlns:a16="http://schemas.microsoft.com/office/drawing/2014/main" id="{51C6AB13-468B-0887-F873-2222699754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28093" y="4516193"/>
                <a:ext cx="1070670" cy="1230951"/>
              </a:xfrm>
              <a:prstGeom prst="rect">
                <a:avLst/>
              </a:prstGeom>
            </p:spPr>
          </p:pic>
          <p:sp>
            <p:nvSpPr>
              <p:cNvPr id="72" name="TekstSylinder 71">
                <a:extLst>
                  <a:ext uri="{FF2B5EF4-FFF2-40B4-BE49-F238E27FC236}">
                    <a16:creationId xmlns:a16="http://schemas.microsoft.com/office/drawing/2014/main" id="{EBC0D7AB-FD66-CBD2-1F5F-64B9C8AD67AD}"/>
                  </a:ext>
                </a:extLst>
              </p:cNvPr>
              <p:cNvSpPr txBox="1"/>
              <p:nvPr/>
            </p:nvSpPr>
            <p:spPr>
              <a:xfrm>
                <a:off x="5637345" y="5541334"/>
                <a:ext cx="917310" cy="1992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nb-NO" sz="1200" dirty="0">
                    <a:latin typeface="Freestyle Script" panose="030804020302050B0404" pitchFamily="66" charset="0"/>
                  </a:rPr>
                  <a:t>Behandlingsplan</a:t>
                </a:r>
              </a:p>
            </p:txBody>
          </p:sp>
          <p:sp>
            <p:nvSpPr>
              <p:cNvPr id="73" name="TekstSylinder 72">
                <a:extLst>
                  <a:ext uri="{FF2B5EF4-FFF2-40B4-BE49-F238E27FC236}">
                    <a16:creationId xmlns:a16="http://schemas.microsoft.com/office/drawing/2014/main" id="{B852068B-4E40-F152-43CD-BBEECA4659C6}"/>
                  </a:ext>
                </a:extLst>
              </p:cNvPr>
              <p:cNvSpPr txBox="1"/>
              <p:nvPr/>
            </p:nvSpPr>
            <p:spPr>
              <a:xfrm>
                <a:off x="5594511" y="4538572"/>
                <a:ext cx="937833" cy="2844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nb-NO" dirty="0">
                    <a:latin typeface="Freestyle Script" panose="030804020302050B0404" pitchFamily="66" charset="0"/>
                  </a:rPr>
                  <a:t>SPL Notat</a:t>
                </a:r>
              </a:p>
            </p:txBody>
          </p:sp>
        </p:grpSp>
        <p:grpSp>
          <p:nvGrpSpPr>
            <p:cNvPr id="74" name="Gruppe 73">
              <a:extLst>
                <a:ext uri="{FF2B5EF4-FFF2-40B4-BE49-F238E27FC236}">
                  <a16:creationId xmlns:a16="http://schemas.microsoft.com/office/drawing/2014/main" id="{89B03684-374E-5862-3BA3-614E6D9AD13D}"/>
                </a:ext>
              </a:extLst>
            </p:cNvPr>
            <p:cNvGrpSpPr/>
            <p:nvPr/>
          </p:nvGrpSpPr>
          <p:grpSpPr>
            <a:xfrm>
              <a:off x="2453384" y="3258433"/>
              <a:ext cx="1070670" cy="1230951"/>
              <a:chOff x="5528093" y="4516193"/>
              <a:chExt cx="1070670" cy="1230951"/>
            </a:xfrm>
          </p:grpSpPr>
          <p:pic>
            <p:nvPicPr>
              <p:cNvPr id="75" name="Bilde 74" descr="Et bilde som inneholder sketch, kunst, sort og hvit&#10;&#10;Automatisk generert beskrivelse">
                <a:extLst>
                  <a:ext uri="{FF2B5EF4-FFF2-40B4-BE49-F238E27FC236}">
                    <a16:creationId xmlns:a16="http://schemas.microsoft.com/office/drawing/2014/main" id="{C2EBB431-F7DA-000F-7211-91A308A64D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28093" y="4516193"/>
                <a:ext cx="1070670" cy="1230951"/>
              </a:xfrm>
              <a:prstGeom prst="rect">
                <a:avLst/>
              </a:prstGeom>
            </p:spPr>
          </p:pic>
          <p:sp>
            <p:nvSpPr>
              <p:cNvPr id="76" name="TekstSylinder 75">
                <a:extLst>
                  <a:ext uri="{FF2B5EF4-FFF2-40B4-BE49-F238E27FC236}">
                    <a16:creationId xmlns:a16="http://schemas.microsoft.com/office/drawing/2014/main" id="{656739A4-0D76-9A13-A41D-2C6E8185C2F5}"/>
                  </a:ext>
                </a:extLst>
              </p:cNvPr>
              <p:cNvSpPr txBox="1"/>
              <p:nvPr/>
            </p:nvSpPr>
            <p:spPr>
              <a:xfrm>
                <a:off x="5637345" y="5541334"/>
                <a:ext cx="917310" cy="1992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nb-NO" sz="1200" dirty="0">
                    <a:latin typeface="Freestyle Script" panose="030804020302050B0404" pitchFamily="66" charset="0"/>
                  </a:rPr>
                  <a:t>Behandlingsplan</a:t>
                </a:r>
              </a:p>
            </p:txBody>
          </p:sp>
          <p:sp>
            <p:nvSpPr>
              <p:cNvPr id="77" name="TekstSylinder 76">
                <a:extLst>
                  <a:ext uri="{FF2B5EF4-FFF2-40B4-BE49-F238E27FC236}">
                    <a16:creationId xmlns:a16="http://schemas.microsoft.com/office/drawing/2014/main" id="{0B94307B-5550-70BD-E88D-03FAB56A89EC}"/>
                  </a:ext>
                </a:extLst>
              </p:cNvPr>
              <p:cNvSpPr txBox="1"/>
              <p:nvPr/>
            </p:nvSpPr>
            <p:spPr>
              <a:xfrm>
                <a:off x="5594511" y="4538572"/>
                <a:ext cx="937833" cy="2844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nb-NO" dirty="0">
                    <a:latin typeface="Freestyle Script" panose="030804020302050B0404" pitchFamily="66" charset="0"/>
                  </a:rPr>
                  <a:t>SPL Notat</a:t>
                </a:r>
              </a:p>
            </p:txBody>
          </p:sp>
        </p:grpSp>
        <p:grpSp>
          <p:nvGrpSpPr>
            <p:cNvPr id="78" name="Gruppe 77">
              <a:extLst>
                <a:ext uri="{FF2B5EF4-FFF2-40B4-BE49-F238E27FC236}">
                  <a16:creationId xmlns:a16="http://schemas.microsoft.com/office/drawing/2014/main" id="{D6657498-AAE2-218C-A067-9B0147A1E2C6}"/>
                </a:ext>
              </a:extLst>
            </p:cNvPr>
            <p:cNvGrpSpPr/>
            <p:nvPr/>
          </p:nvGrpSpPr>
          <p:grpSpPr>
            <a:xfrm>
              <a:off x="2605784" y="3410833"/>
              <a:ext cx="1070670" cy="1230951"/>
              <a:chOff x="5528093" y="4516193"/>
              <a:chExt cx="1070670" cy="1230951"/>
            </a:xfrm>
          </p:grpSpPr>
          <p:pic>
            <p:nvPicPr>
              <p:cNvPr id="79" name="Bilde 78" descr="Et bilde som inneholder sketch, kunst, sort og hvit&#10;&#10;Automatisk generert beskrivelse">
                <a:extLst>
                  <a:ext uri="{FF2B5EF4-FFF2-40B4-BE49-F238E27FC236}">
                    <a16:creationId xmlns:a16="http://schemas.microsoft.com/office/drawing/2014/main" id="{35638BE1-6DFA-4031-7716-6D197495DD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28093" y="4516193"/>
                <a:ext cx="1070670" cy="1230951"/>
              </a:xfrm>
              <a:prstGeom prst="rect">
                <a:avLst/>
              </a:prstGeom>
            </p:spPr>
          </p:pic>
          <p:sp>
            <p:nvSpPr>
              <p:cNvPr id="80" name="TekstSylinder 79">
                <a:extLst>
                  <a:ext uri="{FF2B5EF4-FFF2-40B4-BE49-F238E27FC236}">
                    <a16:creationId xmlns:a16="http://schemas.microsoft.com/office/drawing/2014/main" id="{AAF91F20-9897-510A-0D4C-CC32538A6D94}"/>
                  </a:ext>
                </a:extLst>
              </p:cNvPr>
              <p:cNvSpPr txBox="1"/>
              <p:nvPr/>
            </p:nvSpPr>
            <p:spPr>
              <a:xfrm>
                <a:off x="5637345" y="5541334"/>
                <a:ext cx="917310" cy="1992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nb-NO" sz="1200" dirty="0">
                    <a:latin typeface="Freestyle Script" panose="030804020302050B0404" pitchFamily="66" charset="0"/>
                  </a:rPr>
                  <a:t>Behandlingsplan</a:t>
                </a:r>
              </a:p>
            </p:txBody>
          </p:sp>
          <p:sp>
            <p:nvSpPr>
              <p:cNvPr id="81" name="TekstSylinder 80">
                <a:extLst>
                  <a:ext uri="{FF2B5EF4-FFF2-40B4-BE49-F238E27FC236}">
                    <a16:creationId xmlns:a16="http://schemas.microsoft.com/office/drawing/2014/main" id="{E06EFC53-B496-8BBB-1DAC-C6C35009819A}"/>
                  </a:ext>
                </a:extLst>
              </p:cNvPr>
              <p:cNvSpPr txBox="1"/>
              <p:nvPr/>
            </p:nvSpPr>
            <p:spPr>
              <a:xfrm>
                <a:off x="5594511" y="4538572"/>
                <a:ext cx="937833" cy="2844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nb-NO" dirty="0">
                    <a:latin typeface="Freestyle Script" panose="030804020302050B0404" pitchFamily="66" charset="0"/>
                  </a:rPr>
                  <a:t>SPL Notat</a:t>
                </a:r>
              </a:p>
            </p:txBody>
          </p:sp>
        </p:grpSp>
      </p:grpSp>
      <p:grpSp>
        <p:nvGrpSpPr>
          <p:cNvPr id="53" name="Gruppe 52">
            <a:extLst>
              <a:ext uri="{FF2B5EF4-FFF2-40B4-BE49-F238E27FC236}">
                <a16:creationId xmlns:a16="http://schemas.microsoft.com/office/drawing/2014/main" id="{75643A41-ADDC-3C39-B5BC-56680EADA53A}"/>
              </a:ext>
            </a:extLst>
          </p:cNvPr>
          <p:cNvGrpSpPr/>
          <p:nvPr/>
        </p:nvGrpSpPr>
        <p:grpSpPr>
          <a:xfrm>
            <a:off x="1621844" y="2679872"/>
            <a:ext cx="1699810" cy="1846795"/>
            <a:chOff x="6498711" y="2130458"/>
            <a:chExt cx="1699810" cy="1846795"/>
          </a:xfrm>
        </p:grpSpPr>
        <p:cxnSp>
          <p:nvCxnSpPr>
            <p:cNvPr id="49" name="Rett linje 48">
              <a:extLst>
                <a:ext uri="{FF2B5EF4-FFF2-40B4-BE49-F238E27FC236}">
                  <a16:creationId xmlns:a16="http://schemas.microsoft.com/office/drawing/2014/main" id="{8DD04D5D-81E9-C2FB-F3CD-B82B5FB30E56}"/>
                </a:ext>
              </a:extLst>
            </p:cNvPr>
            <p:cNvCxnSpPr/>
            <p:nvPr/>
          </p:nvCxnSpPr>
          <p:spPr>
            <a:xfrm flipH="1">
              <a:off x="6570482" y="2130458"/>
              <a:ext cx="1376314" cy="1846795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ett linje 49">
              <a:extLst>
                <a:ext uri="{FF2B5EF4-FFF2-40B4-BE49-F238E27FC236}">
                  <a16:creationId xmlns:a16="http://schemas.microsoft.com/office/drawing/2014/main" id="{08F89E06-4A59-B337-AF94-21944C58386A}"/>
                </a:ext>
              </a:extLst>
            </p:cNvPr>
            <p:cNvCxnSpPr>
              <a:cxnSpLocks/>
            </p:cNvCxnSpPr>
            <p:nvPr/>
          </p:nvCxnSpPr>
          <p:spPr>
            <a:xfrm>
              <a:off x="6498711" y="2324574"/>
              <a:ext cx="1699810" cy="1465862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uppe 88">
            <a:extLst>
              <a:ext uri="{FF2B5EF4-FFF2-40B4-BE49-F238E27FC236}">
                <a16:creationId xmlns:a16="http://schemas.microsoft.com/office/drawing/2014/main" id="{CB48A659-47DC-BE42-B61A-98218FBE68C9}"/>
              </a:ext>
            </a:extLst>
          </p:cNvPr>
          <p:cNvGrpSpPr/>
          <p:nvPr/>
        </p:nvGrpSpPr>
        <p:grpSpPr>
          <a:xfrm>
            <a:off x="6293332" y="1847654"/>
            <a:ext cx="5202157" cy="3104668"/>
            <a:chOff x="6293332" y="1847654"/>
            <a:chExt cx="5202157" cy="3104668"/>
          </a:xfrm>
        </p:grpSpPr>
        <p:sp>
          <p:nvSpPr>
            <p:cNvPr id="88" name="Rektangel: avrundede hjørner 87">
              <a:extLst>
                <a:ext uri="{FF2B5EF4-FFF2-40B4-BE49-F238E27FC236}">
                  <a16:creationId xmlns:a16="http://schemas.microsoft.com/office/drawing/2014/main" id="{04C4EF51-BA74-B800-A3CB-E7D5F13B96F4}"/>
                </a:ext>
              </a:extLst>
            </p:cNvPr>
            <p:cNvSpPr/>
            <p:nvPr/>
          </p:nvSpPr>
          <p:spPr>
            <a:xfrm>
              <a:off x="8220174" y="1847654"/>
              <a:ext cx="3275315" cy="310466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nb-NO" dirty="0">
                  <a:solidFill>
                    <a:schemeClr val="accent3">
                      <a:lumMod val="50000"/>
                    </a:schemeClr>
                  </a:solidFill>
                </a:rPr>
                <a:t>Evaluering</a:t>
              </a:r>
            </a:p>
            <a:p>
              <a:pPr algn="r"/>
              <a:endParaRPr lang="nb-NO" dirty="0">
                <a:solidFill>
                  <a:schemeClr val="accent3">
                    <a:lumMod val="50000"/>
                  </a:schemeClr>
                </a:solidFill>
              </a:endParaRPr>
            </a:p>
            <a:p>
              <a:pPr algn="r"/>
              <a:endParaRPr lang="nb-NO" dirty="0">
                <a:solidFill>
                  <a:schemeClr val="accent3">
                    <a:lumMod val="50000"/>
                  </a:schemeClr>
                </a:solidFill>
              </a:endParaRPr>
            </a:p>
            <a:p>
              <a:pPr algn="r"/>
              <a:endParaRPr lang="nb-NO" dirty="0">
                <a:solidFill>
                  <a:schemeClr val="accent3">
                    <a:lumMod val="50000"/>
                  </a:schemeClr>
                </a:solidFill>
              </a:endParaRPr>
            </a:p>
            <a:p>
              <a:pPr algn="r"/>
              <a:endParaRPr lang="nb-NO" dirty="0">
                <a:solidFill>
                  <a:schemeClr val="accent3">
                    <a:lumMod val="50000"/>
                  </a:schemeClr>
                </a:solidFill>
              </a:endParaRPr>
            </a:p>
            <a:p>
              <a:pPr algn="r"/>
              <a:endParaRPr lang="nb-NO" dirty="0">
                <a:solidFill>
                  <a:schemeClr val="accent3">
                    <a:lumMod val="50000"/>
                  </a:schemeClr>
                </a:solidFill>
              </a:endParaRPr>
            </a:p>
            <a:p>
              <a:pPr algn="r"/>
              <a:endParaRPr lang="nb-NO" dirty="0">
                <a:solidFill>
                  <a:schemeClr val="accent3">
                    <a:lumMod val="50000"/>
                  </a:schemeClr>
                </a:solidFill>
              </a:endParaRPr>
            </a:p>
            <a:p>
              <a:pPr algn="r"/>
              <a:endParaRPr lang="nb-NO" dirty="0">
                <a:solidFill>
                  <a:schemeClr val="accent3">
                    <a:lumMod val="50000"/>
                  </a:schemeClr>
                </a:solidFill>
              </a:endParaRPr>
            </a:p>
            <a:p>
              <a:pPr algn="r"/>
              <a:endParaRPr lang="nb-NO" dirty="0">
                <a:solidFill>
                  <a:schemeClr val="accent3">
                    <a:lumMod val="50000"/>
                  </a:schemeClr>
                </a:solidFill>
              </a:endParaRPr>
            </a:p>
            <a:p>
              <a:pPr algn="r"/>
              <a:endParaRPr lang="nb-NO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83" name="Rektangel: avrundede hjørner 82">
              <a:extLst>
                <a:ext uri="{FF2B5EF4-FFF2-40B4-BE49-F238E27FC236}">
                  <a16:creationId xmlns:a16="http://schemas.microsoft.com/office/drawing/2014/main" id="{BB987351-E249-9429-4B2D-6E0003741AD5}"/>
                </a:ext>
              </a:extLst>
            </p:cNvPr>
            <p:cNvSpPr/>
            <p:nvPr/>
          </p:nvSpPr>
          <p:spPr>
            <a:xfrm>
              <a:off x="6293332" y="2399915"/>
              <a:ext cx="3120272" cy="56560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dirty="0">
                  <a:solidFill>
                    <a:schemeClr val="accent4">
                      <a:lumMod val="50000"/>
                    </a:schemeClr>
                  </a:solidFill>
                </a:rPr>
                <a:t>Sykepleiediagnose</a:t>
              </a:r>
            </a:p>
          </p:txBody>
        </p:sp>
        <p:sp>
          <p:nvSpPr>
            <p:cNvPr id="84" name="Rektangel: avrundede hjørner 83">
              <a:extLst>
                <a:ext uri="{FF2B5EF4-FFF2-40B4-BE49-F238E27FC236}">
                  <a16:creationId xmlns:a16="http://schemas.microsoft.com/office/drawing/2014/main" id="{36CA72C2-640B-03A5-E494-B525DFDDF3B7}"/>
                </a:ext>
              </a:extLst>
            </p:cNvPr>
            <p:cNvSpPr/>
            <p:nvPr/>
          </p:nvSpPr>
          <p:spPr>
            <a:xfrm>
              <a:off x="6293332" y="3180287"/>
              <a:ext cx="3120272" cy="56560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dirty="0">
                  <a:solidFill>
                    <a:schemeClr val="accent6">
                      <a:lumMod val="50000"/>
                    </a:schemeClr>
                  </a:solidFill>
                </a:rPr>
                <a:t>Mål</a:t>
              </a:r>
            </a:p>
          </p:txBody>
        </p:sp>
        <p:sp>
          <p:nvSpPr>
            <p:cNvPr id="85" name="Rektangel: avrundede hjørner 84">
              <a:extLst>
                <a:ext uri="{FF2B5EF4-FFF2-40B4-BE49-F238E27FC236}">
                  <a16:creationId xmlns:a16="http://schemas.microsoft.com/office/drawing/2014/main" id="{AE041766-E7BC-3F4C-4674-FE0EDC918AF1}"/>
                </a:ext>
              </a:extLst>
            </p:cNvPr>
            <p:cNvSpPr/>
            <p:nvPr/>
          </p:nvSpPr>
          <p:spPr>
            <a:xfrm>
              <a:off x="6293332" y="3976053"/>
              <a:ext cx="3120272" cy="56560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dirty="0">
                  <a:solidFill>
                    <a:schemeClr val="accent2">
                      <a:lumMod val="50000"/>
                    </a:schemeClr>
                  </a:solidFill>
                </a:rPr>
                <a:t>Intervensjon</a:t>
              </a:r>
            </a:p>
          </p:txBody>
        </p:sp>
      </p:grpSp>
      <p:pic>
        <p:nvPicPr>
          <p:cNvPr id="7" name="Content Placeholder 4" descr="Ting_pil.png">
            <a:extLst>
              <a:ext uri="{FF2B5EF4-FFF2-40B4-BE49-F238E27FC236}">
                <a16:creationId xmlns:a16="http://schemas.microsoft.com/office/drawing/2014/main" id="{091AEB00-AD61-0C66-A148-2A4CE962FD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2700000">
            <a:off x="3907121" y="2741629"/>
            <a:ext cx="1427408" cy="199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7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91B40B51-4D50-1EC7-A902-5C284C8198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5C714073-0BA4-A001-76E4-DBA7329D6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91" y="5531407"/>
            <a:ext cx="6350753" cy="3782275"/>
          </a:xfrm>
        </p:spPr>
        <p:txBody>
          <a:bodyPr>
            <a:normAutofit/>
          </a:bodyPr>
          <a:lstStyle/>
          <a:p>
            <a:r>
              <a:rPr lang="nb-NO" sz="3600" dirty="0">
                <a:cs typeface="Calibri"/>
              </a:rPr>
              <a:t>Erfaringer med bruk av ICNP i intensivavdelinger i Helse Sør-Øst </a:t>
            </a:r>
            <a:endParaRPr lang="nb-NO" dirty="0"/>
          </a:p>
        </p:txBody>
      </p:sp>
      <p:pic>
        <p:nvPicPr>
          <p:cNvPr id="4" name="Picture 3" descr="Situasjon_sykehus_intensiv_barn_død_liv_barnepalliasjon.png">
            <a:extLst>
              <a:ext uri="{FF2B5EF4-FFF2-40B4-BE49-F238E27FC236}">
                <a16:creationId xmlns:a16="http://schemas.microsoft.com/office/drawing/2014/main" id="{D8457FE3-E9DA-E468-34FE-B9884669C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974" y="403225"/>
            <a:ext cx="5882933" cy="476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769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AC597B11-A058-50D0-8651-03E1DD40562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4A6ED9-7E5F-1493-1BA1-8A1053BA72D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704456" y="824869"/>
            <a:ext cx="2867025" cy="3552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1CFE3993-9A98-5FA2-6BEE-220014AB4BD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2047821" y="919395"/>
            <a:ext cx="2800350" cy="38211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9481D2-1C71-D0BD-A15E-2862194FE604}"/>
              </a:ext>
            </a:extLst>
          </p:cNvPr>
          <p:cNvSpPr txBox="1"/>
          <p:nvPr/>
        </p:nvSpPr>
        <p:spPr>
          <a:xfrm>
            <a:off x="6704456" y="4924707"/>
            <a:ext cx="4655398" cy="147732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ea typeface="+mn-lt"/>
                <a:cs typeface="+mn-lt"/>
              </a:rPr>
              <a:t>Alf Frode Eriksen</a:t>
            </a:r>
            <a:endParaRPr lang="en-US" b="1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ea typeface="+mn-lt"/>
                <a:cs typeface="+mn-lt"/>
              </a:rPr>
              <a:t>Intensivsykepleier</a:t>
            </a:r>
            <a:r>
              <a:rPr lang="en-US" dirty="0">
                <a:ea typeface="+mn-lt"/>
                <a:cs typeface="+mn-lt"/>
              </a:rPr>
              <a:t>, master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helseledelse</a:t>
            </a:r>
            <a:endParaRPr lang="en-US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ea typeface="Calibri"/>
                <a:cs typeface="Calibri"/>
              </a:rPr>
              <a:t>Enhetsleder</a:t>
            </a:r>
            <a:r>
              <a:rPr lang="en-US" dirty="0">
                <a:ea typeface="Calibri"/>
                <a:cs typeface="Calibri"/>
              </a:rPr>
              <a:t> </a:t>
            </a:r>
            <a:r>
              <a:rPr lang="en-US" dirty="0" err="1">
                <a:ea typeface="Calibri"/>
                <a:cs typeface="Calibri"/>
              </a:rPr>
              <a:t>ved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Sørlandet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sykehus</a:t>
            </a:r>
            <a:r>
              <a:rPr lang="en-US">
                <a:ea typeface="Calibri"/>
                <a:cs typeface="Calibri"/>
              </a:rPr>
              <a:t>, </a:t>
            </a:r>
            <a:r>
              <a:rPr lang="en-US" dirty="0" err="1">
                <a:ea typeface="Calibri"/>
                <a:cs typeface="Calibri"/>
              </a:rPr>
              <a:t>Intensiv</a:t>
            </a:r>
            <a:r>
              <a:rPr lang="en-US" dirty="0">
                <a:ea typeface="Calibri"/>
                <a:cs typeface="Calibri"/>
              </a:rPr>
              <a:t> Kristiansand</a:t>
            </a:r>
            <a:endParaRPr lang="en-US" dirty="0"/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7D7D62-D824-B35C-02DE-89DAB4616825}"/>
              </a:ext>
            </a:extLst>
          </p:cNvPr>
          <p:cNvSpPr txBox="1"/>
          <p:nvPr/>
        </p:nvSpPr>
        <p:spPr>
          <a:xfrm>
            <a:off x="1121074" y="4924707"/>
            <a:ext cx="4653844" cy="120032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ea typeface="+mn-lt"/>
                <a:cs typeface="+mn-lt"/>
              </a:rPr>
              <a:t>Rita Foss Hargott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ea typeface="+mn-lt"/>
                <a:cs typeface="+mn-lt"/>
              </a:rPr>
              <a:t>Intensivsykepleier</a:t>
            </a:r>
            <a:r>
              <a:rPr lang="en-US" dirty="0">
                <a:ea typeface="+mn-lt"/>
                <a:cs typeface="+mn-lt"/>
              </a:rPr>
              <a:t>, master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intensivsykepleie</a:t>
            </a:r>
            <a:r>
              <a:rPr lang="en-US" dirty="0">
                <a:ea typeface="+mn-lt"/>
                <a:cs typeface="+mn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ea typeface="+mn-lt"/>
                <a:cs typeface="+mn-lt"/>
              </a:rPr>
              <a:t>Fagutviklingssykepleier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ved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Sykehuset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Vestfold, </a:t>
            </a:r>
            <a:r>
              <a:rPr lang="en-US" dirty="0" err="1">
                <a:ea typeface="+mn-lt"/>
                <a:cs typeface="+mn-lt"/>
              </a:rPr>
              <a:t>Intensiv</a:t>
            </a:r>
            <a:r>
              <a:rPr lang="en-US" dirty="0">
                <a:ea typeface="+mn-lt"/>
                <a:cs typeface="+mn-lt"/>
              </a:rPr>
              <a:t> Tønsberg</a:t>
            </a:r>
          </a:p>
        </p:txBody>
      </p:sp>
      <p:pic>
        <p:nvPicPr>
          <p:cNvPr id="2" name="Picture 1" descr="Situasjon_pasient som skjelver_svette_feber_på sykehus_innlagt.png">
            <a:extLst>
              <a:ext uri="{FF2B5EF4-FFF2-40B4-BE49-F238E27FC236}">
                <a16:creationId xmlns:a16="http://schemas.microsoft.com/office/drawing/2014/main" id="{3A3409B0-849B-E824-FAEF-9783607740F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96" b="62145"/>
          <a:stretch>
            <a:fillRect/>
          </a:stretch>
        </p:blipFill>
        <p:spPr>
          <a:xfrm>
            <a:off x="6550205" y="3940538"/>
            <a:ext cx="3182665" cy="98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24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428D0-7FF9-D84D-23CA-054357D9E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/>
              <a:t>Intensivpasienten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EDD9F9-A201-61C7-99FC-E7188D0EFF5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AA12935-3E64-5798-3944-AAF09B04AC08}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4276" y="608131"/>
            <a:ext cx="4512651" cy="5169741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02B16F-858F-CEAB-1519-AE0BF629BE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064" y="1309974"/>
            <a:ext cx="5553075" cy="447675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F2B5641-62FF-D9FA-6D37-9EEF2C7A2904}"/>
              </a:ext>
            </a:extLst>
          </p:cNvPr>
          <p:cNvSpPr/>
          <p:nvPr/>
        </p:nvSpPr>
        <p:spPr>
          <a:xfrm>
            <a:off x="2823643" y="2559585"/>
            <a:ext cx="308472" cy="17259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14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5B9BE7-C447-AE53-80D9-249B2F6A7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8D7B44-170E-AC35-3042-391CE1F4805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506BFB7-F4A8-441C-B03F-A1014AD12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56" y="-123563"/>
            <a:ext cx="10872788" cy="8141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cs typeface="Calibri"/>
              </a:rPr>
              <a:t>Eksempel </a:t>
            </a:r>
            <a:r>
              <a:rPr lang="en-US" sz="2400" dirty="0" err="1">
                <a:cs typeface="Calibri"/>
              </a:rPr>
              <a:t>behandlingsplan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intensivpasient</a:t>
            </a:r>
            <a:endParaRPr lang="en-US" sz="2400" dirty="0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9F34E2-EFB1-22FA-83BD-C0B7F4CDB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664" y="827985"/>
            <a:ext cx="4899716" cy="54670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2B9CB-3B47-C000-E27D-CA5067A5C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600" y="132522"/>
            <a:ext cx="59728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6564"/>
      </p:ext>
    </p:extLst>
  </p:cSld>
  <p:clrMapOvr>
    <a:masterClrMapping/>
  </p:clrMapOvr>
</p:sld>
</file>

<file path=ppt/theme/theme1.xml><?xml version="1.0" encoding="utf-8"?>
<a:theme xmlns:a="http://schemas.openxmlformats.org/drawingml/2006/main" name="Sykehuspartner-2023">
  <a:themeElements>
    <a:clrScheme name="Sykehuspartner">
      <a:dk1>
        <a:srgbClr val="191919"/>
      </a:dk1>
      <a:lt1>
        <a:srgbClr val="FFFFFF"/>
      </a:lt1>
      <a:dk2>
        <a:srgbClr val="00308C"/>
      </a:dk2>
      <a:lt2>
        <a:srgbClr val="FFFFFF"/>
      </a:lt2>
      <a:accent1>
        <a:srgbClr val="00308C"/>
      </a:accent1>
      <a:accent2>
        <a:srgbClr val="6CACE4"/>
      </a:accent2>
      <a:accent3>
        <a:srgbClr val="6FA187"/>
      </a:accent3>
      <a:accent4>
        <a:srgbClr val="ACDEB2"/>
      </a:accent4>
      <a:accent5>
        <a:srgbClr val="B16A59"/>
      </a:accent5>
      <a:accent6>
        <a:srgbClr val="CB323B"/>
      </a:accent6>
      <a:hlink>
        <a:srgbClr val="5B9DE4"/>
      </a:hlink>
      <a:folHlink>
        <a:srgbClr val="5EA3E4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FE12C678-B6E0-4868-A220-319078D6D1A9}" vid="{34B12C9B-D10C-4D40-AA8E-7EEE314B88C5}"/>
    </a:ext>
  </a:extLst>
</a:theme>
</file>

<file path=ppt/theme/theme2.xml><?xml version="1.0" encoding="utf-8"?>
<a:theme xmlns:a="http://schemas.openxmlformats.org/drawingml/2006/main" name="SSHF Friskv2019 16,9">
  <a:themeElements>
    <a:clrScheme name="SSHF Profil_frisk v2019">
      <a:dk1>
        <a:srgbClr val="000000"/>
      </a:dk1>
      <a:lt1>
        <a:srgbClr val="FFFFFF"/>
      </a:lt1>
      <a:dk2>
        <a:srgbClr val="004A93"/>
      </a:dk2>
      <a:lt2>
        <a:srgbClr val="ABB7B2"/>
      </a:lt2>
      <a:accent1>
        <a:srgbClr val="7AB2E1"/>
      </a:accent1>
      <a:accent2>
        <a:srgbClr val="9F579E"/>
      </a:accent2>
      <a:accent3>
        <a:srgbClr val="AFCA0B"/>
      </a:accent3>
      <a:accent4>
        <a:srgbClr val="2CB5B5"/>
      </a:accent4>
      <a:accent5>
        <a:srgbClr val="ED7004"/>
      </a:accent5>
      <a:accent6>
        <a:srgbClr val="FFCE00"/>
      </a:accent6>
      <a:hlink>
        <a:srgbClr val="2492FF"/>
      </a:hlink>
      <a:folHlink>
        <a:srgbClr val="6BBA93"/>
      </a:folHlink>
    </a:clrScheme>
    <a:fontScheme name="SSHF_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SHF Friskv2019 16,9" id="{0CDDDF01-15F5-4782-AB91-85D26708BE6A}" vid="{6842EE3E-1104-4F68-8D95-16147977E198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kumenttype xmlns="5ae2f02e-614c-4a61-a63c-46f812556258">Mal</Dokumenttype>
    <Tjeneste xmlns="5ae2f02e-614c-4a61-a63c-46f812556258">Office</Tjeneste>
    <Sted_x002f_Lokasjon xmlns="5ae2f02e-614c-4a61-a63c-46f812556258" xsi:nil="true"/>
    <PublishingExpirationDate xmlns="http://schemas.microsoft.com/sharepoint/v3" xsi:nil="true"/>
    <PublishingStartDate xmlns="http://schemas.microsoft.com/sharepoint/v3" xsi:nil="true"/>
    <_x00c5_r xmlns="5ae2f02e-614c-4a61-a63c-46f812556258">2023</_x00c5_r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E92CCA2E61F5845B1B518539D122696" ma:contentTypeVersion="7" ma:contentTypeDescription="Opprett et nytt dokument." ma:contentTypeScope="" ma:versionID="203172f7eb1e770ce9fb7fc3adeed240">
  <xsd:schema xmlns:xsd="http://www.w3.org/2001/XMLSchema" xmlns:xs="http://www.w3.org/2001/XMLSchema" xmlns:p="http://schemas.microsoft.com/office/2006/metadata/properties" xmlns:ns1="http://schemas.microsoft.com/sharepoint/v3" xmlns:ns2="5ae2f02e-614c-4a61-a63c-46f812556258" xmlns:ns3="bf4e55fb-b9b1-44e0-968a-13cee0c4dd3b" targetNamespace="http://schemas.microsoft.com/office/2006/metadata/properties" ma:root="true" ma:fieldsID="3d3a33ad40ee28567daa41dc8b858063" ns1:_="" ns2:_="" ns3:_="">
    <xsd:import namespace="http://schemas.microsoft.com/sharepoint/v3"/>
    <xsd:import namespace="5ae2f02e-614c-4a61-a63c-46f812556258"/>
    <xsd:import namespace="bf4e55fb-b9b1-44e0-968a-13cee0c4dd3b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Dokumenttype"/>
                <xsd:element ref="ns2:Tjeneste" minOccurs="0"/>
                <xsd:element ref="ns2:_x00c5_r" minOccurs="0"/>
                <xsd:element ref="ns2:Sted_x002f_Lokasjon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Planlagt startdato" ma:description="Planlagt startdato er en områdekolonne som opprettes av publiseringsfunksjonen. Den brukes til å angi dato og klokkeslett for når denne siden vises for første gang for besøkende på området." ma:internalName="PublishingStartDate">
      <xsd:simpleType>
        <xsd:restriction base="dms:Unknown"/>
      </xsd:simpleType>
    </xsd:element>
    <xsd:element name="PublishingExpirationDate" ma:index="9" nillable="true" ma:displayName="Planlagt utløpsdato" ma:description="Planlagt sluttdato er en områdekolonne som opprettes av publiseringsfunksjonen. Den brukes til å angi dato og klokkeslett for når denne siden ikke lenger vises for besøkende på området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e2f02e-614c-4a61-a63c-46f812556258" elementFormDefault="qualified">
    <xsd:import namespace="http://schemas.microsoft.com/office/2006/documentManagement/types"/>
    <xsd:import namespace="http://schemas.microsoft.com/office/infopath/2007/PartnerControls"/>
    <xsd:element name="Dokumenttype" ma:index="10" ma:displayName="Dokumenttype" ma:default="Vedlegg til nyhetssak" ma:format="Dropdown" ma:internalName="Dokumenttype">
      <xsd:simpleType>
        <xsd:restriction base="dms:Choice">
          <xsd:enumeration value="Brukerveiledning"/>
          <xsd:enumeration value="Mal"/>
          <xsd:enumeration value="Officemal"/>
          <xsd:enumeration value="SP eller HSØ presentasjon"/>
          <xsd:enumeration value="Vedlegg til nyhetssak"/>
          <xsd:enumeration value="Dokument"/>
          <xsd:enumeration value="Bedriftsidrett SPBIL"/>
          <xsd:enumeration value="Kulturfond"/>
          <xsd:enumeration value="Mobiltelefoni"/>
          <xsd:enumeration value="Presentasjon"/>
          <xsd:enumeration value="Retningslinjer"/>
          <xsd:enumeration value="Lokasjonsinformasjon"/>
        </xsd:restriction>
      </xsd:simpleType>
    </xsd:element>
    <xsd:element name="Tjeneste" ma:index="11" nillable="true" ma:displayName="Tjeneste" ma:format="Dropdown" ma:internalName="Tjeneste">
      <xsd:simpleType>
        <xsd:union memberTypes="dms:Text">
          <xsd:simpleType>
            <xsd:restriction base="dms:Choice">
              <xsd:enumeration value="Ansattvalg til styret"/>
              <xsd:enumeration value="Intranett"/>
              <xsd:enumeration value="iMod og Fremtidens Sykehuspartner"/>
              <xsd:enumeration value="Møtemat"/>
              <xsd:enumeration value="Bestille hotell og konferanse"/>
              <xsd:enumeration value="Office"/>
            </xsd:restriction>
          </xsd:simpleType>
        </xsd:union>
      </xsd:simpleType>
    </xsd:element>
    <xsd:element name="_x00c5_r" ma:index="12" nillable="true" ma:displayName="År" ma:default="2021" ma:format="Dropdown" ma:internalName="_x00c5_r">
      <xsd:simpleType>
        <xsd:restriction base="dms:Choice">
          <xsd:enumeration value="2023"/>
          <xsd:enumeration value="2022"/>
          <xsd:enumeration value="2021"/>
          <xsd:enumeration value="2019"/>
          <xsd:enumeration value="2018"/>
          <xsd:enumeration value="2017"/>
          <xsd:enumeration value="2016"/>
          <xsd:enumeration value="2015"/>
        </xsd:restriction>
      </xsd:simpleType>
    </xsd:element>
    <xsd:element name="Sted_x002f_Lokasjon" ma:index="13" nillable="true" ma:displayName="Sted/Lokasjon" ma:format="Dropdown" ma:internalName="Sted_x002f_Lokasjon">
      <xsd:simpleType>
        <xsd:restriction base="dms:Choice">
          <xsd:enumeration value="Alle lokasjoner - felles"/>
          <xsd:enumeration value="Info Lokasjon-Sone- og VO-representant"/>
          <xsd:enumeration value="Skøyen"/>
          <xsd:enumeration value="Drammen"/>
          <xsd:enumeration value="Fredrikstad"/>
          <xsd:enumeration value="Lillehammer"/>
          <xsd:enumeration value="Gjøvik"/>
          <xsd:enumeration value="Hamar"/>
          <xsd:enumeration value="Grimstad"/>
          <xsd:enumeration value="Porsgrunn"/>
          <xsd:enumeration value="Arbeidsplasskonseptet"/>
          <xsd:enumeration value="Info Lokasjon-Sone- og VO-representan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4e55fb-b9b1-44e0-968a-13cee0c4dd3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49472E-DDCE-45D2-9C20-6515CFB90826}">
  <ds:schemaRefs>
    <ds:schemaRef ds:uri="5ae2f02e-614c-4a61-a63c-46f812556258"/>
    <ds:schemaRef ds:uri="bf4e55fb-b9b1-44e0-968a-13cee0c4dd3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61F6CC0-B090-406B-879E-B4A6B34CC9A4}">
  <ds:schemaRefs>
    <ds:schemaRef ds:uri="5ae2f02e-614c-4a61-a63c-46f812556258"/>
    <ds:schemaRef ds:uri="bf4e55fb-b9b1-44e0-968a-13cee0c4dd3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EB3AED9-FF7B-4D62-8A5D-2951E713612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b906c1f-19d2-4ac1-bea8-1ddf524e35b3}" enabled="1" method="Standard" siteId="{7f8e4cf0-71fb-489c-a336-3f9252a6390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435</Words>
  <Application>Microsoft Office PowerPoint</Application>
  <PresentationFormat>Widescreen</PresentationFormat>
  <Paragraphs>93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Sykehuspartner-2023</vt:lpstr>
      <vt:lpstr>SSHF Friskv2019 16,9</vt:lpstr>
      <vt:lpstr>Sykepleiedokumentasjon i Helse Sør-Øst</vt:lpstr>
      <vt:lpstr>Overordnet føring for klinisk dokumentasjon av sykepleie (KDS)</vt:lpstr>
      <vt:lpstr>Sykepleiedokumentasjon </vt:lpstr>
      <vt:lpstr>PowerPoint Presentation</vt:lpstr>
      <vt:lpstr>PowerPoint Presentation</vt:lpstr>
      <vt:lpstr>Erfaringer med bruk av ICNP i intensivavdelinger i Helse Sør-Øst </vt:lpstr>
      <vt:lpstr>PowerPoint Presentation</vt:lpstr>
      <vt:lpstr>Intensivpasienten </vt:lpstr>
      <vt:lpstr>Eksempel behandlingsplan intensivpasient</vt:lpstr>
      <vt:lpstr>Standard for intensivpasienten</vt:lpstr>
      <vt:lpstr>PowerPoint Presentation</vt:lpstr>
      <vt:lpstr>Eksempel behandlingsplan postoperativ</vt:lpstr>
      <vt:lpstr>Eksempel behandlingsplan postoperativ</vt:lpstr>
      <vt:lpstr>PowerPoint Presentation</vt:lpstr>
      <vt:lpstr>PowerPoint Presentation</vt:lpstr>
      <vt:lpstr>Spørsmål?</vt:lpstr>
      <vt:lpstr>Takk for oss!</vt:lpstr>
    </vt:vector>
  </TitlesOfParts>
  <Company>Helse Sor-Ost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Annika Brandal</dc:creator>
  <cp:lastModifiedBy>Annika Brandal</cp:lastModifiedBy>
  <cp:revision>126</cp:revision>
  <dcterms:created xsi:type="dcterms:W3CDTF">2026-03-24T09:10:59Z</dcterms:created>
  <dcterms:modified xsi:type="dcterms:W3CDTF">2026-04-21T12:39:56Z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0x0101000E92CCA2E61F5845B1B518539D122696</vt:lpwstr>
  </property>
</Properties>
</file>