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147197788" r:id="rId3"/>
    <p:sldId id="2147472944" r:id="rId4"/>
    <p:sldId id="2147472945" r:id="rId5"/>
    <p:sldId id="2147197786" r:id="rId6"/>
    <p:sldId id="2147197787" r:id="rId7"/>
    <p:sldId id="2147197789" r:id="rId8"/>
    <p:sldId id="2147197794" r:id="rId9"/>
    <p:sldId id="2147197795" r:id="rId10"/>
    <p:sldId id="2147472971" r:id="rId11"/>
    <p:sldId id="436" r:id="rId12"/>
    <p:sldId id="408" r:id="rId13"/>
    <p:sldId id="260" r:id="rId14"/>
    <p:sldId id="261" r:id="rId15"/>
    <p:sldId id="264" r:id="rId16"/>
    <p:sldId id="2147472960"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B95"/>
    <a:srgbClr val="D06843"/>
    <a:srgbClr val="B53441"/>
    <a:srgbClr val="9B951C"/>
    <a:srgbClr val="66C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E046F-EA19-404C-9811-5B6A88F00BA1}" v="2" dt="2026-04-20T05:14:04.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4" autoAdjust="0"/>
    <p:restoredTop sz="94694"/>
  </p:normalViewPr>
  <p:slideViewPr>
    <p:cSldViewPr snapToGrid="0">
      <p:cViewPr varScale="1">
        <p:scale>
          <a:sx n="81" d="100"/>
          <a:sy n="81" d="100"/>
        </p:scale>
        <p:origin x="114" y="216"/>
      </p:cViewPr>
      <p:guideLst/>
    </p:cSldViewPr>
  </p:slideViewPr>
  <p:notesTextViewPr>
    <p:cViewPr>
      <p:scale>
        <a:sx n="3" d="2"/>
        <a:sy n="3" d="2"/>
      </p:scale>
      <p:origin x="-6" y="-1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ell Olav Bondevik" userId="c9f15863-60e6-4a6b-8070-ac19aa779089" providerId="ADAL" clId="{DCB92EBE-6143-424C-BF2A-C6FCD3FDDE7D}"/>
    <pc:docChg chg="modSld">
      <pc:chgData name="Kjell Olav Bondevik" userId="c9f15863-60e6-4a6b-8070-ac19aa779089" providerId="ADAL" clId="{DCB92EBE-6143-424C-BF2A-C6FCD3FDDE7D}" dt="2026-04-20T05:14:04.639" v="3"/>
      <pc:docMkLst>
        <pc:docMk/>
      </pc:docMkLst>
      <pc:sldChg chg="modAnim">
        <pc:chgData name="Kjell Olav Bondevik" userId="c9f15863-60e6-4a6b-8070-ac19aa779089" providerId="ADAL" clId="{DCB92EBE-6143-424C-BF2A-C6FCD3FDDE7D}" dt="2026-04-20T05:13:37.011" v="2"/>
        <pc:sldMkLst>
          <pc:docMk/>
          <pc:sldMk cId="536949315" sldId="261"/>
        </pc:sldMkLst>
      </pc:sldChg>
      <pc:sldChg chg="modAnim">
        <pc:chgData name="Kjell Olav Bondevik" userId="c9f15863-60e6-4a6b-8070-ac19aa779089" providerId="ADAL" clId="{DCB92EBE-6143-424C-BF2A-C6FCD3FDDE7D}" dt="2026-04-20T05:14:04.639" v="3"/>
        <pc:sldMkLst>
          <pc:docMk/>
          <pc:sldMk cId="44372670" sldId="264"/>
        </pc:sldMkLst>
      </pc:sldChg>
      <pc:sldChg chg="modNotesTx">
        <pc:chgData name="Kjell Olav Bondevik" userId="c9f15863-60e6-4a6b-8070-ac19aa779089" providerId="ADAL" clId="{DCB92EBE-6143-424C-BF2A-C6FCD3FDDE7D}" dt="2026-04-20T05:12:39.569" v="1" actId="6549"/>
        <pc:sldMkLst>
          <pc:docMk/>
          <pc:sldMk cId="560080258" sldId="21471977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'Ark1'!$B$6</c:f>
              <c:strCache>
                <c:ptCount val="1"/>
                <c:pt idx="0">
                  <c:v>Legevisitt </c:v>
                </c:pt>
              </c:strCache>
            </c:strRef>
          </c:tx>
          <c:spPr>
            <a:solidFill>
              <a:schemeClr val="accent1"/>
            </a:solidFill>
            <a:ln>
              <a:noFill/>
            </a:ln>
            <a:effectLst/>
          </c:spPr>
          <c:invertIfNegative val="0"/>
          <c:dLbls>
            <c:dLbl>
              <c:idx val="0"/>
              <c:layout>
                <c:manualLayout>
                  <c:x val="0.33082891874822346"/>
                  <c:y val="-6.7572888267431144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9EA5F113-08F6-48CF-BE41-14BB0DDF893B}" type="VALUE">
                      <a:rPr lang="en-US" baseline="0" smtClean="0"/>
                      <a:pPr>
                        <a:defRPr/>
                      </a:pPr>
                      <a:t>[VERDI]</a:t>
                    </a:fld>
                    <a:endParaRPr lang="nn-NO"/>
                  </a:p>
                </c:rich>
              </c:tx>
              <c:spPr>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255784"/>
                        <a:gd name="adj2" fmla="val 152361"/>
                      </a:avLst>
                    </a:prstGeom>
                    <a:noFill/>
                    <a:ln>
                      <a:noFill/>
                    </a:ln>
                  </c15:spPr>
                  <c15:dlblFieldTable/>
                  <c15:showDataLabelsRange val="0"/>
                </c:ext>
                <c:ext xmlns:c16="http://schemas.microsoft.com/office/drawing/2014/chart" uri="{C3380CC4-5D6E-409C-BE32-E72D297353CC}">
                  <c16:uniqueId val="{00000005-59DC-44BE-B8F1-F62C8FE507D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'Ark1'!$C$5</c:f>
              <c:strCache>
                <c:ptCount val="1"/>
                <c:pt idx="0">
                  <c:v>Kostnad</c:v>
                </c:pt>
              </c:strCache>
            </c:strRef>
          </c:cat>
          <c:val>
            <c:numRef>
              <c:f>'Ark1'!$C$6</c:f>
              <c:numCache>
                <c:formatCode>"kr"\ #\ ##0</c:formatCode>
                <c:ptCount val="1"/>
                <c:pt idx="0">
                  <c:v>2000</c:v>
                </c:pt>
              </c:numCache>
            </c:numRef>
          </c:val>
          <c:extLst>
            <c:ext xmlns:c16="http://schemas.microsoft.com/office/drawing/2014/chart" uri="{C3380CC4-5D6E-409C-BE32-E72D297353CC}">
              <c16:uniqueId val="{00000000-59DC-44BE-B8F1-F62C8FE507DA}"/>
            </c:ext>
          </c:extLst>
        </c:ser>
        <c:ser>
          <c:idx val="1"/>
          <c:order val="1"/>
          <c:tx>
            <c:strRef>
              <c:f>'Ark1'!$B$7</c:f>
              <c:strCache>
                <c:ptCount val="1"/>
                <c:pt idx="0">
                  <c:v>Ambulanse transport </c:v>
                </c:pt>
              </c:strCache>
            </c:strRef>
          </c:tx>
          <c:spPr>
            <a:solidFill>
              <a:schemeClr val="accent2"/>
            </a:solidFill>
            <a:ln>
              <a:noFill/>
            </a:ln>
            <a:effectLst/>
          </c:spPr>
          <c:invertIfNegative val="0"/>
          <c:dLbls>
            <c:dLbl>
              <c:idx val="0"/>
              <c:layout>
                <c:manualLayout>
                  <c:x val="0.32920720836220274"/>
                  <c:y val="-9.7980687987775164E-2"/>
                </c:manualLayout>
              </c:layout>
              <c:tx>
                <c:rich>
                  <a:bodyPr/>
                  <a:lstStyle/>
                  <a:p>
                    <a:fld id="{FFF15E92-E23B-4FB7-87BF-EF654622C338}" type="VALUE">
                      <a:rPr lang="en-US" baseline="0" smtClean="0"/>
                      <a:pPr/>
                      <a:t>[VERDI]</a:t>
                    </a:fld>
                    <a:endParaRPr lang="nn-N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9DC-44BE-B8F1-F62C8FE507D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'Ark1'!$C$5</c:f>
              <c:strCache>
                <c:ptCount val="1"/>
                <c:pt idx="0">
                  <c:v>Kostnad</c:v>
                </c:pt>
              </c:strCache>
            </c:strRef>
          </c:cat>
          <c:val>
            <c:numRef>
              <c:f>'Ark1'!$C$7</c:f>
              <c:numCache>
                <c:formatCode>"kr"\ #\ ##0</c:formatCode>
                <c:ptCount val="1"/>
                <c:pt idx="0">
                  <c:v>15000</c:v>
                </c:pt>
              </c:numCache>
            </c:numRef>
          </c:val>
          <c:extLst>
            <c:ext xmlns:c16="http://schemas.microsoft.com/office/drawing/2014/chart" uri="{C3380CC4-5D6E-409C-BE32-E72D297353CC}">
              <c16:uniqueId val="{00000001-59DC-44BE-B8F1-F62C8FE507DA}"/>
            </c:ext>
          </c:extLst>
        </c:ser>
        <c:ser>
          <c:idx val="2"/>
          <c:order val="2"/>
          <c:tx>
            <c:strRef>
              <c:f>'Ark1'!$B$8</c:f>
              <c:strCache>
                <c:ptCount val="1"/>
                <c:pt idx="0">
                  <c:v>3 dagar på sengepost med IV behandling </c:v>
                </c:pt>
              </c:strCache>
            </c:strRef>
          </c:tx>
          <c:spPr>
            <a:solidFill>
              <a:schemeClr val="accent3"/>
            </a:solidFill>
            <a:ln>
              <a:noFill/>
            </a:ln>
            <a:effectLst/>
          </c:spPr>
          <c:invertIfNegative val="0"/>
          <c:dLbls>
            <c:dLbl>
              <c:idx val="0"/>
              <c:layout>
                <c:manualLayout>
                  <c:x val="0.33082891874822334"/>
                  <c:y val="3.3786444133715571E-3"/>
                </c:manualLayout>
              </c:layout>
              <c:tx>
                <c:rich>
                  <a:bodyPr/>
                  <a:lstStyle/>
                  <a:p>
                    <a:fld id="{72F67C4C-EA71-498F-B4C0-ACD27E27F588}" type="VALUE">
                      <a:rPr lang="en-US" baseline="0" smtClean="0"/>
                      <a:pPr/>
                      <a:t>[VERDI]</a:t>
                    </a:fld>
                    <a:endParaRPr lang="nn-N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9DC-44BE-B8F1-F62C8FE507D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'Ark1'!$C$5</c:f>
              <c:strCache>
                <c:ptCount val="1"/>
                <c:pt idx="0">
                  <c:v>Kostnad</c:v>
                </c:pt>
              </c:strCache>
            </c:strRef>
          </c:cat>
          <c:val>
            <c:numRef>
              <c:f>'Ark1'!$C$8</c:f>
              <c:numCache>
                <c:formatCode>"kr"\ #\ ##0</c:formatCode>
                <c:ptCount val="1"/>
                <c:pt idx="0">
                  <c:v>75000</c:v>
                </c:pt>
              </c:numCache>
            </c:numRef>
          </c:val>
          <c:extLst>
            <c:ext xmlns:c16="http://schemas.microsoft.com/office/drawing/2014/chart" uri="{C3380CC4-5D6E-409C-BE32-E72D297353CC}">
              <c16:uniqueId val="{00000002-59DC-44BE-B8F1-F62C8FE507DA}"/>
            </c:ext>
          </c:extLst>
        </c:ser>
        <c:ser>
          <c:idx val="3"/>
          <c:order val="3"/>
          <c:tx>
            <c:strRef>
              <c:f>'Ark1'!$B$9</c:f>
              <c:strCache>
                <c:ptCount val="1"/>
                <c:pt idx="0">
                  <c:v>Transport heim, drosje</c:v>
                </c:pt>
              </c:strCache>
            </c:strRef>
          </c:tx>
          <c:spPr>
            <a:solidFill>
              <a:schemeClr val="accent4"/>
            </a:solidFill>
            <a:ln>
              <a:noFill/>
            </a:ln>
            <a:effectLst/>
          </c:spPr>
          <c:invertIfNegative val="0"/>
          <c:dLbls>
            <c:dLbl>
              <c:idx val="0"/>
              <c:layout>
                <c:manualLayout>
                  <c:x val="0.32920720836220274"/>
                  <c:y val="6.7572888267431143E-3"/>
                </c:manualLayout>
              </c:layout>
              <c:tx>
                <c:rich>
                  <a:bodyPr/>
                  <a:lstStyle/>
                  <a:p>
                    <a:fld id="{682F52D8-C9FD-4142-BD6B-F2341F7F1F11}" type="VALUE">
                      <a:rPr lang="en-US" baseline="0" smtClean="0"/>
                      <a:pPr/>
                      <a:t>[VERDI]</a:t>
                    </a:fld>
                    <a:endParaRPr lang="nn-N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9DC-44BE-B8F1-F62C8FE507D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'Ark1'!$C$5</c:f>
              <c:strCache>
                <c:ptCount val="1"/>
                <c:pt idx="0">
                  <c:v>Kostnad</c:v>
                </c:pt>
              </c:strCache>
            </c:strRef>
          </c:cat>
          <c:val>
            <c:numRef>
              <c:f>'Ark1'!$C$9</c:f>
              <c:numCache>
                <c:formatCode>"kr"\ #\ ##0</c:formatCode>
                <c:ptCount val="1"/>
                <c:pt idx="0">
                  <c:v>5000</c:v>
                </c:pt>
              </c:numCache>
            </c:numRef>
          </c:val>
          <c:extLst>
            <c:ext xmlns:c16="http://schemas.microsoft.com/office/drawing/2014/chart" uri="{C3380CC4-5D6E-409C-BE32-E72D297353CC}">
              <c16:uniqueId val="{00000003-59DC-44BE-B8F1-F62C8FE507DA}"/>
            </c:ext>
          </c:extLst>
        </c:ser>
        <c:ser>
          <c:idx val="4"/>
          <c:order val="4"/>
          <c:tx>
            <c:strRef>
              <c:f>'Ark1'!$B$10</c:f>
              <c:strCache>
                <c:ptCount val="1"/>
                <c:pt idx="0">
                  <c:v>10 dagar på kortidsavd </c:v>
                </c:pt>
              </c:strCache>
            </c:strRef>
          </c:tx>
          <c:spPr>
            <a:solidFill>
              <a:schemeClr val="accent5"/>
            </a:solidFill>
            <a:ln>
              <a:noFill/>
            </a:ln>
            <a:effectLst/>
          </c:spPr>
          <c:invertIfNegative val="0"/>
          <c:dLbls>
            <c:dLbl>
              <c:idx val="0"/>
              <c:layout>
                <c:manualLayout>
                  <c:x val="0.33245062913424417"/>
                  <c:y val="-3.3786444133715572E-2"/>
                </c:manualLayout>
              </c:layout>
              <c:tx>
                <c:rich>
                  <a:bodyPr/>
                  <a:lstStyle/>
                  <a:p>
                    <a:fld id="{08D6923F-DC33-4DC5-9D4E-CEC8E996FD16}" type="VALUE">
                      <a:rPr lang="en-US" baseline="0" smtClean="0"/>
                      <a:pPr/>
                      <a:t>[VERDI]</a:t>
                    </a:fld>
                    <a:endParaRPr lang="nn-N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9DC-44BE-B8F1-F62C8FE507D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'Ark1'!$C$5</c:f>
              <c:strCache>
                <c:ptCount val="1"/>
                <c:pt idx="0">
                  <c:v>Kostnad</c:v>
                </c:pt>
              </c:strCache>
            </c:strRef>
          </c:cat>
          <c:val>
            <c:numRef>
              <c:f>'Ark1'!$C$10</c:f>
              <c:numCache>
                <c:formatCode>"kr"\ #\ ##0</c:formatCode>
                <c:ptCount val="1"/>
                <c:pt idx="0">
                  <c:v>30000</c:v>
                </c:pt>
              </c:numCache>
            </c:numRef>
          </c:val>
          <c:extLst>
            <c:ext xmlns:c16="http://schemas.microsoft.com/office/drawing/2014/chart" uri="{C3380CC4-5D6E-409C-BE32-E72D297353CC}">
              <c16:uniqueId val="{00000004-59DC-44BE-B8F1-F62C8FE507DA}"/>
            </c:ext>
          </c:extLst>
        </c:ser>
        <c:dLbls>
          <c:showLegendKey val="0"/>
          <c:showVal val="0"/>
          <c:showCatName val="0"/>
          <c:showSerName val="0"/>
          <c:showPercent val="0"/>
          <c:showBubbleSize val="0"/>
        </c:dLbls>
        <c:gapWidth val="150"/>
        <c:overlap val="100"/>
        <c:axId val="1772727343"/>
        <c:axId val="1772732623"/>
      </c:barChart>
      <c:catAx>
        <c:axId val="177272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72732623"/>
        <c:crosses val="autoZero"/>
        <c:auto val="1"/>
        <c:lblAlgn val="ctr"/>
        <c:lblOffset val="100"/>
        <c:noMultiLvlLbl val="0"/>
      </c:catAx>
      <c:valAx>
        <c:axId val="1772732623"/>
        <c:scaling>
          <c:orientation val="minMax"/>
        </c:scaling>
        <c:delete val="0"/>
        <c:axPos val="l"/>
        <c:majorGridlines>
          <c:spPr>
            <a:ln w="9525" cap="flat" cmpd="sng" algn="ctr">
              <a:solidFill>
                <a:schemeClr val="tx1">
                  <a:lumMod val="15000"/>
                  <a:lumOff val="85000"/>
                </a:schemeClr>
              </a:solidFill>
              <a:round/>
            </a:ln>
            <a:effectLst/>
          </c:spPr>
        </c:majorGridlines>
        <c:numFmt formatCode="&quot;kr&quot;\ #\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72727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'Ark1'!$B$14</c:f>
              <c:strCache>
                <c:ptCount val="1"/>
                <c:pt idx="0">
                  <c:v>Legevisitt</c:v>
                </c:pt>
              </c:strCache>
            </c:strRef>
          </c:tx>
          <c:spPr>
            <a:solidFill>
              <a:schemeClr val="accent1"/>
            </a:solidFill>
            <a:ln>
              <a:noFill/>
            </a:ln>
            <a:effectLst/>
          </c:spPr>
          <c:invertIfNegative val="0"/>
          <c:dLbls>
            <c:dLbl>
              <c:idx val="0"/>
              <c:layout>
                <c:manualLayout>
                  <c:x val="0.31785523566005786"/>
                  <c:y val="-7.4330177094174388E-2"/>
                </c:manualLayout>
              </c:layout>
              <c:tx>
                <c:rich>
                  <a:bodyPr/>
                  <a:lstStyle/>
                  <a:p>
                    <a:r>
                      <a:rPr lang="en-US" baseline="0" dirty="0"/>
                      <a:t>Kr </a:t>
                    </a:r>
                    <a:fld id="{A979C381-DA1E-4F2C-97EB-E0C610DBA898}" type="VALUE">
                      <a:rPr lang="en-US" baseline="0" dirty="0"/>
                      <a:pPr/>
                      <a:t>[VERDI]</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B3D-41C6-BCFA-BAEE02E98B0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'Ark1'!$C$14</c:f>
              <c:numCache>
                <c:formatCode>General</c:formatCode>
                <c:ptCount val="1"/>
                <c:pt idx="0">
                  <c:v>2000</c:v>
                </c:pt>
              </c:numCache>
            </c:numRef>
          </c:val>
          <c:extLst>
            <c:ext xmlns:c16="http://schemas.microsoft.com/office/drawing/2014/chart" uri="{C3380CC4-5D6E-409C-BE32-E72D297353CC}">
              <c16:uniqueId val="{00000001-FB3D-41C6-BCFA-BAEE02E98B07}"/>
            </c:ext>
          </c:extLst>
        </c:ser>
        <c:ser>
          <c:idx val="1"/>
          <c:order val="1"/>
          <c:tx>
            <c:strRef>
              <c:f>'Ark1'!$B$15</c:f>
              <c:strCache>
                <c:ptCount val="1"/>
                <c:pt idx="0">
                  <c:v>5 dagar på korttidsavdeling</c:v>
                </c:pt>
              </c:strCache>
            </c:strRef>
          </c:tx>
          <c:spPr>
            <a:solidFill>
              <a:schemeClr val="accent3"/>
            </a:solidFill>
            <a:ln>
              <a:noFill/>
            </a:ln>
            <a:effectLst/>
          </c:spPr>
          <c:invertIfNegative val="0"/>
          <c:dLbls>
            <c:dLbl>
              <c:idx val="0"/>
              <c:layout>
                <c:manualLayout>
                  <c:x val="0.32109865643209923"/>
                  <c:y val="-4.0543732960458746E-2"/>
                </c:manualLayout>
              </c:layout>
              <c:tx>
                <c:rich>
                  <a:bodyPr/>
                  <a:lstStyle/>
                  <a:p>
                    <a:r>
                      <a:rPr lang="en-US" dirty="0"/>
                      <a:t>Kr</a:t>
                    </a:r>
                    <a:r>
                      <a:rPr lang="en-US" baseline="0" dirty="0"/>
                      <a:t> 15 000</a:t>
                    </a:r>
                    <a:endParaRPr lang="en-US" dirty="0"/>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3D-41C6-BCFA-BAEE02E98B0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b-NO"/>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'Ark1'!$C$15</c:f>
              <c:numCache>
                <c:formatCode>General</c:formatCode>
                <c:ptCount val="1"/>
                <c:pt idx="0">
                  <c:v>15000</c:v>
                </c:pt>
              </c:numCache>
            </c:numRef>
          </c:val>
          <c:extLst>
            <c:ext xmlns:c16="http://schemas.microsoft.com/office/drawing/2014/chart" uri="{C3380CC4-5D6E-409C-BE32-E72D297353CC}">
              <c16:uniqueId val="{00000003-FB3D-41C6-BCFA-BAEE02E98B07}"/>
            </c:ext>
          </c:extLst>
        </c:ser>
        <c:dLbls>
          <c:showLegendKey val="0"/>
          <c:showVal val="0"/>
          <c:showCatName val="0"/>
          <c:showSerName val="0"/>
          <c:showPercent val="0"/>
          <c:showBubbleSize val="0"/>
        </c:dLbls>
        <c:gapWidth val="150"/>
        <c:overlap val="100"/>
        <c:axId val="1772727343"/>
        <c:axId val="1772732623"/>
      </c:barChart>
      <c:catAx>
        <c:axId val="177272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72732623"/>
        <c:crosses val="autoZero"/>
        <c:auto val="1"/>
        <c:lblAlgn val="ctr"/>
        <c:lblOffset val="100"/>
        <c:noMultiLvlLbl val="0"/>
      </c:catAx>
      <c:valAx>
        <c:axId val="1772732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72727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BE493E-2144-4F56-98C4-755F6850D0CF}"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nb-NO"/>
        </a:p>
      </dgm:t>
    </dgm:pt>
    <dgm:pt modelId="{EEC8523C-6904-4B59-8F5A-1FCBEAD83E55}">
      <dgm:prSet phldrT="[Tekst]"/>
      <dgm:spPr>
        <a:solidFill>
          <a:schemeClr val="tx1"/>
        </a:solidFill>
      </dgm:spPr>
      <dgm:t>
        <a:bodyPr/>
        <a:lstStyle/>
        <a:p>
          <a:endParaRPr lang="nb-NO"/>
        </a:p>
        <a:p>
          <a:endParaRPr lang="nb-NO"/>
        </a:p>
        <a:p>
          <a:r>
            <a:rPr lang="nb-NO"/>
            <a:t>Nytt tiltak</a:t>
          </a:r>
        </a:p>
        <a:p>
          <a:endParaRPr lang="nb-NO"/>
        </a:p>
      </dgm:t>
    </dgm:pt>
    <dgm:pt modelId="{13BAF0F8-6356-4218-826A-00930B5FD5B0}" type="parTrans" cxnId="{DAC304BF-0E9E-4C1D-9355-ADF23E631734}">
      <dgm:prSet/>
      <dgm:spPr/>
      <dgm:t>
        <a:bodyPr/>
        <a:lstStyle/>
        <a:p>
          <a:endParaRPr lang="nb-NO"/>
        </a:p>
      </dgm:t>
    </dgm:pt>
    <dgm:pt modelId="{BF5353BA-F231-4F55-9AA3-D704874B83F2}" type="sibTrans" cxnId="{DAC304BF-0E9E-4C1D-9355-ADF23E631734}">
      <dgm:prSet/>
      <dgm:spPr>
        <a:solidFill>
          <a:schemeClr val="tx1"/>
        </a:solidFill>
      </dgm:spPr>
      <dgm:t>
        <a:bodyPr/>
        <a:lstStyle/>
        <a:p>
          <a:endParaRPr lang="nb-NO"/>
        </a:p>
      </dgm:t>
    </dgm:pt>
    <dgm:pt modelId="{32994A2C-33F0-475C-B3EA-D4566F32FC0A}">
      <dgm:prSet phldrT="[Tekst]"/>
      <dgm:spPr>
        <a:solidFill>
          <a:schemeClr val="tx1"/>
        </a:solidFill>
      </dgm:spPr>
      <dgm:t>
        <a:bodyPr/>
        <a:lstStyle/>
        <a:p>
          <a:r>
            <a:rPr lang="nb-NO"/>
            <a:t>Beslutning</a:t>
          </a:r>
        </a:p>
      </dgm:t>
    </dgm:pt>
    <dgm:pt modelId="{C69D4D27-345E-46EE-9DA2-2B31DD8F2216}" type="parTrans" cxnId="{FCAEFC5C-8AFD-4A83-B5FE-5A6B38F57601}">
      <dgm:prSet/>
      <dgm:spPr/>
      <dgm:t>
        <a:bodyPr/>
        <a:lstStyle/>
        <a:p>
          <a:endParaRPr lang="nb-NO"/>
        </a:p>
      </dgm:t>
    </dgm:pt>
    <dgm:pt modelId="{182719CC-DDAE-474A-BF0E-E643896BCC41}" type="sibTrans" cxnId="{FCAEFC5C-8AFD-4A83-B5FE-5A6B38F57601}">
      <dgm:prSet/>
      <dgm:spPr/>
      <dgm:t>
        <a:bodyPr/>
        <a:lstStyle/>
        <a:p>
          <a:endParaRPr lang="nb-NO"/>
        </a:p>
      </dgm:t>
    </dgm:pt>
    <dgm:pt modelId="{0D97E2EA-C2E3-40E3-A942-D6A24B2C0324}">
      <dgm:prSet phldrT="[Tekst]"/>
      <dgm:spPr>
        <a:solidFill>
          <a:srgbClr val="6C6FB8"/>
        </a:solidFill>
      </dgm:spPr>
      <dgm:t>
        <a:bodyPr/>
        <a:lstStyle/>
        <a:p>
          <a:r>
            <a:rPr lang="nb-NO"/>
            <a:t>Vurdere forsknings-dokumentasjon</a:t>
          </a:r>
        </a:p>
      </dgm:t>
    </dgm:pt>
    <dgm:pt modelId="{CD6BCAF5-CF5A-4442-8C62-8A1CA3642C16}" type="parTrans" cxnId="{B89B17B7-BD7F-4375-BED0-890254792816}">
      <dgm:prSet/>
      <dgm:spPr/>
      <dgm:t>
        <a:bodyPr/>
        <a:lstStyle/>
        <a:p>
          <a:endParaRPr lang="nb-NO"/>
        </a:p>
      </dgm:t>
    </dgm:pt>
    <dgm:pt modelId="{AD6A0534-8B8E-4A7B-96B2-D7D9D98ADBC2}" type="sibTrans" cxnId="{B89B17B7-BD7F-4375-BED0-890254792816}">
      <dgm:prSet/>
      <dgm:spPr>
        <a:noFill/>
      </dgm:spPr>
      <dgm:t>
        <a:bodyPr/>
        <a:lstStyle/>
        <a:p>
          <a:endParaRPr lang="nb-NO"/>
        </a:p>
      </dgm:t>
    </dgm:pt>
    <dgm:pt modelId="{71D7B437-FA0A-4F35-ADAC-62E646ACE384}">
      <dgm:prSet phldrT="[Tekst]"/>
      <dgm:spPr>
        <a:solidFill>
          <a:srgbClr val="E57368"/>
        </a:solidFill>
      </dgm:spPr>
      <dgm:t>
        <a:bodyPr/>
        <a:lstStyle/>
        <a:p>
          <a:r>
            <a:rPr lang="nb-NO"/>
            <a:t>Belyse organisatoriske konsekvenser</a:t>
          </a:r>
        </a:p>
      </dgm:t>
    </dgm:pt>
    <dgm:pt modelId="{D1BC10DD-BB0A-4416-97F0-179891F53F5F}" type="parTrans" cxnId="{B0EB88DB-8561-4E16-8671-EAAB92696C6B}">
      <dgm:prSet/>
      <dgm:spPr/>
      <dgm:t>
        <a:bodyPr/>
        <a:lstStyle/>
        <a:p>
          <a:endParaRPr lang="nb-NO"/>
        </a:p>
      </dgm:t>
    </dgm:pt>
    <dgm:pt modelId="{5E93F91F-558C-4B3B-BCB4-1B803E98283E}" type="sibTrans" cxnId="{B0EB88DB-8561-4E16-8671-EAAB92696C6B}">
      <dgm:prSet/>
      <dgm:spPr>
        <a:solidFill>
          <a:schemeClr val="tx2">
            <a:lumMod val="10000"/>
            <a:lumOff val="90000"/>
          </a:schemeClr>
        </a:solidFill>
      </dgm:spPr>
      <dgm:t>
        <a:bodyPr/>
        <a:lstStyle/>
        <a:p>
          <a:endParaRPr lang="nb-NO"/>
        </a:p>
      </dgm:t>
    </dgm:pt>
    <dgm:pt modelId="{C74E22C2-F625-4305-AC18-3CA138B42FD7}">
      <dgm:prSet phldrT="[Tekst]"/>
      <dgm:spPr>
        <a:solidFill>
          <a:srgbClr val="68A6BB"/>
        </a:solidFill>
      </dgm:spPr>
      <dgm:t>
        <a:bodyPr/>
        <a:lstStyle/>
        <a:p>
          <a:r>
            <a:rPr lang="nb-NO"/>
            <a:t>Belyse økonomiske konsekvenser</a:t>
          </a:r>
        </a:p>
      </dgm:t>
    </dgm:pt>
    <dgm:pt modelId="{FA15EFB0-4591-4C39-A223-495F69C5DEA3}" type="parTrans" cxnId="{744F1F25-27E9-41F3-BA41-C99FA5095921}">
      <dgm:prSet/>
      <dgm:spPr/>
      <dgm:t>
        <a:bodyPr/>
        <a:lstStyle/>
        <a:p>
          <a:endParaRPr lang="nb-NO"/>
        </a:p>
      </dgm:t>
    </dgm:pt>
    <dgm:pt modelId="{839619AD-1492-448B-8C22-22FB0624A1D1}" type="sibTrans" cxnId="{744F1F25-27E9-41F3-BA41-C99FA5095921}">
      <dgm:prSet/>
      <dgm:spPr>
        <a:solidFill>
          <a:schemeClr val="tx1"/>
        </a:solidFill>
      </dgm:spPr>
      <dgm:t>
        <a:bodyPr/>
        <a:lstStyle/>
        <a:p>
          <a:endParaRPr lang="nb-NO"/>
        </a:p>
      </dgm:t>
    </dgm:pt>
    <dgm:pt modelId="{960ED164-0D6D-4BC1-BDC0-436D6109A7FB}" type="pres">
      <dgm:prSet presAssocID="{CABE493E-2144-4F56-98C4-755F6850D0CF}" presName="Name0" presStyleCnt="0">
        <dgm:presLayoutVars>
          <dgm:dir/>
          <dgm:resizeHandles val="exact"/>
        </dgm:presLayoutVars>
      </dgm:prSet>
      <dgm:spPr/>
    </dgm:pt>
    <dgm:pt modelId="{BE9BEEDB-D864-4B5D-B1E7-9577E5AE6AB7}" type="pres">
      <dgm:prSet presAssocID="{EEC8523C-6904-4B59-8F5A-1FCBEAD83E55}" presName="node" presStyleLbl="node1" presStyleIdx="0" presStyleCnt="5" custScaleX="99355" custScaleY="176239" custLinFactNeighborX="-4644" custLinFactNeighborY="-3665">
        <dgm:presLayoutVars>
          <dgm:bulletEnabled val="1"/>
        </dgm:presLayoutVars>
      </dgm:prSet>
      <dgm:spPr/>
    </dgm:pt>
    <dgm:pt modelId="{EE177726-CB56-4131-A098-5045C3AFC89B}" type="pres">
      <dgm:prSet presAssocID="{BF5353BA-F231-4F55-9AA3-D704874B83F2}" presName="sibTrans" presStyleLbl="sibTrans2D1" presStyleIdx="0" presStyleCnt="4" custScaleX="138169" custLinFactNeighborX="-19770"/>
      <dgm:spPr/>
    </dgm:pt>
    <dgm:pt modelId="{6CC8ACBF-AFEB-4554-A556-09C7E2F8C4FD}" type="pres">
      <dgm:prSet presAssocID="{BF5353BA-F231-4F55-9AA3-D704874B83F2}" presName="connectorText" presStyleLbl="sibTrans2D1" presStyleIdx="0" presStyleCnt="4"/>
      <dgm:spPr/>
    </dgm:pt>
    <dgm:pt modelId="{90D61740-F81E-4AB6-9CDB-5F11E4B1A660}" type="pres">
      <dgm:prSet presAssocID="{0D97E2EA-C2E3-40E3-A942-D6A24B2C0324}" presName="node" presStyleLbl="node1" presStyleIdx="1" presStyleCnt="5">
        <dgm:presLayoutVars>
          <dgm:bulletEnabled val="1"/>
        </dgm:presLayoutVars>
      </dgm:prSet>
      <dgm:spPr/>
    </dgm:pt>
    <dgm:pt modelId="{1E546C6B-7931-46A6-99BB-A97396D30E2C}" type="pres">
      <dgm:prSet presAssocID="{AD6A0534-8B8E-4A7B-96B2-D7D9D98ADBC2}" presName="sibTrans" presStyleLbl="sibTrans2D1" presStyleIdx="1" presStyleCnt="4"/>
      <dgm:spPr/>
    </dgm:pt>
    <dgm:pt modelId="{1F52D6E3-35CD-4845-9DAF-22BCFEE5B7DD}" type="pres">
      <dgm:prSet presAssocID="{AD6A0534-8B8E-4A7B-96B2-D7D9D98ADBC2}" presName="connectorText" presStyleLbl="sibTrans2D1" presStyleIdx="1" presStyleCnt="4"/>
      <dgm:spPr/>
    </dgm:pt>
    <dgm:pt modelId="{321CA348-78A4-4B10-9DC3-C083E7D0F81C}" type="pres">
      <dgm:prSet presAssocID="{71D7B437-FA0A-4F35-ADAC-62E646ACE384}" presName="node" presStyleLbl="node1" presStyleIdx="2" presStyleCnt="5" custLinFactNeighborY="-997">
        <dgm:presLayoutVars>
          <dgm:bulletEnabled val="1"/>
        </dgm:presLayoutVars>
      </dgm:prSet>
      <dgm:spPr/>
    </dgm:pt>
    <dgm:pt modelId="{4ED110AE-D966-4D11-B3E1-65B1A014CABF}" type="pres">
      <dgm:prSet presAssocID="{5E93F91F-558C-4B3B-BCB4-1B803E98283E}" presName="sibTrans" presStyleLbl="sibTrans2D1" presStyleIdx="2" presStyleCnt="4" custLinFactNeighborX="-20156" custLinFactNeighborY="11982"/>
      <dgm:spPr/>
    </dgm:pt>
    <dgm:pt modelId="{0336C5D2-7D54-4CA6-9559-4F42E85E6F7F}" type="pres">
      <dgm:prSet presAssocID="{5E93F91F-558C-4B3B-BCB4-1B803E98283E}" presName="connectorText" presStyleLbl="sibTrans2D1" presStyleIdx="2" presStyleCnt="4"/>
      <dgm:spPr/>
    </dgm:pt>
    <dgm:pt modelId="{87F7BE29-5B8D-400D-9E27-22770E86D918}" type="pres">
      <dgm:prSet presAssocID="{C74E22C2-F625-4305-AC18-3CA138B42FD7}" presName="node" presStyleLbl="node1" presStyleIdx="3" presStyleCnt="5">
        <dgm:presLayoutVars>
          <dgm:bulletEnabled val="1"/>
        </dgm:presLayoutVars>
      </dgm:prSet>
      <dgm:spPr/>
    </dgm:pt>
    <dgm:pt modelId="{3723AAF7-C729-4DBC-BB10-9445E6DC71D3}" type="pres">
      <dgm:prSet presAssocID="{839619AD-1492-448B-8C22-22FB0624A1D1}" presName="sibTrans" presStyleLbl="sibTrans2D1" presStyleIdx="3" presStyleCnt="4" custScaleX="150307" custLinFactNeighborX="19830" custLinFactNeighborY="4807"/>
      <dgm:spPr/>
    </dgm:pt>
    <dgm:pt modelId="{E65451B1-00ED-4471-8079-CAAD20127759}" type="pres">
      <dgm:prSet presAssocID="{839619AD-1492-448B-8C22-22FB0624A1D1}" presName="connectorText" presStyleLbl="sibTrans2D1" presStyleIdx="3" presStyleCnt="4"/>
      <dgm:spPr/>
    </dgm:pt>
    <dgm:pt modelId="{9141D54F-E1A2-4E08-B11C-3F8FC179F864}" type="pres">
      <dgm:prSet presAssocID="{32994A2C-33F0-475C-B3EA-D4566F32FC0A}" presName="node" presStyleLbl="node1" presStyleIdx="4" presStyleCnt="5" custScaleY="176240" custLinFactNeighborX="-6310" custLinFactNeighborY="6431">
        <dgm:presLayoutVars>
          <dgm:bulletEnabled val="1"/>
        </dgm:presLayoutVars>
      </dgm:prSet>
      <dgm:spPr/>
    </dgm:pt>
  </dgm:ptLst>
  <dgm:cxnLst>
    <dgm:cxn modelId="{C7F91F0A-A850-41BC-8DF7-20FC82BA4D7D}" type="presOf" srcId="{5E93F91F-558C-4B3B-BCB4-1B803E98283E}" destId="{0336C5D2-7D54-4CA6-9559-4F42E85E6F7F}" srcOrd="1" destOrd="0" presId="urn:microsoft.com/office/officeart/2005/8/layout/process1"/>
    <dgm:cxn modelId="{90E00414-B7E8-43F5-9B37-D7394A293C4B}" type="presOf" srcId="{CABE493E-2144-4F56-98C4-755F6850D0CF}" destId="{960ED164-0D6D-4BC1-BDC0-436D6109A7FB}" srcOrd="0" destOrd="0" presId="urn:microsoft.com/office/officeart/2005/8/layout/process1"/>
    <dgm:cxn modelId="{1C0EBE1A-79AE-43F2-A5FB-E41ABDAC7951}" type="presOf" srcId="{AD6A0534-8B8E-4A7B-96B2-D7D9D98ADBC2}" destId="{1E546C6B-7931-46A6-99BB-A97396D30E2C}" srcOrd="0" destOrd="0" presId="urn:microsoft.com/office/officeart/2005/8/layout/process1"/>
    <dgm:cxn modelId="{188BD920-8E15-4BC2-874B-CAB580149DA3}" type="presOf" srcId="{EEC8523C-6904-4B59-8F5A-1FCBEAD83E55}" destId="{BE9BEEDB-D864-4B5D-B1E7-9577E5AE6AB7}" srcOrd="0" destOrd="0" presId="urn:microsoft.com/office/officeart/2005/8/layout/process1"/>
    <dgm:cxn modelId="{744F1F25-27E9-41F3-BA41-C99FA5095921}" srcId="{CABE493E-2144-4F56-98C4-755F6850D0CF}" destId="{C74E22C2-F625-4305-AC18-3CA138B42FD7}" srcOrd="3" destOrd="0" parTransId="{FA15EFB0-4591-4C39-A223-495F69C5DEA3}" sibTransId="{839619AD-1492-448B-8C22-22FB0624A1D1}"/>
    <dgm:cxn modelId="{2E205930-B8D7-4431-BC74-25FFEA5A317D}" type="presOf" srcId="{32994A2C-33F0-475C-B3EA-D4566F32FC0A}" destId="{9141D54F-E1A2-4E08-B11C-3F8FC179F864}" srcOrd="0" destOrd="0" presId="urn:microsoft.com/office/officeart/2005/8/layout/process1"/>
    <dgm:cxn modelId="{CC1CA231-FC36-4F3C-9635-6EFED30791D2}" type="presOf" srcId="{0D97E2EA-C2E3-40E3-A942-D6A24B2C0324}" destId="{90D61740-F81E-4AB6-9CDB-5F11E4B1A660}" srcOrd="0" destOrd="0" presId="urn:microsoft.com/office/officeart/2005/8/layout/process1"/>
    <dgm:cxn modelId="{FCAEFC5C-8AFD-4A83-B5FE-5A6B38F57601}" srcId="{CABE493E-2144-4F56-98C4-755F6850D0CF}" destId="{32994A2C-33F0-475C-B3EA-D4566F32FC0A}" srcOrd="4" destOrd="0" parTransId="{C69D4D27-345E-46EE-9DA2-2B31DD8F2216}" sibTransId="{182719CC-DDAE-474A-BF0E-E643896BCC41}"/>
    <dgm:cxn modelId="{3940095D-8467-4DAA-A5CD-DE4B9C57EAAF}" type="presOf" srcId="{BF5353BA-F231-4F55-9AA3-D704874B83F2}" destId="{6CC8ACBF-AFEB-4554-A556-09C7E2F8C4FD}" srcOrd="1" destOrd="0" presId="urn:microsoft.com/office/officeart/2005/8/layout/process1"/>
    <dgm:cxn modelId="{CBA76760-F19C-4E35-9F24-E11A01C05F2E}" type="presOf" srcId="{AD6A0534-8B8E-4A7B-96B2-D7D9D98ADBC2}" destId="{1F52D6E3-35CD-4845-9DAF-22BCFEE5B7DD}" srcOrd="1" destOrd="0" presId="urn:microsoft.com/office/officeart/2005/8/layout/process1"/>
    <dgm:cxn modelId="{5728674A-7167-4E48-BE78-5AEB4AABF82B}" type="presOf" srcId="{5E93F91F-558C-4B3B-BCB4-1B803E98283E}" destId="{4ED110AE-D966-4D11-B3E1-65B1A014CABF}" srcOrd="0" destOrd="0" presId="urn:microsoft.com/office/officeart/2005/8/layout/process1"/>
    <dgm:cxn modelId="{4FA44D51-721D-43FA-9D72-6C10D70FE4AE}" type="presOf" srcId="{C74E22C2-F625-4305-AC18-3CA138B42FD7}" destId="{87F7BE29-5B8D-400D-9E27-22770E86D918}" srcOrd="0" destOrd="0" presId="urn:microsoft.com/office/officeart/2005/8/layout/process1"/>
    <dgm:cxn modelId="{7801BBAE-1F18-41B7-9343-953252D15779}" type="presOf" srcId="{839619AD-1492-448B-8C22-22FB0624A1D1}" destId="{3723AAF7-C729-4DBC-BB10-9445E6DC71D3}" srcOrd="0" destOrd="0" presId="urn:microsoft.com/office/officeart/2005/8/layout/process1"/>
    <dgm:cxn modelId="{B89B17B7-BD7F-4375-BED0-890254792816}" srcId="{CABE493E-2144-4F56-98C4-755F6850D0CF}" destId="{0D97E2EA-C2E3-40E3-A942-D6A24B2C0324}" srcOrd="1" destOrd="0" parTransId="{CD6BCAF5-CF5A-4442-8C62-8A1CA3642C16}" sibTransId="{AD6A0534-8B8E-4A7B-96B2-D7D9D98ADBC2}"/>
    <dgm:cxn modelId="{2E353BB9-A91C-494F-A48B-B22DDFA11DC7}" type="presOf" srcId="{71D7B437-FA0A-4F35-ADAC-62E646ACE384}" destId="{321CA348-78A4-4B10-9DC3-C083E7D0F81C}" srcOrd="0" destOrd="0" presId="urn:microsoft.com/office/officeart/2005/8/layout/process1"/>
    <dgm:cxn modelId="{DAC304BF-0E9E-4C1D-9355-ADF23E631734}" srcId="{CABE493E-2144-4F56-98C4-755F6850D0CF}" destId="{EEC8523C-6904-4B59-8F5A-1FCBEAD83E55}" srcOrd="0" destOrd="0" parTransId="{13BAF0F8-6356-4218-826A-00930B5FD5B0}" sibTransId="{BF5353BA-F231-4F55-9AA3-D704874B83F2}"/>
    <dgm:cxn modelId="{B0EB88DB-8561-4E16-8671-EAAB92696C6B}" srcId="{CABE493E-2144-4F56-98C4-755F6850D0CF}" destId="{71D7B437-FA0A-4F35-ADAC-62E646ACE384}" srcOrd="2" destOrd="0" parTransId="{D1BC10DD-BB0A-4416-97F0-179891F53F5F}" sibTransId="{5E93F91F-558C-4B3B-BCB4-1B803E98283E}"/>
    <dgm:cxn modelId="{B65A37F3-0AD5-48C7-B860-592962DA227D}" type="presOf" srcId="{839619AD-1492-448B-8C22-22FB0624A1D1}" destId="{E65451B1-00ED-4471-8079-CAAD20127759}" srcOrd="1" destOrd="0" presId="urn:microsoft.com/office/officeart/2005/8/layout/process1"/>
    <dgm:cxn modelId="{0E0CADFB-F085-4D57-B272-FFA5ADEF3562}" type="presOf" srcId="{BF5353BA-F231-4F55-9AA3-D704874B83F2}" destId="{EE177726-CB56-4131-A098-5045C3AFC89B}" srcOrd="0" destOrd="0" presId="urn:microsoft.com/office/officeart/2005/8/layout/process1"/>
    <dgm:cxn modelId="{5DE18A1E-B624-470A-8709-58CA6B1E2B44}" type="presParOf" srcId="{960ED164-0D6D-4BC1-BDC0-436D6109A7FB}" destId="{BE9BEEDB-D864-4B5D-B1E7-9577E5AE6AB7}" srcOrd="0" destOrd="0" presId="urn:microsoft.com/office/officeart/2005/8/layout/process1"/>
    <dgm:cxn modelId="{5A48998D-C38A-47A3-81B6-72B780570D60}" type="presParOf" srcId="{960ED164-0D6D-4BC1-BDC0-436D6109A7FB}" destId="{EE177726-CB56-4131-A098-5045C3AFC89B}" srcOrd="1" destOrd="0" presId="urn:microsoft.com/office/officeart/2005/8/layout/process1"/>
    <dgm:cxn modelId="{62578871-D733-4648-929B-87F9BFBB83E9}" type="presParOf" srcId="{EE177726-CB56-4131-A098-5045C3AFC89B}" destId="{6CC8ACBF-AFEB-4554-A556-09C7E2F8C4FD}" srcOrd="0" destOrd="0" presId="urn:microsoft.com/office/officeart/2005/8/layout/process1"/>
    <dgm:cxn modelId="{772C2E19-8CE1-4D1D-8552-921FCD78E9DA}" type="presParOf" srcId="{960ED164-0D6D-4BC1-BDC0-436D6109A7FB}" destId="{90D61740-F81E-4AB6-9CDB-5F11E4B1A660}" srcOrd="2" destOrd="0" presId="urn:microsoft.com/office/officeart/2005/8/layout/process1"/>
    <dgm:cxn modelId="{FB053C0C-F445-42B9-AC39-BE8FE5CBB09F}" type="presParOf" srcId="{960ED164-0D6D-4BC1-BDC0-436D6109A7FB}" destId="{1E546C6B-7931-46A6-99BB-A97396D30E2C}" srcOrd="3" destOrd="0" presId="urn:microsoft.com/office/officeart/2005/8/layout/process1"/>
    <dgm:cxn modelId="{AAAB263C-771B-4131-90CE-F476BCA1C62A}" type="presParOf" srcId="{1E546C6B-7931-46A6-99BB-A97396D30E2C}" destId="{1F52D6E3-35CD-4845-9DAF-22BCFEE5B7DD}" srcOrd="0" destOrd="0" presId="urn:microsoft.com/office/officeart/2005/8/layout/process1"/>
    <dgm:cxn modelId="{0D174DDE-A22D-4811-8AB4-1D4E32A865EB}" type="presParOf" srcId="{960ED164-0D6D-4BC1-BDC0-436D6109A7FB}" destId="{321CA348-78A4-4B10-9DC3-C083E7D0F81C}" srcOrd="4" destOrd="0" presId="urn:microsoft.com/office/officeart/2005/8/layout/process1"/>
    <dgm:cxn modelId="{BD66152D-73C3-4326-AF63-67B31A9DF1D0}" type="presParOf" srcId="{960ED164-0D6D-4BC1-BDC0-436D6109A7FB}" destId="{4ED110AE-D966-4D11-B3E1-65B1A014CABF}" srcOrd="5" destOrd="0" presId="urn:microsoft.com/office/officeart/2005/8/layout/process1"/>
    <dgm:cxn modelId="{CC3D73EE-7F89-4CB0-8E16-AB46A008BFA6}" type="presParOf" srcId="{4ED110AE-D966-4D11-B3E1-65B1A014CABF}" destId="{0336C5D2-7D54-4CA6-9559-4F42E85E6F7F}" srcOrd="0" destOrd="0" presId="urn:microsoft.com/office/officeart/2005/8/layout/process1"/>
    <dgm:cxn modelId="{20CAF28A-A43D-482B-A383-3AF0FF2028F5}" type="presParOf" srcId="{960ED164-0D6D-4BC1-BDC0-436D6109A7FB}" destId="{87F7BE29-5B8D-400D-9E27-22770E86D918}" srcOrd="6" destOrd="0" presId="urn:microsoft.com/office/officeart/2005/8/layout/process1"/>
    <dgm:cxn modelId="{BBAC1B16-A416-41E9-BA4B-409FD8337288}" type="presParOf" srcId="{960ED164-0D6D-4BC1-BDC0-436D6109A7FB}" destId="{3723AAF7-C729-4DBC-BB10-9445E6DC71D3}" srcOrd="7" destOrd="0" presId="urn:microsoft.com/office/officeart/2005/8/layout/process1"/>
    <dgm:cxn modelId="{5EFD0686-C4D1-470B-B326-274D9E1B0CDC}" type="presParOf" srcId="{3723AAF7-C729-4DBC-BB10-9445E6DC71D3}" destId="{E65451B1-00ED-4471-8079-CAAD20127759}" srcOrd="0" destOrd="0" presId="urn:microsoft.com/office/officeart/2005/8/layout/process1"/>
    <dgm:cxn modelId="{1420FC50-F54E-4615-8899-CEA545FE8BF0}" type="presParOf" srcId="{960ED164-0D6D-4BC1-BDC0-436D6109A7FB}" destId="{9141D54F-E1A2-4E08-B11C-3F8FC179F864}"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CC2D9A-0E0B-476D-AD11-BC5064698209}" type="doc">
      <dgm:prSet loTypeId="urn:microsoft.com/office/officeart/2008/layout/VerticalCircleList" loCatId="list" qsTypeId="urn:microsoft.com/office/officeart/2005/8/quickstyle/simple1" qsCatId="simple" csTypeId="urn:microsoft.com/office/officeart/2005/8/colors/colorful1" csCatId="colorful" phldr="1"/>
      <dgm:spPr/>
    </dgm:pt>
    <dgm:pt modelId="{39AF3262-7D99-4055-A38D-86435273EE7F}">
      <dgm:prSet phldrT="[Tekst]"/>
      <dgm:spPr/>
      <dgm:t>
        <a:bodyPr/>
        <a:lstStyle/>
        <a:p>
          <a:r>
            <a:rPr lang="nb-NO"/>
            <a:t>Organisering</a:t>
          </a:r>
        </a:p>
      </dgm:t>
    </dgm:pt>
    <dgm:pt modelId="{2FD742A0-0243-47F7-A847-4320D9A9C9AC}" type="parTrans" cxnId="{AF34E923-D00C-4984-AD10-DF400261A9A2}">
      <dgm:prSet/>
      <dgm:spPr/>
      <dgm:t>
        <a:bodyPr/>
        <a:lstStyle/>
        <a:p>
          <a:endParaRPr lang="nb-NO"/>
        </a:p>
      </dgm:t>
    </dgm:pt>
    <dgm:pt modelId="{00D20DE7-EC1D-4EFA-B950-5AADC4750371}" type="sibTrans" cxnId="{AF34E923-D00C-4984-AD10-DF400261A9A2}">
      <dgm:prSet/>
      <dgm:spPr/>
      <dgm:t>
        <a:bodyPr/>
        <a:lstStyle/>
        <a:p>
          <a:endParaRPr lang="nb-NO"/>
        </a:p>
      </dgm:t>
    </dgm:pt>
    <dgm:pt modelId="{4C123DC7-D262-4165-A908-26C20D6EA941}">
      <dgm:prSet phldrT="[Tekst]"/>
      <dgm:spPr/>
      <dgm:t>
        <a:bodyPr/>
        <a:lstStyle/>
        <a:p>
          <a:r>
            <a:rPr lang="nb-NO"/>
            <a:t>IT-sikkerhet/personvern</a:t>
          </a:r>
        </a:p>
      </dgm:t>
    </dgm:pt>
    <dgm:pt modelId="{E149B772-5BB2-4C77-86A9-544851845209}" type="parTrans" cxnId="{8AB65C3E-2F0C-4FEA-A5C7-5094CAD3BE10}">
      <dgm:prSet/>
      <dgm:spPr/>
      <dgm:t>
        <a:bodyPr/>
        <a:lstStyle/>
        <a:p>
          <a:endParaRPr lang="nb-NO"/>
        </a:p>
      </dgm:t>
    </dgm:pt>
    <dgm:pt modelId="{71CFD9F9-DA14-4B91-9AF2-BDD4039870D0}" type="sibTrans" cxnId="{8AB65C3E-2F0C-4FEA-A5C7-5094CAD3BE10}">
      <dgm:prSet/>
      <dgm:spPr/>
      <dgm:t>
        <a:bodyPr/>
        <a:lstStyle/>
        <a:p>
          <a:endParaRPr lang="nb-NO"/>
        </a:p>
      </dgm:t>
    </dgm:pt>
    <dgm:pt modelId="{BBAB64AE-1D17-4298-BB3F-EA7169257089}">
      <dgm:prSet phldrT="[Tekst]"/>
      <dgm:spPr/>
      <dgm:t>
        <a:bodyPr/>
        <a:lstStyle/>
        <a:p>
          <a:r>
            <a:rPr lang="nb-NO"/>
            <a:t>Klima og miljø</a:t>
          </a:r>
        </a:p>
      </dgm:t>
    </dgm:pt>
    <dgm:pt modelId="{284AC8F6-AF7C-44A7-86E5-22EC20228A1D}" type="parTrans" cxnId="{A5B46778-7D08-4457-8D82-46AB04CD66DB}">
      <dgm:prSet/>
      <dgm:spPr/>
      <dgm:t>
        <a:bodyPr/>
        <a:lstStyle/>
        <a:p>
          <a:endParaRPr lang="nb-NO"/>
        </a:p>
      </dgm:t>
    </dgm:pt>
    <dgm:pt modelId="{F561BEBE-A2EA-40E4-8AB0-CD68B0DFC84F}" type="sibTrans" cxnId="{A5B46778-7D08-4457-8D82-46AB04CD66DB}">
      <dgm:prSet/>
      <dgm:spPr/>
      <dgm:t>
        <a:bodyPr/>
        <a:lstStyle/>
        <a:p>
          <a:endParaRPr lang="nb-NO"/>
        </a:p>
      </dgm:t>
    </dgm:pt>
    <dgm:pt modelId="{0E3AA4D3-68B4-4E0A-AE0F-02E201A4ED0F}">
      <dgm:prSet phldrT="[Tekst]"/>
      <dgm:spPr/>
      <dgm:t>
        <a:bodyPr/>
        <a:lstStyle/>
        <a:p>
          <a:r>
            <a:rPr lang="nb-NO"/>
            <a:t>Etikk</a:t>
          </a:r>
        </a:p>
      </dgm:t>
    </dgm:pt>
    <dgm:pt modelId="{C25387D0-B169-41AE-BAF1-53A07664E161}" type="parTrans" cxnId="{2F51C93D-D38F-4F6E-8CD3-3C26EA9802AE}">
      <dgm:prSet/>
      <dgm:spPr/>
      <dgm:t>
        <a:bodyPr/>
        <a:lstStyle/>
        <a:p>
          <a:endParaRPr lang="nb-NO"/>
        </a:p>
      </dgm:t>
    </dgm:pt>
    <dgm:pt modelId="{3D72B526-CB0A-426D-A2EB-F6A3A6FB9F36}" type="sibTrans" cxnId="{2F51C93D-D38F-4F6E-8CD3-3C26EA9802AE}">
      <dgm:prSet/>
      <dgm:spPr/>
      <dgm:t>
        <a:bodyPr/>
        <a:lstStyle/>
        <a:p>
          <a:endParaRPr lang="nb-NO"/>
        </a:p>
      </dgm:t>
    </dgm:pt>
    <dgm:pt modelId="{4E877F8C-E9D6-4F55-BAAA-8F70432EF2BC}" type="pres">
      <dgm:prSet presAssocID="{DDCC2D9A-0E0B-476D-AD11-BC5064698209}" presName="Name0" presStyleCnt="0">
        <dgm:presLayoutVars>
          <dgm:dir/>
        </dgm:presLayoutVars>
      </dgm:prSet>
      <dgm:spPr/>
    </dgm:pt>
    <dgm:pt modelId="{018D3CB7-0292-467A-AFF7-62D844251B38}" type="pres">
      <dgm:prSet presAssocID="{39AF3262-7D99-4055-A38D-86435273EE7F}" presName="noChildren" presStyleCnt="0"/>
      <dgm:spPr/>
    </dgm:pt>
    <dgm:pt modelId="{5B6D2043-39CC-408D-BF8C-3BAA4EF652E3}" type="pres">
      <dgm:prSet presAssocID="{39AF3262-7D99-4055-A38D-86435273EE7F}" presName="gap" presStyleCnt="0"/>
      <dgm:spPr/>
    </dgm:pt>
    <dgm:pt modelId="{2877843B-F585-48D0-94B8-7B841A6DE642}" type="pres">
      <dgm:prSet presAssocID="{39AF3262-7D99-4055-A38D-86435273EE7F}" presName="medCircle2" presStyleLbl="vennNode1" presStyleIdx="0" presStyleCnt="4"/>
      <dgm:spPr/>
    </dgm:pt>
    <dgm:pt modelId="{998BA6B4-2839-4899-9197-3CD9DA3E2330}" type="pres">
      <dgm:prSet presAssocID="{39AF3262-7D99-4055-A38D-86435273EE7F}" presName="txLvlOnly1" presStyleLbl="revTx" presStyleIdx="0" presStyleCnt="4"/>
      <dgm:spPr/>
    </dgm:pt>
    <dgm:pt modelId="{560BBCA7-82EE-4173-AE5B-1C371C533830}" type="pres">
      <dgm:prSet presAssocID="{4C123DC7-D262-4165-A908-26C20D6EA941}" presName="noChildren" presStyleCnt="0"/>
      <dgm:spPr/>
    </dgm:pt>
    <dgm:pt modelId="{35937189-0A87-41F7-A6D1-56EAEFB9F49B}" type="pres">
      <dgm:prSet presAssocID="{4C123DC7-D262-4165-A908-26C20D6EA941}" presName="gap" presStyleCnt="0"/>
      <dgm:spPr/>
    </dgm:pt>
    <dgm:pt modelId="{683B9F8A-921A-43A7-B235-9874E6CCC930}" type="pres">
      <dgm:prSet presAssocID="{4C123DC7-D262-4165-A908-26C20D6EA941}" presName="medCircle2" presStyleLbl="vennNode1" presStyleIdx="1" presStyleCnt="4"/>
      <dgm:spPr/>
    </dgm:pt>
    <dgm:pt modelId="{6F327EBA-F38B-4B8E-B5E5-54EEF1C98EEF}" type="pres">
      <dgm:prSet presAssocID="{4C123DC7-D262-4165-A908-26C20D6EA941}" presName="txLvlOnly1" presStyleLbl="revTx" presStyleIdx="1" presStyleCnt="4"/>
      <dgm:spPr/>
    </dgm:pt>
    <dgm:pt modelId="{810257E8-1F36-49F6-9A58-2AEE3B7BCFF3}" type="pres">
      <dgm:prSet presAssocID="{BBAB64AE-1D17-4298-BB3F-EA7169257089}" presName="noChildren" presStyleCnt="0"/>
      <dgm:spPr/>
    </dgm:pt>
    <dgm:pt modelId="{F0FCE34E-5F74-4A92-AC93-62E8D99418D1}" type="pres">
      <dgm:prSet presAssocID="{BBAB64AE-1D17-4298-BB3F-EA7169257089}" presName="gap" presStyleCnt="0"/>
      <dgm:spPr/>
    </dgm:pt>
    <dgm:pt modelId="{9FAA8494-AAF0-4139-B37C-FEE67B69AC63}" type="pres">
      <dgm:prSet presAssocID="{BBAB64AE-1D17-4298-BB3F-EA7169257089}" presName="medCircle2" presStyleLbl="vennNode1" presStyleIdx="2" presStyleCnt="4"/>
      <dgm:spPr/>
    </dgm:pt>
    <dgm:pt modelId="{5128812F-6D0E-4597-9A22-79488277CF7B}" type="pres">
      <dgm:prSet presAssocID="{BBAB64AE-1D17-4298-BB3F-EA7169257089}" presName="txLvlOnly1" presStyleLbl="revTx" presStyleIdx="2" presStyleCnt="4"/>
      <dgm:spPr/>
    </dgm:pt>
    <dgm:pt modelId="{E8765D26-341E-47BE-829D-6C35E83D2243}" type="pres">
      <dgm:prSet presAssocID="{0E3AA4D3-68B4-4E0A-AE0F-02E201A4ED0F}" presName="noChildren" presStyleCnt="0"/>
      <dgm:spPr/>
    </dgm:pt>
    <dgm:pt modelId="{D7BEDFCB-2F77-4D73-89FB-31F3197C04B6}" type="pres">
      <dgm:prSet presAssocID="{0E3AA4D3-68B4-4E0A-AE0F-02E201A4ED0F}" presName="gap" presStyleCnt="0"/>
      <dgm:spPr/>
    </dgm:pt>
    <dgm:pt modelId="{A97F65F1-3810-40A6-9758-3FF94E73F2D4}" type="pres">
      <dgm:prSet presAssocID="{0E3AA4D3-68B4-4E0A-AE0F-02E201A4ED0F}" presName="medCircle2" presStyleLbl="vennNode1" presStyleIdx="3" presStyleCnt="4"/>
      <dgm:spPr/>
    </dgm:pt>
    <dgm:pt modelId="{64FA6690-8D14-46EE-A181-F683F84321FB}" type="pres">
      <dgm:prSet presAssocID="{0E3AA4D3-68B4-4E0A-AE0F-02E201A4ED0F}" presName="txLvlOnly1" presStyleLbl="revTx" presStyleIdx="3" presStyleCnt="4"/>
      <dgm:spPr/>
    </dgm:pt>
  </dgm:ptLst>
  <dgm:cxnLst>
    <dgm:cxn modelId="{98FD0D1D-84DF-49F4-A4ED-41C153F9303B}" type="presOf" srcId="{39AF3262-7D99-4055-A38D-86435273EE7F}" destId="{998BA6B4-2839-4899-9197-3CD9DA3E2330}" srcOrd="0" destOrd="0" presId="urn:microsoft.com/office/officeart/2008/layout/VerticalCircleList"/>
    <dgm:cxn modelId="{AF34E923-D00C-4984-AD10-DF400261A9A2}" srcId="{DDCC2D9A-0E0B-476D-AD11-BC5064698209}" destId="{39AF3262-7D99-4055-A38D-86435273EE7F}" srcOrd="0" destOrd="0" parTransId="{2FD742A0-0243-47F7-A847-4320D9A9C9AC}" sibTransId="{00D20DE7-EC1D-4EFA-B950-5AADC4750371}"/>
    <dgm:cxn modelId="{2F51C93D-D38F-4F6E-8CD3-3C26EA9802AE}" srcId="{DDCC2D9A-0E0B-476D-AD11-BC5064698209}" destId="{0E3AA4D3-68B4-4E0A-AE0F-02E201A4ED0F}" srcOrd="3" destOrd="0" parTransId="{C25387D0-B169-41AE-BAF1-53A07664E161}" sibTransId="{3D72B526-CB0A-426D-A2EB-F6A3A6FB9F36}"/>
    <dgm:cxn modelId="{8AB65C3E-2F0C-4FEA-A5C7-5094CAD3BE10}" srcId="{DDCC2D9A-0E0B-476D-AD11-BC5064698209}" destId="{4C123DC7-D262-4165-A908-26C20D6EA941}" srcOrd="1" destOrd="0" parTransId="{E149B772-5BB2-4C77-86A9-544851845209}" sibTransId="{71CFD9F9-DA14-4B91-9AF2-BDD4039870D0}"/>
    <dgm:cxn modelId="{A5B46778-7D08-4457-8D82-46AB04CD66DB}" srcId="{DDCC2D9A-0E0B-476D-AD11-BC5064698209}" destId="{BBAB64AE-1D17-4298-BB3F-EA7169257089}" srcOrd="2" destOrd="0" parTransId="{284AC8F6-AF7C-44A7-86E5-22EC20228A1D}" sibTransId="{F561BEBE-A2EA-40E4-8AB0-CD68B0DFC84F}"/>
    <dgm:cxn modelId="{DC904992-BF1D-46AE-8B34-04CDF79933F8}" type="presOf" srcId="{0E3AA4D3-68B4-4E0A-AE0F-02E201A4ED0F}" destId="{64FA6690-8D14-46EE-A181-F683F84321FB}" srcOrd="0" destOrd="0" presId="urn:microsoft.com/office/officeart/2008/layout/VerticalCircleList"/>
    <dgm:cxn modelId="{4C8317AF-E67D-4886-A779-28AD86ED21CF}" type="presOf" srcId="{BBAB64AE-1D17-4298-BB3F-EA7169257089}" destId="{5128812F-6D0E-4597-9A22-79488277CF7B}" srcOrd="0" destOrd="0" presId="urn:microsoft.com/office/officeart/2008/layout/VerticalCircleList"/>
    <dgm:cxn modelId="{6E3F68B7-868E-4355-A0EE-D27EE624E26E}" type="presOf" srcId="{DDCC2D9A-0E0B-476D-AD11-BC5064698209}" destId="{4E877F8C-E9D6-4F55-BAAA-8F70432EF2BC}" srcOrd="0" destOrd="0" presId="urn:microsoft.com/office/officeart/2008/layout/VerticalCircleList"/>
    <dgm:cxn modelId="{F7D8F9CD-CD04-40D3-8032-CDF96D0696BF}" type="presOf" srcId="{4C123DC7-D262-4165-A908-26C20D6EA941}" destId="{6F327EBA-F38B-4B8E-B5E5-54EEF1C98EEF}" srcOrd="0" destOrd="0" presId="urn:microsoft.com/office/officeart/2008/layout/VerticalCircleList"/>
    <dgm:cxn modelId="{C0265D4D-B598-481F-8998-076525728E62}" type="presParOf" srcId="{4E877F8C-E9D6-4F55-BAAA-8F70432EF2BC}" destId="{018D3CB7-0292-467A-AFF7-62D844251B38}" srcOrd="0" destOrd="0" presId="urn:microsoft.com/office/officeart/2008/layout/VerticalCircleList"/>
    <dgm:cxn modelId="{121AC47E-1268-4363-A78A-DF5BFD6FE33E}" type="presParOf" srcId="{018D3CB7-0292-467A-AFF7-62D844251B38}" destId="{5B6D2043-39CC-408D-BF8C-3BAA4EF652E3}" srcOrd="0" destOrd="0" presId="urn:microsoft.com/office/officeart/2008/layout/VerticalCircleList"/>
    <dgm:cxn modelId="{A7F5242D-8DCC-4EA8-B65D-0AF88B428ED6}" type="presParOf" srcId="{018D3CB7-0292-467A-AFF7-62D844251B38}" destId="{2877843B-F585-48D0-94B8-7B841A6DE642}" srcOrd="1" destOrd="0" presId="urn:microsoft.com/office/officeart/2008/layout/VerticalCircleList"/>
    <dgm:cxn modelId="{87531AC0-9E2F-4E70-87A3-25D2BDE5EBAD}" type="presParOf" srcId="{018D3CB7-0292-467A-AFF7-62D844251B38}" destId="{998BA6B4-2839-4899-9197-3CD9DA3E2330}" srcOrd="2" destOrd="0" presId="urn:microsoft.com/office/officeart/2008/layout/VerticalCircleList"/>
    <dgm:cxn modelId="{9215F480-E3AF-4D86-B003-8CBA06D5E700}" type="presParOf" srcId="{4E877F8C-E9D6-4F55-BAAA-8F70432EF2BC}" destId="{560BBCA7-82EE-4173-AE5B-1C371C533830}" srcOrd="1" destOrd="0" presId="urn:microsoft.com/office/officeart/2008/layout/VerticalCircleList"/>
    <dgm:cxn modelId="{B57EA7BE-E73C-4BD0-996E-1468D95D2211}" type="presParOf" srcId="{560BBCA7-82EE-4173-AE5B-1C371C533830}" destId="{35937189-0A87-41F7-A6D1-56EAEFB9F49B}" srcOrd="0" destOrd="0" presId="urn:microsoft.com/office/officeart/2008/layout/VerticalCircleList"/>
    <dgm:cxn modelId="{44DFD0F6-2A37-459E-8F7F-8A48FB8AA728}" type="presParOf" srcId="{560BBCA7-82EE-4173-AE5B-1C371C533830}" destId="{683B9F8A-921A-43A7-B235-9874E6CCC930}" srcOrd="1" destOrd="0" presId="urn:microsoft.com/office/officeart/2008/layout/VerticalCircleList"/>
    <dgm:cxn modelId="{70001BEF-92E6-4BDA-BF00-352B73CDE1F8}" type="presParOf" srcId="{560BBCA7-82EE-4173-AE5B-1C371C533830}" destId="{6F327EBA-F38B-4B8E-B5E5-54EEF1C98EEF}" srcOrd="2" destOrd="0" presId="urn:microsoft.com/office/officeart/2008/layout/VerticalCircleList"/>
    <dgm:cxn modelId="{443A0D9B-E33D-4228-9773-882160BEC652}" type="presParOf" srcId="{4E877F8C-E9D6-4F55-BAAA-8F70432EF2BC}" destId="{810257E8-1F36-49F6-9A58-2AEE3B7BCFF3}" srcOrd="2" destOrd="0" presId="urn:microsoft.com/office/officeart/2008/layout/VerticalCircleList"/>
    <dgm:cxn modelId="{AB7B7165-8689-41C3-923B-3C22863D66DB}" type="presParOf" srcId="{810257E8-1F36-49F6-9A58-2AEE3B7BCFF3}" destId="{F0FCE34E-5F74-4A92-AC93-62E8D99418D1}" srcOrd="0" destOrd="0" presId="urn:microsoft.com/office/officeart/2008/layout/VerticalCircleList"/>
    <dgm:cxn modelId="{F478CDFE-C664-49DC-AE6D-15C58CC9F735}" type="presParOf" srcId="{810257E8-1F36-49F6-9A58-2AEE3B7BCFF3}" destId="{9FAA8494-AAF0-4139-B37C-FEE67B69AC63}" srcOrd="1" destOrd="0" presId="urn:microsoft.com/office/officeart/2008/layout/VerticalCircleList"/>
    <dgm:cxn modelId="{913E2399-0351-41F3-B6BD-7D456AFC0DF5}" type="presParOf" srcId="{810257E8-1F36-49F6-9A58-2AEE3B7BCFF3}" destId="{5128812F-6D0E-4597-9A22-79488277CF7B}" srcOrd="2" destOrd="0" presId="urn:microsoft.com/office/officeart/2008/layout/VerticalCircleList"/>
    <dgm:cxn modelId="{C8EF5F9B-DE3E-435F-A04E-14EA31D2A0FC}" type="presParOf" srcId="{4E877F8C-E9D6-4F55-BAAA-8F70432EF2BC}" destId="{E8765D26-341E-47BE-829D-6C35E83D2243}" srcOrd="3" destOrd="0" presId="urn:microsoft.com/office/officeart/2008/layout/VerticalCircleList"/>
    <dgm:cxn modelId="{60258285-93EA-4D4B-B120-8D7E7520DEA1}" type="presParOf" srcId="{E8765D26-341E-47BE-829D-6C35E83D2243}" destId="{D7BEDFCB-2F77-4D73-89FB-31F3197C04B6}" srcOrd="0" destOrd="0" presId="urn:microsoft.com/office/officeart/2008/layout/VerticalCircleList"/>
    <dgm:cxn modelId="{D2C54023-7507-4D7F-9B0E-1A604805C3B6}" type="presParOf" srcId="{E8765D26-341E-47BE-829D-6C35E83D2243}" destId="{A97F65F1-3810-40A6-9758-3FF94E73F2D4}" srcOrd="1" destOrd="0" presId="urn:microsoft.com/office/officeart/2008/layout/VerticalCircleList"/>
    <dgm:cxn modelId="{963B781D-FB09-4923-A1DD-9404679580FB}" type="presParOf" srcId="{E8765D26-341E-47BE-829D-6C35E83D2243}" destId="{64FA6690-8D14-46EE-A181-F683F84321FB}" srcOrd="2" destOrd="0" presId="urn:microsoft.com/office/officeart/2008/layout/VerticalCircl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CC2D9A-0E0B-476D-AD11-BC5064698209}" type="doc">
      <dgm:prSet loTypeId="urn:microsoft.com/office/officeart/2008/layout/VerticalCircleList" loCatId="list" qsTypeId="urn:microsoft.com/office/officeart/2005/8/quickstyle/simple1" qsCatId="simple" csTypeId="urn:microsoft.com/office/officeart/2005/8/colors/colorful4" csCatId="colorful" phldr="1"/>
      <dgm:spPr/>
    </dgm:pt>
    <dgm:pt modelId="{39AF3262-7D99-4055-A38D-86435273EE7F}">
      <dgm:prSet phldrT="[Tekst]"/>
      <dgm:spPr/>
      <dgm:t>
        <a:bodyPr/>
        <a:lstStyle/>
        <a:p>
          <a:r>
            <a:rPr lang="nb-NO"/>
            <a:t>Kostnader</a:t>
          </a:r>
        </a:p>
      </dgm:t>
    </dgm:pt>
    <dgm:pt modelId="{2FD742A0-0243-47F7-A847-4320D9A9C9AC}" type="parTrans" cxnId="{AF34E923-D00C-4984-AD10-DF400261A9A2}">
      <dgm:prSet/>
      <dgm:spPr/>
      <dgm:t>
        <a:bodyPr/>
        <a:lstStyle/>
        <a:p>
          <a:endParaRPr lang="nb-NO"/>
        </a:p>
      </dgm:t>
    </dgm:pt>
    <dgm:pt modelId="{00D20DE7-EC1D-4EFA-B950-5AADC4750371}" type="sibTrans" cxnId="{AF34E923-D00C-4984-AD10-DF400261A9A2}">
      <dgm:prSet/>
      <dgm:spPr/>
      <dgm:t>
        <a:bodyPr/>
        <a:lstStyle/>
        <a:p>
          <a:endParaRPr lang="nb-NO"/>
        </a:p>
      </dgm:t>
    </dgm:pt>
    <dgm:pt modelId="{4C123DC7-D262-4165-A908-26C20D6EA941}">
      <dgm:prSet phldrT="[Tekst]"/>
      <dgm:spPr/>
      <dgm:t>
        <a:bodyPr/>
        <a:lstStyle/>
        <a:p>
          <a:r>
            <a:rPr lang="nb-NO"/>
            <a:t>Gevinster</a:t>
          </a:r>
        </a:p>
      </dgm:t>
    </dgm:pt>
    <dgm:pt modelId="{E149B772-5BB2-4C77-86A9-544851845209}" type="parTrans" cxnId="{8AB65C3E-2F0C-4FEA-A5C7-5094CAD3BE10}">
      <dgm:prSet/>
      <dgm:spPr/>
      <dgm:t>
        <a:bodyPr/>
        <a:lstStyle/>
        <a:p>
          <a:endParaRPr lang="nb-NO"/>
        </a:p>
      </dgm:t>
    </dgm:pt>
    <dgm:pt modelId="{71CFD9F9-DA14-4B91-9AF2-BDD4039870D0}" type="sibTrans" cxnId="{8AB65C3E-2F0C-4FEA-A5C7-5094CAD3BE10}">
      <dgm:prSet/>
      <dgm:spPr/>
      <dgm:t>
        <a:bodyPr/>
        <a:lstStyle/>
        <a:p>
          <a:endParaRPr lang="nb-NO"/>
        </a:p>
      </dgm:t>
    </dgm:pt>
    <dgm:pt modelId="{4E877F8C-E9D6-4F55-BAAA-8F70432EF2BC}" type="pres">
      <dgm:prSet presAssocID="{DDCC2D9A-0E0B-476D-AD11-BC5064698209}" presName="Name0" presStyleCnt="0">
        <dgm:presLayoutVars>
          <dgm:dir/>
        </dgm:presLayoutVars>
      </dgm:prSet>
      <dgm:spPr/>
    </dgm:pt>
    <dgm:pt modelId="{018D3CB7-0292-467A-AFF7-62D844251B38}" type="pres">
      <dgm:prSet presAssocID="{39AF3262-7D99-4055-A38D-86435273EE7F}" presName="noChildren" presStyleCnt="0"/>
      <dgm:spPr/>
    </dgm:pt>
    <dgm:pt modelId="{5B6D2043-39CC-408D-BF8C-3BAA4EF652E3}" type="pres">
      <dgm:prSet presAssocID="{39AF3262-7D99-4055-A38D-86435273EE7F}" presName="gap" presStyleCnt="0"/>
      <dgm:spPr/>
    </dgm:pt>
    <dgm:pt modelId="{2877843B-F585-48D0-94B8-7B841A6DE642}" type="pres">
      <dgm:prSet presAssocID="{39AF3262-7D99-4055-A38D-86435273EE7F}" presName="medCircle2" presStyleLbl="vennNode1" presStyleIdx="0" presStyleCnt="2"/>
      <dgm:spPr/>
    </dgm:pt>
    <dgm:pt modelId="{998BA6B4-2839-4899-9197-3CD9DA3E2330}" type="pres">
      <dgm:prSet presAssocID="{39AF3262-7D99-4055-A38D-86435273EE7F}" presName="txLvlOnly1" presStyleLbl="revTx" presStyleIdx="0" presStyleCnt="2"/>
      <dgm:spPr/>
    </dgm:pt>
    <dgm:pt modelId="{560BBCA7-82EE-4173-AE5B-1C371C533830}" type="pres">
      <dgm:prSet presAssocID="{4C123DC7-D262-4165-A908-26C20D6EA941}" presName="noChildren" presStyleCnt="0"/>
      <dgm:spPr/>
    </dgm:pt>
    <dgm:pt modelId="{35937189-0A87-41F7-A6D1-56EAEFB9F49B}" type="pres">
      <dgm:prSet presAssocID="{4C123DC7-D262-4165-A908-26C20D6EA941}" presName="gap" presStyleCnt="0"/>
      <dgm:spPr/>
    </dgm:pt>
    <dgm:pt modelId="{683B9F8A-921A-43A7-B235-9874E6CCC930}" type="pres">
      <dgm:prSet presAssocID="{4C123DC7-D262-4165-A908-26C20D6EA941}" presName="medCircle2" presStyleLbl="vennNode1" presStyleIdx="1" presStyleCnt="2"/>
      <dgm:spPr/>
    </dgm:pt>
    <dgm:pt modelId="{6F327EBA-F38B-4B8E-B5E5-54EEF1C98EEF}" type="pres">
      <dgm:prSet presAssocID="{4C123DC7-D262-4165-A908-26C20D6EA941}" presName="txLvlOnly1" presStyleLbl="revTx" presStyleIdx="1" presStyleCnt="2"/>
      <dgm:spPr/>
    </dgm:pt>
  </dgm:ptLst>
  <dgm:cxnLst>
    <dgm:cxn modelId="{98FD0D1D-84DF-49F4-A4ED-41C153F9303B}" type="presOf" srcId="{39AF3262-7D99-4055-A38D-86435273EE7F}" destId="{998BA6B4-2839-4899-9197-3CD9DA3E2330}" srcOrd="0" destOrd="0" presId="urn:microsoft.com/office/officeart/2008/layout/VerticalCircleList"/>
    <dgm:cxn modelId="{AF34E923-D00C-4984-AD10-DF400261A9A2}" srcId="{DDCC2D9A-0E0B-476D-AD11-BC5064698209}" destId="{39AF3262-7D99-4055-A38D-86435273EE7F}" srcOrd="0" destOrd="0" parTransId="{2FD742A0-0243-47F7-A847-4320D9A9C9AC}" sibTransId="{00D20DE7-EC1D-4EFA-B950-5AADC4750371}"/>
    <dgm:cxn modelId="{8AB65C3E-2F0C-4FEA-A5C7-5094CAD3BE10}" srcId="{DDCC2D9A-0E0B-476D-AD11-BC5064698209}" destId="{4C123DC7-D262-4165-A908-26C20D6EA941}" srcOrd="1" destOrd="0" parTransId="{E149B772-5BB2-4C77-86A9-544851845209}" sibTransId="{71CFD9F9-DA14-4B91-9AF2-BDD4039870D0}"/>
    <dgm:cxn modelId="{6E3F68B7-868E-4355-A0EE-D27EE624E26E}" type="presOf" srcId="{DDCC2D9A-0E0B-476D-AD11-BC5064698209}" destId="{4E877F8C-E9D6-4F55-BAAA-8F70432EF2BC}" srcOrd="0" destOrd="0" presId="urn:microsoft.com/office/officeart/2008/layout/VerticalCircleList"/>
    <dgm:cxn modelId="{F7D8F9CD-CD04-40D3-8032-CDF96D0696BF}" type="presOf" srcId="{4C123DC7-D262-4165-A908-26C20D6EA941}" destId="{6F327EBA-F38B-4B8E-B5E5-54EEF1C98EEF}" srcOrd="0" destOrd="0" presId="urn:microsoft.com/office/officeart/2008/layout/VerticalCircleList"/>
    <dgm:cxn modelId="{C0265D4D-B598-481F-8998-076525728E62}" type="presParOf" srcId="{4E877F8C-E9D6-4F55-BAAA-8F70432EF2BC}" destId="{018D3CB7-0292-467A-AFF7-62D844251B38}" srcOrd="0" destOrd="0" presId="urn:microsoft.com/office/officeart/2008/layout/VerticalCircleList"/>
    <dgm:cxn modelId="{121AC47E-1268-4363-A78A-DF5BFD6FE33E}" type="presParOf" srcId="{018D3CB7-0292-467A-AFF7-62D844251B38}" destId="{5B6D2043-39CC-408D-BF8C-3BAA4EF652E3}" srcOrd="0" destOrd="0" presId="urn:microsoft.com/office/officeart/2008/layout/VerticalCircleList"/>
    <dgm:cxn modelId="{A7F5242D-8DCC-4EA8-B65D-0AF88B428ED6}" type="presParOf" srcId="{018D3CB7-0292-467A-AFF7-62D844251B38}" destId="{2877843B-F585-48D0-94B8-7B841A6DE642}" srcOrd="1" destOrd="0" presId="urn:microsoft.com/office/officeart/2008/layout/VerticalCircleList"/>
    <dgm:cxn modelId="{87531AC0-9E2F-4E70-87A3-25D2BDE5EBAD}" type="presParOf" srcId="{018D3CB7-0292-467A-AFF7-62D844251B38}" destId="{998BA6B4-2839-4899-9197-3CD9DA3E2330}" srcOrd="2" destOrd="0" presId="urn:microsoft.com/office/officeart/2008/layout/VerticalCircleList"/>
    <dgm:cxn modelId="{9215F480-E3AF-4D86-B003-8CBA06D5E700}" type="presParOf" srcId="{4E877F8C-E9D6-4F55-BAAA-8F70432EF2BC}" destId="{560BBCA7-82EE-4173-AE5B-1C371C533830}" srcOrd="1" destOrd="0" presId="urn:microsoft.com/office/officeart/2008/layout/VerticalCircleList"/>
    <dgm:cxn modelId="{B57EA7BE-E73C-4BD0-996E-1468D95D2211}" type="presParOf" srcId="{560BBCA7-82EE-4173-AE5B-1C371C533830}" destId="{35937189-0A87-41F7-A6D1-56EAEFB9F49B}" srcOrd="0" destOrd="0" presId="urn:microsoft.com/office/officeart/2008/layout/VerticalCircleList"/>
    <dgm:cxn modelId="{44DFD0F6-2A37-459E-8F7F-8A48FB8AA728}" type="presParOf" srcId="{560BBCA7-82EE-4173-AE5B-1C371C533830}" destId="{683B9F8A-921A-43A7-B235-9874E6CCC930}" srcOrd="1" destOrd="0" presId="urn:microsoft.com/office/officeart/2008/layout/VerticalCircleList"/>
    <dgm:cxn modelId="{70001BEF-92E6-4BDA-BF00-352B73CDE1F8}" type="presParOf" srcId="{560BBCA7-82EE-4173-AE5B-1C371C533830}" destId="{6F327EBA-F38B-4B8E-B5E5-54EEF1C98EEF}" srcOrd="2" destOrd="0" presId="urn:microsoft.com/office/officeart/2008/layout/VerticalCircle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32D631-2FB7-4F6F-8F3E-4571C9E58F9C}"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BE624B91-07D6-4642-9466-435F0B6C640F}">
      <dgm:prSet/>
      <dgm:spPr/>
      <dgm:t>
        <a:bodyPr/>
        <a:lstStyle/>
        <a:p>
          <a:r>
            <a:rPr lang="en-US"/>
            <a:t>Kommunane eig prosessen</a:t>
          </a:r>
        </a:p>
      </dgm:t>
    </dgm:pt>
    <dgm:pt modelId="{3E003BC7-0ED6-48B1-8F0D-1633C531C576}" type="parTrans" cxnId="{B93B6C40-F897-418C-85BA-4CF8805D03B5}">
      <dgm:prSet/>
      <dgm:spPr/>
      <dgm:t>
        <a:bodyPr/>
        <a:lstStyle/>
        <a:p>
          <a:endParaRPr lang="en-US"/>
        </a:p>
      </dgm:t>
    </dgm:pt>
    <dgm:pt modelId="{722F0826-FC59-4C56-AFD8-811FFEED9A5A}" type="sibTrans" cxnId="{B93B6C40-F897-418C-85BA-4CF8805D03B5}">
      <dgm:prSet/>
      <dgm:spPr/>
      <dgm:t>
        <a:bodyPr/>
        <a:lstStyle/>
        <a:p>
          <a:endParaRPr lang="en-US"/>
        </a:p>
      </dgm:t>
    </dgm:pt>
    <dgm:pt modelId="{74576B7B-5ABC-45C3-8EB6-5C1CD52E8D9D}">
      <dgm:prSet/>
      <dgm:spPr/>
      <dgm:t>
        <a:bodyPr/>
        <a:lstStyle/>
        <a:p>
          <a:r>
            <a:rPr lang="en-US"/>
            <a:t>Arbeidsgrupper i kvar kommune frå helse og økonomi</a:t>
          </a:r>
        </a:p>
      </dgm:t>
    </dgm:pt>
    <dgm:pt modelId="{6040FA67-99E5-4C1E-8DFA-36AE5F49619C}" type="parTrans" cxnId="{6238A12C-62B5-40DA-878B-38E65CA62B5E}">
      <dgm:prSet/>
      <dgm:spPr/>
      <dgm:t>
        <a:bodyPr/>
        <a:lstStyle/>
        <a:p>
          <a:endParaRPr lang="en-US"/>
        </a:p>
      </dgm:t>
    </dgm:pt>
    <dgm:pt modelId="{405C855F-AB44-4078-9E48-34F429083B42}" type="sibTrans" cxnId="{6238A12C-62B5-40DA-878B-38E65CA62B5E}">
      <dgm:prSet/>
      <dgm:spPr/>
      <dgm:t>
        <a:bodyPr/>
        <a:lstStyle/>
        <a:p>
          <a:endParaRPr lang="en-US"/>
        </a:p>
      </dgm:t>
    </dgm:pt>
    <dgm:pt modelId="{9995EB42-4D8B-4253-800E-D8C7B1C1DFD3}">
      <dgm:prSet/>
      <dgm:spPr/>
      <dgm:t>
        <a:bodyPr/>
        <a:lstStyle/>
        <a:p>
          <a:r>
            <a:rPr lang="en-US"/>
            <a:t>FHI leia prosessen gjennom faste møtepunkt</a:t>
          </a:r>
        </a:p>
      </dgm:t>
    </dgm:pt>
    <dgm:pt modelId="{E416BB60-570F-4E74-ADE7-8F41D915E141}" type="parTrans" cxnId="{4F3E77B9-4DB9-43E0-A3F0-E6CE4D34FA8C}">
      <dgm:prSet/>
      <dgm:spPr/>
      <dgm:t>
        <a:bodyPr/>
        <a:lstStyle/>
        <a:p>
          <a:endParaRPr lang="en-US"/>
        </a:p>
      </dgm:t>
    </dgm:pt>
    <dgm:pt modelId="{786A233C-6BA2-42EA-BE31-FF230336BAAE}" type="sibTrans" cxnId="{4F3E77B9-4DB9-43E0-A3F0-E6CE4D34FA8C}">
      <dgm:prSet/>
      <dgm:spPr/>
      <dgm:t>
        <a:bodyPr/>
        <a:lstStyle/>
        <a:p>
          <a:endParaRPr lang="en-US"/>
        </a:p>
      </dgm:t>
    </dgm:pt>
    <dgm:pt modelId="{1B9244DB-38AA-47DF-9CF9-31607A4E8A73}">
      <dgm:prSet/>
      <dgm:spPr/>
      <dgm:t>
        <a:bodyPr/>
        <a:lstStyle/>
        <a:p>
          <a:r>
            <a:rPr lang="en-US"/>
            <a:t>God støtte frå FHI, spesielt i økonomiske vurderingar</a:t>
          </a:r>
        </a:p>
      </dgm:t>
    </dgm:pt>
    <dgm:pt modelId="{03797642-AB83-4156-82CC-DDB6149D9367}" type="parTrans" cxnId="{0CD58ED5-7039-4800-B8A6-F8813FB8AD74}">
      <dgm:prSet/>
      <dgm:spPr/>
      <dgm:t>
        <a:bodyPr/>
        <a:lstStyle/>
        <a:p>
          <a:endParaRPr lang="en-US"/>
        </a:p>
      </dgm:t>
    </dgm:pt>
    <dgm:pt modelId="{83C26E56-E8C4-4FB5-BBC4-3A9F025A888E}" type="sibTrans" cxnId="{0CD58ED5-7039-4800-B8A6-F8813FB8AD74}">
      <dgm:prSet/>
      <dgm:spPr/>
      <dgm:t>
        <a:bodyPr/>
        <a:lstStyle/>
        <a:p>
          <a:endParaRPr lang="en-US"/>
        </a:p>
      </dgm:t>
    </dgm:pt>
    <dgm:pt modelId="{98921183-40B5-4BA5-9B68-F15CC28A6CC9}">
      <dgm:prSet/>
      <dgm:spPr/>
      <dgm:t>
        <a:bodyPr/>
        <a:lstStyle/>
        <a:p>
          <a:r>
            <a:rPr lang="en-US"/>
            <a:t>Samarbeid mellom kommunar styrka kvalitet og tryggleik i vurderingane</a:t>
          </a:r>
        </a:p>
      </dgm:t>
    </dgm:pt>
    <dgm:pt modelId="{4CAA812C-396C-43AB-8F6B-574E68FC0AED}" type="parTrans" cxnId="{C3259DEA-F326-4F9D-A2A0-32ADE00F56DE}">
      <dgm:prSet/>
      <dgm:spPr/>
      <dgm:t>
        <a:bodyPr/>
        <a:lstStyle/>
        <a:p>
          <a:endParaRPr lang="en-US"/>
        </a:p>
      </dgm:t>
    </dgm:pt>
    <dgm:pt modelId="{8D8537D9-3F52-4FEF-AD02-12801C81E535}" type="sibTrans" cxnId="{C3259DEA-F326-4F9D-A2A0-32ADE00F56DE}">
      <dgm:prSet/>
      <dgm:spPr/>
      <dgm:t>
        <a:bodyPr/>
        <a:lstStyle/>
        <a:p>
          <a:endParaRPr lang="en-US"/>
        </a:p>
      </dgm:t>
    </dgm:pt>
    <dgm:pt modelId="{9E457803-ACA8-4C1A-9DC6-252799851082}" type="pres">
      <dgm:prSet presAssocID="{2E32D631-2FB7-4F6F-8F3E-4571C9E58F9C}" presName="Name0" presStyleCnt="0">
        <dgm:presLayoutVars>
          <dgm:dir/>
          <dgm:animLvl val="lvl"/>
          <dgm:resizeHandles val="exact"/>
        </dgm:presLayoutVars>
      </dgm:prSet>
      <dgm:spPr/>
    </dgm:pt>
    <dgm:pt modelId="{2BF0E93C-C1D8-4B88-BD1D-86FD69B719A1}" type="pres">
      <dgm:prSet presAssocID="{BE624B91-07D6-4642-9466-435F0B6C640F}" presName="linNode" presStyleCnt="0"/>
      <dgm:spPr/>
    </dgm:pt>
    <dgm:pt modelId="{50E5FC00-2A4F-47D2-9DB1-4F2EFE5C286E}" type="pres">
      <dgm:prSet presAssocID="{BE624B91-07D6-4642-9466-435F0B6C640F}" presName="parentText" presStyleLbl="node1" presStyleIdx="0" presStyleCnt="5">
        <dgm:presLayoutVars>
          <dgm:chMax val="1"/>
          <dgm:bulletEnabled val="1"/>
        </dgm:presLayoutVars>
      </dgm:prSet>
      <dgm:spPr/>
    </dgm:pt>
    <dgm:pt modelId="{94B97A8B-15BF-4C20-9273-BC42992F7959}" type="pres">
      <dgm:prSet presAssocID="{722F0826-FC59-4C56-AFD8-811FFEED9A5A}" presName="sp" presStyleCnt="0"/>
      <dgm:spPr/>
    </dgm:pt>
    <dgm:pt modelId="{A30B6D6C-ACAA-4DF0-8320-D2AD8E7E8665}" type="pres">
      <dgm:prSet presAssocID="{74576B7B-5ABC-45C3-8EB6-5C1CD52E8D9D}" presName="linNode" presStyleCnt="0"/>
      <dgm:spPr/>
    </dgm:pt>
    <dgm:pt modelId="{866F6171-6C75-4321-80DF-357B9DF04EB7}" type="pres">
      <dgm:prSet presAssocID="{74576B7B-5ABC-45C3-8EB6-5C1CD52E8D9D}" presName="parentText" presStyleLbl="node1" presStyleIdx="1" presStyleCnt="5">
        <dgm:presLayoutVars>
          <dgm:chMax val="1"/>
          <dgm:bulletEnabled val="1"/>
        </dgm:presLayoutVars>
      </dgm:prSet>
      <dgm:spPr/>
    </dgm:pt>
    <dgm:pt modelId="{ECCAF6E7-864E-459C-AD71-EBC99248AB94}" type="pres">
      <dgm:prSet presAssocID="{405C855F-AB44-4078-9E48-34F429083B42}" presName="sp" presStyleCnt="0"/>
      <dgm:spPr/>
    </dgm:pt>
    <dgm:pt modelId="{51661D7A-B1F0-41B2-ADCF-44DC56254D22}" type="pres">
      <dgm:prSet presAssocID="{9995EB42-4D8B-4253-800E-D8C7B1C1DFD3}" presName="linNode" presStyleCnt="0"/>
      <dgm:spPr/>
    </dgm:pt>
    <dgm:pt modelId="{45BF9330-8934-40B7-807C-AEC7BEAFB7D6}" type="pres">
      <dgm:prSet presAssocID="{9995EB42-4D8B-4253-800E-D8C7B1C1DFD3}" presName="parentText" presStyleLbl="node1" presStyleIdx="2" presStyleCnt="5">
        <dgm:presLayoutVars>
          <dgm:chMax val="1"/>
          <dgm:bulletEnabled val="1"/>
        </dgm:presLayoutVars>
      </dgm:prSet>
      <dgm:spPr/>
    </dgm:pt>
    <dgm:pt modelId="{8BCC7096-140B-4235-9236-56506C02FBD0}" type="pres">
      <dgm:prSet presAssocID="{786A233C-6BA2-42EA-BE31-FF230336BAAE}" presName="sp" presStyleCnt="0"/>
      <dgm:spPr/>
    </dgm:pt>
    <dgm:pt modelId="{E8056FD3-5DD9-4C24-A90D-336622F4B6BD}" type="pres">
      <dgm:prSet presAssocID="{1B9244DB-38AA-47DF-9CF9-31607A4E8A73}" presName="linNode" presStyleCnt="0"/>
      <dgm:spPr/>
    </dgm:pt>
    <dgm:pt modelId="{38DC3BE2-4E05-48E5-B3D3-06339036BB8B}" type="pres">
      <dgm:prSet presAssocID="{1B9244DB-38AA-47DF-9CF9-31607A4E8A73}" presName="parentText" presStyleLbl="node1" presStyleIdx="3" presStyleCnt="5">
        <dgm:presLayoutVars>
          <dgm:chMax val="1"/>
          <dgm:bulletEnabled val="1"/>
        </dgm:presLayoutVars>
      </dgm:prSet>
      <dgm:spPr/>
    </dgm:pt>
    <dgm:pt modelId="{23026B04-7F55-47BB-8EC9-4824251B4EDA}" type="pres">
      <dgm:prSet presAssocID="{83C26E56-E8C4-4FB5-BBC4-3A9F025A888E}" presName="sp" presStyleCnt="0"/>
      <dgm:spPr/>
    </dgm:pt>
    <dgm:pt modelId="{1A2B67DE-60F1-4721-B1E0-8CE1123E2357}" type="pres">
      <dgm:prSet presAssocID="{98921183-40B5-4BA5-9B68-F15CC28A6CC9}" presName="linNode" presStyleCnt="0"/>
      <dgm:spPr/>
    </dgm:pt>
    <dgm:pt modelId="{53174C1D-7EB1-410D-8054-76EB222A44B6}" type="pres">
      <dgm:prSet presAssocID="{98921183-40B5-4BA5-9B68-F15CC28A6CC9}" presName="parentText" presStyleLbl="node1" presStyleIdx="4" presStyleCnt="5">
        <dgm:presLayoutVars>
          <dgm:chMax val="1"/>
          <dgm:bulletEnabled val="1"/>
        </dgm:presLayoutVars>
      </dgm:prSet>
      <dgm:spPr/>
    </dgm:pt>
  </dgm:ptLst>
  <dgm:cxnLst>
    <dgm:cxn modelId="{6238A12C-62B5-40DA-878B-38E65CA62B5E}" srcId="{2E32D631-2FB7-4F6F-8F3E-4571C9E58F9C}" destId="{74576B7B-5ABC-45C3-8EB6-5C1CD52E8D9D}" srcOrd="1" destOrd="0" parTransId="{6040FA67-99E5-4C1E-8DFA-36AE5F49619C}" sibTransId="{405C855F-AB44-4078-9E48-34F429083B42}"/>
    <dgm:cxn modelId="{B93B6C40-F897-418C-85BA-4CF8805D03B5}" srcId="{2E32D631-2FB7-4F6F-8F3E-4571C9E58F9C}" destId="{BE624B91-07D6-4642-9466-435F0B6C640F}" srcOrd="0" destOrd="0" parTransId="{3E003BC7-0ED6-48B1-8F0D-1633C531C576}" sibTransId="{722F0826-FC59-4C56-AFD8-811FFEED9A5A}"/>
    <dgm:cxn modelId="{E9BCA567-D48B-4149-A833-DD868848D2E8}" type="presOf" srcId="{2E32D631-2FB7-4F6F-8F3E-4571C9E58F9C}" destId="{9E457803-ACA8-4C1A-9DC6-252799851082}" srcOrd="0" destOrd="0" presId="urn:microsoft.com/office/officeart/2005/8/layout/vList5"/>
    <dgm:cxn modelId="{77544E6D-7672-4219-81D7-EDFF0D50360D}" type="presOf" srcId="{74576B7B-5ABC-45C3-8EB6-5C1CD52E8D9D}" destId="{866F6171-6C75-4321-80DF-357B9DF04EB7}" srcOrd="0" destOrd="0" presId="urn:microsoft.com/office/officeart/2005/8/layout/vList5"/>
    <dgm:cxn modelId="{8E094477-6074-4184-A168-8320D33917FC}" type="presOf" srcId="{9995EB42-4D8B-4253-800E-D8C7B1C1DFD3}" destId="{45BF9330-8934-40B7-807C-AEC7BEAFB7D6}" srcOrd="0" destOrd="0" presId="urn:microsoft.com/office/officeart/2005/8/layout/vList5"/>
    <dgm:cxn modelId="{F5F37D90-CE91-4D6B-B5FF-90963713D5C8}" type="presOf" srcId="{BE624B91-07D6-4642-9466-435F0B6C640F}" destId="{50E5FC00-2A4F-47D2-9DB1-4F2EFE5C286E}" srcOrd="0" destOrd="0" presId="urn:microsoft.com/office/officeart/2005/8/layout/vList5"/>
    <dgm:cxn modelId="{4F3E77B9-4DB9-43E0-A3F0-E6CE4D34FA8C}" srcId="{2E32D631-2FB7-4F6F-8F3E-4571C9E58F9C}" destId="{9995EB42-4D8B-4253-800E-D8C7B1C1DFD3}" srcOrd="2" destOrd="0" parTransId="{E416BB60-570F-4E74-ADE7-8F41D915E141}" sibTransId="{786A233C-6BA2-42EA-BE31-FF230336BAAE}"/>
    <dgm:cxn modelId="{0CD58ED5-7039-4800-B8A6-F8813FB8AD74}" srcId="{2E32D631-2FB7-4F6F-8F3E-4571C9E58F9C}" destId="{1B9244DB-38AA-47DF-9CF9-31607A4E8A73}" srcOrd="3" destOrd="0" parTransId="{03797642-AB83-4156-82CC-DDB6149D9367}" sibTransId="{83C26E56-E8C4-4FB5-BBC4-3A9F025A888E}"/>
    <dgm:cxn modelId="{01E7B4E0-11B9-431A-B163-884A188EB328}" type="presOf" srcId="{1B9244DB-38AA-47DF-9CF9-31607A4E8A73}" destId="{38DC3BE2-4E05-48E5-B3D3-06339036BB8B}" srcOrd="0" destOrd="0" presId="urn:microsoft.com/office/officeart/2005/8/layout/vList5"/>
    <dgm:cxn modelId="{C3259DEA-F326-4F9D-A2A0-32ADE00F56DE}" srcId="{2E32D631-2FB7-4F6F-8F3E-4571C9E58F9C}" destId="{98921183-40B5-4BA5-9B68-F15CC28A6CC9}" srcOrd="4" destOrd="0" parTransId="{4CAA812C-396C-43AB-8F6B-574E68FC0AED}" sibTransId="{8D8537D9-3F52-4FEF-AD02-12801C81E535}"/>
    <dgm:cxn modelId="{064ABBF5-F519-43D3-B382-39A50FB34C75}" type="presOf" srcId="{98921183-40B5-4BA5-9B68-F15CC28A6CC9}" destId="{53174C1D-7EB1-410D-8054-76EB222A44B6}" srcOrd="0" destOrd="0" presId="urn:microsoft.com/office/officeart/2005/8/layout/vList5"/>
    <dgm:cxn modelId="{A7F1A487-7278-410F-B609-F6273F6314EA}" type="presParOf" srcId="{9E457803-ACA8-4C1A-9DC6-252799851082}" destId="{2BF0E93C-C1D8-4B88-BD1D-86FD69B719A1}" srcOrd="0" destOrd="0" presId="urn:microsoft.com/office/officeart/2005/8/layout/vList5"/>
    <dgm:cxn modelId="{18D467FE-4C79-477A-AFF3-06A536CE64C5}" type="presParOf" srcId="{2BF0E93C-C1D8-4B88-BD1D-86FD69B719A1}" destId="{50E5FC00-2A4F-47D2-9DB1-4F2EFE5C286E}" srcOrd="0" destOrd="0" presId="urn:microsoft.com/office/officeart/2005/8/layout/vList5"/>
    <dgm:cxn modelId="{7B2857C4-B48E-4895-BB35-ABF48F88A69C}" type="presParOf" srcId="{9E457803-ACA8-4C1A-9DC6-252799851082}" destId="{94B97A8B-15BF-4C20-9273-BC42992F7959}" srcOrd="1" destOrd="0" presId="urn:microsoft.com/office/officeart/2005/8/layout/vList5"/>
    <dgm:cxn modelId="{B6711CBB-C4C6-4F70-B983-873E20B10395}" type="presParOf" srcId="{9E457803-ACA8-4C1A-9DC6-252799851082}" destId="{A30B6D6C-ACAA-4DF0-8320-D2AD8E7E8665}" srcOrd="2" destOrd="0" presId="urn:microsoft.com/office/officeart/2005/8/layout/vList5"/>
    <dgm:cxn modelId="{470DA7C3-4811-4A8E-B82B-91AC89AC7B2B}" type="presParOf" srcId="{A30B6D6C-ACAA-4DF0-8320-D2AD8E7E8665}" destId="{866F6171-6C75-4321-80DF-357B9DF04EB7}" srcOrd="0" destOrd="0" presId="urn:microsoft.com/office/officeart/2005/8/layout/vList5"/>
    <dgm:cxn modelId="{71B48987-21B2-4B31-B315-B5DCCE4B31F5}" type="presParOf" srcId="{9E457803-ACA8-4C1A-9DC6-252799851082}" destId="{ECCAF6E7-864E-459C-AD71-EBC99248AB94}" srcOrd="3" destOrd="0" presId="urn:microsoft.com/office/officeart/2005/8/layout/vList5"/>
    <dgm:cxn modelId="{B9AE08CF-FEFF-4578-99DE-F128E0A2CBAE}" type="presParOf" srcId="{9E457803-ACA8-4C1A-9DC6-252799851082}" destId="{51661D7A-B1F0-41B2-ADCF-44DC56254D22}" srcOrd="4" destOrd="0" presId="urn:microsoft.com/office/officeart/2005/8/layout/vList5"/>
    <dgm:cxn modelId="{F089D8F3-FBB0-4F43-8111-7895B3EAAC10}" type="presParOf" srcId="{51661D7A-B1F0-41B2-ADCF-44DC56254D22}" destId="{45BF9330-8934-40B7-807C-AEC7BEAFB7D6}" srcOrd="0" destOrd="0" presId="urn:microsoft.com/office/officeart/2005/8/layout/vList5"/>
    <dgm:cxn modelId="{8CE0600C-0504-4CA3-A3CB-FDF95C623624}" type="presParOf" srcId="{9E457803-ACA8-4C1A-9DC6-252799851082}" destId="{8BCC7096-140B-4235-9236-56506C02FBD0}" srcOrd="5" destOrd="0" presId="urn:microsoft.com/office/officeart/2005/8/layout/vList5"/>
    <dgm:cxn modelId="{7DCD0E14-1A8A-4CCF-9AAB-C09EA9791921}" type="presParOf" srcId="{9E457803-ACA8-4C1A-9DC6-252799851082}" destId="{E8056FD3-5DD9-4C24-A90D-336622F4B6BD}" srcOrd="6" destOrd="0" presId="urn:microsoft.com/office/officeart/2005/8/layout/vList5"/>
    <dgm:cxn modelId="{340A13CD-58AE-45A1-A0C1-24E07A1B2DE7}" type="presParOf" srcId="{E8056FD3-5DD9-4C24-A90D-336622F4B6BD}" destId="{38DC3BE2-4E05-48E5-B3D3-06339036BB8B}" srcOrd="0" destOrd="0" presId="urn:microsoft.com/office/officeart/2005/8/layout/vList5"/>
    <dgm:cxn modelId="{A55ED667-4E5C-45D9-89D9-3CC0D0AC52B2}" type="presParOf" srcId="{9E457803-ACA8-4C1A-9DC6-252799851082}" destId="{23026B04-7F55-47BB-8EC9-4824251B4EDA}" srcOrd="7" destOrd="0" presId="urn:microsoft.com/office/officeart/2005/8/layout/vList5"/>
    <dgm:cxn modelId="{06A0E668-9864-4D10-A8C3-4E1B4AF6F567}" type="presParOf" srcId="{9E457803-ACA8-4C1A-9DC6-252799851082}" destId="{1A2B67DE-60F1-4721-B1E0-8CE1123E2357}" srcOrd="8" destOrd="0" presId="urn:microsoft.com/office/officeart/2005/8/layout/vList5"/>
    <dgm:cxn modelId="{A78013D3-95D6-437F-9368-168B638CDD55}" type="presParOf" srcId="{1A2B67DE-60F1-4721-B1E0-8CE1123E2357}" destId="{53174C1D-7EB1-410D-8054-76EB222A44B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7C3064-8FF3-4409-BB93-BB68A9A2931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b-NO"/>
        </a:p>
      </dgm:t>
    </dgm:pt>
    <dgm:pt modelId="{7363898B-8836-431D-B653-27F4B939EA39}">
      <dgm:prSet phldrT="[Tekst]"/>
      <dgm:spPr/>
      <dgm:t>
        <a:bodyPr/>
        <a:lstStyle/>
        <a:p>
          <a:r>
            <a:rPr lang="nb-NO" b="1" dirty="0"/>
            <a:t>Utgangspunkt:</a:t>
          </a:r>
          <a:endParaRPr lang="nb-NO" dirty="0"/>
        </a:p>
      </dgm:t>
    </dgm:pt>
    <dgm:pt modelId="{8FD974DB-AFD4-416A-8059-B3126892E3B2}" type="parTrans" cxnId="{E18E9939-5E4B-4754-A356-EB8401B3F7E1}">
      <dgm:prSet/>
      <dgm:spPr/>
      <dgm:t>
        <a:bodyPr/>
        <a:lstStyle/>
        <a:p>
          <a:endParaRPr lang="nb-NO"/>
        </a:p>
      </dgm:t>
    </dgm:pt>
    <dgm:pt modelId="{C747F046-5FF9-4976-AF20-6D2F321B000F}" type="sibTrans" cxnId="{E18E9939-5E4B-4754-A356-EB8401B3F7E1}">
      <dgm:prSet/>
      <dgm:spPr/>
      <dgm:t>
        <a:bodyPr/>
        <a:lstStyle/>
        <a:p>
          <a:endParaRPr lang="nb-NO"/>
        </a:p>
      </dgm:t>
    </dgm:pt>
    <dgm:pt modelId="{7DDE27C8-0C0C-4D90-966D-8C45BEC06EE7}">
      <dgm:prSet/>
      <dgm:spPr/>
      <dgm:t>
        <a:bodyPr/>
        <a:lstStyle/>
        <a:p>
          <a:r>
            <a:rPr lang="nb-NO" dirty="0"/>
            <a:t>Pleiepersonell </a:t>
          </a:r>
          <a:r>
            <a:rPr lang="nb-NO" dirty="0" err="1"/>
            <a:t>oppdagar</a:t>
          </a:r>
          <a:r>
            <a:rPr lang="nb-NO" dirty="0"/>
            <a:t> at pasient er </a:t>
          </a:r>
          <a:r>
            <a:rPr lang="nb-NO" dirty="0" err="1"/>
            <a:t>dårleg</a:t>
          </a:r>
          <a:r>
            <a:rPr lang="nb-NO" dirty="0"/>
            <a:t>.</a:t>
          </a:r>
        </a:p>
      </dgm:t>
    </dgm:pt>
    <dgm:pt modelId="{D58768A0-0126-46B8-B5BD-8FD0638B8F4D}" type="parTrans" cxnId="{8A740313-0071-4654-8A43-EC3780FB4E9D}">
      <dgm:prSet/>
      <dgm:spPr/>
      <dgm:t>
        <a:bodyPr/>
        <a:lstStyle/>
        <a:p>
          <a:endParaRPr lang="nb-NO"/>
        </a:p>
      </dgm:t>
    </dgm:pt>
    <dgm:pt modelId="{A8294DA8-8B8E-464E-AB3C-0FDA1EF73685}" type="sibTrans" cxnId="{8A740313-0071-4654-8A43-EC3780FB4E9D}">
      <dgm:prSet/>
      <dgm:spPr/>
      <dgm:t>
        <a:bodyPr/>
        <a:lstStyle/>
        <a:p>
          <a:endParaRPr lang="nb-NO"/>
        </a:p>
      </dgm:t>
    </dgm:pt>
    <dgm:pt modelId="{EA9B3F88-7C8A-453D-9549-7E724C824F8E}">
      <dgm:prSet/>
      <dgm:spPr/>
      <dgm:t>
        <a:bodyPr/>
        <a:lstStyle/>
        <a:p>
          <a:r>
            <a:rPr lang="nb-NO" dirty="0"/>
            <a:t>Tek vitale </a:t>
          </a:r>
          <a:r>
            <a:rPr lang="nb-NO" dirty="0" err="1"/>
            <a:t>målingar</a:t>
          </a:r>
          <a:r>
            <a:rPr lang="nb-NO" dirty="0"/>
            <a:t> – CRP: 145</a:t>
          </a:r>
        </a:p>
      </dgm:t>
    </dgm:pt>
    <dgm:pt modelId="{BFE3CCED-1E55-4C1C-8E21-4E5BF81F8BC3}" type="parTrans" cxnId="{458DD526-E654-4F01-940A-0307A0C5E624}">
      <dgm:prSet/>
      <dgm:spPr/>
      <dgm:t>
        <a:bodyPr/>
        <a:lstStyle/>
        <a:p>
          <a:endParaRPr lang="nb-NO"/>
        </a:p>
      </dgm:t>
    </dgm:pt>
    <dgm:pt modelId="{B0BF9DD2-146E-482A-A3DB-BF0A6C6C466C}" type="sibTrans" cxnId="{458DD526-E654-4F01-940A-0307A0C5E624}">
      <dgm:prSet/>
      <dgm:spPr/>
      <dgm:t>
        <a:bodyPr/>
        <a:lstStyle/>
        <a:p>
          <a:endParaRPr lang="nb-NO"/>
        </a:p>
      </dgm:t>
    </dgm:pt>
    <dgm:pt modelId="{312C87CC-03D6-407F-9779-A90DF3F55DA1}">
      <dgm:prSet/>
      <dgm:spPr/>
      <dgm:t>
        <a:bodyPr/>
        <a:lstStyle/>
        <a:p>
          <a:r>
            <a:rPr lang="nb-NO" b="1"/>
            <a:t>Tiltak:</a:t>
          </a:r>
          <a:endParaRPr lang="nb-NO" dirty="0"/>
        </a:p>
      </dgm:t>
    </dgm:pt>
    <dgm:pt modelId="{B8DC1D27-ACAB-4862-8379-AC922A139972}" type="parTrans" cxnId="{25444CC4-457A-4341-A8A3-06A371537CF3}">
      <dgm:prSet/>
      <dgm:spPr/>
      <dgm:t>
        <a:bodyPr/>
        <a:lstStyle/>
        <a:p>
          <a:endParaRPr lang="nb-NO"/>
        </a:p>
      </dgm:t>
    </dgm:pt>
    <dgm:pt modelId="{4070DA92-97BA-470A-89B2-35463D8096B1}" type="sibTrans" cxnId="{25444CC4-457A-4341-A8A3-06A371537CF3}">
      <dgm:prSet/>
      <dgm:spPr/>
      <dgm:t>
        <a:bodyPr/>
        <a:lstStyle/>
        <a:p>
          <a:endParaRPr lang="nb-NO"/>
        </a:p>
      </dgm:t>
    </dgm:pt>
    <dgm:pt modelId="{50AF2ACF-D41A-4578-8D2D-DCAF0671F634}">
      <dgm:prSet/>
      <dgm:spPr/>
      <dgm:t>
        <a:bodyPr/>
        <a:lstStyle/>
        <a:p>
          <a:r>
            <a:rPr lang="nb-NO" dirty="0" err="1"/>
            <a:t>Kontaktar</a:t>
          </a:r>
          <a:r>
            <a:rPr lang="nb-NO" dirty="0"/>
            <a:t> legevakt → legevisitt.</a:t>
          </a:r>
        </a:p>
      </dgm:t>
    </dgm:pt>
    <dgm:pt modelId="{1ECE9C7E-3D12-4244-93BE-52F7C1D51F31}" type="parTrans" cxnId="{50C7B8CA-62C2-4360-98F1-FA657D9C22A5}">
      <dgm:prSet/>
      <dgm:spPr/>
      <dgm:t>
        <a:bodyPr/>
        <a:lstStyle/>
        <a:p>
          <a:endParaRPr lang="nb-NO"/>
        </a:p>
      </dgm:t>
    </dgm:pt>
    <dgm:pt modelId="{6DC2C2DC-9509-40AE-8F77-82B0821F10C9}" type="sibTrans" cxnId="{50C7B8CA-62C2-4360-98F1-FA657D9C22A5}">
      <dgm:prSet/>
      <dgm:spPr/>
      <dgm:t>
        <a:bodyPr/>
        <a:lstStyle/>
        <a:p>
          <a:endParaRPr lang="nb-NO"/>
        </a:p>
      </dgm:t>
    </dgm:pt>
    <dgm:pt modelId="{EFEF8BE9-2C78-455A-832B-FEABC9F18F4D}">
      <dgm:prSet/>
      <dgm:spPr/>
      <dgm:t>
        <a:bodyPr/>
        <a:lstStyle/>
        <a:p>
          <a:r>
            <a:rPr lang="nb-NO" dirty="0"/>
            <a:t>Lege mistenker pneumoni → legg pasienten inn på sjukehus.</a:t>
          </a:r>
        </a:p>
      </dgm:t>
    </dgm:pt>
    <dgm:pt modelId="{4EE03769-83D7-474B-913E-1986B9BE8726}" type="parTrans" cxnId="{663A3CA0-7056-4B3E-B462-4C755166CFDC}">
      <dgm:prSet/>
      <dgm:spPr/>
      <dgm:t>
        <a:bodyPr/>
        <a:lstStyle/>
        <a:p>
          <a:endParaRPr lang="nb-NO"/>
        </a:p>
      </dgm:t>
    </dgm:pt>
    <dgm:pt modelId="{EECA7B5B-435F-44BC-ACCC-D0F93314BB41}" type="sibTrans" cxnId="{663A3CA0-7056-4B3E-B462-4C755166CFDC}">
      <dgm:prSet/>
      <dgm:spPr/>
      <dgm:t>
        <a:bodyPr/>
        <a:lstStyle/>
        <a:p>
          <a:endParaRPr lang="nb-NO"/>
        </a:p>
      </dgm:t>
    </dgm:pt>
    <dgm:pt modelId="{40ACAD8D-6DB8-4F64-8ABD-B3B7372C6EC1}">
      <dgm:prSet/>
      <dgm:spPr/>
      <dgm:t>
        <a:bodyPr/>
        <a:lstStyle/>
        <a:p>
          <a:r>
            <a:rPr lang="nb-NO" b="1"/>
            <a:t>Behandling:</a:t>
          </a:r>
          <a:endParaRPr lang="nb-NO" dirty="0"/>
        </a:p>
      </dgm:t>
    </dgm:pt>
    <dgm:pt modelId="{2BF7B697-9784-4E1D-BCBA-4AAF9829C257}" type="parTrans" cxnId="{30D705BD-97FB-4BAD-986E-D717654B9732}">
      <dgm:prSet/>
      <dgm:spPr/>
      <dgm:t>
        <a:bodyPr/>
        <a:lstStyle/>
        <a:p>
          <a:endParaRPr lang="nb-NO"/>
        </a:p>
      </dgm:t>
    </dgm:pt>
    <dgm:pt modelId="{779D7D0A-4D53-47FB-9559-D4F5BA2101C2}" type="sibTrans" cxnId="{30D705BD-97FB-4BAD-986E-D717654B9732}">
      <dgm:prSet/>
      <dgm:spPr/>
      <dgm:t>
        <a:bodyPr/>
        <a:lstStyle/>
        <a:p>
          <a:endParaRPr lang="nb-NO"/>
        </a:p>
      </dgm:t>
    </dgm:pt>
    <dgm:pt modelId="{E05413AC-F9E8-4210-A842-EB5CF9A80421}">
      <dgm:prSet/>
      <dgm:spPr/>
      <dgm:t>
        <a:bodyPr/>
        <a:lstStyle/>
        <a:p>
          <a:r>
            <a:rPr lang="nb-NO" dirty="0"/>
            <a:t>Pasienten </a:t>
          </a:r>
          <a:r>
            <a:rPr lang="nb-NO" dirty="0" err="1"/>
            <a:t>fraktast</a:t>
          </a:r>
          <a:r>
            <a:rPr lang="nb-NO" dirty="0"/>
            <a:t> med ambulanse til Førde sentralsjukehus.</a:t>
          </a:r>
        </a:p>
      </dgm:t>
    </dgm:pt>
    <dgm:pt modelId="{4C3EE018-EF6B-4C98-88B6-50B196669926}" type="parTrans" cxnId="{41673C70-2D16-4369-AAE6-1522C2FAB9F0}">
      <dgm:prSet/>
      <dgm:spPr/>
      <dgm:t>
        <a:bodyPr/>
        <a:lstStyle/>
        <a:p>
          <a:endParaRPr lang="nb-NO"/>
        </a:p>
      </dgm:t>
    </dgm:pt>
    <dgm:pt modelId="{F478C471-4179-4C0B-B751-7C03EA4BDFAA}" type="sibTrans" cxnId="{41673C70-2D16-4369-AAE6-1522C2FAB9F0}">
      <dgm:prSet/>
      <dgm:spPr/>
      <dgm:t>
        <a:bodyPr/>
        <a:lstStyle/>
        <a:p>
          <a:endParaRPr lang="nb-NO"/>
        </a:p>
      </dgm:t>
    </dgm:pt>
    <dgm:pt modelId="{ECCAC2CF-66DF-4FC2-9590-8238740F4061}">
      <dgm:prSet/>
      <dgm:spPr/>
      <dgm:t>
        <a:bodyPr/>
        <a:lstStyle/>
        <a:p>
          <a:r>
            <a:rPr lang="nb-NO" dirty="0"/>
            <a:t>Får IV antibiotika og oksygenbehandling i 3 </a:t>
          </a:r>
          <a:r>
            <a:rPr lang="nb-NO" dirty="0" err="1"/>
            <a:t>dagar</a:t>
          </a:r>
          <a:r>
            <a:rPr lang="nb-NO" dirty="0"/>
            <a:t>.</a:t>
          </a:r>
        </a:p>
      </dgm:t>
    </dgm:pt>
    <dgm:pt modelId="{E475E3F9-7DB7-44FA-A7B8-B1207AD79896}" type="parTrans" cxnId="{B388118F-BAB4-4FD1-BB8A-6115C0EE026A}">
      <dgm:prSet/>
      <dgm:spPr/>
      <dgm:t>
        <a:bodyPr/>
        <a:lstStyle/>
        <a:p>
          <a:endParaRPr lang="nb-NO"/>
        </a:p>
      </dgm:t>
    </dgm:pt>
    <dgm:pt modelId="{7AFA89F0-8C7C-4182-8E36-17E184BF6BCF}" type="sibTrans" cxnId="{B388118F-BAB4-4FD1-BB8A-6115C0EE026A}">
      <dgm:prSet/>
      <dgm:spPr/>
      <dgm:t>
        <a:bodyPr/>
        <a:lstStyle/>
        <a:p>
          <a:endParaRPr lang="nb-NO"/>
        </a:p>
      </dgm:t>
    </dgm:pt>
    <dgm:pt modelId="{33AD6DBB-FA76-4E43-AE26-986C72658ECE}">
      <dgm:prSet/>
      <dgm:spPr/>
      <dgm:t>
        <a:bodyPr/>
        <a:lstStyle/>
        <a:p>
          <a:r>
            <a:rPr lang="nb-NO" b="1"/>
            <a:t>Etterbehandling:</a:t>
          </a:r>
          <a:endParaRPr lang="nb-NO" dirty="0"/>
        </a:p>
      </dgm:t>
    </dgm:pt>
    <dgm:pt modelId="{17085F8C-E14E-4B9B-94A4-B68CDDD16433}" type="parTrans" cxnId="{26F0A957-B818-49F8-9F9B-D620F1DC9EAD}">
      <dgm:prSet/>
      <dgm:spPr/>
      <dgm:t>
        <a:bodyPr/>
        <a:lstStyle/>
        <a:p>
          <a:endParaRPr lang="nb-NO"/>
        </a:p>
      </dgm:t>
    </dgm:pt>
    <dgm:pt modelId="{48DDF2FF-80A9-443C-88C0-1308192CE0DA}" type="sibTrans" cxnId="{26F0A957-B818-49F8-9F9B-D620F1DC9EAD}">
      <dgm:prSet/>
      <dgm:spPr/>
      <dgm:t>
        <a:bodyPr/>
        <a:lstStyle/>
        <a:p>
          <a:endParaRPr lang="nb-NO"/>
        </a:p>
      </dgm:t>
    </dgm:pt>
    <dgm:pt modelId="{04E7C710-E9C1-4AB1-8974-AA3653AB6E69}">
      <dgm:prSet/>
      <dgm:spPr/>
      <dgm:t>
        <a:bodyPr/>
        <a:lstStyle/>
        <a:p>
          <a:r>
            <a:rPr lang="nb-NO" dirty="0"/>
            <a:t>Overført til kommunal korttidsavdeling i 10 </a:t>
          </a:r>
          <a:r>
            <a:rPr lang="nb-NO" dirty="0" err="1"/>
            <a:t>dagar</a:t>
          </a:r>
          <a:r>
            <a:rPr lang="nb-NO" dirty="0"/>
            <a:t>.</a:t>
          </a:r>
        </a:p>
      </dgm:t>
    </dgm:pt>
    <dgm:pt modelId="{2A531944-3E32-461F-8541-81AD14547AA7}" type="parTrans" cxnId="{E2CAB123-2329-4097-94D8-03DCAC6BB249}">
      <dgm:prSet/>
      <dgm:spPr/>
      <dgm:t>
        <a:bodyPr/>
        <a:lstStyle/>
        <a:p>
          <a:endParaRPr lang="nb-NO"/>
        </a:p>
      </dgm:t>
    </dgm:pt>
    <dgm:pt modelId="{49186658-57AC-4B6D-B724-C4C8B1E50049}" type="sibTrans" cxnId="{E2CAB123-2329-4097-94D8-03DCAC6BB249}">
      <dgm:prSet/>
      <dgm:spPr/>
      <dgm:t>
        <a:bodyPr/>
        <a:lstStyle/>
        <a:p>
          <a:endParaRPr lang="nb-NO"/>
        </a:p>
      </dgm:t>
    </dgm:pt>
    <dgm:pt modelId="{8484972B-D02B-449C-BB9C-E27A6C957588}">
      <dgm:prSet/>
      <dgm:spPr/>
      <dgm:t>
        <a:bodyPr/>
        <a:lstStyle/>
        <a:p>
          <a:r>
            <a:rPr lang="nb-NO" dirty="0"/>
            <a:t>Deretter tilbake til </a:t>
          </a:r>
          <a:r>
            <a:rPr lang="nb-NO"/>
            <a:t>eigen omsorgsplass.</a:t>
          </a:r>
          <a:endParaRPr lang="nb-NO" dirty="0"/>
        </a:p>
      </dgm:t>
    </dgm:pt>
    <dgm:pt modelId="{FC4430DE-8F57-42F8-A523-366AC01632A7}" type="parTrans" cxnId="{EC5DFE20-10E7-430C-BCAA-A9273351CA85}">
      <dgm:prSet/>
      <dgm:spPr/>
      <dgm:t>
        <a:bodyPr/>
        <a:lstStyle/>
        <a:p>
          <a:endParaRPr lang="nb-NO"/>
        </a:p>
      </dgm:t>
    </dgm:pt>
    <dgm:pt modelId="{92674312-7F98-458B-82A6-168AF2FE7658}" type="sibTrans" cxnId="{EC5DFE20-10E7-430C-BCAA-A9273351CA85}">
      <dgm:prSet/>
      <dgm:spPr/>
      <dgm:t>
        <a:bodyPr/>
        <a:lstStyle/>
        <a:p>
          <a:endParaRPr lang="nb-NO"/>
        </a:p>
      </dgm:t>
    </dgm:pt>
    <dgm:pt modelId="{69C89558-B166-46BD-9B36-C53E3EAD44E9}" type="pres">
      <dgm:prSet presAssocID="{3E7C3064-8FF3-4409-BB93-BB68A9A29315}" presName="Name0" presStyleCnt="0">
        <dgm:presLayoutVars>
          <dgm:dir/>
          <dgm:animLvl val="lvl"/>
          <dgm:resizeHandles val="exact"/>
        </dgm:presLayoutVars>
      </dgm:prSet>
      <dgm:spPr/>
    </dgm:pt>
    <dgm:pt modelId="{09585F7B-0D1D-460C-9376-4DDAA7EB519B}" type="pres">
      <dgm:prSet presAssocID="{7363898B-8836-431D-B653-27F4B939EA39}" presName="composite" presStyleCnt="0"/>
      <dgm:spPr/>
    </dgm:pt>
    <dgm:pt modelId="{475B4321-93F5-4B92-AD9C-4A7A62358B50}" type="pres">
      <dgm:prSet presAssocID="{7363898B-8836-431D-B653-27F4B939EA39}" presName="parTx" presStyleLbl="node1" presStyleIdx="0" presStyleCnt="4">
        <dgm:presLayoutVars>
          <dgm:chMax val="0"/>
          <dgm:chPref val="0"/>
          <dgm:bulletEnabled val="1"/>
        </dgm:presLayoutVars>
      </dgm:prSet>
      <dgm:spPr/>
    </dgm:pt>
    <dgm:pt modelId="{1967D88F-15FE-4C46-A14D-DA71FDDEFFFF}" type="pres">
      <dgm:prSet presAssocID="{7363898B-8836-431D-B653-27F4B939EA39}" presName="desTx" presStyleLbl="revTx" presStyleIdx="0" presStyleCnt="4">
        <dgm:presLayoutVars>
          <dgm:bulletEnabled val="1"/>
        </dgm:presLayoutVars>
      </dgm:prSet>
      <dgm:spPr/>
    </dgm:pt>
    <dgm:pt modelId="{6C58937B-FC16-4EC5-A215-422956B0EE1A}" type="pres">
      <dgm:prSet presAssocID="{C747F046-5FF9-4976-AF20-6D2F321B000F}" presName="space" presStyleCnt="0"/>
      <dgm:spPr/>
    </dgm:pt>
    <dgm:pt modelId="{208D227D-17AF-4823-89AF-E4CDC5707FD5}" type="pres">
      <dgm:prSet presAssocID="{312C87CC-03D6-407F-9779-A90DF3F55DA1}" presName="composite" presStyleCnt="0"/>
      <dgm:spPr/>
    </dgm:pt>
    <dgm:pt modelId="{91902999-A01F-42AA-AD21-6BDA96484FDE}" type="pres">
      <dgm:prSet presAssocID="{312C87CC-03D6-407F-9779-A90DF3F55DA1}" presName="parTx" presStyleLbl="node1" presStyleIdx="1" presStyleCnt="4">
        <dgm:presLayoutVars>
          <dgm:chMax val="0"/>
          <dgm:chPref val="0"/>
          <dgm:bulletEnabled val="1"/>
        </dgm:presLayoutVars>
      </dgm:prSet>
      <dgm:spPr/>
    </dgm:pt>
    <dgm:pt modelId="{A7758020-9E37-4EFF-9272-9A69B08E50FD}" type="pres">
      <dgm:prSet presAssocID="{312C87CC-03D6-407F-9779-A90DF3F55DA1}" presName="desTx" presStyleLbl="revTx" presStyleIdx="1" presStyleCnt="4">
        <dgm:presLayoutVars>
          <dgm:bulletEnabled val="1"/>
        </dgm:presLayoutVars>
      </dgm:prSet>
      <dgm:spPr/>
    </dgm:pt>
    <dgm:pt modelId="{4F009F1B-C0EF-417C-A95D-9BE8CFE95656}" type="pres">
      <dgm:prSet presAssocID="{4070DA92-97BA-470A-89B2-35463D8096B1}" presName="space" presStyleCnt="0"/>
      <dgm:spPr/>
    </dgm:pt>
    <dgm:pt modelId="{365C0238-C301-4C6F-8AB2-107A13AE9E40}" type="pres">
      <dgm:prSet presAssocID="{40ACAD8D-6DB8-4F64-8ABD-B3B7372C6EC1}" presName="composite" presStyleCnt="0"/>
      <dgm:spPr/>
    </dgm:pt>
    <dgm:pt modelId="{0965F899-ABB0-4790-AFC6-82DA61D03D54}" type="pres">
      <dgm:prSet presAssocID="{40ACAD8D-6DB8-4F64-8ABD-B3B7372C6EC1}" presName="parTx" presStyleLbl="node1" presStyleIdx="2" presStyleCnt="4">
        <dgm:presLayoutVars>
          <dgm:chMax val="0"/>
          <dgm:chPref val="0"/>
          <dgm:bulletEnabled val="1"/>
        </dgm:presLayoutVars>
      </dgm:prSet>
      <dgm:spPr/>
    </dgm:pt>
    <dgm:pt modelId="{7B52C56B-3492-4148-A301-EA8143BF8281}" type="pres">
      <dgm:prSet presAssocID="{40ACAD8D-6DB8-4F64-8ABD-B3B7372C6EC1}" presName="desTx" presStyleLbl="revTx" presStyleIdx="2" presStyleCnt="4">
        <dgm:presLayoutVars>
          <dgm:bulletEnabled val="1"/>
        </dgm:presLayoutVars>
      </dgm:prSet>
      <dgm:spPr/>
    </dgm:pt>
    <dgm:pt modelId="{73352A60-12CE-49A7-BB35-53D9020A9F36}" type="pres">
      <dgm:prSet presAssocID="{779D7D0A-4D53-47FB-9559-D4F5BA2101C2}" presName="space" presStyleCnt="0"/>
      <dgm:spPr/>
    </dgm:pt>
    <dgm:pt modelId="{24630FD3-9244-40B6-8470-1943D6AD17A7}" type="pres">
      <dgm:prSet presAssocID="{33AD6DBB-FA76-4E43-AE26-986C72658ECE}" presName="composite" presStyleCnt="0"/>
      <dgm:spPr/>
    </dgm:pt>
    <dgm:pt modelId="{BAF4DFCD-CDDA-46AA-813D-1B21D0BC40DC}" type="pres">
      <dgm:prSet presAssocID="{33AD6DBB-FA76-4E43-AE26-986C72658ECE}" presName="parTx" presStyleLbl="node1" presStyleIdx="3" presStyleCnt="4">
        <dgm:presLayoutVars>
          <dgm:chMax val="0"/>
          <dgm:chPref val="0"/>
          <dgm:bulletEnabled val="1"/>
        </dgm:presLayoutVars>
      </dgm:prSet>
      <dgm:spPr/>
    </dgm:pt>
    <dgm:pt modelId="{E89E060D-C1BD-465A-9256-07F790C2B16C}" type="pres">
      <dgm:prSet presAssocID="{33AD6DBB-FA76-4E43-AE26-986C72658ECE}" presName="desTx" presStyleLbl="revTx" presStyleIdx="3" presStyleCnt="4">
        <dgm:presLayoutVars>
          <dgm:bulletEnabled val="1"/>
        </dgm:presLayoutVars>
      </dgm:prSet>
      <dgm:spPr/>
    </dgm:pt>
  </dgm:ptLst>
  <dgm:cxnLst>
    <dgm:cxn modelId="{583FDE02-38BA-4B06-88D9-02721F18D7F9}" type="presOf" srcId="{04E7C710-E9C1-4AB1-8974-AA3653AB6E69}" destId="{E89E060D-C1BD-465A-9256-07F790C2B16C}" srcOrd="0" destOrd="0" presId="urn:microsoft.com/office/officeart/2005/8/layout/chevron1"/>
    <dgm:cxn modelId="{8A740313-0071-4654-8A43-EC3780FB4E9D}" srcId="{7363898B-8836-431D-B653-27F4B939EA39}" destId="{7DDE27C8-0C0C-4D90-966D-8C45BEC06EE7}" srcOrd="0" destOrd="0" parTransId="{D58768A0-0126-46B8-B5BD-8FD0638B8F4D}" sibTransId="{A8294DA8-8B8E-464E-AB3C-0FDA1EF73685}"/>
    <dgm:cxn modelId="{91038C14-1415-4733-BC97-5669C0D2EDFF}" type="presOf" srcId="{EFEF8BE9-2C78-455A-832B-FEABC9F18F4D}" destId="{A7758020-9E37-4EFF-9272-9A69B08E50FD}" srcOrd="0" destOrd="1" presId="urn:microsoft.com/office/officeart/2005/8/layout/chevron1"/>
    <dgm:cxn modelId="{EC5DFE20-10E7-430C-BCAA-A9273351CA85}" srcId="{33AD6DBB-FA76-4E43-AE26-986C72658ECE}" destId="{8484972B-D02B-449C-BB9C-E27A6C957588}" srcOrd="1" destOrd="0" parTransId="{FC4430DE-8F57-42F8-A523-366AC01632A7}" sibTransId="{92674312-7F98-458B-82A6-168AF2FE7658}"/>
    <dgm:cxn modelId="{E2CAB123-2329-4097-94D8-03DCAC6BB249}" srcId="{33AD6DBB-FA76-4E43-AE26-986C72658ECE}" destId="{04E7C710-E9C1-4AB1-8974-AA3653AB6E69}" srcOrd="0" destOrd="0" parTransId="{2A531944-3E32-461F-8541-81AD14547AA7}" sibTransId="{49186658-57AC-4B6D-B724-C4C8B1E50049}"/>
    <dgm:cxn modelId="{458DD526-E654-4F01-940A-0307A0C5E624}" srcId="{7363898B-8836-431D-B653-27F4B939EA39}" destId="{EA9B3F88-7C8A-453D-9549-7E724C824F8E}" srcOrd="1" destOrd="0" parTransId="{BFE3CCED-1E55-4C1C-8E21-4E5BF81F8BC3}" sibTransId="{B0BF9DD2-146E-482A-A3DB-BF0A6C6C466C}"/>
    <dgm:cxn modelId="{4D5BA52B-B9D5-4C29-9778-FC78F2A1D6FD}" type="presOf" srcId="{312C87CC-03D6-407F-9779-A90DF3F55DA1}" destId="{91902999-A01F-42AA-AD21-6BDA96484FDE}" srcOrd="0" destOrd="0" presId="urn:microsoft.com/office/officeart/2005/8/layout/chevron1"/>
    <dgm:cxn modelId="{E18E9939-5E4B-4754-A356-EB8401B3F7E1}" srcId="{3E7C3064-8FF3-4409-BB93-BB68A9A29315}" destId="{7363898B-8836-431D-B653-27F4B939EA39}" srcOrd="0" destOrd="0" parTransId="{8FD974DB-AFD4-416A-8059-B3126892E3B2}" sibTransId="{C747F046-5FF9-4976-AF20-6D2F321B000F}"/>
    <dgm:cxn modelId="{41673C70-2D16-4369-AAE6-1522C2FAB9F0}" srcId="{40ACAD8D-6DB8-4F64-8ABD-B3B7372C6EC1}" destId="{E05413AC-F9E8-4210-A842-EB5CF9A80421}" srcOrd="0" destOrd="0" parTransId="{4C3EE018-EF6B-4C98-88B6-50B196669926}" sibTransId="{F478C471-4179-4C0B-B751-7C03EA4BDFAA}"/>
    <dgm:cxn modelId="{C8310B55-124D-40D3-B7AB-23C70DFFC7CD}" type="presOf" srcId="{E05413AC-F9E8-4210-A842-EB5CF9A80421}" destId="{7B52C56B-3492-4148-A301-EA8143BF8281}" srcOrd="0" destOrd="0" presId="urn:microsoft.com/office/officeart/2005/8/layout/chevron1"/>
    <dgm:cxn modelId="{26F0A957-B818-49F8-9F9B-D620F1DC9EAD}" srcId="{3E7C3064-8FF3-4409-BB93-BB68A9A29315}" destId="{33AD6DBB-FA76-4E43-AE26-986C72658ECE}" srcOrd="3" destOrd="0" parTransId="{17085F8C-E14E-4B9B-94A4-B68CDDD16433}" sibTransId="{48DDF2FF-80A9-443C-88C0-1308192CE0DA}"/>
    <dgm:cxn modelId="{B388118F-BAB4-4FD1-BB8A-6115C0EE026A}" srcId="{40ACAD8D-6DB8-4F64-8ABD-B3B7372C6EC1}" destId="{ECCAC2CF-66DF-4FC2-9590-8238740F4061}" srcOrd="1" destOrd="0" parTransId="{E475E3F9-7DB7-44FA-A7B8-B1207AD79896}" sibTransId="{7AFA89F0-8C7C-4182-8E36-17E184BF6BCF}"/>
    <dgm:cxn modelId="{D251C794-713C-46D8-B9DA-B49CF9B04B12}" type="presOf" srcId="{7363898B-8836-431D-B653-27F4B939EA39}" destId="{475B4321-93F5-4B92-AD9C-4A7A62358B50}" srcOrd="0" destOrd="0" presId="urn:microsoft.com/office/officeart/2005/8/layout/chevron1"/>
    <dgm:cxn modelId="{49C4B29C-7C04-4A67-B951-57627B677EC6}" type="presOf" srcId="{ECCAC2CF-66DF-4FC2-9590-8238740F4061}" destId="{7B52C56B-3492-4148-A301-EA8143BF8281}" srcOrd="0" destOrd="1" presId="urn:microsoft.com/office/officeart/2005/8/layout/chevron1"/>
    <dgm:cxn modelId="{663A3CA0-7056-4B3E-B462-4C755166CFDC}" srcId="{312C87CC-03D6-407F-9779-A90DF3F55DA1}" destId="{EFEF8BE9-2C78-455A-832B-FEABC9F18F4D}" srcOrd="1" destOrd="0" parTransId="{4EE03769-83D7-474B-913E-1986B9BE8726}" sibTransId="{EECA7B5B-435F-44BC-ACCC-D0F93314BB41}"/>
    <dgm:cxn modelId="{70528EBA-44AF-4228-A938-ECFF142F7C19}" type="presOf" srcId="{50AF2ACF-D41A-4578-8D2D-DCAF0671F634}" destId="{A7758020-9E37-4EFF-9272-9A69B08E50FD}" srcOrd="0" destOrd="0" presId="urn:microsoft.com/office/officeart/2005/8/layout/chevron1"/>
    <dgm:cxn modelId="{30D705BD-97FB-4BAD-986E-D717654B9732}" srcId="{3E7C3064-8FF3-4409-BB93-BB68A9A29315}" destId="{40ACAD8D-6DB8-4F64-8ABD-B3B7372C6EC1}" srcOrd="2" destOrd="0" parTransId="{2BF7B697-9784-4E1D-BCBA-4AAF9829C257}" sibTransId="{779D7D0A-4D53-47FB-9559-D4F5BA2101C2}"/>
    <dgm:cxn modelId="{25444CC4-457A-4341-A8A3-06A371537CF3}" srcId="{3E7C3064-8FF3-4409-BB93-BB68A9A29315}" destId="{312C87CC-03D6-407F-9779-A90DF3F55DA1}" srcOrd="1" destOrd="0" parTransId="{B8DC1D27-ACAB-4862-8379-AC922A139972}" sibTransId="{4070DA92-97BA-470A-89B2-35463D8096B1}"/>
    <dgm:cxn modelId="{50C7B8CA-62C2-4360-98F1-FA657D9C22A5}" srcId="{312C87CC-03D6-407F-9779-A90DF3F55DA1}" destId="{50AF2ACF-D41A-4578-8D2D-DCAF0671F634}" srcOrd="0" destOrd="0" parTransId="{1ECE9C7E-3D12-4244-93BE-52F7C1D51F31}" sibTransId="{6DC2C2DC-9509-40AE-8F77-82B0821F10C9}"/>
    <dgm:cxn modelId="{4B13DED1-E821-4E20-9A51-A40DEE05BC83}" type="presOf" srcId="{33AD6DBB-FA76-4E43-AE26-986C72658ECE}" destId="{BAF4DFCD-CDDA-46AA-813D-1B21D0BC40DC}" srcOrd="0" destOrd="0" presId="urn:microsoft.com/office/officeart/2005/8/layout/chevron1"/>
    <dgm:cxn modelId="{4651CBD5-6635-44F1-A042-AD8D11DFBD57}" type="presOf" srcId="{3E7C3064-8FF3-4409-BB93-BB68A9A29315}" destId="{69C89558-B166-46BD-9B36-C53E3EAD44E9}" srcOrd="0" destOrd="0" presId="urn:microsoft.com/office/officeart/2005/8/layout/chevron1"/>
    <dgm:cxn modelId="{90793EDF-99D2-455F-AF33-B6CA07E8CFBF}" type="presOf" srcId="{EA9B3F88-7C8A-453D-9549-7E724C824F8E}" destId="{1967D88F-15FE-4C46-A14D-DA71FDDEFFFF}" srcOrd="0" destOrd="1" presId="urn:microsoft.com/office/officeart/2005/8/layout/chevron1"/>
    <dgm:cxn modelId="{47BE5FE7-E192-407D-B369-F4EDD3C44959}" type="presOf" srcId="{7DDE27C8-0C0C-4D90-966D-8C45BEC06EE7}" destId="{1967D88F-15FE-4C46-A14D-DA71FDDEFFFF}" srcOrd="0" destOrd="0" presId="urn:microsoft.com/office/officeart/2005/8/layout/chevron1"/>
    <dgm:cxn modelId="{4B4776E8-B4D0-4D98-A6CC-8D53BD184E88}" type="presOf" srcId="{40ACAD8D-6DB8-4F64-8ABD-B3B7372C6EC1}" destId="{0965F899-ABB0-4790-AFC6-82DA61D03D54}" srcOrd="0" destOrd="0" presId="urn:microsoft.com/office/officeart/2005/8/layout/chevron1"/>
    <dgm:cxn modelId="{6D182DEF-FED4-4D55-870E-EAEC68D7F39E}" type="presOf" srcId="{8484972B-D02B-449C-BB9C-E27A6C957588}" destId="{E89E060D-C1BD-465A-9256-07F790C2B16C}" srcOrd="0" destOrd="1" presId="urn:microsoft.com/office/officeart/2005/8/layout/chevron1"/>
    <dgm:cxn modelId="{E52BA30C-7170-4EB8-9658-398F7BCF521B}" type="presParOf" srcId="{69C89558-B166-46BD-9B36-C53E3EAD44E9}" destId="{09585F7B-0D1D-460C-9376-4DDAA7EB519B}" srcOrd="0" destOrd="0" presId="urn:microsoft.com/office/officeart/2005/8/layout/chevron1"/>
    <dgm:cxn modelId="{F3BFD231-E607-46AC-9DD7-A632654C490B}" type="presParOf" srcId="{09585F7B-0D1D-460C-9376-4DDAA7EB519B}" destId="{475B4321-93F5-4B92-AD9C-4A7A62358B50}" srcOrd="0" destOrd="0" presId="urn:microsoft.com/office/officeart/2005/8/layout/chevron1"/>
    <dgm:cxn modelId="{C1091E73-9C10-41F7-B500-6EE167B50789}" type="presParOf" srcId="{09585F7B-0D1D-460C-9376-4DDAA7EB519B}" destId="{1967D88F-15FE-4C46-A14D-DA71FDDEFFFF}" srcOrd="1" destOrd="0" presId="urn:microsoft.com/office/officeart/2005/8/layout/chevron1"/>
    <dgm:cxn modelId="{562642AE-ED93-4133-A332-614CBF9E84AB}" type="presParOf" srcId="{69C89558-B166-46BD-9B36-C53E3EAD44E9}" destId="{6C58937B-FC16-4EC5-A215-422956B0EE1A}" srcOrd="1" destOrd="0" presId="urn:microsoft.com/office/officeart/2005/8/layout/chevron1"/>
    <dgm:cxn modelId="{404A0CE0-B28B-427E-A4C5-61433E560688}" type="presParOf" srcId="{69C89558-B166-46BD-9B36-C53E3EAD44E9}" destId="{208D227D-17AF-4823-89AF-E4CDC5707FD5}" srcOrd="2" destOrd="0" presId="urn:microsoft.com/office/officeart/2005/8/layout/chevron1"/>
    <dgm:cxn modelId="{90A9BF4B-700B-4117-B5CD-1081A5B079FF}" type="presParOf" srcId="{208D227D-17AF-4823-89AF-E4CDC5707FD5}" destId="{91902999-A01F-42AA-AD21-6BDA96484FDE}" srcOrd="0" destOrd="0" presId="urn:microsoft.com/office/officeart/2005/8/layout/chevron1"/>
    <dgm:cxn modelId="{9E78754B-49CF-47C5-8A18-D80179D416A0}" type="presParOf" srcId="{208D227D-17AF-4823-89AF-E4CDC5707FD5}" destId="{A7758020-9E37-4EFF-9272-9A69B08E50FD}" srcOrd="1" destOrd="0" presId="urn:microsoft.com/office/officeart/2005/8/layout/chevron1"/>
    <dgm:cxn modelId="{34F3B5C4-62C4-42D5-878F-A39E837D1BBD}" type="presParOf" srcId="{69C89558-B166-46BD-9B36-C53E3EAD44E9}" destId="{4F009F1B-C0EF-417C-A95D-9BE8CFE95656}" srcOrd="3" destOrd="0" presId="urn:microsoft.com/office/officeart/2005/8/layout/chevron1"/>
    <dgm:cxn modelId="{D178E9D2-715D-4892-ABE2-9F39F93CF9CC}" type="presParOf" srcId="{69C89558-B166-46BD-9B36-C53E3EAD44E9}" destId="{365C0238-C301-4C6F-8AB2-107A13AE9E40}" srcOrd="4" destOrd="0" presId="urn:microsoft.com/office/officeart/2005/8/layout/chevron1"/>
    <dgm:cxn modelId="{F5071083-EEA0-4C5F-9F32-FBE075DD3904}" type="presParOf" srcId="{365C0238-C301-4C6F-8AB2-107A13AE9E40}" destId="{0965F899-ABB0-4790-AFC6-82DA61D03D54}" srcOrd="0" destOrd="0" presId="urn:microsoft.com/office/officeart/2005/8/layout/chevron1"/>
    <dgm:cxn modelId="{ED2E6D7E-06FE-4972-A200-2AEF1CFC3202}" type="presParOf" srcId="{365C0238-C301-4C6F-8AB2-107A13AE9E40}" destId="{7B52C56B-3492-4148-A301-EA8143BF8281}" srcOrd="1" destOrd="0" presId="urn:microsoft.com/office/officeart/2005/8/layout/chevron1"/>
    <dgm:cxn modelId="{B9F7DD59-C047-46F8-B202-FC913F24C8E2}" type="presParOf" srcId="{69C89558-B166-46BD-9B36-C53E3EAD44E9}" destId="{73352A60-12CE-49A7-BB35-53D9020A9F36}" srcOrd="5" destOrd="0" presId="urn:microsoft.com/office/officeart/2005/8/layout/chevron1"/>
    <dgm:cxn modelId="{52639D7F-594F-4F97-9373-656DF9AA08AD}" type="presParOf" srcId="{69C89558-B166-46BD-9B36-C53E3EAD44E9}" destId="{24630FD3-9244-40B6-8470-1943D6AD17A7}" srcOrd="6" destOrd="0" presId="urn:microsoft.com/office/officeart/2005/8/layout/chevron1"/>
    <dgm:cxn modelId="{3952E0FA-D0EE-4285-9B63-AA5DCFCCC32D}" type="presParOf" srcId="{24630FD3-9244-40B6-8470-1943D6AD17A7}" destId="{BAF4DFCD-CDDA-46AA-813D-1B21D0BC40DC}" srcOrd="0" destOrd="0" presId="urn:microsoft.com/office/officeart/2005/8/layout/chevron1"/>
    <dgm:cxn modelId="{18267453-E7B5-48D1-B0FA-57344D4766C8}" type="presParOf" srcId="{24630FD3-9244-40B6-8470-1943D6AD17A7}" destId="{E89E060D-C1BD-465A-9256-07F790C2B16C}"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7C3064-8FF3-4409-BB93-BB68A9A2931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b-NO"/>
        </a:p>
      </dgm:t>
    </dgm:pt>
    <dgm:pt modelId="{7363898B-8836-431D-B653-27F4B939EA39}">
      <dgm:prSet phldrT="[Tekst]" custT="1"/>
      <dgm:spPr/>
      <dgm:t>
        <a:bodyPr/>
        <a:lstStyle/>
        <a:p>
          <a:r>
            <a:rPr lang="nb-NO" sz="1700" b="1" dirty="0"/>
            <a:t>Utgangspunkt</a:t>
          </a:r>
          <a:r>
            <a:rPr lang="nb-NO" sz="2500" b="1" dirty="0"/>
            <a:t>:</a:t>
          </a:r>
          <a:endParaRPr lang="nb-NO" sz="2500" dirty="0"/>
        </a:p>
      </dgm:t>
    </dgm:pt>
    <dgm:pt modelId="{8FD974DB-AFD4-416A-8059-B3126892E3B2}" type="parTrans" cxnId="{E18E9939-5E4B-4754-A356-EB8401B3F7E1}">
      <dgm:prSet/>
      <dgm:spPr/>
      <dgm:t>
        <a:bodyPr/>
        <a:lstStyle/>
        <a:p>
          <a:endParaRPr lang="nb-NO"/>
        </a:p>
      </dgm:t>
    </dgm:pt>
    <dgm:pt modelId="{C747F046-5FF9-4976-AF20-6D2F321B000F}" type="sibTrans" cxnId="{E18E9939-5E4B-4754-A356-EB8401B3F7E1}">
      <dgm:prSet/>
      <dgm:spPr/>
      <dgm:t>
        <a:bodyPr/>
        <a:lstStyle/>
        <a:p>
          <a:endParaRPr lang="nb-NO"/>
        </a:p>
      </dgm:t>
    </dgm:pt>
    <dgm:pt modelId="{795AE247-9BA7-43A6-BE5A-74B2E38F2EB4}">
      <dgm:prSet custT="1"/>
      <dgm:spPr/>
      <dgm:t>
        <a:bodyPr/>
        <a:lstStyle/>
        <a:p>
          <a:r>
            <a:rPr lang="nb-NO" sz="1700" dirty="0" err="1"/>
            <a:t>Pleiar</a:t>
          </a:r>
          <a:r>
            <a:rPr lang="nb-NO" sz="1700" dirty="0"/>
            <a:t> får varsel i </a:t>
          </a:r>
          <a:r>
            <a:rPr lang="nb-NO" sz="1700" dirty="0" err="1"/>
            <a:t>morgonrapport</a:t>
          </a:r>
          <a:r>
            <a:rPr lang="nb-NO" sz="1700" dirty="0"/>
            <a:t>: </a:t>
          </a:r>
          <a:r>
            <a:rPr lang="nb-NO" sz="1700" dirty="0" err="1"/>
            <a:t>auka</a:t>
          </a:r>
          <a:r>
            <a:rPr lang="nb-NO" sz="1700" dirty="0"/>
            <a:t> pustefrekvens.</a:t>
          </a:r>
        </a:p>
      </dgm:t>
    </dgm:pt>
    <dgm:pt modelId="{D25FD02C-33F2-4D5B-9820-D81AAF882D12}" type="parTrans" cxnId="{D1C394E6-9144-48BE-975D-0AE81360BE41}">
      <dgm:prSet/>
      <dgm:spPr/>
      <dgm:t>
        <a:bodyPr/>
        <a:lstStyle/>
        <a:p>
          <a:endParaRPr lang="nb-NO"/>
        </a:p>
      </dgm:t>
    </dgm:pt>
    <dgm:pt modelId="{5616C0D1-0CED-416A-9D1B-3230359AF6CE}" type="sibTrans" cxnId="{D1C394E6-9144-48BE-975D-0AE81360BE41}">
      <dgm:prSet/>
      <dgm:spPr/>
      <dgm:t>
        <a:bodyPr/>
        <a:lstStyle/>
        <a:p>
          <a:endParaRPr lang="nb-NO"/>
        </a:p>
      </dgm:t>
    </dgm:pt>
    <dgm:pt modelId="{BC00187C-DA59-4291-B752-A6D331D85EEC}">
      <dgm:prSet custT="1"/>
      <dgm:spPr/>
      <dgm:t>
        <a:bodyPr/>
        <a:lstStyle/>
        <a:p>
          <a:r>
            <a:rPr lang="nb-NO" sz="1700" dirty="0"/>
            <a:t>Tek vitale </a:t>
          </a:r>
          <a:r>
            <a:rPr lang="nb-NO" sz="1700" dirty="0" err="1"/>
            <a:t>målingar</a:t>
          </a:r>
          <a:r>
            <a:rPr lang="nb-NO" sz="1700" dirty="0"/>
            <a:t> – CRP: 38</a:t>
          </a:r>
        </a:p>
      </dgm:t>
    </dgm:pt>
    <dgm:pt modelId="{87AA8AF5-AA6F-4ECA-B2F6-5BAFCD03CBD8}" type="parTrans" cxnId="{7EC948FB-EAFC-4062-B3DE-3A495AB4D34B}">
      <dgm:prSet/>
      <dgm:spPr/>
      <dgm:t>
        <a:bodyPr/>
        <a:lstStyle/>
        <a:p>
          <a:endParaRPr lang="nb-NO"/>
        </a:p>
      </dgm:t>
    </dgm:pt>
    <dgm:pt modelId="{B6A02EF8-4878-46C2-AA4E-3060A55E97AE}" type="sibTrans" cxnId="{7EC948FB-EAFC-4062-B3DE-3A495AB4D34B}">
      <dgm:prSet/>
      <dgm:spPr/>
      <dgm:t>
        <a:bodyPr/>
        <a:lstStyle/>
        <a:p>
          <a:endParaRPr lang="nb-NO"/>
        </a:p>
      </dgm:t>
    </dgm:pt>
    <dgm:pt modelId="{4C540E03-57B8-4F97-A0EA-829E2AE5A211}">
      <dgm:prSet custT="1"/>
      <dgm:spPr/>
      <dgm:t>
        <a:bodyPr/>
        <a:lstStyle/>
        <a:p>
          <a:r>
            <a:rPr lang="nb-NO" sz="1700" b="1" dirty="0"/>
            <a:t>Tiltak:</a:t>
          </a:r>
          <a:endParaRPr lang="nb-NO" sz="1700" dirty="0"/>
        </a:p>
      </dgm:t>
    </dgm:pt>
    <dgm:pt modelId="{07B451BE-D750-48F9-AE5C-9406D4A133D7}" type="parTrans" cxnId="{FAA6AF8C-8E53-4CC0-86B0-5A1AED26DEA1}">
      <dgm:prSet/>
      <dgm:spPr/>
      <dgm:t>
        <a:bodyPr/>
        <a:lstStyle/>
        <a:p>
          <a:endParaRPr lang="nb-NO"/>
        </a:p>
      </dgm:t>
    </dgm:pt>
    <dgm:pt modelId="{C811C8D6-78F8-455A-8C8E-8DDE84178B0C}" type="sibTrans" cxnId="{FAA6AF8C-8E53-4CC0-86B0-5A1AED26DEA1}">
      <dgm:prSet/>
      <dgm:spPr/>
      <dgm:t>
        <a:bodyPr/>
        <a:lstStyle/>
        <a:p>
          <a:endParaRPr lang="nb-NO"/>
        </a:p>
      </dgm:t>
    </dgm:pt>
    <dgm:pt modelId="{8639EA78-538F-482E-9FF3-67547D714663}">
      <dgm:prSet custT="1"/>
      <dgm:spPr/>
      <dgm:t>
        <a:bodyPr/>
        <a:lstStyle/>
        <a:p>
          <a:r>
            <a:rPr lang="nb-NO" sz="1700" dirty="0" err="1"/>
            <a:t>Kontaktar</a:t>
          </a:r>
          <a:r>
            <a:rPr lang="nb-NO" sz="1700" dirty="0"/>
            <a:t> legevakt.</a:t>
          </a:r>
        </a:p>
      </dgm:t>
    </dgm:pt>
    <dgm:pt modelId="{1ED93C55-5231-46A3-8A07-5FB793826087}" type="parTrans" cxnId="{5FB0A64B-D172-42EC-B8A0-30BCF599BCF2}">
      <dgm:prSet/>
      <dgm:spPr/>
      <dgm:t>
        <a:bodyPr/>
        <a:lstStyle/>
        <a:p>
          <a:endParaRPr lang="nb-NO"/>
        </a:p>
      </dgm:t>
    </dgm:pt>
    <dgm:pt modelId="{EB2954BC-95B0-4BDF-8E6C-87C30F0A8E9F}" type="sibTrans" cxnId="{5FB0A64B-D172-42EC-B8A0-30BCF599BCF2}">
      <dgm:prSet/>
      <dgm:spPr/>
      <dgm:t>
        <a:bodyPr/>
        <a:lstStyle/>
        <a:p>
          <a:endParaRPr lang="nb-NO"/>
        </a:p>
      </dgm:t>
    </dgm:pt>
    <dgm:pt modelId="{01311E59-77FD-4CB1-9FF6-7EB3C4980533}">
      <dgm:prSet custT="1"/>
      <dgm:spPr/>
      <dgm:t>
        <a:bodyPr/>
        <a:lstStyle/>
        <a:p>
          <a:r>
            <a:rPr lang="nb-NO" sz="1700" dirty="0"/>
            <a:t>Lege </a:t>
          </a:r>
          <a:r>
            <a:rPr lang="nb-NO" sz="1700" dirty="0" err="1"/>
            <a:t>startar</a:t>
          </a:r>
          <a:r>
            <a:rPr lang="nb-NO" sz="1700" dirty="0"/>
            <a:t> 5 </a:t>
          </a:r>
          <a:r>
            <a:rPr lang="nb-NO" sz="1700" dirty="0" err="1"/>
            <a:t>dagars</a:t>
          </a:r>
          <a:r>
            <a:rPr lang="nb-NO" sz="1700" dirty="0"/>
            <a:t> antibiotikakur.</a:t>
          </a:r>
        </a:p>
      </dgm:t>
    </dgm:pt>
    <dgm:pt modelId="{D717DFC1-1B8B-4D09-AB44-C9C0F54A0352}" type="parTrans" cxnId="{7547AAAE-DA98-4BD8-B321-225D4175846A}">
      <dgm:prSet/>
      <dgm:spPr/>
      <dgm:t>
        <a:bodyPr/>
        <a:lstStyle/>
        <a:p>
          <a:endParaRPr lang="nb-NO"/>
        </a:p>
      </dgm:t>
    </dgm:pt>
    <dgm:pt modelId="{C61D39CD-9AEC-4BB8-B659-B7D27CDCAD3C}" type="sibTrans" cxnId="{7547AAAE-DA98-4BD8-B321-225D4175846A}">
      <dgm:prSet/>
      <dgm:spPr/>
      <dgm:t>
        <a:bodyPr/>
        <a:lstStyle/>
        <a:p>
          <a:endParaRPr lang="nb-NO"/>
        </a:p>
      </dgm:t>
    </dgm:pt>
    <dgm:pt modelId="{86ACF82E-2A9A-4377-ACDF-998F2D42956E}">
      <dgm:prSet custT="1"/>
      <dgm:spPr/>
      <dgm:t>
        <a:bodyPr/>
        <a:lstStyle/>
        <a:p>
          <a:r>
            <a:rPr lang="nb-NO" sz="1700" b="1" dirty="0"/>
            <a:t>Behandling og oppfølging:</a:t>
          </a:r>
          <a:endParaRPr lang="nb-NO" sz="1700" dirty="0"/>
        </a:p>
      </dgm:t>
    </dgm:pt>
    <dgm:pt modelId="{3F7DCD39-D571-49FA-9491-21347835D32F}" type="parTrans" cxnId="{8F33FB33-BDB5-4B60-8EF2-7A1AE734452B}">
      <dgm:prSet/>
      <dgm:spPr/>
      <dgm:t>
        <a:bodyPr/>
        <a:lstStyle/>
        <a:p>
          <a:endParaRPr lang="nb-NO"/>
        </a:p>
      </dgm:t>
    </dgm:pt>
    <dgm:pt modelId="{C18F5B73-4539-460E-B2FC-4E28A005A54D}" type="sibTrans" cxnId="{8F33FB33-BDB5-4B60-8EF2-7A1AE734452B}">
      <dgm:prSet/>
      <dgm:spPr/>
      <dgm:t>
        <a:bodyPr/>
        <a:lstStyle/>
        <a:p>
          <a:endParaRPr lang="nb-NO"/>
        </a:p>
      </dgm:t>
    </dgm:pt>
    <dgm:pt modelId="{0F186973-CAA6-4981-AAFB-EFE3B70B85E0}">
      <dgm:prSet custT="1"/>
      <dgm:spPr/>
      <dgm:t>
        <a:bodyPr/>
        <a:lstStyle/>
        <a:p>
          <a:r>
            <a:rPr lang="nb-NO" sz="1700" dirty="0"/>
            <a:t>Pasienten blir lagt inn på kommunal korttidsavdeling i 5 </a:t>
          </a:r>
          <a:r>
            <a:rPr lang="nb-NO" sz="1700" dirty="0" err="1"/>
            <a:t>dagar</a:t>
          </a:r>
          <a:r>
            <a:rPr lang="nb-NO" sz="1700" dirty="0"/>
            <a:t> og får behandling der.</a:t>
          </a:r>
        </a:p>
      </dgm:t>
    </dgm:pt>
    <dgm:pt modelId="{9478DC5D-E545-45B5-BD0B-D6B978A50426}" type="parTrans" cxnId="{DFB1149D-1F65-4EB3-BCFF-A771EF1BBA7E}">
      <dgm:prSet/>
      <dgm:spPr/>
      <dgm:t>
        <a:bodyPr/>
        <a:lstStyle/>
        <a:p>
          <a:endParaRPr lang="nb-NO"/>
        </a:p>
      </dgm:t>
    </dgm:pt>
    <dgm:pt modelId="{04779DDB-495E-48E2-8B80-933756125F6D}" type="sibTrans" cxnId="{DFB1149D-1F65-4EB3-BCFF-A771EF1BBA7E}">
      <dgm:prSet/>
      <dgm:spPr/>
      <dgm:t>
        <a:bodyPr/>
        <a:lstStyle/>
        <a:p>
          <a:endParaRPr lang="nb-NO"/>
        </a:p>
      </dgm:t>
    </dgm:pt>
    <dgm:pt modelId="{08AAD4CF-62E3-4E90-B892-6AD0E5B17E9A}">
      <dgm:prSet custT="1"/>
      <dgm:spPr/>
      <dgm:t>
        <a:bodyPr/>
        <a:lstStyle/>
        <a:p>
          <a:r>
            <a:rPr lang="nb-NO" sz="1700" b="1" dirty="0"/>
            <a:t>Etterbehandling</a:t>
          </a:r>
        </a:p>
      </dgm:t>
    </dgm:pt>
    <dgm:pt modelId="{9731FD61-744D-4E25-AE45-ACDCE502A10F}" type="parTrans" cxnId="{4004407B-E9A2-4E8C-B2B8-918AE85C843F}">
      <dgm:prSet/>
      <dgm:spPr/>
      <dgm:t>
        <a:bodyPr/>
        <a:lstStyle/>
        <a:p>
          <a:endParaRPr lang="nb-NO"/>
        </a:p>
      </dgm:t>
    </dgm:pt>
    <dgm:pt modelId="{CD12AAA1-E9F6-4AFF-B5B3-AA15A5BAA312}" type="sibTrans" cxnId="{4004407B-E9A2-4E8C-B2B8-918AE85C843F}">
      <dgm:prSet/>
      <dgm:spPr/>
      <dgm:t>
        <a:bodyPr/>
        <a:lstStyle/>
        <a:p>
          <a:endParaRPr lang="nb-NO"/>
        </a:p>
      </dgm:t>
    </dgm:pt>
    <dgm:pt modelId="{DB436623-D815-41F1-AD97-A4D4B609AADA}">
      <dgm:prSet custT="1"/>
      <dgm:spPr/>
      <dgm:t>
        <a:bodyPr/>
        <a:lstStyle/>
        <a:p>
          <a:r>
            <a:rPr lang="nb-NO" sz="1700" dirty="0"/>
            <a:t>Får ekstra oppfølging </a:t>
          </a:r>
          <a:r>
            <a:rPr lang="nb-NO" sz="1700" dirty="0" err="1"/>
            <a:t>frå</a:t>
          </a:r>
          <a:r>
            <a:rPr lang="nb-NO" sz="1700" dirty="0"/>
            <a:t> pleiepersonell i </a:t>
          </a:r>
          <a:r>
            <a:rPr lang="nb-NO" sz="1700" dirty="0" err="1"/>
            <a:t>nokre</a:t>
          </a:r>
          <a:r>
            <a:rPr lang="nb-NO" sz="1700" dirty="0"/>
            <a:t> </a:t>
          </a:r>
          <a:r>
            <a:rPr lang="nb-NO" sz="1700" dirty="0" err="1"/>
            <a:t>dagar</a:t>
          </a:r>
          <a:r>
            <a:rPr lang="nb-NO" sz="1700" dirty="0"/>
            <a:t> etter behandlinga er ferdig. </a:t>
          </a:r>
          <a:endParaRPr lang="nb-NO" sz="1700" b="0" dirty="0"/>
        </a:p>
      </dgm:t>
    </dgm:pt>
    <dgm:pt modelId="{2CE0FF09-5943-435E-BDA5-EEAB001A9F75}" type="parTrans" cxnId="{8BC17FD9-5019-4667-80B1-587A5A2F00E5}">
      <dgm:prSet/>
      <dgm:spPr/>
      <dgm:t>
        <a:bodyPr/>
        <a:lstStyle/>
        <a:p>
          <a:endParaRPr lang="nb-NO"/>
        </a:p>
      </dgm:t>
    </dgm:pt>
    <dgm:pt modelId="{F63F84F1-FEF4-4576-B575-0632B4ADFB1F}" type="sibTrans" cxnId="{8BC17FD9-5019-4667-80B1-587A5A2F00E5}">
      <dgm:prSet/>
      <dgm:spPr/>
      <dgm:t>
        <a:bodyPr/>
        <a:lstStyle/>
        <a:p>
          <a:endParaRPr lang="nb-NO"/>
        </a:p>
      </dgm:t>
    </dgm:pt>
    <dgm:pt modelId="{69C89558-B166-46BD-9B36-C53E3EAD44E9}" type="pres">
      <dgm:prSet presAssocID="{3E7C3064-8FF3-4409-BB93-BB68A9A29315}" presName="Name0" presStyleCnt="0">
        <dgm:presLayoutVars>
          <dgm:dir/>
          <dgm:animLvl val="lvl"/>
          <dgm:resizeHandles val="exact"/>
        </dgm:presLayoutVars>
      </dgm:prSet>
      <dgm:spPr/>
    </dgm:pt>
    <dgm:pt modelId="{F5359204-93EF-4C94-802D-06D4F09C80A4}" type="pres">
      <dgm:prSet presAssocID="{7363898B-8836-431D-B653-27F4B939EA39}" presName="composite" presStyleCnt="0"/>
      <dgm:spPr/>
    </dgm:pt>
    <dgm:pt modelId="{B0CBCB96-C06D-468C-82E2-A67ED9A16C78}" type="pres">
      <dgm:prSet presAssocID="{7363898B-8836-431D-B653-27F4B939EA39}" presName="parTx" presStyleLbl="node1" presStyleIdx="0" presStyleCnt="4">
        <dgm:presLayoutVars>
          <dgm:chMax val="0"/>
          <dgm:chPref val="0"/>
          <dgm:bulletEnabled val="1"/>
        </dgm:presLayoutVars>
      </dgm:prSet>
      <dgm:spPr/>
    </dgm:pt>
    <dgm:pt modelId="{50AB8DD4-F7F1-42CE-B2D9-07236CC1F275}" type="pres">
      <dgm:prSet presAssocID="{7363898B-8836-431D-B653-27F4B939EA39}" presName="desTx" presStyleLbl="revTx" presStyleIdx="0" presStyleCnt="4">
        <dgm:presLayoutVars>
          <dgm:bulletEnabled val="1"/>
        </dgm:presLayoutVars>
      </dgm:prSet>
      <dgm:spPr/>
    </dgm:pt>
    <dgm:pt modelId="{74F1A0C9-FD4A-4C65-97BF-845752431518}" type="pres">
      <dgm:prSet presAssocID="{C747F046-5FF9-4976-AF20-6D2F321B000F}" presName="space" presStyleCnt="0"/>
      <dgm:spPr/>
    </dgm:pt>
    <dgm:pt modelId="{D744A0EC-1B16-4948-8ADB-4C561A222233}" type="pres">
      <dgm:prSet presAssocID="{4C540E03-57B8-4F97-A0EA-829E2AE5A211}" presName="composite" presStyleCnt="0"/>
      <dgm:spPr/>
    </dgm:pt>
    <dgm:pt modelId="{7D346B18-51D6-4B12-8D77-82B3A4D9DC23}" type="pres">
      <dgm:prSet presAssocID="{4C540E03-57B8-4F97-A0EA-829E2AE5A211}" presName="parTx" presStyleLbl="node1" presStyleIdx="1" presStyleCnt="4">
        <dgm:presLayoutVars>
          <dgm:chMax val="0"/>
          <dgm:chPref val="0"/>
          <dgm:bulletEnabled val="1"/>
        </dgm:presLayoutVars>
      </dgm:prSet>
      <dgm:spPr/>
    </dgm:pt>
    <dgm:pt modelId="{8F81A7F1-F965-4AFB-A116-4CCE0A103565}" type="pres">
      <dgm:prSet presAssocID="{4C540E03-57B8-4F97-A0EA-829E2AE5A211}" presName="desTx" presStyleLbl="revTx" presStyleIdx="1" presStyleCnt="4">
        <dgm:presLayoutVars>
          <dgm:bulletEnabled val="1"/>
        </dgm:presLayoutVars>
      </dgm:prSet>
      <dgm:spPr/>
    </dgm:pt>
    <dgm:pt modelId="{81FA56BE-75D6-4044-A19F-7CA517B7A274}" type="pres">
      <dgm:prSet presAssocID="{C811C8D6-78F8-455A-8C8E-8DDE84178B0C}" presName="space" presStyleCnt="0"/>
      <dgm:spPr/>
    </dgm:pt>
    <dgm:pt modelId="{D65926F6-706A-4613-B11A-B43493C6C19F}" type="pres">
      <dgm:prSet presAssocID="{86ACF82E-2A9A-4377-ACDF-998F2D42956E}" presName="composite" presStyleCnt="0"/>
      <dgm:spPr/>
    </dgm:pt>
    <dgm:pt modelId="{2D4EE86A-F7DC-4F79-BC93-367774A74383}" type="pres">
      <dgm:prSet presAssocID="{86ACF82E-2A9A-4377-ACDF-998F2D42956E}" presName="parTx" presStyleLbl="node1" presStyleIdx="2" presStyleCnt="4">
        <dgm:presLayoutVars>
          <dgm:chMax val="0"/>
          <dgm:chPref val="0"/>
          <dgm:bulletEnabled val="1"/>
        </dgm:presLayoutVars>
      </dgm:prSet>
      <dgm:spPr/>
    </dgm:pt>
    <dgm:pt modelId="{0BD36AAC-6F38-4434-88BE-7D9EA4426B35}" type="pres">
      <dgm:prSet presAssocID="{86ACF82E-2A9A-4377-ACDF-998F2D42956E}" presName="desTx" presStyleLbl="revTx" presStyleIdx="2" presStyleCnt="4">
        <dgm:presLayoutVars>
          <dgm:bulletEnabled val="1"/>
        </dgm:presLayoutVars>
      </dgm:prSet>
      <dgm:spPr/>
    </dgm:pt>
    <dgm:pt modelId="{358748D7-627D-4B3B-B5D1-77F145F90B56}" type="pres">
      <dgm:prSet presAssocID="{C18F5B73-4539-460E-B2FC-4E28A005A54D}" presName="space" presStyleCnt="0"/>
      <dgm:spPr/>
    </dgm:pt>
    <dgm:pt modelId="{47AB44EC-4525-4E8F-8258-6DF21B1385D1}" type="pres">
      <dgm:prSet presAssocID="{08AAD4CF-62E3-4E90-B892-6AD0E5B17E9A}" presName="composite" presStyleCnt="0"/>
      <dgm:spPr/>
    </dgm:pt>
    <dgm:pt modelId="{B4692C31-B59C-4D9D-BDD1-0A7B9179006C}" type="pres">
      <dgm:prSet presAssocID="{08AAD4CF-62E3-4E90-B892-6AD0E5B17E9A}" presName="parTx" presStyleLbl="node1" presStyleIdx="3" presStyleCnt="4">
        <dgm:presLayoutVars>
          <dgm:chMax val="0"/>
          <dgm:chPref val="0"/>
          <dgm:bulletEnabled val="1"/>
        </dgm:presLayoutVars>
      </dgm:prSet>
      <dgm:spPr/>
    </dgm:pt>
    <dgm:pt modelId="{11851372-F994-4F40-AAC3-65A5B07934AB}" type="pres">
      <dgm:prSet presAssocID="{08AAD4CF-62E3-4E90-B892-6AD0E5B17E9A}" presName="desTx" presStyleLbl="revTx" presStyleIdx="3" presStyleCnt="4">
        <dgm:presLayoutVars>
          <dgm:bulletEnabled val="1"/>
        </dgm:presLayoutVars>
      </dgm:prSet>
      <dgm:spPr/>
    </dgm:pt>
  </dgm:ptLst>
  <dgm:cxnLst>
    <dgm:cxn modelId="{8F33FB33-BDB5-4B60-8EF2-7A1AE734452B}" srcId="{3E7C3064-8FF3-4409-BB93-BB68A9A29315}" destId="{86ACF82E-2A9A-4377-ACDF-998F2D42956E}" srcOrd="2" destOrd="0" parTransId="{3F7DCD39-D571-49FA-9491-21347835D32F}" sibTransId="{C18F5B73-4539-460E-B2FC-4E28A005A54D}"/>
    <dgm:cxn modelId="{E18E9939-5E4B-4754-A356-EB8401B3F7E1}" srcId="{3E7C3064-8FF3-4409-BB93-BB68A9A29315}" destId="{7363898B-8836-431D-B653-27F4B939EA39}" srcOrd="0" destOrd="0" parTransId="{8FD974DB-AFD4-416A-8059-B3126892E3B2}" sibTransId="{C747F046-5FF9-4976-AF20-6D2F321B000F}"/>
    <dgm:cxn modelId="{D576943C-085D-4355-9D9B-3EE24078E66D}" type="presOf" srcId="{DB436623-D815-41F1-AD97-A4D4B609AADA}" destId="{11851372-F994-4F40-AAC3-65A5B07934AB}" srcOrd="0" destOrd="0" presId="urn:microsoft.com/office/officeart/2005/8/layout/chevron1"/>
    <dgm:cxn modelId="{D993D43E-B9EB-467B-8867-09C34870417B}" type="presOf" srcId="{08AAD4CF-62E3-4E90-B892-6AD0E5B17E9A}" destId="{B4692C31-B59C-4D9D-BDD1-0A7B9179006C}" srcOrd="0" destOrd="0" presId="urn:microsoft.com/office/officeart/2005/8/layout/chevron1"/>
    <dgm:cxn modelId="{5E518562-47B3-4BA2-8BC6-51D204091DC2}" type="presOf" srcId="{86ACF82E-2A9A-4377-ACDF-998F2D42956E}" destId="{2D4EE86A-F7DC-4F79-BC93-367774A74383}" srcOrd="0" destOrd="0" presId="urn:microsoft.com/office/officeart/2005/8/layout/chevron1"/>
    <dgm:cxn modelId="{5FB0A64B-D172-42EC-B8A0-30BCF599BCF2}" srcId="{4C540E03-57B8-4F97-A0EA-829E2AE5A211}" destId="{8639EA78-538F-482E-9FF3-67547D714663}" srcOrd="0" destOrd="0" parTransId="{1ED93C55-5231-46A3-8A07-5FB793826087}" sibTransId="{EB2954BC-95B0-4BDF-8E6C-87C30F0A8E9F}"/>
    <dgm:cxn modelId="{5BC3864E-1B9B-4C0B-B09D-BBD17F705ABE}" type="presOf" srcId="{8639EA78-538F-482E-9FF3-67547D714663}" destId="{8F81A7F1-F965-4AFB-A116-4CCE0A103565}" srcOrd="0" destOrd="0" presId="urn:microsoft.com/office/officeart/2005/8/layout/chevron1"/>
    <dgm:cxn modelId="{91100973-F739-4D5C-A979-917623A9B827}" type="presOf" srcId="{7363898B-8836-431D-B653-27F4B939EA39}" destId="{B0CBCB96-C06D-468C-82E2-A67ED9A16C78}" srcOrd="0" destOrd="0" presId="urn:microsoft.com/office/officeart/2005/8/layout/chevron1"/>
    <dgm:cxn modelId="{95E61E77-B402-4C3D-82F7-0846546D135D}" type="presOf" srcId="{BC00187C-DA59-4291-B752-A6D331D85EEC}" destId="{50AB8DD4-F7F1-42CE-B2D9-07236CC1F275}" srcOrd="0" destOrd="1" presId="urn:microsoft.com/office/officeart/2005/8/layout/chevron1"/>
    <dgm:cxn modelId="{4004407B-E9A2-4E8C-B2B8-918AE85C843F}" srcId="{3E7C3064-8FF3-4409-BB93-BB68A9A29315}" destId="{08AAD4CF-62E3-4E90-B892-6AD0E5B17E9A}" srcOrd="3" destOrd="0" parTransId="{9731FD61-744D-4E25-AE45-ACDCE502A10F}" sibTransId="{CD12AAA1-E9F6-4AFF-B5B3-AA15A5BAA312}"/>
    <dgm:cxn modelId="{C8C43D8B-AECA-47D5-8F91-0B18A985DBA6}" type="presOf" srcId="{795AE247-9BA7-43A6-BE5A-74B2E38F2EB4}" destId="{50AB8DD4-F7F1-42CE-B2D9-07236CC1F275}" srcOrd="0" destOrd="0" presId="urn:microsoft.com/office/officeart/2005/8/layout/chevron1"/>
    <dgm:cxn modelId="{FAA6AF8C-8E53-4CC0-86B0-5A1AED26DEA1}" srcId="{3E7C3064-8FF3-4409-BB93-BB68A9A29315}" destId="{4C540E03-57B8-4F97-A0EA-829E2AE5A211}" srcOrd="1" destOrd="0" parTransId="{07B451BE-D750-48F9-AE5C-9406D4A133D7}" sibTransId="{C811C8D6-78F8-455A-8C8E-8DDE84178B0C}"/>
    <dgm:cxn modelId="{DFB1149D-1F65-4EB3-BCFF-A771EF1BBA7E}" srcId="{86ACF82E-2A9A-4377-ACDF-998F2D42956E}" destId="{0F186973-CAA6-4981-AAFB-EFE3B70B85E0}" srcOrd="0" destOrd="0" parTransId="{9478DC5D-E545-45B5-BD0B-D6B978A50426}" sibTransId="{04779DDB-495E-48E2-8B80-933756125F6D}"/>
    <dgm:cxn modelId="{136764A5-6BDD-47F2-B5C4-F58FCE96DD05}" type="presOf" srcId="{4C540E03-57B8-4F97-A0EA-829E2AE5A211}" destId="{7D346B18-51D6-4B12-8D77-82B3A4D9DC23}" srcOrd="0" destOrd="0" presId="urn:microsoft.com/office/officeart/2005/8/layout/chevron1"/>
    <dgm:cxn modelId="{7547AAAE-DA98-4BD8-B321-225D4175846A}" srcId="{4C540E03-57B8-4F97-A0EA-829E2AE5A211}" destId="{01311E59-77FD-4CB1-9FF6-7EB3C4980533}" srcOrd="1" destOrd="0" parTransId="{D717DFC1-1B8B-4D09-AB44-C9C0F54A0352}" sibTransId="{C61D39CD-9AEC-4BB8-B659-B7D27CDCAD3C}"/>
    <dgm:cxn modelId="{5DB9ABC4-0C52-4CEC-9A52-88DD50FA76F9}" type="presOf" srcId="{01311E59-77FD-4CB1-9FF6-7EB3C4980533}" destId="{8F81A7F1-F965-4AFB-A116-4CCE0A103565}" srcOrd="0" destOrd="1" presId="urn:microsoft.com/office/officeart/2005/8/layout/chevron1"/>
    <dgm:cxn modelId="{4651CBD5-6635-44F1-A042-AD8D11DFBD57}" type="presOf" srcId="{3E7C3064-8FF3-4409-BB93-BB68A9A29315}" destId="{69C89558-B166-46BD-9B36-C53E3EAD44E9}" srcOrd="0" destOrd="0" presId="urn:microsoft.com/office/officeart/2005/8/layout/chevron1"/>
    <dgm:cxn modelId="{8BC17FD9-5019-4667-80B1-587A5A2F00E5}" srcId="{08AAD4CF-62E3-4E90-B892-6AD0E5B17E9A}" destId="{DB436623-D815-41F1-AD97-A4D4B609AADA}" srcOrd="0" destOrd="0" parTransId="{2CE0FF09-5943-435E-BDA5-EEAB001A9F75}" sibTransId="{F63F84F1-FEF4-4576-B575-0632B4ADFB1F}"/>
    <dgm:cxn modelId="{D1C394E6-9144-48BE-975D-0AE81360BE41}" srcId="{7363898B-8836-431D-B653-27F4B939EA39}" destId="{795AE247-9BA7-43A6-BE5A-74B2E38F2EB4}" srcOrd="0" destOrd="0" parTransId="{D25FD02C-33F2-4D5B-9820-D81AAF882D12}" sibTransId="{5616C0D1-0CED-416A-9D1B-3230359AF6CE}"/>
    <dgm:cxn modelId="{7EC948FB-EAFC-4062-B3DE-3A495AB4D34B}" srcId="{7363898B-8836-431D-B653-27F4B939EA39}" destId="{BC00187C-DA59-4291-B752-A6D331D85EEC}" srcOrd="1" destOrd="0" parTransId="{87AA8AF5-AA6F-4ECA-B2F6-5BAFCD03CBD8}" sibTransId="{B6A02EF8-4878-46C2-AA4E-3060A55E97AE}"/>
    <dgm:cxn modelId="{229B78FE-5AB9-4A1E-AF08-62A2B1C86977}" type="presOf" srcId="{0F186973-CAA6-4981-AAFB-EFE3B70B85E0}" destId="{0BD36AAC-6F38-4434-88BE-7D9EA4426B35}" srcOrd="0" destOrd="0" presId="urn:microsoft.com/office/officeart/2005/8/layout/chevron1"/>
    <dgm:cxn modelId="{F34111E9-BDB6-48FF-87CD-BF4C1C392979}" type="presParOf" srcId="{69C89558-B166-46BD-9B36-C53E3EAD44E9}" destId="{F5359204-93EF-4C94-802D-06D4F09C80A4}" srcOrd="0" destOrd="0" presId="urn:microsoft.com/office/officeart/2005/8/layout/chevron1"/>
    <dgm:cxn modelId="{2083CEB5-0F41-4442-BF7F-62B4D7C09A1A}" type="presParOf" srcId="{F5359204-93EF-4C94-802D-06D4F09C80A4}" destId="{B0CBCB96-C06D-468C-82E2-A67ED9A16C78}" srcOrd="0" destOrd="0" presId="urn:microsoft.com/office/officeart/2005/8/layout/chevron1"/>
    <dgm:cxn modelId="{CEEC9DEB-2340-4EC0-8577-727F2BC37EAE}" type="presParOf" srcId="{F5359204-93EF-4C94-802D-06D4F09C80A4}" destId="{50AB8DD4-F7F1-42CE-B2D9-07236CC1F275}" srcOrd="1" destOrd="0" presId="urn:microsoft.com/office/officeart/2005/8/layout/chevron1"/>
    <dgm:cxn modelId="{20D29733-71A2-4B40-8C53-5E1E5DB14A1F}" type="presParOf" srcId="{69C89558-B166-46BD-9B36-C53E3EAD44E9}" destId="{74F1A0C9-FD4A-4C65-97BF-845752431518}" srcOrd="1" destOrd="0" presId="urn:microsoft.com/office/officeart/2005/8/layout/chevron1"/>
    <dgm:cxn modelId="{FDC36ACF-A148-4D87-B5AB-58A9EAFC3A77}" type="presParOf" srcId="{69C89558-B166-46BD-9B36-C53E3EAD44E9}" destId="{D744A0EC-1B16-4948-8ADB-4C561A222233}" srcOrd="2" destOrd="0" presId="urn:microsoft.com/office/officeart/2005/8/layout/chevron1"/>
    <dgm:cxn modelId="{7C508BA6-FC9F-457C-BCB6-59736AA3F1E3}" type="presParOf" srcId="{D744A0EC-1B16-4948-8ADB-4C561A222233}" destId="{7D346B18-51D6-4B12-8D77-82B3A4D9DC23}" srcOrd="0" destOrd="0" presId="urn:microsoft.com/office/officeart/2005/8/layout/chevron1"/>
    <dgm:cxn modelId="{EA26ABCF-F55B-45B8-923F-6594DE3C923A}" type="presParOf" srcId="{D744A0EC-1B16-4948-8ADB-4C561A222233}" destId="{8F81A7F1-F965-4AFB-A116-4CCE0A103565}" srcOrd="1" destOrd="0" presId="urn:microsoft.com/office/officeart/2005/8/layout/chevron1"/>
    <dgm:cxn modelId="{355BFD6C-E3AA-40AC-976D-EC8B35DE4CBD}" type="presParOf" srcId="{69C89558-B166-46BD-9B36-C53E3EAD44E9}" destId="{81FA56BE-75D6-4044-A19F-7CA517B7A274}" srcOrd="3" destOrd="0" presId="urn:microsoft.com/office/officeart/2005/8/layout/chevron1"/>
    <dgm:cxn modelId="{BC1B5A6D-3FA9-4915-91DE-FD213A75D277}" type="presParOf" srcId="{69C89558-B166-46BD-9B36-C53E3EAD44E9}" destId="{D65926F6-706A-4613-B11A-B43493C6C19F}" srcOrd="4" destOrd="0" presId="urn:microsoft.com/office/officeart/2005/8/layout/chevron1"/>
    <dgm:cxn modelId="{04A132E1-CD72-4C56-93B0-91AB1740D920}" type="presParOf" srcId="{D65926F6-706A-4613-B11A-B43493C6C19F}" destId="{2D4EE86A-F7DC-4F79-BC93-367774A74383}" srcOrd="0" destOrd="0" presId="urn:microsoft.com/office/officeart/2005/8/layout/chevron1"/>
    <dgm:cxn modelId="{A6403475-9F42-498B-9883-86F90AA9E434}" type="presParOf" srcId="{D65926F6-706A-4613-B11A-B43493C6C19F}" destId="{0BD36AAC-6F38-4434-88BE-7D9EA4426B35}" srcOrd="1" destOrd="0" presId="urn:microsoft.com/office/officeart/2005/8/layout/chevron1"/>
    <dgm:cxn modelId="{92E96B2E-F1FC-4D19-8AFF-AC984DC920D3}" type="presParOf" srcId="{69C89558-B166-46BD-9B36-C53E3EAD44E9}" destId="{358748D7-627D-4B3B-B5D1-77F145F90B56}" srcOrd="5" destOrd="0" presId="urn:microsoft.com/office/officeart/2005/8/layout/chevron1"/>
    <dgm:cxn modelId="{F9185B1C-1CFE-4162-A653-5FDD2F17CDA0}" type="presParOf" srcId="{69C89558-B166-46BD-9B36-C53E3EAD44E9}" destId="{47AB44EC-4525-4E8F-8258-6DF21B1385D1}" srcOrd="6" destOrd="0" presId="urn:microsoft.com/office/officeart/2005/8/layout/chevron1"/>
    <dgm:cxn modelId="{0DE16159-04D8-4B9B-9407-49658FA3836C}" type="presParOf" srcId="{47AB44EC-4525-4E8F-8258-6DF21B1385D1}" destId="{B4692C31-B59C-4D9D-BDD1-0A7B9179006C}" srcOrd="0" destOrd="0" presId="urn:microsoft.com/office/officeart/2005/8/layout/chevron1"/>
    <dgm:cxn modelId="{C0B875BE-F961-4374-BFBE-127A44FF5CE1}" type="presParOf" srcId="{47AB44EC-4525-4E8F-8258-6DF21B1385D1}" destId="{11851372-F994-4F40-AAC3-65A5B07934AB}" srcOrd="1"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7C3064-8FF3-4409-BB93-BB68A9A2931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b-NO"/>
        </a:p>
      </dgm:t>
    </dgm:pt>
    <dgm:pt modelId="{7363898B-8836-431D-B653-27F4B939EA39}">
      <dgm:prSet phldrT="[Tekst]"/>
      <dgm:spPr/>
      <dgm:t>
        <a:bodyPr/>
        <a:lstStyle/>
        <a:p>
          <a:r>
            <a:rPr lang="nb-NO" b="1" dirty="0"/>
            <a:t>Utgangspunkt:</a:t>
          </a:r>
          <a:endParaRPr lang="nb-NO" dirty="0"/>
        </a:p>
      </dgm:t>
    </dgm:pt>
    <dgm:pt modelId="{8FD974DB-AFD4-416A-8059-B3126892E3B2}" type="parTrans" cxnId="{E18E9939-5E4B-4754-A356-EB8401B3F7E1}">
      <dgm:prSet/>
      <dgm:spPr/>
      <dgm:t>
        <a:bodyPr/>
        <a:lstStyle/>
        <a:p>
          <a:endParaRPr lang="nb-NO"/>
        </a:p>
      </dgm:t>
    </dgm:pt>
    <dgm:pt modelId="{C747F046-5FF9-4976-AF20-6D2F321B000F}" type="sibTrans" cxnId="{E18E9939-5E4B-4754-A356-EB8401B3F7E1}">
      <dgm:prSet/>
      <dgm:spPr/>
      <dgm:t>
        <a:bodyPr/>
        <a:lstStyle/>
        <a:p>
          <a:endParaRPr lang="nb-NO"/>
        </a:p>
      </dgm:t>
    </dgm:pt>
    <dgm:pt modelId="{7DDE27C8-0C0C-4D90-966D-8C45BEC06EE7}">
      <dgm:prSet/>
      <dgm:spPr/>
      <dgm:t>
        <a:bodyPr/>
        <a:lstStyle/>
        <a:p>
          <a:r>
            <a:rPr lang="nb-NO" dirty="0"/>
            <a:t>Pleiepersonell </a:t>
          </a:r>
          <a:r>
            <a:rPr lang="nb-NO" dirty="0" err="1"/>
            <a:t>oppdagar</a:t>
          </a:r>
          <a:r>
            <a:rPr lang="nb-NO" dirty="0"/>
            <a:t> at pasient er </a:t>
          </a:r>
          <a:r>
            <a:rPr lang="nb-NO" dirty="0" err="1"/>
            <a:t>dårleg</a:t>
          </a:r>
          <a:r>
            <a:rPr lang="nb-NO" dirty="0"/>
            <a:t>.</a:t>
          </a:r>
        </a:p>
      </dgm:t>
    </dgm:pt>
    <dgm:pt modelId="{D58768A0-0126-46B8-B5BD-8FD0638B8F4D}" type="parTrans" cxnId="{8A740313-0071-4654-8A43-EC3780FB4E9D}">
      <dgm:prSet/>
      <dgm:spPr/>
      <dgm:t>
        <a:bodyPr/>
        <a:lstStyle/>
        <a:p>
          <a:endParaRPr lang="nb-NO"/>
        </a:p>
      </dgm:t>
    </dgm:pt>
    <dgm:pt modelId="{A8294DA8-8B8E-464E-AB3C-0FDA1EF73685}" type="sibTrans" cxnId="{8A740313-0071-4654-8A43-EC3780FB4E9D}">
      <dgm:prSet/>
      <dgm:spPr/>
      <dgm:t>
        <a:bodyPr/>
        <a:lstStyle/>
        <a:p>
          <a:endParaRPr lang="nb-NO"/>
        </a:p>
      </dgm:t>
    </dgm:pt>
    <dgm:pt modelId="{EA9B3F88-7C8A-453D-9549-7E724C824F8E}">
      <dgm:prSet/>
      <dgm:spPr/>
      <dgm:t>
        <a:bodyPr/>
        <a:lstStyle/>
        <a:p>
          <a:r>
            <a:rPr lang="nb-NO" dirty="0"/>
            <a:t>Tek vitale </a:t>
          </a:r>
          <a:r>
            <a:rPr lang="nb-NO" dirty="0" err="1"/>
            <a:t>målingar</a:t>
          </a:r>
          <a:r>
            <a:rPr lang="nb-NO" dirty="0"/>
            <a:t> – CRP: 145</a:t>
          </a:r>
        </a:p>
      </dgm:t>
    </dgm:pt>
    <dgm:pt modelId="{BFE3CCED-1E55-4C1C-8E21-4E5BF81F8BC3}" type="parTrans" cxnId="{458DD526-E654-4F01-940A-0307A0C5E624}">
      <dgm:prSet/>
      <dgm:spPr/>
      <dgm:t>
        <a:bodyPr/>
        <a:lstStyle/>
        <a:p>
          <a:endParaRPr lang="nb-NO"/>
        </a:p>
      </dgm:t>
    </dgm:pt>
    <dgm:pt modelId="{B0BF9DD2-146E-482A-A3DB-BF0A6C6C466C}" type="sibTrans" cxnId="{458DD526-E654-4F01-940A-0307A0C5E624}">
      <dgm:prSet/>
      <dgm:spPr/>
      <dgm:t>
        <a:bodyPr/>
        <a:lstStyle/>
        <a:p>
          <a:endParaRPr lang="nb-NO"/>
        </a:p>
      </dgm:t>
    </dgm:pt>
    <dgm:pt modelId="{312C87CC-03D6-407F-9779-A90DF3F55DA1}">
      <dgm:prSet/>
      <dgm:spPr/>
      <dgm:t>
        <a:bodyPr/>
        <a:lstStyle/>
        <a:p>
          <a:r>
            <a:rPr lang="nb-NO" b="1"/>
            <a:t>Tiltak:</a:t>
          </a:r>
          <a:endParaRPr lang="nb-NO" dirty="0"/>
        </a:p>
      </dgm:t>
    </dgm:pt>
    <dgm:pt modelId="{B8DC1D27-ACAB-4862-8379-AC922A139972}" type="parTrans" cxnId="{25444CC4-457A-4341-A8A3-06A371537CF3}">
      <dgm:prSet/>
      <dgm:spPr/>
      <dgm:t>
        <a:bodyPr/>
        <a:lstStyle/>
        <a:p>
          <a:endParaRPr lang="nb-NO"/>
        </a:p>
      </dgm:t>
    </dgm:pt>
    <dgm:pt modelId="{4070DA92-97BA-470A-89B2-35463D8096B1}" type="sibTrans" cxnId="{25444CC4-457A-4341-A8A3-06A371537CF3}">
      <dgm:prSet/>
      <dgm:spPr/>
      <dgm:t>
        <a:bodyPr/>
        <a:lstStyle/>
        <a:p>
          <a:endParaRPr lang="nb-NO"/>
        </a:p>
      </dgm:t>
    </dgm:pt>
    <dgm:pt modelId="{50AF2ACF-D41A-4578-8D2D-DCAF0671F634}">
      <dgm:prSet/>
      <dgm:spPr/>
      <dgm:t>
        <a:bodyPr/>
        <a:lstStyle/>
        <a:p>
          <a:r>
            <a:rPr lang="nb-NO" dirty="0" err="1"/>
            <a:t>Kontaktar</a:t>
          </a:r>
          <a:r>
            <a:rPr lang="nb-NO" dirty="0"/>
            <a:t> legevakt → legevisitt.</a:t>
          </a:r>
        </a:p>
      </dgm:t>
    </dgm:pt>
    <dgm:pt modelId="{1ECE9C7E-3D12-4244-93BE-52F7C1D51F31}" type="parTrans" cxnId="{50C7B8CA-62C2-4360-98F1-FA657D9C22A5}">
      <dgm:prSet/>
      <dgm:spPr/>
      <dgm:t>
        <a:bodyPr/>
        <a:lstStyle/>
        <a:p>
          <a:endParaRPr lang="nb-NO"/>
        </a:p>
      </dgm:t>
    </dgm:pt>
    <dgm:pt modelId="{6DC2C2DC-9509-40AE-8F77-82B0821F10C9}" type="sibTrans" cxnId="{50C7B8CA-62C2-4360-98F1-FA657D9C22A5}">
      <dgm:prSet/>
      <dgm:spPr/>
      <dgm:t>
        <a:bodyPr/>
        <a:lstStyle/>
        <a:p>
          <a:endParaRPr lang="nb-NO"/>
        </a:p>
      </dgm:t>
    </dgm:pt>
    <dgm:pt modelId="{EFEF8BE9-2C78-455A-832B-FEABC9F18F4D}">
      <dgm:prSet/>
      <dgm:spPr/>
      <dgm:t>
        <a:bodyPr/>
        <a:lstStyle/>
        <a:p>
          <a:r>
            <a:rPr lang="nb-NO" dirty="0"/>
            <a:t>Lege mistenker pneumoni → legg pasienten inn på sjukehus.</a:t>
          </a:r>
        </a:p>
      </dgm:t>
    </dgm:pt>
    <dgm:pt modelId="{4EE03769-83D7-474B-913E-1986B9BE8726}" type="parTrans" cxnId="{663A3CA0-7056-4B3E-B462-4C755166CFDC}">
      <dgm:prSet/>
      <dgm:spPr/>
      <dgm:t>
        <a:bodyPr/>
        <a:lstStyle/>
        <a:p>
          <a:endParaRPr lang="nb-NO"/>
        </a:p>
      </dgm:t>
    </dgm:pt>
    <dgm:pt modelId="{EECA7B5B-435F-44BC-ACCC-D0F93314BB41}" type="sibTrans" cxnId="{663A3CA0-7056-4B3E-B462-4C755166CFDC}">
      <dgm:prSet/>
      <dgm:spPr/>
      <dgm:t>
        <a:bodyPr/>
        <a:lstStyle/>
        <a:p>
          <a:endParaRPr lang="nb-NO"/>
        </a:p>
      </dgm:t>
    </dgm:pt>
    <dgm:pt modelId="{40ACAD8D-6DB8-4F64-8ABD-B3B7372C6EC1}">
      <dgm:prSet/>
      <dgm:spPr/>
      <dgm:t>
        <a:bodyPr/>
        <a:lstStyle/>
        <a:p>
          <a:r>
            <a:rPr lang="nb-NO" b="1"/>
            <a:t>Behandling:</a:t>
          </a:r>
          <a:endParaRPr lang="nb-NO" dirty="0"/>
        </a:p>
      </dgm:t>
    </dgm:pt>
    <dgm:pt modelId="{2BF7B697-9784-4E1D-BCBA-4AAF9829C257}" type="parTrans" cxnId="{30D705BD-97FB-4BAD-986E-D717654B9732}">
      <dgm:prSet/>
      <dgm:spPr/>
      <dgm:t>
        <a:bodyPr/>
        <a:lstStyle/>
        <a:p>
          <a:endParaRPr lang="nb-NO"/>
        </a:p>
      </dgm:t>
    </dgm:pt>
    <dgm:pt modelId="{779D7D0A-4D53-47FB-9559-D4F5BA2101C2}" type="sibTrans" cxnId="{30D705BD-97FB-4BAD-986E-D717654B9732}">
      <dgm:prSet/>
      <dgm:spPr/>
      <dgm:t>
        <a:bodyPr/>
        <a:lstStyle/>
        <a:p>
          <a:endParaRPr lang="nb-NO"/>
        </a:p>
      </dgm:t>
    </dgm:pt>
    <dgm:pt modelId="{E05413AC-F9E8-4210-A842-EB5CF9A80421}">
      <dgm:prSet/>
      <dgm:spPr/>
      <dgm:t>
        <a:bodyPr/>
        <a:lstStyle/>
        <a:p>
          <a:r>
            <a:rPr lang="nb-NO" dirty="0"/>
            <a:t>Pasienten </a:t>
          </a:r>
          <a:r>
            <a:rPr lang="nb-NO" dirty="0" err="1"/>
            <a:t>fraktast</a:t>
          </a:r>
          <a:r>
            <a:rPr lang="nb-NO" dirty="0"/>
            <a:t> med ambulanse til Førde sentralsjukehus.</a:t>
          </a:r>
        </a:p>
      </dgm:t>
    </dgm:pt>
    <dgm:pt modelId="{4C3EE018-EF6B-4C98-88B6-50B196669926}" type="parTrans" cxnId="{41673C70-2D16-4369-AAE6-1522C2FAB9F0}">
      <dgm:prSet/>
      <dgm:spPr/>
      <dgm:t>
        <a:bodyPr/>
        <a:lstStyle/>
        <a:p>
          <a:endParaRPr lang="nb-NO"/>
        </a:p>
      </dgm:t>
    </dgm:pt>
    <dgm:pt modelId="{F478C471-4179-4C0B-B751-7C03EA4BDFAA}" type="sibTrans" cxnId="{41673C70-2D16-4369-AAE6-1522C2FAB9F0}">
      <dgm:prSet/>
      <dgm:spPr/>
      <dgm:t>
        <a:bodyPr/>
        <a:lstStyle/>
        <a:p>
          <a:endParaRPr lang="nb-NO"/>
        </a:p>
      </dgm:t>
    </dgm:pt>
    <dgm:pt modelId="{ECCAC2CF-66DF-4FC2-9590-8238740F4061}">
      <dgm:prSet/>
      <dgm:spPr/>
      <dgm:t>
        <a:bodyPr/>
        <a:lstStyle/>
        <a:p>
          <a:r>
            <a:rPr lang="nb-NO" dirty="0"/>
            <a:t>Får IV antibiotika og oksygenbehandling i 3 </a:t>
          </a:r>
          <a:r>
            <a:rPr lang="nb-NO" dirty="0" err="1"/>
            <a:t>dagar</a:t>
          </a:r>
          <a:r>
            <a:rPr lang="nb-NO" dirty="0"/>
            <a:t>.</a:t>
          </a:r>
        </a:p>
      </dgm:t>
    </dgm:pt>
    <dgm:pt modelId="{E475E3F9-7DB7-44FA-A7B8-B1207AD79896}" type="parTrans" cxnId="{B388118F-BAB4-4FD1-BB8A-6115C0EE026A}">
      <dgm:prSet/>
      <dgm:spPr/>
      <dgm:t>
        <a:bodyPr/>
        <a:lstStyle/>
        <a:p>
          <a:endParaRPr lang="nb-NO"/>
        </a:p>
      </dgm:t>
    </dgm:pt>
    <dgm:pt modelId="{7AFA89F0-8C7C-4182-8E36-17E184BF6BCF}" type="sibTrans" cxnId="{B388118F-BAB4-4FD1-BB8A-6115C0EE026A}">
      <dgm:prSet/>
      <dgm:spPr/>
      <dgm:t>
        <a:bodyPr/>
        <a:lstStyle/>
        <a:p>
          <a:endParaRPr lang="nb-NO"/>
        </a:p>
      </dgm:t>
    </dgm:pt>
    <dgm:pt modelId="{33AD6DBB-FA76-4E43-AE26-986C72658ECE}">
      <dgm:prSet/>
      <dgm:spPr/>
      <dgm:t>
        <a:bodyPr/>
        <a:lstStyle/>
        <a:p>
          <a:r>
            <a:rPr lang="nb-NO" b="1"/>
            <a:t>Etterbehandling:</a:t>
          </a:r>
          <a:endParaRPr lang="nb-NO" dirty="0"/>
        </a:p>
      </dgm:t>
    </dgm:pt>
    <dgm:pt modelId="{17085F8C-E14E-4B9B-94A4-B68CDDD16433}" type="parTrans" cxnId="{26F0A957-B818-49F8-9F9B-D620F1DC9EAD}">
      <dgm:prSet/>
      <dgm:spPr/>
      <dgm:t>
        <a:bodyPr/>
        <a:lstStyle/>
        <a:p>
          <a:endParaRPr lang="nb-NO"/>
        </a:p>
      </dgm:t>
    </dgm:pt>
    <dgm:pt modelId="{48DDF2FF-80A9-443C-88C0-1308192CE0DA}" type="sibTrans" cxnId="{26F0A957-B818-49F8-9F9B-D620F1DC9EAD}">
      <dgm:prSet/>
      <dgm:spPr/>
      <dgm:t>
        <a:bodyPr/>
        <a:lstStyle/>
        <a:p>
          <a:endParaRPr lang="nb-NO"/>
        </a:p>
      </dgm:t>
    </dgm:pt>
    <dgm:pt modelId="{04E7C710-E9C1-4AB1-8974-AA3653AB6E69}">
      <dgm:prSet/>
      <dgm:spPr/>
      <dgm:t>
        <a:bodyPr/>
        <a:lstStyle/>
        <a:p>
          <a:r>
            <a:rPr lang="nb-NO" dirty="0"/>
            <a:t>Overført til kommunal korttidsavdeling i 10 </a:t>
          </a:r>
          <a:r>
            <a:rPr lang="nb-NO" dirty="0" err="1"/>
            <a:t>dagar</a:t>
          </a:r>
          <a:r>
            <a:rPr lang="nb-NO" dirty="0"/>
            <a:t>.</a:t>
          </a:r>
        </a:p>
      </dgm:t>
    </dgm:pt>
    <dgm:pt modelId="{2A531944-3E32-461F-8541-81AD14547AA7}" type="parTrans" cxnId="{E2CAB123-2329-4097-94D8-03DCAC6BB249}">
      <dgm:prSet/>
      <dgm:spPr/>
      <dgm:t>
        <a:bodyPr/>
        <a:lstStyle/>
        <a:p>
          <a:endParaRPr lang="nb-NO"/>
        </a:p>
      </dgm:t>
    </dgm:pt>
    <dgm:pt modelId="{49186658-57AC-4B6D-B724-C4C8B1E50049}" type="sibTrans" cxnId="{E2CAB123-2329-4097-94D8-03DCAC6BB249}">
      <dgm:prSet/>
      <dgm:spPr/>
      <dgm:t>
        <a:bodyPr/>
        <a:lstStyle/>
        <a:p>
          <a:endParaRPr lang="nb-NO"/>
        </a:p>
      </dgm:t>
    </dgm:pt>
    <dgm:pt modelId="{8484972B-D02B-449C-BB9C-E27A6C957588}">
      <dgm:prSet/>
      <dgm:spPr/>
      <dgm:t>
        <a:bodyPr/>
        <a:lstStyle/>
        <a:p>
          <a:r>
            <a:rPr lang="nb-NO" dirty="0"/>
            <a:t>Deretter tilbake til </a:t>
          </a:r>
          <a:r>
            <a:rPr lang="nb-NO"/>
            <a:t>eigen omsorgsplass.</a:t>
          </a:r>
          <a:endParaRPr lang="nb-NO" dirty="0"/>
        </a:p>
      </dgm:t>
    </dgm:pt>
    <dgm:pt modelId="{FC4430DE-8F57-42F8-A523-366AC01632A7}" type="parTrans" cxnId="{EC5DFE20-10E7-430C-BCAA-A9273351CA85}">
      <dgm:prSet/>
      <dgm:spPr/>
      <dgm:t>
        <a:bodyPr/>
        <a:lstStyle/>
        <a:p>
          <a:endParaRPr lang="nb-NO"/>
        </a:p>
      </dgm:t>
    </dgm:pt>
    <dgm:pt modelId="{92674312-7F98-458B-82A6-168AF2FE7658}" type="sibTrans" cxnId="{EC5DFE20-10E7-430C-BCAA-A9273351CA85}">
      <dgm:prSet/>
      <dgm:spPr/>
      <dgm:t>
        <a:bodyPr/>
        <a:lstStyle/>
        <a:p>
          <a:endParaRPr lang="nb-NO"/>
        </a:p>
      </dgm:t>
    </dgm:pt>
    <dgm:pt modelId="{69C89558-B166-46BD-9B36-C53E3EAD44E9}" type="pres">
      <dgm:prSet presAssocID="{3E7C3064-8FF3-4409-BB93-BB68A9A29315}" presName="Name0" presStyleCnt="0">
        <dgm:presLayoutVars>
          <dgm:dir/>
          <dgm:animLvl val="lvl"/>
          <dgm:resizeHandles val="exact"/>
        </dgm:presLayoutVars>
      </dgm:prSet>
      <dgm:spPr/>
    </dgm:pt>
    <dgm:pt modelId="{09585F7B-0D1D-460C-9376-4DDAA7EB519B}" type="pres">
      <dgm:prSet presAssocID="{7363898B-8836-431D-B653-27F4B939EA39}" presName="composite" presStyleCnt="0"/>
      <dgm:spPr/>
    </dgm:pt>
    <dgm:pt modelId="{475B4321-93F5-4B92-AD9C-4A7A62358B50}" type="pres">
      <dgm:prSet presAssocID="{7363898B-8836-431D-B653-27F4B939EA39}" presName="parTx" presStyleLbl="node1" presStyleIdx="0" presStyleCnt="4">
        <dgm:presLayoutVars>
          <dgm:chMax val="0"/>
          <dgm:chPref val="0"/>
          <dgm:bulletEnabled val="1"/>
        </dgm:presLayoutVars>
      </dgm:prSet>
      <dgm:spPr/>
    </dgm:pt>
    <dgm:pt modelId="{1967D88F-15FE-4C46-A14D-DA71FDDEFFFF}" type="pres">
      <dgm:prSet presAssocID="{7363898B-8836-431D-B653-27F4B939EA39}" presName="desTx" presStyleLbl="revTx" presStyleIdx="0" presStyleCnt="4">
        <dgm:presLayoutVars>
          <dgm:bulletEnabled val="1"/>
        </dgm:presLayoutVars>
      </dgm:prSet>
      <dgm:spPr/>
    </dgm:pt>
    <dgm:pt modelId="{6C58937B-FC16-4EC5-A215-422956B0EE1A}" type="pres">
      <dgm:prSet presAssocID="{C747F046-5FF9-4976-AF20-6D2F321B000F}" presName="space" presStyleCnt="0"/>
      <dgm:spPr/>
    </dgm:pt>
    <dgm:pt modelId="{208D227D-17AF-4823-89AF-E4CDC5707FD5}" type="pres">
      <dgm:prSet presAssocID="{312C87CC-03D6-407F-9779-A90DF3F55DA1}" presName="composite" presStyleCnt="0"/>
      <dgm:spPr/>
    </dgm:pt>
    <dgm:pt modelId="{91902999-A01F-42AA-AD21-6BDA96484FDE}" type="pres">
      <dgm:prSet presAssocID="{312C87CC-03D6-407F-9779-A90DF3F55DA1}" presName="parTx" presStyleLbl="node1" presStyleIdx="1" presStyleCnt="4">
        <dgm:presLayoutVars>
          <dgm:chMax val="0"/>
          <dgm:chPref val="0"/>
          <dgm:bulletEnabled val="1"/>
        </dgm:presLayoutVars>
      </dgm:prSet>
      <dgm:spPr/>
    </dgm:pt>
    <dgm:pt modelId="{A7758020-9E37-4EFF-9272-9A69B08E50FD}" type="pres">
      <dgm:prSet presAssocID="{312C87CC-03D6-407F-9779-A90DF3F55DA1}" presName="desTx" presStyleLbl="revTx" presStyleIdx="1" presStyleCnt="4">
        <dgm:presLayoutVars>
          <dgm:bulletEnabled val="1"/>
        </dgm:presLayoutVars>
      </dgm:prSet>
      <dgm:spPr/>
    </dgm:pt>
    <dgm:pt modelId="{4F009F1B-C0EF-417C-A95D-9BE8CFE95656}" type="pres">
      <dgm:prSet presAssocID="{4070DA92-97BA-470A-89B2-35463D8096B1}" presName="space" presStyleCnt="0"/>
      <dgm:spPr/>
    </dgm:pt>
    <dgm:pt modelId="{365C0238-C301-4C6F-8AB2-107A13AE9E40}" type="pres">
      <dgm:prSet presAssocID="{40ACAD8D-6DB8-4F64-8ABD-B3B7372C6EC1}" presName="composite" presStyleCnt="0"/>
      <dgm:spPr/>
    </dgm:pt>
    <dgm:pt modelId="{0965F899-ABB0-4790-AFC6-82DA61D03D54}" type="pres">
      <dgm:prSet presAssocID="{40ACAD8D-6DB8-4F64-8ABD-B3B7372C6EC1}" presName="parTx" presStyleLbl="node1" presStyleIdx="2" presStyleCnt="4">
        <dgm:presLayoutVars>
          <dgm:chMax val="0"/>
          <dgm:chPref val="0"/>
          <dgm:bulletEnabled val="1"/>
        </dgm:presLayoutVars>
      </dgm:prSet>
      <dgm:spPr/>
    </dgm:pt>
    <dgm:pt modelId="{7B52C56B-3492-4148-A301-EA8143BF8281}" type="pres">
      <dgm:prSet presAssocID="{40ACAD8D-6DB8-4F64-8ABD-B3B7372C6EC1}" presName="desTx" presStyleLbl="revTx" presStyleIdx="2" presStyleCnt="4">
        <dgm:presLayoutVars>
          <dgm:bulletEnabled val="1"/>
        </dgm:presLayoutVars>
      </dgm:prSet>
      <dgm:spPr/>
    </dgm:pt>
    <dgm:pt modelId="{73352A60-12CE-49A7-BB35-53D9020A9F36}" type="pres">
      <dgm:prSet presAssocID="{779D7D0A-4D53-47FB-9559-D4F5BA2101C2}" presName="space" presStyleCnt="0"/>
      <dgm:spPr/>
    </dgm:pt>
    <dgm:pt modelId="{24630FD3-9244-40B6-8470-1943D6AD17A7}" type="pres">
      <dgm:prSet presAssocID="{33AD6DBB-FA76-4E43-AE26-986C72658ECE}" presName="composite" presStyleCnt="0"/>
      <dgm:spPr/>
    </dgm:pt>
    <dgm:pt modelId="{BAF4DFCD-CDDA-46AA-813D-1B21D0BC40DC}" type="pres">
      <dgm:prSet presAssocID="{33AD6DBB-FA76-4E43-AE26-986C72658ECE}" presName="parTx" presStyleLbl="node1" presStyleIdx="3" presStyleCnt="4">
        <dgm:presLayoutVars>
          <dgm:chMax val="0"/>
          <dgm:chPref val="0"/>
          <dgm:bulletEnabled val="1"/>
        </dgm:presLayoutVars>
      </dgm:prSet>
      <dgm:spPr/>
    </dgm:pt>
    <dgm:pt modelId="{E89E060D-C1BD-465A-9256-07F790C2B16C}" type="pres">
      <dgm:prSet presAssocID="{33AD6DBB-FA76-4E43-AE26-986C72658ECE}" presName="desTx" presStyleLbl="revTx" presStyleIdx="3" presStyleCnt="4">
        <dgm:presLayoutVars>
          <dgm:bulletEnabled val="1"/>
        </dgm:presLayoutVars>
      </dgm:prSet>
      <dgm:spPr/>
    </dgm:pt>
  </dgm:ptLst>
  <dgm:cxnLst>
    <dgm:cxn modelId="{583FDE02-38BA-4B06-88D9-02721F18D7F9}" type="presOf" srcId="{04E7C710-E9C1-4AB1-8974-AA3653AB6E69}" destId="{E89E060D-C1BD-465A-9256-07F790C2B16C}" srcOrd="0" destOrd="0" presId="urn:microsoft.com/office/officeart/2005/8/layout/chevron1"/>
    <dgm:cxn modelId="{8A740313-0071-4654-8A43-EC3780FB4E9D}" srcId="{7363898B-8836-431D-B653-27F4B939EA39}" destId="{7DDE27C8-0C0C-4D90-966D-8C45BEC06EE7}" srcOrd="0" destOrd="0" parTransId="{D58768A0-0126-46B8-B5BD-8FD0638B8F4D}" sibTransId="{A8294DA8-8B8E-464E-AB3C-0FDA1EF73685}"/>
    <dgm:cxn modelId="{91038C14-1415-4733-BC97-5669C0D2EDFF}" type="presOf" srcId="{EFEF8BE9-2C78-455A-832B-FEABC9F18F4D}" destId="{A7758020-9E37-4EFF-9272-9A69B08E50FD}" srcOrd="0" destOrd="1" presId="urn:microsoft.com/office/officeart/2005/8/layout/chevron1"/>
    <dgm:cxn modelId="{EC5DFE20-10E7-430C-BCAA-A9273351CA85}" srcId="{33AD6DBB-FA76-4E43-AE26-986C72658ECE}" destId="{8484972B-D02B-449C-BB9C-E27A6C957588}" srcOrd="1" destOrd="0" parTransId="{FC4430DE-8F57-42F8-A523-366AC01632A7}" sibTransId="{92674312-7F98-458B-82A6-168AF2FE7658}"/>
    <dgm:cxn modelId="{E2CAB123-2329-4097-94D8-03DCAC6BB249}" srcId="{33AD6DBB-FA76-4E43-AE26-986C72658ECE}" destId="{04E7C710-E9C1-4AB1-8974-AA3653AB6E69}" srcOrd="0" destOrd="0" parTransId="{2A531944-3E32-461F-8541-81AD14547AA7}" sibTransId="{49186658-57AC-4B6D-B724-C4C8B1E50049}"/>
    <dgm:cxn modelId="{458DD526-E654-4F01-940A-0307A0C5E624}" srcId="{7363898B-8836-431D-B653-27F4B939EA39}" destId="{EA9B3F88-7C8A-453D-9549-7E724C824F8E}" srcOrd="1" destOrd="0" parTransId="{BFE3CCED-1E55-4C1C-8E21-4E5BF81F8BC3}" sibTransId="{B0BF9DD2-146E-482A-A3DB-BF0A6C6C466C}"/>
    <dgm:cxn modelId="{4D5BA52B-B9D5-4C29-9778-FC78F2A1D6FD}" type="presOf" srcId="{312C87CC-03D6-407F-9779-A90DF3F55DA1}" destId="{91902999-A01F-42AA-AD21-6BDA96484FDE}" srcOrd="0" destOrd="0" presId="urn:microsoft.com/office/officeart/2005/8/layout/chevron1"/>
    <dgm:cxn modelId="{E18E9939-5E4B-4754-A356-EB8401B3F7E1}" srcId="{3E7C3064-8FF3-4409-BB93-BB68A9A29315}" destId="{7363898B-8836-431D-B653-27F4B939EA39}" srcOrd="0" destOrd="0" parTransId="{8FD974DB-AFD4-416A-8059-B3126892E3B2}" sibTransId="{C747F046-5FF9-4976-AF20-6D2F321B000F}"/>
    <dgm:cxn modelId="{41673C70-2D16-4369-AAE6-1522C2FAB9F0}" srcId="{40ACAD8D-6DB8-4F64-8ABD-B3B7372C6EC1}" destId="{E05413AC-F9E8-4210-A842-EB5CF9A80421}" srcOrd="0" destOrd="0" parTransId="{4C3EE018-EF6B-4C98-88B6-50B196669926}" sibTransId="{F478C471-4179-4C0B-B751-7C03EA4BDFAA}"/>
    <dgm:cxn modelId="{C8310B55-124D-40D3-B7AB-23C70DFFC7CD}" type="presOf" srcId="{E05413AC-F9E8-4210-A842-EB5CF9A80421}" destId="{7B52C56B-3492-4148-A301-EA8143BF8281}" srcOrd="0" destOrd="0" presId="urn:microsoft.com/office/officeart/2005/8/layout/chevron1"/>
    <dgm:cxn modelId="{26F0A957-B818-49F8-9F9B-D620F1DC9EAD}" srcId="{3E7C3064-8FF3-4409-BB93-BB68A9A29315}" destId="{33AD6DBB-FA76-4E43-AE26-986C72658ECE}" srcOrd="3" destOrd="0" parTransId="{17085F8C-E14E-4B9B-94A4-B68CDDD16433}" sibTransId="{48DDF2FF-80A9-443C-88C0-1308192CE0DA}"/>
    <dgm:cxn modelId="{B388118F-BAB4-4FD1-BB8A-6115C0EE026A}" srcId="{40ACAD8D-6DB8-4F64-8ABD-B3B7372C6EC1}" destId="{ECCAC2CF-66DF-4FC2-9590-8238740F4061}" srcOrd="1" destOrd="0" parTransId="{E475E3F9-7DB7-44FA-A7B8-B1207AD79896}" sibTransId="{7AFA89F0-8C7C-4182-8E36-17E184BF6BCF}"/>
    <dgm:cxn modelId="{D251C794-713C-46D8-B9DA-B49CF9B04B12}" type="presOf" srcId="{7363898B-8836-431D-B653-27F4B939EA39}" destId="{475B4321-93F5-4B92-AD9C-4A7A62358B50}" srcOrd="0" destOrd="0" presId="urn:microsoft.com/office/officeart/2005/8/layout/chevron1"/>
    <dgm:cxn modelId="{49C4B29C-7C04-4A67-B951-57627B677EC6}" type="presOf" srcId="{ECCAC2CF-66DF-4FC2-9590-8238740F4061}" destId="{7B52C56B-3492-4148-A301-EA8143BF8281}" srcOrd="0" destOrd="1" presId="urn:microsoft.com/office/officeart/2005/8/layout/chevron1"/>
    <dgm:cxn modelId="{663A3CA0-7056-4B3E-B462-4C755166CFDC}" srcId="{312C87CC-03D6-407F-9779-A90DF3F55DA1}" destId="{EFEF8BE9-2C78-455A-832B-FEABC9F18F4D}" srcOrd="1" destOrd="0" parTransId="{4EE03769-83D7-474B-913E-1986B9BE8726}" sibTransId="{EECA7B5B-435F-44BC-ACCC-D0F93314BB41}"/>
    <dgm:cxn modelId="{70528EBA-44AF-4228-A938-ECFF142F7C19}" type="presOf" srcId="{50AF2ACF-D41A-4578-8D2D-DCAF0671F634}" destId="{A7758020-9E37-4EFF-9272-9A69B08E50FD}" srcOrd="0" destOrd="0" presId="urn:microsoft.com/office/officeart/2005/8/layout/chevron1"/>
    <dgm:cxn modelId="{30D705BD-97FB-4BAD-986E-D717654B9732}" srcId="{3E7C3064-8FF3-4409-BB93-BB68A9A29315}" destId="{40ACAD8D-6DB8-4F64-8ABD-B3B7372C6EC1}" srcOrd="2" destOrd="0" parTransId="{2BF7B697-9784-4E1D-BCBA-4AAF9829C257}" sibTransId="{779D7D0A-4D53-47FB-9559-D4F5BA2101C2}"/>
    <dgm:cxn modelId="{25444CC4-457A-4341-A8A3-06A371537CF3}" srcId="{3E7C3064-8FF3-4409-BB93-BB68A9A29315}" destId="{312C87CC-03D6-407F-9779-A90DF3F55DA1}" srcOrd="1" destOrd="0" parTransId="{B8DC1D27-ACAB-4862-8379-AC922A139972}" sibTransId="{4070DA92-97BA-470A-89B2-35463D8096B1}"/>
    <dgm:cxn modelId="{50C7B8CA-62C2-4360-98F1-FA657D9C22A5}" srcId="{312C87CC-03D6-407F-9779-A90DF3F55DA1}" destId="{50AF2ACF-D41A-4578-8D2D-DCAF0671F634}" srcOrd="0" destOrd="0" parTransId="{1ECE9C7E-3D12-4244-93BE-52F7C1D51F31}" sibTransId="{6DC2C2DC-9509-40AE-8F77-82B0821F10C9}"/>
    <dgm:cxn modelId="{4B13DED1-E821-4E20-9A51-A40DEE05BC83}" type="presOf" srcId="{33AD6DBB-FA76-4E43-AE26-986C72658ECE}" destId="{BAF4DFCD-CDDA-46AA-813D-1B21D0BC40DC}" srcOrd="0" destOrd="0" presId="urn:microsoft.com/office/officeart/2005/8/layout/chevron1"/>
    <dgm:cxn modelId="{4651CBD5-6635-44F1-A042-AD8D11DFBD57}" type="presOf" srcId="{3E7C3064-8FF3-4409-BB93-BB68A9A29315}" destId="{69C89558-B166-46BD-9B36-C53E3EAD44E9}" srcOrd="0" destOrd="0" presId="urn:microsoft.com/office/officeart/2005/8/layout/chevron1"/>
    <dgm:cxn modelId="{90793EDF-99D2-455F-AF33-B6CA07E8CFBF}" type="presOf" srcId="{EA9B3F88-7C8A-453D-9549-7E724C824F8E}" destId="{1967D88F-15FE-4C46-A14D-DA71FDDEFFFF}" srcOrd="0" destOrd="1" presId="urn:microsoft.com/office/officeart/2005/8/layout/chevron1"/>
    <dgm:cxn modelId="{47BE5FE7-E192-407D-B369-F4EDD3C44959}" type="presOf" srcId="{7DDE27C8-0C0C-4D90-966D-8C45BEC06EE7}" destId="{1967D88F-15FE-4C46-A14D-DA71FDDEFFFF}" srcOrd="0" destOrd="0" presId="urn:microsoft.com/office/officeart/2005/8/layout/chevron1"/>
    <dgm:cxn modelId="{4B4776E8-B4D0-4D98-A6CC-8D53BD184E88}" type="presOf" srcId="{40ACAD8D-6DB8-4F64-8ABD-B3B7372C6EC1}" destId="{0965F899-ABB0-4790-AFC6-82DA61D03D54}" srcOrd="0" destOrd="0" presId="urn:microsoft.com/office/officeart/2005/8/layout/chevron1"/>
    <dgm:cxn modelId="{6D182DEF-FED4-4D55-870E-EAEC68D7F39E}" type="presOf" srcId="{8484972B-D02B-449C-BB9C-E27A6C957588}" destId="{E89E060D-C1BD-465A-9256-07F790C2B16C}" srcOrd="0" destOrd="1" presId="urn:microsoft.com/office/officeart/2005/8/layout/chevron1"/>
    <dgm:cxn modelId="{E52BA30C-7170-4EB8-9658-398F7BCF521B}" type="presParOf" srcId="{69C89558-B166-46BD-9B36-C53E3EAD44E9}" destId="{09585F7B-0D1D-460C-9376-4DDAA7EB519B}" srcOrd="0" destOrd="0" presId="urn:microsoft.com/office/officeart/2005/8/layout/chevron1"/>
    <dgm:cxn modelId="{F3BFD231-E607-46AC-9DD7-A632654C490B}" type="presParOf" srcId="{09585F7B-0D1D-460C-9376-4DDAA7EB519B}" destId="{475B4321-93F5-4B92-AD9C-4A7A62358B50}" srcOrd="0" destOrd="0" presId="urn:microsoft.com/office/officeart/2005/8/layout/chevron1"/>
    <dgm:cxn modelId="{C1091E73-9C10-41F7-B500-6EE167B50789}" type="presParOf" srcId="{09585F7B-0D1D-460C-9376-4DDAA7EB519B}" destId="{1967D88F-15FE-4C46-A14D-DA71FDDEFFFF}" srcOrd="1" destOrd="0" presId="urn:microsoft.com/office/officeart/2005/8/layout/chevron1"/>
    <dgm:cxn modelId="{562642AE-ED93-4133-A332-614CBF9E84AB}" type="presParOf" srcId="{69C89558-B166-46BD-9B36-C53E3EAD44E9}" destId="{6C58937B-FC16-4EC5-A215-422956B0EE1A}" srcOrd="1" destOrd="0" presId="urn:microsoft.com/office/officeart/2005/8/layout/chevron1"/>
    <dgm:cxn modelId="{404A0CE0-B28B-427E-A4C5-61433E560688}" type="presParOf" srcId="{69C89558-B166-46BD-9B36-C53E3EAD44E9}" destId="{208D227D-17AF-4823-89AF-E4CDC5707FD5}" srcOrd="2" destOrd="0" presId="urn:microsoft.com/office/officeart/2005/8/layout/chevron1"/>
    <dgm:cxn modelId="{90A9BF4B-700B-4117-B5CD-1081A5B079FF}" type="presParOf" srcId="{208D227D-17AF-4823-89AF-E4CDC5707FD5}" destId="{91902999-A01F-42AA-AD21-6BDA96484FDE}" srcOrd="0" destOrd="0" presId="urn:microsoft.com/office/officeart/2005/8/layout/chevron1"/>
    <dgm:cxn modelId="{9E78754B-49CF-47C5-8A18-D80179D416A0}" type="presParOf" srcId="{208D227D-17AF-4823-89AF-E4CDC5707FD5}" destId="{A7758020-9E37-4EFF-9272-9A69B08E50FD}" srcOrd="1" destOrd="0" presId="urn:microsoft.com/office/officeart/2005/8/layout/chevron1"/>
    <dgm:cxn modelId="{34F3B5C4-62C4-42D5-878F-A39E837D1BBD}" type="presParOf" srcId="{69C89558-B166-46BD-9B36-C53E3EAD44E9}" destId="{4F009F1B-C0EF-417C-A95D-9BE8CFE95656}" srcOrd="3" destOrd="0" presId="urn:microsoft.com/office/officeart/2005/8/layout/chevron1"/>
    <dgm:cxn modelId="{D178E9D2-715D-4892-ABE2-9F39F93CF9CC}" type="presParOf" srcId="{69C89558-B166-46BD-9B36-C53E3EAD44E9}" destId="{365C0238-C301-4C6F-8AB2-107A13AE9E40}" srcOrd="4" destOrd="0" presId="urn:microsoft.com/office/officeart/2005/8/layout/chevron1"/>
    <dgm:cxn modelId="{F5071083-EEA0-4C5F-9F32-FBE075DD3904}" type="presParOf" srcId="{365C0238-C301-4C6F-8AB2-107A13AE9E40}" destId="{0965F899-ABB0-4790-AFC6-82DA61D03D54}" srcOrd="0" destOrd="0" presId="urn:microsoft.com/office/officeart/2005/8/layout/chevron1"/>
    <dgm:cxn modelId="{ED2E6D7E-06FE-4972-A200-2AEF1CFC3202}" type="presParOf" srcId="{365C0238-C301-4C6F-8AB2-107A13AE9E40}" destId="{7B52C56B-3492-4148-A301-EA8143BF8281}" srcOrd="1" destOrd="0" presId="urn:microsoft.com/office/officeart/2005/8/layout/chevron1"/>
    <dgm:cxn modelId="{B9F7DD59-C047-46F8-B202-FC913F24C8E2}" type="presParOf" srcId="{69C89558-B166-46BD-9B36-C53E3EAD44E9}" destId="{73352A60-12CE-49A7-BB35-53D9020A9F36}" srcOrd="5" destOrd="0" presId="urn:microsoft.com/office/officeart/2005/8/layout/chevron1"/>
    <dgm:cxn modelId="{52639D7F-594F-4F97-9373-656DF9AA08AD}" type="presParOf" srcId="{69C89558-B166-46BD-9B36-C53E3EAD44E9}" destId="{24630FD3-9244-40B6-8470-1943D6AD17A7}" srcOrd="6" destOrd="0" presId="urn:microsoft.com/office/officeart/2005/8/layout/chevron1"/>
    <dgm:cxn modelId="{3952E0FA-D0EE-4285-9B63-AA5DCFCCC32D}" type="presParOf" srcId="{24630FD3-9244-40B6-8470-1943D6AD17A7}" destId="{BAF4DFCD-CDDA-46AA-813D-1B21D0BC40DC}" srcOrd="0" destOrd="0" presId="urn:microsoft.com/office/officeart/2005/8/layout/chevron1"/>
    <dgm:cxn modelId="{18267453-E7B5-48D1-B0FA-57344D4766C8}" type="presParOf" srcId="{24630FD3-9244-40B6-8470-1943D6AD17A7}" destId="{E89E060D-C1BD-465A-9256-07F790C2B16C}"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7C3064-8FF3-4409-BB93-BB68A9A2931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b-NO"/>
        </a:p>
      </dgm:t>
    </dgm:pt>
    <dgm:pt modelId="{7363898B-8836-431D-B653-27F4B939EA39}">
      <dgm:prSet phldrT="[Tekst]" custT="1"/>
      <dgm:spPr/>
      <dgm:t>
        <a:bodyPr/>
        <a:lstStyle/>
        <a:p>
          <a:r>
            <a:rPr lang="nb-NO" sz="1300" b="1" dirty="0"/>
            <a:t>Utgangspunkt:</a:t>
          </a:r>
          <a:endParaRPr lang="nb-NO" sz="1300" dirty="0"/>
        </a:p>
      </dgm:t>
    </dgm:pt>
    <dgm:pt modelId="{8FD974DB-AFD4-416A-8059-B3126892E3B2}" type="parTrans" cxnId="{E18E9939-5E4B-4754-A356-EB8401B3F7E1}">
      <dgm:prSet/>
      <dgm:spPr/>
      <dgm:t>
        <a:bodyPr/>
        <a:lstStyle/>
        <a:p>
          <a:endParaRPr lang="nb-NO"/>
        </a:p>
      </dgm:t>
    </dgm:pt>
    <dgm:pt modelId="{C747F046-5FF9-4976-AF20-6D2F321B000F}" type="sibTrans" cxnId="{E18E9939-5E4B-4754-A356-EB8401B3F7E1}">
      <dgm:prSet/>
      <dgm:spPr/>
      <dgm:t>
        <a:bodyPr/>
        <a:lstStyle/>
        <a:p>
          <a:endParaRPr lang="nb-NO"/>
        </a:p>
      </dgm:t>
    </dgm:pt>
    <dgm:pt modelId="{795AE247-9BA7-43A6-BE5A-74B2E38F2EB4}">
      <dgm:prSet custT="1"/>
      <dgm:spPr/>
      <dgm:t>
        <a:bodyPr/>
        <a:lstStyle/>
        <a:p>
          <a:r>
            <a:rPr lang="nb-NO" sz="1300" dirty="0" err="1"/>
            <a:t>Pleiar</a:t>
          </a:r>
          <a:r>
            <a:rPr lang="nb-NO" sz="1300" dirty="0"/>
            <a:t> får varsel i </a:t>
          </a:r>
          <a:r>
            <a:rPr lang="nb-NO" sz="1300" dirty="0" err="1"/>
            <a:t>morgonrapport</a:t>
          </a:r>
          <a:r>
            <a:rPr lang="nb-NO" sz="1300" dirty="0"/>
            <a:t>: </a:t>
          </a:r>
          <a:r>
            <a:rPr lang="nb-NO" sz="1300" dirty="0" err="1"/>
            <a:t>auka</a:t>
          </a:r>
          <a:r>
            <a:rPr lang="nb-NO" sz="1300" dirty="0"/>
            <a:t> pustefrekvens.</a:t>
          </a:r>
        </a:p>
      </dgm:t>
    </dgm:pt>
    <dgm:pt modelId="{D25FD02C-33F2-4D5B-9820-D81AAF882D12}" type="parTrans" cxnId="{D1C394E6-9144-48BE-975D-0AE81360BE41}">
      <dgm:prSet/>
      <dgm:spPr/>
      <dgm:t>
        <a:bodyPr/>
        <a:lstStyle/>
        <a:p>
          <a:endParaRPr lang="nb-NO"/>
        </a:p>
      </dgm:t>
    </dgm:pt>
    <dgm:pt modelId="{5616C0D1-0CED-416A-9D1B-3230359AF6CE}" type="sibTrans" cxnId="{D1C394E6-9144-48BE-975D-0AE81360BE41}">
      <dgm:prSet/>
      <dgm:spPr/>
      <dgm:t>
        <a:bodyPr/>
        <a:lstStyle/>
        <a:p>
          <a:endParaRPr lang="nb-NO"/>
        </a:p>
      </dgm:t>
    </dgm:pt>
    <dgm:pt modelId="{BC00187C-DA59-4291-B752-A6D331D85EEC}">
      <dgm:prSet custT="1"/>
      <dgm:spPr/>
      <dgm:t>
        <a:bodyPr/>
        <a:lstStyle/>
        <a:p>
          <a:r>
            <a:rPr lang="nb-NO" sz="1300" dirty="0"/>
            <a:t>Tek vitale </a:t>
          </a:r>
          <a:r>
            <a:rPr lang="nb-NO" sz="1300" dirty="0" err="1"/>
            <a:t>målingar</a:t>
          </a:r>
          <a:r>
            <a:rPr lang="nb-NO" sz="1300" dirty="0"/>
            <a:t> – CRP: 38</a:t>
          </a:r>
        </a:p>
      </dgm:t>
    </dgm:pt>
    <dgm:pt modelId="{87AA8AF5-AA6F-4ECA-B2F6-5BAFCD03CBD8}" type="parTrans" cxnId="{7EC948FB-EAFC-4062-B3DE-3A495AB4D34B}">
      <dgm:prSet/>
      <dgm:spPr/>
      <dgm:t>
        <a:bodyPr/>
        <a:lstStyle/>
        <a:p>
          <a:endParaRPr lang="nb-NO"/>
        </a:p>
      </dgm:t>
    </dgm:pt>
    <dgm:pt modelId="{B6A02EF8-4878-46C2-AA4E-3060A55E97AE}" type="sibTrans" cxnId="{7EC948FB-EAFC-4062-B3DE-3A495AB4D34B}">
      <dgm:prSet/>
      <dgm:spPr/>
      <dgm:t>
        <a:bodyPr/>
        <a:lstStyle/>
        <a:p>
          <a:endParaRPr lang="nb-NO"/>
        </a:p>
      </dgm:t>
    </dgm:pt>
    <dgm:pt modelId="{4C540E03-57B8-4F97-A0EA-829E2AE5A211}">
      <dgm:prSet custT="1"/>
      <dgm:spPr/>
      <dgm:t>
        <a:bodyPr/>
        <a:lstStyle/>
        <a:p>
          <a:r>
            <a:rPr lang="nb-NO" sz="1300" b="1" dirty="0"/>
            <a:t>Tiltak:</a:t>
          </a:r>
          <a:endParaRPr lang="nb-NO" sz="1300" dirty="0"/>
        </a:p>
      </dgm:t>
    </dgm:pt>
    <dgm:pt modelId="{07B451BE-D750-48F9-AE5C-9406D4A133D7}" type="parTrans" cxnId="{FAA6AF8C-8E53-4CC0-86B0-5A1AED26DEA1}">
      <dgm:prSet/>
      <dgm:spPr/>
      <dgm:t>
        <a:bodyPr/>
        <a:lstStyle/>
        <a:p>
          <a:endParaRPr lang="nb-NO"/>
        </a:p>
      </dgm:t>
    </dgm:pt>
    <dgm:pt modelId="{C811C8D6-78F8-455A-8C8E-8DDE84178B0C}" type="sibTrans" cxnId="{FAA6AF8C-8E53-4CC0-86B0-5A1AED26DEA1}">
      <dgm:prSet/>
      <dgm:spPr/>
      <dgm:t>
        <a:bodyPr/>
        <a:lstStyle/>
        <a:p>
          <a:endParaRPr lang="nb-NO"/>
        </a:p>
      </dgm:t>
    </dgm:pt>
    <dgm:pt modelId="{8639EA78-538F-482E-9FF3-67547D714663}">
      <dgm:prSet custT="1"/>
      <dgm:spPr/>
      <dgm:t>
        <a:bodyPr/>
        <a:lstStyle/>
        <a:p>
          <a:r>
            <a:rPr lang="nb-NO" sz="1300" dirty="0" err="1"/>
            <a:t>Kontaktar</a:t>
          </a:r>
          <a:r>
            <a:rPr lang="nb-NO" sz="1300" dirty="0"/>
            <a:t> legevakt.</a:t>
          </a:r>
        </a:p>
      </dgm:t>
    </dgm:pt>
    <dgm:pt modelId="{1ED93C55-5231-46A3-8A07-5FB793826087}" type="parTrans" cxnId="{5FB0A64B-D172-42EC-B8A0-30BCF599BCF2}">
      <dgm:prSet/>
      <dgm:spPr/>
      <dgm:t>
        <a:bodyPr/>
        <a:lstStyle/>
        <a:p>
          <a:endParaRPr lang="nb-NO"/>
        </a:p>
      </dgm:t>
    </dgm:pt>
    <dgm:pt modelId="{EB2954BC-95B0-4BDF-8E6C-87C30F0A8E9F}" type="sibTrans" cxnId="{5FB0A64B-D172-42EC-B8A0-30BCF599BCF2}">
      <dgm:prSet/>
      <dgm:spPr/>
      <dgm:t>
        <a:bodyPr/>
        <a:lstStyle/>
        <a:p>
          <a:endParaRPr lang="nb-NO"/>
        </a:p>
      </dgm:t>
    </dgm:pt>
    <dgm:pt modelId="{01311E59-77FD-4CB1-9FF6-7EB3C4980533}">
      <dgm:prSet custT="1"/>
      <dgm:spPr/>
      <dgm:t>
        <a:bodyPr/>
        <a:lstStyle/>
        <a:p>
          <a:r>
            <a:rPr lang="nb-NO" sz="1300" dirty="0"/>
            <a:t>Lege </a:t>
          </a:r>
          <a:r>
            <a:rPr lang="nb-NO" sz="1300" dirty="0" err="1"/>
            <a:t>startar</a:t>
          </a:r>
          <a:r>
            <a:rPr lang="nb-NO" sz="1300" dirty="0"/>
            <a:t> 5 </a:t>
          </a:r>
          <a:r>
            <a:rPr lang="nb-NO" sz="1300" dirty="0" err="1"/>
            <a:t>dagars</a:t>
          </a:r>
          <a:r>
            <a:rPr lang="nb-NO" sz="1300" dirty="0"/>
            <a:t> antibiotikakur.</a:t>
          </a:r>
        </a:p>
      </dgm:t>
    </dgm:pt>
    <dgm:pt modelId="{D717DFC1-1B8B-4D09-AB44-C9C0F54A0352}" type="parTrans" cxnId="{7547AAAE-DA98-4BD8-B321-225D4175846A}">
      <dgm:prSet/>
      <dgm:spPr/>
      <dgm:t>
        <a:bodyPr/>
        <a:lstStyle/>
        <a:p>
          <a:endParaRPr lang="nb-NO"/>
        </a:p>
      </dgm:t>
    </dgm:pt>
    <dgm:pt modelId="{C61D39CD-9AEC-4BB8-B659-B7D27CDCAD3C}" type="sibTrans" cxnId="{7547AAAE-DA98-4BD8-B321-225D4175846A}">
      <dgm:prSet/>
      <dgm:spPr/>
      <dgm:t>
        <a:bodyPr/>
        <a:lstStyle/>
        <a:p>
          <a:endParaRPr lang="nb-NO"/>
        </a:p>
      </dgm:t>
    </dgm:pt>
    <dgm:pt modelId="{86ACF82E-2A9A-4377-ACDF-998F2D42956E}">
      <dgm:prSet custT="1"/>
      <dgm:spPr/>
      <dgm:t>
        <a:bodyPr/>
        <a:lstStyle/>
        <a:p>
          <a:r>
            <a:rPr lang="nb-NO" sz="1300" b="1" dirty="0"/>
            <a:t>Behandling og oppfølging:</a:t>
          </a:r>
          <a:endParaRPr lang="nb-NO" sz="1300" dirty="0"/>
        </a:p>
      </dgm:t>
    </dgm:pt>
    <dgm:pt modelId="{3F7DCD39-D571-49FA-9491-21347835D32F}" type="parTrans" cxnId="{8F33FB33-BDB5-4B60-8EF2-7A1AE734452B}">
      <dgm:prSet/>
      <dgm:spPr/>
      <dgm:t>
        <a:bodyPr/>
        <a:lstStyle/>
        <a:p>
          <a:endParaRPr lang="nb-NO"/>
        </a:p>
      </dgm:t>
    </dgm:pt>
    <dgm:pt modelId="{C18F5B73-4539-460E-B2FC-4E28A005A54D}" type="sibTrans" cxnId="{8F33FB33-BDB5-4B60-8EF2-7A1AE734452B}">
      <dgm:prSet/>
      <dgm:spPr/>
      <dgm:t>
        <a:bodyPr/>
        <a:lstStyle/>
        <a:p>
          <a:endParaRPr lang="nb-NO"/>
        </a:p>
      </dgm:t>
    </dgm:pt>
    <dgm:pt modelId="{0F186973-CAA6-4981-AAFB-EFE3B70B85E0}">
      <dgm:prSet custT="1"/>
      <dgm:spPr/>
      <dgm:t>
        <a:bodyPr/>
        <a:lstStyle/>
        <a:p>
          <a:r>
            <a:rPr lang="nb-NO" sz="1300" dirty="0"/>
            <a:t>Pasienten blir lagt inn på kommunal korttidsavdeling i 5 </a:t>
          </a:r>
          <a:r>
            <a:rPr lang="nb-NO" sz="1300" dirty="0" err="1"/>
            <a:t>dagar</a:t>
          </a:r>
          <a:r>
            <a:rPr lang="nb-NO" sz="1300" dirty="0"/>
            <a:t> og får behandling der. </a:t>
          </a:r>
        </a:p>
      </dgm:t>
    </dgm:pt>
    <dgm:pt modelId="{9478DC5D-E545-45B5-BD0B-D6B978A50426}" type="parTrans" cxnId="{DFB1149D-1F65-4EB3-BCFF-A771EF1BBA7E}">
      <dgm:prSet/>
      <dgm:spPr/>
      <dgm:t>
        <a:bodyPr/>
        <a:lstStyle/>
        <a:p>
          <a:endParaRPr lang="nb-NO"/>
        </a:p>
      </dgm:t>
    </dgm:pt>
    <dgm:pt modelId="{04779DDB-495E-48E2-8B80-933756125F6D}" type="sibTrans" cxnId="{DFB1149D-1F65-4EB3-BCFF-A771EF1BBA7E}">
      <dgm:prSet/>
      <dgm:spPr/>
      <dgm:t>
        <a:bodyPr/>
        <a:lstStyle/>
        <a:p>
          <a:endParaRPr lang="nb-NO"/>
        </a:p>
      </dgm:t>
    </dgm:pt>
    <dgm:pt modelId="{08AAD4CF-62E3-4E90-B892-6AD0E5B17E9A}">
      <dgm:prSet custT="1"/>
      <dgm:spPr/>
      <dgm:t>
        <a:bodyPr/>
        <a:lstStyle/>
        <a:p>
          <a:r>
            <a:rPr lang="nb-NO" sz="1300" b="1" dirty="0"/>
            <a:t>Etterbehandling</a:t>
          </a:r>
        </a:p>
      </dgm:t>
    </dgm:pt>
    <dgm:pt modelId="{9731FD61-744D-4E25-AE45-ACDCE502A10F}" type="parTrans" cxnId="{4004407B-E9A2-4E8C-B2B8-918AE85C843F}">
      <dgm:prSet/>
      <dgm:spPr/>
      <dgm:t>
        <a:bodyPr/>
        <a:lstStyle/>
        <a:p>
          <a:endParaRPr lang="nb-NO"/>
        </a:p>
      </dgm:t>
    </dgm:pt>
    <dgm:pt modelId="{CD12AAA1-E9F6-4AFF-B5B3-AA15A5BAA312}" type="sibTrans" cxnId="{4004407B-E9A2-4E8C-B2B8-918AE85C843F}">
      <dgm:prSet/>
      <dgm:spPr/>
      <dgm:t>
        <a:bodyPr/>
        <a:lstStyle/>
        <a:p>
          <a:endParaRPr lang="nb-NO"/>
        </a:p>
      </dgm:t>
    </dgm:pt>
    <dgm:pt modelId="{DB436623-D815-41F1-AD97-A4D4B609AADA}">
      <dgm:prSet custT="1"/>
      <dgm:spPr/>
      <dgm:t>
        <a:bodyPr/>
        <a:lstStyle/>
        <a:p>
          <a:r>
            <a:rPr lang="nb-NO" sz="1300" dirty="0"/>
            <a:t>Får ekstra oppfølging </a:t>
          </a:r>
          <a:r>
            <a:rPr lang="nb-NO" sz="1300" dirty="0" err="1"/>
            <a:t>frå</a:t>
          </a:r>
          <a:r>
            <a:rPr lang="nb-NO" sz="1300" dirty="0"/>
            <a:t> pleiepersonell i </a:t>
          </a:r>
          <a:r>
            <a:rPr lang="nb-NO" sz="1300" dirty="0" err="1"/>
            <a:t>nokre</a:t>
          </a:r>
          <a:r>
            <a:rPr lang="nb-NO" sz="1300" dirty="0"/>
            <a:t> </a:t>
          </a:r>
          <a:r>
            <a:rPr lang="nb-NO" sz="1300" dirty="0" err="1"/>
            <a:t>dagar</a:t>
          </a:r>
          <a:r>
            <a:rPr lang="nb-NO" sz="1300" dirty="0"/>
            <a:t> etter behandlinga er ferdig. </a:t>
          </a:r>
          <a:endParaRPr lang="nb-NO" sz="1300" b="0" dirty="0"/>
        </a:p>
      </dgm:t>
    </dgm:pt>
    <dgm:pt modelId="{2CE0FF09-5943-435E-BDA5-EEAB001A9F75}" type="parTrans" cxnId="{8BC17FD9-5019-4667-80B1-587A5A2F00E5}">
      <dgm:prSet/>
      <dgm:spPr/>
      <dgm:t>
        <a:bodyPr/>
        <a:lstStyle/>
        <a:p>
          <a:endParaRPr lang="nb-NO"/>
        </a:p>
      </dgm:t>
    </dgm:pt>
    <dgm:pt modelId="{F63F84F1-FEF4-4576-B575-0632B4ADFB1F}" type="sibTrans" cxnId="{8BC17FD9-5019-4667-80B1-587A5A2F00E5}">
      <dgm:prSet/>
      <dgm:spPr/>
      <dgm:t>
        <a:bodyPr/>
        <a:lstStyle/>
        <a:p>
          <a:endParaRPr lang="nb-NO"/>
        </a:p>
      </dgm:t>
    </dgm:pt>
    <dgm:pt modelId="{69C89558-B166-46BD-9B36-C53E3EAD44E9}" type="pres">
      <dgm:prSet presAssocID="{3E7C3064-8FF3-4409-BB93-BB68A9A29315}" presName="Name0" presStyleCnt="0">
        <dgm:presLayoutVars>
          <dgm:dir/>
          <dgm:animLvl val="lvl"/>
          <dgm:resizeHandles val="exact"/>
        </dgm:presLayoutVars>
      </dgm:prSet>
      <dgm:spPr/>
    </dgm:pt>
    <dgm:pt modelId="{F5359204-93EF-4C94-802D-06D4F09C80A4}" type="pres">
      <dgm:prSet presAssocID="{7363898B-8836-431D-B653-27F4B939EA39}" presName="composite" presStyleCnt="0"/>
      <dgm:spPr/>
    </dgm:pt>
    <dgm:pt modelId="{B0CBCB96-C06D-468C-82E2-A67ED9A16C78}" type="pres">
      <dgm:prSet presAssocID="{7363898B-8836-431D-B653-27F4B939EA39}" presName="parTx" presStyleLbl="node1" presStyleIdx="0" presStyleCnt="4">
        <dgm:presLayoutVars>
          <dgm:chMax val="0"/>
          <dgm:chPref val="0"/>
          <dgm:bulletEnabled val="1"/>
        </dgm:presLayoutVars>
      </dgm:prSet>
      <dgm:spPr/>
    </dgm:pt>
    <dgm:pt modelId="{50AB8DD4-F7F1-42CE-B2D9-07236CC1F275}" type="pres">
      <dgm:prSet presAssocID="{7363898B-8836-431D-B653-27F4B939EA39}" presName="desTx" presStyleLbl="revTx" presStyleIdx="0" presStyleCnt="4">
        <dgm:presLayoutVars>
          <dgm:bulletEnabled val="1"/>
        </dgm:presLayoutVars>
      </dgm:prSet>
      <dgm:spPr/>
    </dgm:pt>
    <dgm:pt modelId="{74F1A0C9-FD4A-4C65-97BF-845752431518}" type="pres">
      <dgm:prSet presAssocID="{C747F046-5FF9-4976-AF20-6D2F321B000F}" presName="space" presStyleCnt="0"/>
      <dgm:spPr/>
    </dgm:pt>
    <dgm:pt modelId="{D744A0EC-1B16-4948-8ADB-4C561A222233}" type="pres">
      <dgm:prSet presAssocID="{4C540E03-57B8-4F97-A0EA-829E2AE5A211}" presName="composite" presStyleCnt="0"/>
      <dgm:spPr/>
    </dgm:pt>
    <dgm:pt modelId="{7D346B18-51D6-4B12-8D77-82B3A4D9DC23}" type="pres">
      <dgm:prSet presAssocID="{4C540E03-57B8-4F97-A0EA-829E2AE5A211}" presName="parTx" presStyleLbl="node1" presStyleIdx="1" presStyleCnt="4">
        <dgm:presLayoutVars>
          <dgm:chMax val="0"/>
          <dgm:chPref val="0"/>
          <dgm:bulletEnabled val="1"/>
        </dgm:presLayoutVars>
      </dgm:prSet>
      <dgm:spPr/>
    </dgm:pt>
    <dgm:pt modelId="{8F81A7F1-F965-4AFB-A116-4CCE0A103565}" type="pres">
      <dgm:prSet presAssocID="{4C540E03-57B8-4F97-A0EA-829E2AE5A211}" presName="desTx" presStyleLbl="revTx" presStyleIdx="1" presStyleCnt="4">
        <dgm:presLayoutVars>
          <dgm:bulletEnabled val="1"/>
        </dgm:presLayoutVars>
      </dgm:prSet>
      <dgm:spPr/>
    </dgm:pt>
    <dgm:pt modelId="{81FA56BE-75D6-4044-A19F-7CA517B7A274}" type="pres">
      <dgm:prSet presAssocID="{C811C8D6-78F8-455A-8C8E-8DDE84178B0C}" presName="space" presStyleCnt="0"/>
      <dgm:spPr/>
    </dgm:pt>
    <dgm:pt modelId="{D65926F6-706A-4613-B11A-B43493C6C19F}" type="pres">
      <dgm:prSet presAssocID="{86ACF82E-2A9A-4377-ACDF-998F2D42956E}" presName="composite" presStyleCnt="0"/>
      <dgm:spPr/>
    </dgm:pt>
    <dgm:pt modelId="{2D4EE86A-F7DC-4F79-BC93-367774A74383}" type="pres">
      <dgm:prSet presAssocID="{86ACF82E-2A9A-4377-ACDF-998F2D42956E}" presName="parTx" presStyleLbl="node1" presStyleIdx="2" presStyleCnt="4">
        <dgm:presLayoutVars>
          <dgm:chMax val="0"/>
          <dgm:chPref val="0"/>
          <dgm:bulletEnabled val="1"/>
        </dgm:presLayoutVars>
      </dgm:prSet>
      <dgm:spPr/>
    </dgm:pt>
    <dgm:pt modelId="{0BD36AAC-6F38-4434-88BE-7D9EA4426B35}" type="pres">
      <dgm:prSet presAssocID="{86ACF82E-2A9A-4377-ACDF-998F2D42956E}" presName="desTx" presStyleLbl="revTx" presStyleIdx="2" presStyleCnt="4">
        <dgm:presLayoutVars>
          <dgm:bulletEnabled val="1"/>
        </dgm:presLayoutVars>
      </dgm:prSet>
      <dgm:spPr/>
    </dgm:pt>
    <dgm:pt modelId="{358748D7-627D-4B3B-B5D1-77F145F90B56}" type="pres">
      <dgm:prSet presAssocID="{C18F5B73-4539-460E-B2FC-4E28A005A54D}" presName="space" presStyleCnt="0"/>
      <dgm:spPr/>
    </dgm:pt>
    <dgm:pt modelId="{47AB44EC-4525-4E8F-8258-6DF21B1385D1}" type="pres">
      <dgm:prSet presAssocID="{08AAD4CF-62E3-4E90-B892-6AD0E5B17E9A}" presName="composite" presStyleCnt="0"/>
      <dgm:spPr/>
    </dgm:pt>
    <dgm:pt modelId="{B4692C31-B59C-4D9D-BDD1-0A7B9179006C}" type="pres">
      <dgm:prSet presAssocID="{08AAD4CF-62E3-4E90-B892-6AD0E5B17E9A}" presName="parTx" presStyleLbl="node1" presStyleIdx="3" presStyleCnt="4">
        <dgm:presLayoutVars>
          <dgm:chMax val="0"/>
          <dgm:chPref val="0"/>
          <dgm:bulletEnabled val="1"/>
        </dgm:presLayoutVars>
      </dgm:prSet>
      <dgm:spPr/>
    </dgm:pt>
    <dgm:pt modelId="{11851372-F994-4F40-AAC3-65A5B07934AB}" type="pres">
      <dgm:prSet presAssocID="{08AAD4CF-62E3-4E90-B892-6AD0E5B17E9A}" presName="desTx" presStyleLbl="revTx" presStyleIdx="3" presStyleCnt="4">
        <dgm:presLayoutVars>
          <dgm:bulletEnabled val="1"/>
        </dgm:presLayoutVars>
      </dgm:prSet>
      <dgm:spPr/>
    </dgm:pt>
  </dgm:ptLst>
  <dgm:cxnLst>
    <dgm:cxn modelId="{8F33FB33-BDB5-4B60-8EF2-7A1AE734452B}" srcId="{3E7C3064-8FF3-4409-BB93-BB68A9A29315}" destId="{86ACF82E-2A9A-4377-ACDF-998F2D42956E}" srcOrd="2" destOrd="0" parTransId="{3F7DCD39-D571-49FA-9491-21347835D32F}" sibTransId="{C18F5B73-4539-460E-B2FC-4E28A005A54D}"/>
    <dgm:cxn modelId="{E18E9939-5E4B-4754-A356-EB8401B3F7E1}" srcId="{3E7C3064-8FF3-4409-BB93-BB68A9A29315}" destId="{7363898B-8836-431D-B653-27F4B939EA39}" srcOrd="0" destOrd="0" parTransId="{8FD974DB-AFD4-416A-8059-B3126892E3B2}" sibTransId="{C747F046-5FF9-4976-AF20-6D2F321B000F}"/>
    <dgm:cxn modelId="{D576943C-085D-4355-9D9B-3EE24078E66D}" type="presOf" srcId="{DB436623-D815-41F1-AD97-A4D4B609AADA}" destId="{11851372-F994-4F40-AAC3-65A5B07934AB}" srcOrd="0" destOrd="0" presId="urn:microsoft.com/office/officeart/2005/8/layout/chevron1"/>
    <dgm:cxn modelId="{D993D43E-B9EB-467B-8867-09C34870417B}" type="presOf" srcId="{08AAD4CF-62E3-4E90-B892-6AD0E5B17E9A}" destId="{B4692C31-B59C-4D9D-BDD1-0A7B9179006C}" srcOrd="0" destOrd="0" presId="urn:microsoft.com/office/officeart/2005/8/layout/chevron1"/>
    <dgm:cxn modelId="{5E518562-47B3-4BA2-8BC6-51D204091DC2}" type="presOf" srcId="{86ACF82E-2A9A-4377-ACDF-998F2D42956E}" destId="{2D4EE86A-F7DC-4F79-BC93-367774A74383}" srcOrd="0" destOrd="0" presId="urn:microsoft.com/office/officeart/2005/8/layout/chevron1"/>
    <dgm:cxn modelId="{5FB0A64B-D172-42EC-B8A0-30BCF599BCF2}" srcId="{4C540E03-57B8-4F97-A0EA-829E2AE5A211}" destId="{8639EA78-538F-482E-9FF3-67547D714663}" srcOrd="0" destOrd="0" parTransId="{1ED93C55-5231-46A3-8A07-5FB793826087}" sibTransId="{EB2954BC-95B0-4BDF-8E6C-87C30F0A8E9F}"/>
    <dgm:cxn modelId="{5BC3864E-1B9B-4C0B-B09D-BBD17F705ABE}" type="presOf" srcId="{8639EA78-538F-482E-9FF3-67547D714663}" destId="{8F81A7F1-F965-4AFB-A116-4CCE0A103565}" srcOrd="0" destOrd="0" presId="urn:microsoft.com/office/officeart/2005/8/layout/chevron1"/>
    <dgm:cxn modelId="{91100973-F739-4D5C-A979-917623A9B827}" type="presOf" srcId="{7363898B-8836-431D-B653-27F4B939EA39}" destId="{B0CBCB96-C06D-468C-82E2-A67ED9A16C78}" srcOrd="0" destOrd="0" presId="urn:microsoft.com/office/officeart/2005/8/layout/chevron1"/>
    <dgm:cxn modelId="{95E61E77-B402-4C3D-82F7-0846546D135D}" type="presOf" srcId="{BC00187C-DA59-4291-B752-A6D331D85EEC}" destId="{50AB8DD4-F7F1-42CE-B2D9-07236CC1F275}" srcOrd="0" destOrd="1" presId="urn:microsoft.com/office/officeart/2005/8/layout/chevron1"/>
    <dgm:cxn modelId="{4004407B-E9A2-4E8C-B2B8-918AE85C843F}" srcId="{3E7C3064-8FF3-4409-BB93-BB68A9A29315}" destId="{08AAD4CF-62E3-4E90-B892-6AD0E5B17E9A}" srcOrd="3" destOrd="0" parTransId="{9731FD61-744D-4E25-AE45-ACDCE502A10F}" sibTransId="{CD12AAA1-E9F6-4AFF-B5B3-AA15A5BAA312}"/>
    <dgm:cxn modelId="{C8C43D8B-AECA-47D5-8F91-0B18A985DBA6}" type="presOf" srcId="{795AE247-9BA7-43A6-BE5A-74B2E38F2EB4}" destId="{50AB8DD4-F7F1-42CE-B2D9-07236CC1F275}" srcOrd="0" destOrd="0" presId="urn:microsoft.com/office/officeart/2005/8/layout/chevron1"/>
    <dgm:cxn modelId="{FAA6AF8C-8E53-4CC0-86B0-5A1AED26DEA1}" srcId="{3E7C3064-8FF3-4409-BB93-BB68A9A29315}" destId="{4C540E03-57B8-4F97-A0EA-829E2AE5A211}" srcOrd="1" destOrd="0" parTransId="{07B451BE-D750-48F9-AE5C-9406D4A133D7}" sibTransId="{C811C8D6-78F8-455A-8C8E-8DDE84178B0C}"/>
    <dgm:cxn modelId="{DFB1149D-1F65-4EB3-BCFF-A771EF1BBA7E}" srcId="{86ACF82E-2A9A-4377-ACDF-998F2D42956E}" destId="{0F186973-CAA6-4981-AAFB-EFE3B70B85E0}" srcOrd="0" destOrd="0" parTransId="{9478DC5D-E545-45B5-BD0B-D6B978A50426}" sibTransId="{04779DDB-495E-48E2-8B80-933756125F6D}"/>
    <dgm:cxn modelId="{136764A5-6BDD-47F2-B5C4-F58FCE96DD05}" type="presOf" srcId="{4C540E03-57B8-4F97-A0EA-829E2AE5A211}" destId="{7D346B18-51D6-4B12-8D77-82B3A4D9DC23}" srcOrd="0" destOrd="0" presId="urn:microsoft.com/office/officeart/2005/8/layout/chevron1"/>
    <dgm:cxn modelId="{7547AAAE-DA98-4BD8-B321-225D4175846A}" srcId="{4C540E03-57B8-4F97-A0EA-829E2AE5A211}" destId="{01311E59-77FD-4CB1-9FF6-7EB3C4980533}" srcOrd="1" destOrd="0" parTransId="{D717DFC1-1B8B-4D09-AB44-C9C0F54A0352}" sibTransId="{C61D39CD-9AEC-4BB8-B659-B7D27CDCAD3C}"/>
    <dgm:cxn modelId="{5DB9ABC4-0C52-4CEC-9A52-88DD50FA76F9}" type="presOf" srcId="{01311E59-77FD-4CB1-9FF6-7EB3C4980533}" destId="{8F81A7F1-F965-4AFB-A116-4CCE0A103565}" srcOrd="0" destOrd="1" presId="urn:microsoft.com/office/officeart/2005/8/layout/chevron1"/>
    <dgm:cxn modelId="{4651CBD5-6635-44F1-A042-AD8D11DFBD57}" type="presOf" srcId="{3E7C3064-8FF3-4409-BB93-BB68A9A29315}" destId="{69C89558-B166-46BD-9B36-C53E3EAD44E9}" srcOrd="0" destOrd="0" presId="urn:microsoft.com/office/officeart/2005/8/layout/chevron1"/>
    <dgm:cxn modelId="{8BC17FD9-5019-4667-80B1-587A5A2F00E5}" srcId="{08AAD4CF-62E3-4E90-B892-6AD0E5B17E9A}" destId="{DB436623-D815-41F1-AD97-A4D4B609AADA}" srcOrd="0" destOrd="0" parTransId="{2CE0FF09-5943-435E-BDA5-EEAB001A9F75}" sibTransId="{F63F84F1-FEF4-4576-B575-0632B4ADFB1F}"/>
    <dgm:cxn modelId="{D1C394E6-9144-48BE-975D-0AE81360BE41}" srcId="{7363898B-8836-431D-B653-27F4B939EA39}" destId="{795AE247-9BA7-43A6-BE5A-74B2E38F2EB4}" srcOrd="0" destOrd="0" parTransId="{D25FD02C-33F2-4D5B-9820-D81AAF882D12}" sibTransId="{5616C0D1-0CED-416A-9D1B-3230359AF6CE}"/>
    <dgm:cxn modelId="{7EC948FB-EAFC-4062-B3DE-3A495AB4D34B}" srcId="{7363898B-8836-431D-B653-27F4B939EA39}" destId="{BC00187C-DA59-4291-B752-A6D331D85EEC}" srcOrd="1" destOrd="0" parTransId="{87AA8AF5-AA6F-4ECA-B2F6-5BAFCD03CBD8}" sibTransId="{B6A02EF8-4878-46C2-AA4E-3060A55E97AE}"/>
    <dgm:cxn modelId="{229B78FE-5AB9-4A1E-AF08-62A2B1C86977}" type="presOf" srcId="{0F186973-CAA6-4981-AAFB-EFE3B70B85E0}" destId="{0BD36AAC-6F38-4434-88BE-7D9EA4426B35}" srcOrd="0" destOrd="0" presId="urn:microsoft.com/office/officeart/2005/8/layout/chevron1"/>
    <dgm:cxn modelId="{F34111E9-BDB6-48FF-87CD-BF4C1C392979}" type="presParOf" srcId="{69C89558-B166-46BD-9B36-C53E3EAD44E9}" destId="{F5359204-93EF-4C94-802D-06D4F09C80A4}" srcOrd="0" destOrd="0" presId="urn:microsoft.com/office/officeart/2005/8/layout/chevron1"/>
    <dgm:cxn modelId="{2083CEB5-0F41-4442-BF7F-62B4D7C09A1A}" type="presParOf" srcId="{F5359204-93EF-4C94-802D-06D4F09C80A4}" destId="{B0CBCB96-C06D-468C-82E2-A67ED9A16C78}" srcOrd="0" destOrd="0" presId="urn:microsoft.com/office/officeart/2005/8/layout/chevron1"/>
    <dgm:cxn modelId="{CEEC9DEB-2340-4EC0-8577-727F2BC37EAE}" type="presParOf" srcId="{F5359204-93EF-4C94-802D-06D4F09C80A4}" destId="{50AB8DD4-F7F1-42CE-B2D9-07236CC1F275}" srcOrd="1" destOrd="0" presId="urn:microsoft.com/office/officeart/2005/8/layout/chevron1"/>
    <dgm:cxn modelId="{20D29733-71A2-4B40-8C53-5E1E5DB14A1F}" type="presParOf" srcId="{69C89558-B166-46BD-9B36-C53E3EAD44E9}" destId="{74F1A0C9-FD4A-4C65-97BF-845752431518}" srcOrd="1" destOrd="0" presId="urn:microsoft.com/office/officeart/2005/8/layout/chevron1"/>
    <dgm:cxn modelId="{FDC36ACF-A148-4D87-B5AB-58A9EAFC3A77}" type="presParOf" srcId="{69C89558-B166-46BD-9B36-C53E3EAD44E9}" destId="{D744A0EC-1B16-4948-8ADB-4C561A222233}" srcOrd="2" destOrd="0" presId="urn:microsoft.com/office/officeart/2005/8/layout/chevron1"/>
    <dgm:cxn modelId="{7C508BA6-FC9F-457C-BCB6-59736AA3F1E3}" type="presParOf" srcId="{D744A0EC-1B16-4948-8ADB-4C561A222233}" destId="{7D346B18-51D6-4B12-8D77-82B3A4D9DC23}" srcOrd="0" destOrd="0" presId="urn:microsoft.com/office/officeart/2005/8/layout/chevron1"/>
    <dgm:cxn modelId="{EA26ABCF-F55B-45B8-923F-6594DE3C923A}" type="presParOf" srcId="{D744A0EC-1B16-4948-8ADB-4C561A222233}" destId="{8F81A7F1-F965-4AFB-A116-4CCE0A103565}" srcOrd="1" destOrd="0" presId="urn:microsoft.com/office/officeart/2005/8/layout/chevron1"/>
    <dgm:cxn modelId="{355BFD6C-E3AA-40AC-976D-EC8B35DE4CBD}" type="presParOf" srcId="{69C89558-B166-46BD-9B36-C53E3EAD44E9}" destId="{81FA56BE-75D6-4044-A19F-7CA517B7A274}" srcOrd="3" destOrd="0" presId="urn:microsoft.com/office/officeart/2005/8/layout/chevron1"/>
    <dgm:cxn modelId="{BC1B5A6D-3FA9-4915-91DE-FD213A75D277}" type="presParOf" srcId="{69C89558-B166-46BD-9B36-C53E3EAD44E9}" destId="{D65926F6-706A-4613-B11A-B43493C6C19F}" srcOrd="4" destOrd="0" presId="urn:microsoft.com/office/officeart/2005/8/layout/chevron1"/>
    <dgm:cxn modelId="{04A132E1-CD72-4C56-93B0-91AB1740D920}" type="presParOf" srcId="{D65926F6-706A-4613-B11A-B43493C6C19F}" destId="{2D4EE86A-F7DC-4F79-BC93-367774A74383}" srcOrd="0" destOrd="0" presId="urn:microsoft.com/office/officeart/2005/8/layout/chevron1"/>
    <dgm:cxn modelId="{A6403475-9F42-498B-9883-86F90AA9E434}" type="presParOf" srcId="{D65926F6-706A-4613-B11A-B43493C6C19F}" destId="{0BD36AAC-6F38-4434-88BE-7D9EA4426B35}" srcOrd="1" destOrd="0" presId="urn:microsoft.com/office/officeart/2005/8/layout/chevron1"/>
    <dgm:cxn modelId="{92E96B2E-F1FC-4D19-8AFF-AC984DC920D3}" type="presParOf" srcId="{69C89558-B166-46BD-9B36-C53E3EAD44E9}" destId="{358748D7-627D-4B3B-B5D1-77F145F90B56}" srcOrd="5" destOrd="0" presId="urn:microsoft.com/office/officeart/2005/8/layout/chevron1"/>
    <dgm:cxn modelId="{F9185B1C-1CFE-4162-A653-5FDD2F17CDA0}" type="presParOf" srcId="{69C89558-B166-46BD-9B36-C53E3EAD44E9}" destId="{47AB44EC-4525-4E8F-8258-6DF21B1385D1}" srcOrd="6" destOrd="0" presId="urn:microsoft.com/office/officeart/2005/8/layout/chevron1"/>
    <dgm:cxn modelId="{0DE16159-04D8-4B9B-9407-49658FA3836C}" type="presParOf" srcId="{47AB44EC-4525-4E8F-8258-6DF21B1385D1}" destId="{B4692C31-B59C-4D9D-BDD1-0A7B9179006C}" srcOrd="0" destOrd="0" presId="urn:microsoft.com/office/officeart/2005/8/layout/chevron1"/>
    <dgm:cxn modelId="{C0B875BE-F961-4374-BFBE-127A44FF5CE1}" type="presParOf" srcId="{47AB44EC-4525-4E8F-8258-6DF21B1385D1}" destId="{11851372-F994-4F40-AAC3-65A5B07934AB}"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BEEDB-D864-4B5D-B1E7-9577E5AE6AB7}">
      <dsp:nvSpPr>
        <dsp:cNvPr id="0" name=""/>
        <dsp:cNvSpPr/>
      </dsp:nvSpPr>
      <dsp:spPr>
        <a:xfrm>
          <a:off x="0" y="1050752"/>
          <a:ext cx="1584000" cy="2159995"/>
        </a:xfrm>
        <a:prstGeom prst="roundRect">
          <a:avLst>
            <a:gd name="adj" fmla="val 10000"/>
          </a:avLst>
        </a:prstGeom>
        <a:solidFill>
          <a:schemeClr val="tx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nb-NO" sz="1600" kern="1200"/>
        </a:p>
        <a:p>
          <a:pPr marL="0" lvl="0" indent="0" algn="ctr" defTabSz="711200">
            <a:lnSpc>
              <a:spcPct val="90000"/>
            </a:lnSpc>
            <a:spcBef>
              <a:spcPct val="0"/>
            </a:spcBef>
            <a:spcAft>
              <a:spcPct val="35000"/>
            </a:spcAft>
            <a:buNone/>
          </a:pPr>
          <a:endParaRPr lang="nb-NO" sz="1600" kern="1200"/>
        </a:p>
        <a:p>
          <a:pPr marL="0" lvl="0" indent="0" algn="ctr" defTabSz="711200">
            <a:lnSpc>
              <a:spcPct val="90000"/>
            </a:lnSpc>
            <a:spcBef>
              <a:spcPct val="0"/>
            </a:spcBef>
            <a:spcAft>
              <a:spcPct val="35000"/>
            </a:spcAft>
            <a:buNone/>
          </a:pPr>
          <a:r>
            <a:rPr lang="nb-NO" sz="1600" kern="1200"/>
            <a:t>Nytt tiltak</a:t>
          </a:r>
        </a:p>
        <a:p>
          <a:pPr marL="0" lvl="0" indent="0" algn="ctr" defTabSz="711200">
            <a:lnSpc>
              <a:spcPct val="90000"/>
            </a:lnSpc>
            <a:spcBef>
              <a:spcPct val="0"/>
            </a:spcBef>
            <a:spcAft>
              <a:spcPct val="35000"/>
            </a:spcAft>
            <a:buNone/>
          </a:pPr>
          <a:endParaRPr lang="nb-NO" sz="1600" kern="1200"/>
        </a:p>
      </dsp:txBody>
      <dsp:txXfrm>
        <a:off x="46394" y="1097146"/>
        <a:ext cx="1491212" cy="2067207"/>
      </dsp:txXfrm>
    </dsp:sp>
    <dsp:sp modelId="{EE177726-CB56-4131-A098-5045C3AFC89B}">
      <dsp:nvSpPr>
        <dsp:cNvPr id="0" name=""/>
        <dsp:cNvSpPr/>
      </dsp:nvSpPr>
      <dsp:spPr>
        <a:xfrm rot="69278">
          <a:off x="1612124" y="1955660"/>
          <a:ext cx="468411" cy="395382"/>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1612136" y="2033541"/>
        <a:ext cx="349796" cy="237230"/>
      </dsp:txXfrm>
    </dsp:sp>
    <dsp:sp modelId="{90D61740-F81E-4AB6-9CDB-5F11E4B1A660}">
      <dsp:nvSpPr>
        <dsp:cNvPr id="0" name=""/>
        <dsp:cNvSpPr/>
      </dsp:nvSpPr>
      <dsp:spPr>
        <a:xfrm>
          <a:off x="2223518" y="1562866"/>
          <a:ext cx="1594284" cy="1225605"/>
        </a:xfrm>
        <a:prstGeom prst="roundRect">
          <a:avLst>
            <a:gd name="adj" fmla="val 10000"/>
          </a:avLst>
        </a:prstGeom>
        <a:solidFill>
          <a:srgbClr val="6C6FB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Vurdere forsknings-dokumentasjon</a:t>
          </a:r>
        </a:p>
      </dsp:txBody>
      <dsp:txXfrm>
        <a:off x="2259415" y="1598763"/>
        <a:ext cx="1522490" cy="1153811"/>
      </dsp:txXfrm>
    </dsp:sp>
    <dsp:sp modelId="{1E546C6B-7931-46A6-99BB-A97396D30E2C}">
      <dsp:nvSpPr>
        <dsp:cNvPr id="0" name=""/>
        <dsp:cNvSpPr/>
      </dsp:nvSpPr>
      <dsp:spPr>
        <a:xfrm rot="21581180">
          <a:off x="3977228" y="1971815"/>
          <a:ext cx="337993" cy="395382"/>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3977229" y="2051169"/>
        <a:ext cx="236595" cy="237230"/>
      </dsp:txXfrm>
    </dsp:sp>
    <dsp:sp modelId="{321CA348-78A4-4B10-9DC3-C083E7D0F81C}">
      <dsp:nvSpPr>
        <dsp:cNvPr id="0" name=""/>
        <dsp:cNvSpPr/>
      </dsp:nvSpPr>
      <dsp:spPr>
        <a:xfrm>
          <a:off x="4455516" y="1550646"/>
          <a:ext cx="1594284" cy="1225605"/>
        </a:xfrm>
        <a:prstGeom prst="roundRect">
          <a:avLst>
            <a:gd name="adj" fmla="val 10000"/>
          </a:avLst>
        </a:prstGeom>
        <a:solidFill>
          <a:srgbClr val="E573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Belyse organisatoriske konsekvenser</a:t>
          </a:r>
        </a:p>
      </dsp:txBody>
      <dsp:txXfrm>
        <a:off x="4491413" y="1586543"/>
        <a:ext cx="1522490" cy="1153811"/>
      </dsp:txXfrm>
    </dsp:sp>
    <dsp:sp modelId="{4ED110AE-D966-4D11-B3E1-65B1A014CABF}">
      <dsp:nvSpPr>
        <dsp:cNvPr id="0" name=""/>
        <dsp:cNvSpPr/>
      </dsp:nvSpPr>
      <dsp:spPr>
        <a:xfrm rot="18820">
          <a:off x="6141100" y="2019295"/>
          <a:ext cx="337993" cy="395382"/>
        </a:xfrm>
        <a:prstGeom prst="rightArrow">
          <a:avLst>
            <a:gd name="adj1" fmla="val 60000"/>
            <a:gd name="adj2" fmla="val 5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6141101" y="2098093"/>
        <a:ext cx="236595" cy="237230"/>
      </dsp:txXfrm>
    </dsp:sp>
    <dsp:sp modelId="{87F7BE29-5B8D-400D-9E27-22770E86D918}">
      <dsp:nvSpPr>
        <dsp:cNvPr id="0" name=""/>
        <dsp:cNvSpPr/>
      </dsp:nvSpPr>
      <dsp:spPr>
        <a:xfrm>
          <a:off x="6687514" y="1562866"/>
          <a:ext cx="1594284" cy="1225605"/>
        </a:xfrm>
        <a:prstGeom prst="roundRect">
          <a:avLst>
            <a:gd name="adj" fmla="val 10000"/>
          </a:avLst>
        </a:prstGeom>
        <a:solidFill>
          <a:srgbClr val="68A6B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Belyse økonomiske konsekvenser</a:t>
          </a:r>
        </a:p>
      </dsp:txBody>
      <dsp:txXfrm>
        <a:off x="6723411" y="1598763"/>
        <a:ext cx="1522490" cy="1153811"/>
      </dsp:txXfrm>
    </dsp:sp>
    <dsp:sp modelId="{3723AAF7-C729-4DBC-BB10-9445E6DC71D3}">
      <dsp:nvSpPr>
        <dsp:cNvPr id="0" name=""/>
        <dsp:cNvSpPr/>
      </dsp:nvSpPr>
      <dsp:spPr>
        <a:xfrm rot="122819">
          <a:off x="8417181" y="2036720"/>
          <a:ext cx="487003" cy="395382"/>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b-NO" sz="1300" kern="1200"/>
        </a:p>
      </dsp:txBody>
      <dsp:txXfrm>
        <a:off x="8417219" y="2113678"/>
        <a:ext cx="368388" cy="237230"/>
      </dsp:txXfrm>
    </dsp:sp>
    <dsp:sp modelId="{9141D54F-E1A2-4E08-B11C-3F8FC179F864}">
      <dsp:nvSpPr>
        <dsp:cNvPr id="0" name=""/>
        <dsp:cNvSpPr/>
      </dsp:nvSpPr>
      <dsp:spPr>
        <a:xfrm>
          <a:off x="8892740" y="1174483"/>
          <a:ext cx="1594284" cy="2160007"/>
        </a:xfrm>
        <a:prstGeom prst="roundRect">
          <a:avLst>
            <a:gd name="adj" fmla="val 10000"/>
          </a:avLst>
        </a:prstGeom>
        <a:solidFill>
          <a:schemeClr val="tx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Beslutning</a:t>
          </a:r>
        </a:p>
      </dsp:txBody>
      <dsp:txXfrm>
        <a:off x="8939435" y="1221178"/>
        <a:ext cx="1500894" cy="20666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843B-F585-48D0-94B8-7B841A6DE642}">
      <dsp:nvSpPr>
        <dsp:cNvPr id="0" name=""/>
        <dsp:cNvSpPr/>
      </dsp:nvSpPr>
      <dsp:spPr>
        <a:xfrm>
          <a:off x="86349" y="219024"/>
          <a:ext cx="329333" cy="329333"/>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8BA6B4-2839-4899-9197-3CD9DA3E2330}">
      <dsp:nvSpPr>
        <dsp:cNvPr id="0" name=""/>
        <dsp:cNvSpPr/>
      </dsp:nvSpPr>
      <dsp:spPr>
        <a:xfrm>
          <a:off x="251016" y="219024"/>
          <a:ext cx="1757116" cy="32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a:lnSpc>
              <a:spcPct val="90000"/>
            </a:lnSpc>
            <a:spcBef>
              <a:spcPct val="0"/>
            </a:spcBef>
            <a:spcAft>
              <a:spcPct val="35000"/>
            </a:spcAft>
            <a:buNone/>
          </a:pPr>
          <a:r>
            <a:rPr lang="nb-NO" sz="1300" kern="1200"/>
            <a:t>Organisering</a:t>
          </a:r>
        </a:p>
      </dsp:txBody>
      <dsp:txXfrm>
        <a:off x="251016" y="219024"/>
        <a:ext cx="1757116" cy="329333"/>
      </dsp:txXfrm>
    </dsp:sp>
    <dsp:sp modelId="{683B9F8A-921A-43A7-B235-9874E6CCC930}">
      <dsp:nvSpPr>
        <dsp:cNvPr id="0" name=""/>
        <dsp:cNvSpPr/>
      </dsp:nvSpPr>
      <dsp:spPr>
        <a:xfrm>
          <a:off x="86349" y="548358"/>
          <a:ext cx="329333" cy="32933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F327EBA-F38B-4B8E-B5E5-54EEF1C98EEF}">
      <dsp:nvSpPr>
        <dsp:cNvPr id="0" name=""/>
        <dsp:cNvSpPr/>
      </dsp:nvSpPr>
      <dsp:spPr>
        <a:xfrm>
          <a:off x="251016" y="548358"/>
          <a:ext cx="1757116" cy="32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a:lnSpc>
              <a:spcPct val="90000"/>
            </a:lnSpc>
            <a:spcBef>
              <a:spcPct val="0"/>
            </a:spcBef>
            <a:spcAft>
              <a:spcPct val="35000"/>
            </a:spcAft>
            <a:buNone/>
          </a:pPr>
          <a:r>
            <a:rPr lang="nb-NO" sz="1300" kern="1200"/>
            <a:t>IT-sikkerhet/personvern</a:t>
          </a:r>
        </a:p>
      </dsp:txBody>
      <dsp:txXfrm>
        <a:off x="251016" y="548358"/>
        <a:ext cx="1757116" cy="329333"/>
      </dsp:txXfrm>
    </dsp:sp>
    <dsp:sp modelId="{9FAA8494-AAF0-4139-B37C-FEE67B69AC63}">
      <dsp:nvSpPr>
        <dsp:cNvPr id="0" name=""/>
        <dsp:cNvSpPr/>
      </dsp:nvSpPr>
      <dsp:spPr>
        <a:xfrm>
          <a:off x="86349" y="877692"/>
          <a:ext cx="329333" cy="329333"/>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128812F-6D0E-4597-9A22-79488277CF7B}">
      <dsp:nvSpPr>
        <dsp:cNvPr id="0" name=""/>
        <dsp:cNvSpPr/>
      </dsp:nvSpPr>
      <dsp:spPr>
        <a:xfrm>
          <a:off x="251016" y="877692"/>
          <a:ext cx="1757116" cy="32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a:lnSpc>
              <a:spcPct val="90000"/>
            </a:lnSpc>
            <a:spcBef>
              <a:spcPct val="0"/>
            </a:spcBef>
            <a:spcAft>
              <a:spcPct val="35000"/>
            </a:spcAft>
            <a:buNone/>
          </a:pPr>
          <a:r>
            <a:rPr lang="nb-NO" sz="1300" kern="1200"/>
            <a:t>Klima og miljø</a:t>
          </a:r>
        </a:p>
      </dsp:txBody>
      <dsp:txXfrm>
        <a:off x="251016" y="877692"/>
        <a:ext cx="1757116" cy="329333"/>
      </dsp:txXfrm>
    </dsp:sp>
    <dsp:sp modelId="{A97F65F1-3810-40A6-9758-3FF94E73F2D4}">
      <dsp:nvSpPr>
        <dsp:cNvPr id="0" name=""/>
        <dsp:cNvSpPr/>
      </dsp:nvSpPr>
      <dsp:spPr>
        <a:xfrm>
          <a:off x="86349" y="1207026"/>
          <a:ext cx="329333" cy="329333"/>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4FA6690-8D14-46EE-A181-F683F84321FB}">
      <dsp:nvSpPr>
        <dsp:cNvPr id="0" name=""/>
        <dsp:cNvSpPr/>
      </dsp:nvSpPr>
      <dsp:spPr>
        <a:xfrm>
          <a:off x="251016" y="1207026"/>
          <a:ext cx="1757116" cy="32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a:lnSpc>
              <a:spcPct val="90000"/>
            </a:lnSpc>
            <a:spcBef>
              <a:spcPct val="0"/>
            </a:spcBef>
            <a:spcAft>
              <a:spcPct val="35000"/>
            </a:spcAft>
            <a:buNone/>
          </a:pPr>
          <a:r>
            <a:rPr lang="nb-NO" sz="1300" kern="1200"/>
            <a:t>Etikk</a:t>
          </a:r>
        </a:p>
      </dsp:txBody>
      <dsp:txXfrm>
        <a:off x="251016" y="1207026"/>
        <a:ext cx="1757116" cy="329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843B-F585-48D0-94B8-7B841A6DE642}">
      <dsp:nvSpPr>
        <dsp:cNvPr id="0" name=""/>
        <dsp:cNvSpPr/>
      </dsp:nvSpPr>
      <dsp:spPr>
        <a:xfrm>
          <a:off x="70559" y="487577"/>
          <a:ext cx="269111" cy="269111"/>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8BA6B4-2839-4899-9197-3CD9DA3E2330}">
      <dsp:nvSpPr>
        <dsp:cNvPr id="0" name=""/>
        <dsp:cNvSpPr/>
      </dsp:nvSpPr>
      <dsp:spPr>
        <a:xfrm>
          <a:off x="205115" y="487577"/>
          <a:ext cx="1435810" cy="269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a:t>Kostnader</a:t>
          </a:r>
        </a:p>
      </dsp:txBody>
      <dsp:txXfrm>
        <a:off x="205115" y="487577"/>
        <a:ext cx="1435810" cy="269111"/>
      </dsp:txXfrm>
    </dsp:sp>
    <dsp:sp modelId="{683B9F8A-921A-43A7-B235-9874E6CCC930}">
      <dsp:nvSpPr>
        <dsp:cNvPr id="0" name=""/>
        <dsp:cNvSpPr/>
      </dsp:nvSpPr>
      <dsp:spPr>
        <a:xfrm>
          <a:off x="70559" y="756689"/>
          <a:ext cx="269111" cy="269111"/>
        </a:xfrm>
        <a:prstGeom prst="ellipse">
          <a:avLst/>
        </a:prstGeom>
        <a:solidFill>
          <a:schemeClr val="accent4">
            <a:alpha val="50000"/>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F327EBA-F38B-4B8E-B5E5-54EEF1C98EEF}">
      <dsp:nvSpPr>
        <dsp:cNvPr id="0" name=""/>
        <dsp:cNvSpPr/>
      </dsp:nvSpPr>
      <dsp:spPr>
        <a:xfrm>
          <a:off x="205115" y="756689"/>
          <a:ext cx="1435810" cy="269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nb-NO" sz="1600" kern="1200"/>
            <a:t>Gevinster</a:t>
          </a:r>
        </a:p>
      </dsp:txBody>
      <dsp:txXfrm>
        <a:off x="205115" y="756689"/>
        <a:ext cx="1435810" cy="2691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5FC00-2A4F-47D2-9DB1-4F2EFE5C286E}">
      <dsp:nvSpPr>
        <dsp:cNvPr id="0" name=""/>
        <dsp:cNvSpPr/>
      </dsp:nvSpPr>
      <dsp:spPr>
        <a:xfrm>
          <a:off x="3364992" y="1912"/>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Kommunane eig prosessen</a:t>
          </a:r>
        </a:p>
      </dsp:txBody>
      <dsp:txXfrm>
        <a:off x="3405805" y="42725"/>
        <a:ext cx="3703990" cy="754434"/>
      </dsp:txXfrm>
    </dsp:sp>
    <dsp:sp modelId="{866F6171-6C75-4321-80DF-357B9DF04EB7}">
      <dsp:nvSpPr>
        <dsp:cNvPr id="0" name=""/>
        <dsp:cNvSpPr/>
      </dsp:nvSpPr>
      <dsp:spPr>
        <a:xfrm>
          <a:off x="3364992" y="879775"/>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Arbeidsgrupper i kvar kommune frå helse og økonomi</a:t>
          </a:r>
        </a:p>
      </dsp:txBody>
      <dsp:txXfrm>
        <a:off x="3405805" y="920588"/>
        <a:ext cx="3703990" cy="754434"/>
      </dsp:txXfrm>
    </dsp:sp>
    <dsp:sp modelId="{45BF9330-8934-40B7-807C-AEC7BEAFB7D6}">
      <dsp:nvSpPr>
        <dsp:cNvPr id="0" name=""/>
        <dsp:cNvSpPr/>
      </dsp:nvSpPr>
      <dsp:spPr>
        <a:xfrm>
          <a:off x="3364992" y="1757638"/>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FHI leia prosessen gjennom faste møtepunkt</a:t>
          </a:r>
        </a:p>
      </dsp:txBody>
      <dsp:txXfrm>
        <a:off x="3405805" y="1798451"/>
        <a:ext cx="3703990" cy="754434"/>
      </dsp:txXfrm>
    </dsp:sp>
    <dsp:sp modelId="{38DC3BE2-4E05-48E5-B3D3-06339036BB8B}">
      <dsp:nvSpPr>
        <dsp:cNvPr id="0" name=""/>
        <dsp:cNvSpPr/>
      </dsp:nvSpPr>
      <dsp:spPr>
        <a:xfrm>
          <a:off x="3364992" y="2635502"/>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God støtte frå FHI, spesielt i økonomiske vurderingar</a:t>
          </a:r>
        </a:p>
      </dsp:txBody>
      <dsp:txXfrm>
        <a:off x="3405805" y="2676315"/>
        <a:ext cx="3703990" cy="754434"/>
      </dsp:txXfrm>
    </dsp:sp>
    <dsp:sp modelId="{53174C1D-7EB1-410D-8054-76EB222A44B6}">
      <dsp:nvSpPr>
        <dsp:cNvPr id="0" name=""/>
        <dsp:cNvSpPr/>
      </dsp:nvSpPr>
      <dsp:spPr>
        <a:xfrm>
          <a:off x="3364992" y="3513365"/>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Samarbeid mellom kommunar styrka kvalitet og tryggleik i vurderingane</a:t>
          </a:r>
        </a:p>
      </dsp:txBody>
      <dsp:txXfrm>
        <a:off x="3405805" y="3554178"/>
        <a:ext cx="3703990" cy="754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B4321-93F5-4B92-AD9C-4A7A62358B50}">
      <dsp:nvSpPr>
        <dsp:cNvPr id="0" name=""/>
        <dsp:cNvSpPr/>
      </dsp:nvSpPr>
      <dsp:spPr>
        <a:xfrm>
          <a:off x="5656" y="792729"/>
          <a:ext cx="2788071"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dirty="0"/>
            <a:t>Utgangspunkt:</a:t>
          </a:r>
          <a:endParaRPr lang="nb-NO" sz="1700" kern="1200" dirty="0"/>
        </a:p>
      </dsp:txBody>
      <dsp:txXfrm>
        <a:off x="464656" y="792729"/>
        <a:ext cx="1870071" cy="918000"/>
      </dsp:txXfrm>
    </dsp:sp>
    <dsp:sp modelId="{1967D88F-15FE-4C46-A14D-DA71FDDEFFFF}">
      <dsp:nvSpPr>
        <dsp:cNvPr id="0" name=""/>
        <dsp:cNvSpPr/>
      </dsp:nvSpPr>
      <dsp:spPr>
        <a:xfrm>
          <a:off x="5656" y="1825479"/>
          <a:ext cx="2230457" cy="173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Pleiepersonell </a:t>
          </a:r>
          <a:r>
            <a:rPr lang="nb-NO" sz="1700" kern="1200" dirty="0" err="1"/>
            <a:t>oppdagar</a:t>
          </a:r>
          <a:r>
            <a:rPr lang="nb-NO" sz="1700" kern="1200" dirty="0"/>
            <a:t> at pasient er </a:t>
          </a:r>
          <a:r>
            <a:rPr lang="nb-NO" sz="1700" kern="1200" dirty="0" err="1"/>
            <a:t>dårleg</a:t>
          </a:r>
          <a:r>
            <a:rPr lang="nb-NO" sz="1700" kern="1200" dirty="0"/>
            <a:t>.</a:t>
          </a:r>
        </a:p>
        <a:p>
          <a:pPr marL="171450" lvl="1" indent="-171450" algn="l" defTabSz="755650">
            <a:lnSpc>
              <a:spcPct val="90000"/>
            </a:lnSpc>
            <a:spcBef>
              <a:spcPct val="0"/>
            </a:spcBef>
            <a:spcAft>
              <a:spcPct val="15000"/>
            </a:spcAft>
            <a:buChar char="•"/>
          </a:pPr>
          <a:r>
            <a:rPr lang="nb-NO" sz="1700" kern="1200" dirty="0"/>
            <a:t>Tek vitale </a:t>
          </a:r>
          <a:r>
            <a:rPr lang="nb-NO" sz="1700" kern="1200" dirty="0" err="1"/>
            <a:t>målingar</a:t>
          </a:r>
          <a:r>
            <a:rPr lang="nb-NO" sz="1700" kern="1200" dirty="0"/>
            <a:t> – CRP: 145</a:t>
          </a:r>
        </a:p>
      </dsp:txBody>
      <dsp:txXfrm>
        <a:off x="5656" y="1825479"/>
        <a:ext cx="2230457" cy="1733128"/>
      </dsp:txXfrm>
    </dsp:sp>
    <dsp:sp modelId="{91902999-A01F-42AA-AD21-6BDA96484FDE}">
      <dsp:nvSpPr>
        <dsp:cNvPr id="0" name=""/>
        <dsp:cNvSpPr/>
      </dsp:nvSpPr>
      <dsp:spPr>
        <a:xfrm>
          <a:off x="2577728" y="792729"/>
          <a:ext cx="2788071"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a:t>Tiltak:</a:t>
          </a:r>
          <a:endParaRPr lang="nb-NO" sz="1700" kern="1200" dirty="0"/>
        </a:p>
      </dsp:txBody>
      <dsp:txXfrm>
        <a:off x="3036728" y="792729"/>
        <a:ext cx="1870071" cy="918000"/>
      </dsp:txXfrm>
    </dsp:sp>
    <dsp:sp modelId="{A7758020-9E37-4EFF-9272-9A69B08E50FD}">
      <dsp:nvSpPr>
        <dsp:cNvPr id="0" name=""/>
        <dsp:cNvSpPr/>
      </dsp:nvSpPr>
      <dsp:spPr>
        <a:xfrm>
          <a:off x="2577728" y="1825479"/>
          <a:ext cx="2230457" cy="173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err="1"/>
            <a:t>Kontaktar</a:t>
          </a:r>
          <a:r>
            <a:rPr lang="nb-NO" sz="1700" kern="1200" dirty="0"/>
            <a:t> legevakt → legevisitt.</a:t>
          </a:r>
        </a:p>
        <a:p>
          <a:pPr marL="171450" lvl="1" indent="-171450" algn="l" defTabSz="755650">
            <a:lnSpc>
              <a:spcPct val="90000"/>
            </a:lnSpc>
            <a:spcBef>
              <a:spcPct val="0"/>
            </a:spcBef>
            <a:spcAft>
              <a:spcPct val="15000"/>
            </a:spcAft>
            <a:buChar char="•"/>
          </a:pPr>
          <a:r>
            <a:rPr lang="nb-NO" sz="1700" kern="1200" dirty="0"/>
            <a:t>Lege mistenker pneumoni → legg pasienten inn på sjukehus.</a:t>
          </a:r>
        </a:p>
      </dsp:txBody>
      <dsp:txXfrm>
        <a:off x="2577728" y="1825479"/>
        <a:ext cx="2230457" cy="1733128"/>
      </dsp:txXfrm>
    </dsp:sp>
    <dsp:sp modelId="{0965F899-ABB0-4790-AFC6-82DA61D03D54}">
      <dsp:nvSpPr>
        <dsp:cNvPr id="0" name=""/>
        <dsp:cNvSpPr/>
      </dsp:nvSpPr>
      <dsp:spPr>
        <a:xfrm>
          <a:off x="5149800" y="792729"/>
          <a:ext cx="2788071"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a:t>Behandling:</a:t>
          </a:r>
          <a:endParaRPr lang="nb-NO" sz="1700" kern="1200" dirty="0"/>
        </a:p>
      </dsp:txBody>
      <dsp:txXfrm>
        <a:off x="5608800" y="792729"/>
        <a:ext cx="1870071" cy="918000"/>
      </dsp:txXfrm>
    </dsp:sp>
    <dsp:sp modelId="{7B52C56B-3492-4148-A301-EA8143BF8281}">
      <dsp:nvSpPr>
        <dsp:cNvPr id="0" name=""/>
        <dsp:cNvSpPr/>
      </dsp:nvSpPr>
      <dsp:spPr>
        <a:xfrm>
          <a:off x="5149800" y="1825479"/>
          <a:ext cx="2230457" cy="173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Pasienten </a:t>
          </a:r>
          <a:r>
            <a:rPr lang="nb-NO" sz="1700" kern="1200" dirty="0" err="1"/>
            <a:t>fraktast</a:t>
          </a:r>
          <a:r>
            <a:rPr lang="nb-NO" sz="1700" kern="1200" dirty="0"/>
            <a:t> med ambulanse til Førde sentralsjukehus.</a:t>
          </a:r>
        </a:p>
        <a:p>
          <a:pPr marL="171450" lvl="1" indent="-171450" algn="l" defTabSz="755650">
            <a:lnSpc>
              <a:spcPct val="90000"/>
            </a:lnSpc>
            <a:spcBef>
              <a:spcPct val="0"/>
            </a:spcBef>
            <a:spcAft>
              <a:spcPct val="15000"/>
            </a:spcAft>
            <a:buChar char="•"/>
          </a:pPr>
          <a:r>
            <a:rPr lang="nb-NO" sz="1700" kern="1200" dirty="0"/>
            <a:t>Får IV antibiotika og oksygenbehandling i 3 </a:t>
          </a:r>
          <a:r>
            <a:rPr lang="nb-NO" sz="1700" kern="1200" dirty="0" err="1"/>
            <a:t>dagar</a:t>
          </a:r>
          <a:r>
            <a:rPr lang="nb-NO" sz="1700" kern="1200" dirty="0"/>
            <a:t>.</a:t>
          </a:r>
        </a:p>
      </dsp:txBody>
      <dsp:txXfrm>
        <a:off x="5149800" y="1825479"/>
        <a:ext cx="2230457" cy="1733128"/>
      </dsp:txXfrm>
    </dsp:sp>
    <dsp:sp modelId="{BAF4DFCD-CDDA-46AA-813D-1B21D0BC40DC}">
      <dsp:nvSpPr>
        <dsp:cNvPr id="0" name=""/>
        <dsp:cNvSpPr/>
      </dsp:nvSpPr>
      <dsp:spPr>
        <a:xfrm>
          <a:off x="7721871" y="792729"/>
          <a:ext cx="2788071"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a:t>Etterbehandling:</a:t>
          </a:r>
          <a:endParaRPr lang="nb-NO" sz="1700" kern="1200" dirty="0"/>
        </a:p>
      </dsp:txBody>
      <dsp:txXfrm>
        <a:off x="8180871" y="792729"/>
        <a:ext cx="1870071" cy="918000"/>
      </dsp:txXfrm>
    </dsp:sp>
    <dsp:sp modelId="{E89E060D-C1BD-465A-9256-07F790C2B16C}">
      <dsp:nvSpPr>
        <dsp:cNvPr id="0" name=""/>
        <dsp:cNvSpPr/>
      </dsp:nvSpPr>
      <dsp:spPr>
        <a:xfrm>
          <a:off x="7721871" y="1825479"/>
          <a:ext cx="2230457" cy="173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Overført til kommunal korttidsavdeling i 10 </a:t>
          </a:r>
          <a:r>
            <a:rPr lang="nb-NO" sz="1700" kern="1200" dirty="0" err="1"/>
            <a:t>dagar</a:t>
          </a:r>
          <a:r>
            <a:rPr lang="nb-NO" sz="1700" kern="1200" dirty="0"/>
            <a:t>.</a:t>
          </a:r>
        </a:p>
        <a:p>
          <a:pPr marL="171450" lvl="1" indent="-171450" algn="l" defTabSz="755650">
            <a:lnSpc>
              <a:spcPct val="90000"/>
            </a:lnSpc>
            <a:spcBef>
              <a:spcPct val="0"/>
            </a:spcBef>
            <a:spcAft>
              <a:spcPct val="15000"/>
            </a:spcAft>
            <a:buChar char="•"/>
          </a:pPr>
          <a:r>
            <a:rPr lang="nb-NO" sz="1700" kern="1200" dirty="0"/>
            <a:t>Deretter tilbake til </a:t>
          </a:r>
          <a:r>
            <a:rPr lang="nb-NO" sz="1700" kern="1200"/>
            <a:t>eigen omsorgsplass.</a:t>
          </a:r>
          <a:endParaRPr lang="nb-NO" sz="1700" kern="1200" dirty="0"/>
        </a:p>
      </dsp:txBody>
      <dsp:txXfrm>
        <a:off x="7721871" y="1825479"/>
        <a:ext cx="2230457" cy="17331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BCB96-C06D-468C-82E2-A67ED9A16C78}">
      <dsp:nvSpPr>
        <dsp:cNvPr id="0" name=""/>
        <dsp:cNvSpPr/>
      </dsp:nvSpPr>
      <dsp:spPr>
        <a:xfrm>
          <a:off x="5656" y="482117"/>
          <a:ext cx="2788071" cy="11152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dirty="0"/>
            <a:t>Utgangspunkt</a:t>
          </a:r>
          <a:r>
            <a:rPr lang="nb-NO" sz="2500" b="1" kern="1200" dirty="0"/>
            <a:t>:</a:t>
          </a:r>
          <a:endParaRPr lang="nb-NO" sz="2500" kern="1200" dirty="0"/>
        </a:p>
      </dsp:txBody>
      <dsp:txXfrm>
        <a:off x="563270" y="482117"/>
        <a:ext cx="1672843" cy="1115228"/>
      </dsp:txXfrm>
    </dsp:sp>
    <dsp:sp modelId="{50AB8DD4-F7F1-42CE-B2D9-07236CC1F275}">
      <dsp:nvSpPr>
        <dsp:cNvPr id="0" name=""/>
        <dsp:cNvSpPr/>
      </dsp:nvSpPr>
      <dsp:spPr>
        <a:xfrm>
          <a:off x="5656" y="1736749"/>
          <a:ext cx="2230457" cy="124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err="1"/>
            <a:t>Pleiar</a:t>
          </a:r>
          <a:r>
            <a:rPr lang="nb-NO" sz="1700" kern="1200" dirty="0"/>
            <a:t> får varsel i </a:t>
          </a:r>
          <a:r>
            <a:rPr lang="nb-NO" sz="1700" kern="1200" dirty="0" err="1"/>
            <a:t>morgonrapport</a:t>
          </a:r>
          <a:r>
            <a:rPr lang="nb-NO" sz="1700" kern="1200" dirty="0"/>
            <a:t>: </a:t>
          </a:r>
          <a:r>
            <a:rPr lang="nb-NO" sz="1700" kern="1200" dirty="0" err="1"/>
            <a:t>auka</a:t>
          </a:r>
          <a:r>
            <a:rPr lang="nb-NO" sz="1700" kern="1200" dirty="0"/>
            <a:t> pustefrekvens.</a:t>
          </a:r>
        </a:p>
        <a:p>
          <a:pPr marL="171450" lvl="1" indent="-171450" algn="l" defTabSz="755650">
            <a:lnSpc>
              <a:spcPct val="90000"/>
            </a:lnSpc>
            <a:spcBef>
              <a:spcPct val="0"/>
            </a:spcBef>
            <a:spcAft>
              <a:spcPct val="15000"/>
            </a:spcAft>
            <a:buChar char="•"/>
          </a:pPr>
          <a:r>
            <a:rPr lang="nb-NO" sz="1700" kern="1200" dirty="0"/>
            <a:t>Tek vitale </a:t>
          </a:r>
          <a:r>
            <a:rPr lang="nb-NO" sz="1700" kern="1200" dirty="0" err="1"/>
            <a:t>målingar</a:t>
          </a:r>
          <a:r>
            <a:rPr lang="nb-NO" sz="1700" kern="1200" dirty="0"/>
            <a:t> – CRP: 38</a:t>
          </a:r>
        </a:p>
      </dsp:txBody>
      <dsp:txXfrm>
        <a:off x="5656" y="1736749"/>
        <a:ext cx="2230457" cy="1243125"/>
      </dsp:txXfrm>
    </dsp:sp>
    <dsp:sp modelId="{7D346B18-51D6-4B12-8D77-82B3A4D9DC23}">
      <dsp:nvSpPr>
        <dsp:cNvPr id="0" name=""/>
        <dsp:cNvSpPr/>
      </dsp:nvSpPr>
      <dsp:spPr>
        <a:xfrm>
          <a:off x="2577728" y="482117"/>
          <a:ext cx="2788071" cy="11152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dirty="0"/>
            <a:t>Tiltak:</a:t>
          </a:r>
          <a:endParaRPr lang="nb-NO" sz="1700" kern="1200" dirty="0"/>
        </a:p>
      </dsp:txBody>
      <dsp:txXfrm>
        <a:off x="3135342" y="482117"/>
        <a:ext cx="1672843" cy="1115228"/>
      </dsp:txXfrm>
    </dsp:sp>
    <dsp:sp modelId="{8F81A7F1-F965-4AFB-A116-4CCE0A103565}">
      <dsp:nvSpPr>
        <dsp:cNvPr id="0" name=""/>
        <dsp:cNvSpPr/>
      </dsp:nvSpPr>
      <dsp:spPr>
        <a:xfrm>
          <a:off x="2577728" y="1736749"/>
          <a:ext cx="2230457" cy="124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err="1"/>
            <a:t>Kontaktar</a:t>
          </a:r>
          <a:r>
            <a:rPr lang="nb-NO" sz="1700" kern="1200" dirty="0"/>
            <a:t> legevakt.</a:t>
          </a:r>
        </a:p>
        <a:p>
          <a:pPr marL="171450" lvl="1" indent="-171450" algn="l" defTabSz="755650">
            <a:lnSpc>
              <a:spcPct val="90000"/>
            </a:lnSpc>
            <a:spcBef>
              <a:spcPct val="0"/>
            </a:spcBef>
            <a:spcAft>
              <a:spcPct val="15000"/>
            </a:spcAft>
            <a:buChar char="•"/>
          </a:pPr>
          <a:r>
            <a:rPr lang="nb-NO" sz="1700" kern="1200" dirty="0"/>
            <a:t>Lege </a:t>
          </a:r>
          <a:r>
            <a:rPr lang="nb-NO" sz="1700" kern="1200" dirty="0" err="1"/>
            <a:t>startar</a:t>
          </a:r>
          <a:r>
            <a:rPr lang="nb-NO" sz="1700" kern="1200" dirty="0"/>
            <a:t> 5 </a:t>
          </a:r>
          <a:r>
            <a:rPr lang="nb-NO" sz="1700" kern="1200" dirty="0" err="1"/>
            <a:t>dagars</a:t>
          </a:r>
          <a:r>
            <a:rPr lang="nb-NO" sz="1700" kern="1200" dirty="0"/>
            <a:t> antibiotikakur.</a:t>
          </a:r>
        </a:p>
      </dsp:txBody>
      <dsp:txXfrm>
        <a:off x="2577728" y="1736749"/>
        <a:ext cx="2230457" cy="1243125"/>
      </dsp:txXfrm>
    </dsp:sp>
    <dsp:sp modelId="{2D4EE86A-F7DC-4F79-BC93-367774A74383}">
      <dsp:nvSpPr>
        <dsp:cNvPr id="0" name=""/>
        <dsp:cNvSpPr/>
      </dsp:nvSpPr>
      <dsp:spPr>
        <a:xfrm>
          <a:off x="5149800" y="482117"/>
          <a:ext cx="2788071" cy="11152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dirty="0"/>
            <a:t>Behandling og oppfølging:</a:t>
          </a:r>
          <a:endParaRPr lang="nb-NO" sz="1700" kern="1200" dirty="0"/>
        </a:p>
      </dsp:txBody>
      <dsp:txXfrm>
        <a:off x="5707414" y="482117"/>
        <a:ext cx="1672843" cy="1115228"/>
      </dsp:txXfrm>
    </dsp:sp>
    <dsp:sp modelId="{0BD36AAC-6F38-4434-88BE-7D9EA4426B35}">
      <dsp:nvSpPr>
        <dsp:cNvPr id="0" name=""/>
        <dsp:cNvSpPr/>
      </dsp:nvSpPr>
      <dsp:spPr>
        <a:xfrm>
          <a:off x="5149800" y="1736749"/>
          <a:ext cx="2230457" cy="124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Pasienten blir lagt inn på kommunal korttidsavdeling i 5 </a:t>
          </a:r>
          <a:r>
            <a:rPr lang="nb-NO" sz="1700" kern="1200" dirty="0" err="1"/>
            <a:t>dagar</a:t>
          </a:r>
          <a:r>
            <a:rPr lang="nb-NO" sz="1700" kern="1200" dirty="0"/>
            <a:t> og får behandling der.</a:t>
          </a:r>
        </a:p>
      </dsp:txBody>
      <dsp:txXfrm>
        <a:off x="5149800" y="1736749"/>
        <a:ext cx="2230457" cy="1243125"/>
      </dsp:txXfrm>
    </dsp:sp>
    <dsp:sp modelId="{B4692C31-B59C-4D9D-BDD1-0A7B9179006C}">
      <dsp:nvSpPr>
        <dsp:cNvPr id="0" name=""/>
        <dsp:cNvSpPr/>
      </dsp:nvSpPr>
      <dsp:spPr>
        <a:xfrm>
          <a:off x="7721871" y="482117"/>
          <a:ext cx="2788071" cy="11152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b-NO" sz="1700" b="1" kern="1200" dirty="0"/>
            <a:t>Etterbehandling</a:t>
          </a:r>
        </a:p>
      </dsp:txBody>
      <dsp:txXfrm>
        <a:off x="8279485" y="482117"/>
        <a:ext cx="1672843" cy="1115228"/>
      </dsp:txXfrm>
    </dsp:sp>
    <dsp:sp modelId="{11851372-F994-4F40-AAC3-65A5B07934AB}">
      <dsp:nvSpPr>
        <dsp:cNvPr id="0" name=""/>
        <dsp:cNvSpPr/>
      </dsp:nvSpPr>
      <dsp:spPr>
        <a:xfrm>
          <a:off x="7721871" y="1736749"/>
          <a:ext cx="2230457" cy="124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Får ekstra oppfølging </a:t>
          </a:r>
          <a:r>
            <a:rPr lang="nb-NO" sz="1700" kern="1200" dirty="0" err="1"/>
            <a:t>frå</a:t>
          </a:r>
          <a:r>
            <a:rPr lang="nb-NO" sz="1700" kern="1200" dirty="0"/>
            <a:t> pleiepersonell i </a:t>
          </a:r>
          <a:r>
            <a:rPr lang="nb-NO" sz="1700" kern="1200" dirty="0" err="1"/>
            <a:t>nokre</a:t>
          </a:r>
          <a:r>
            <a:rPr lang="nb-NO" sz="1700" kern="1200" dirty="0"/>
            <a:t> </a:t>
          </a:r>
          <a:r>
            <a:rPr lang="nb-NO" sz="1700" kern="1200" dirty="0" err="1"/>
            <a:t>dagar</a:t>
          </a:r>
          <a:r>
            <a:rPr lang="nb-NO" sz="1700" kern="1200" dirty="0"/>
            <a:t> etter behandlinga er ferdig. </a:t>
          </a:r>
          <a:endParaRPr lang="nb-NO" sz="1700" b="0" kern="1200" dirty="0"/>
        </a:p>
      </dsp:txBody>
      <dsp:txXfrm>
        <a:off x="7721871" y="1736749"/>
        <a:ext cx="2230457" cy="1243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B4321-93F5-4B92-AD9C-4A7A62358B50}">
      <dsp:nvSpPr>
        <dsp:cNvPr id="0" name=""/>
        <dsp:cNvSpPr/>
      </dsp:nvSpPr>
      <dsp:spPr>
        <a:xfrm>
          <a:off x="1936" y="753178"/>
          <a:ext cx="2330725" cy="756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b-NO" sz="1400" b="1" kern="1200" dirty="0"/>
            <a:t>Utgangspunkt:</a:t>
          </a:r>
          <a:endParaRPr lang="nb-NO" sz="1400" kern="1200" dirty="0"/>
        </a:p>
      </dsp:txBody>
      <dsp:txXfrm>
        <a:off x="379936" y="753178"/>
        <a:ext cx="1574725" cy="756000"/>
      </dsp:txXfrm>
    </dsp:sp>
    <dsp:sp modelId="{1967D88F-15FE-4C46-A14D-DA71FDDEFFFF}">
      <dsp:nvSpPr>
        <dsp:cNvPr id="0" name=""/>
        <dsp:cNvSpPr/>
      </dsp:nvSpPr>
      <dsp:spPr>
        <a:xfrm>
          <a:off x="1936" y="1603678"/>
          <a:ext cx="1864580" cy="123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nb-NO" sz="1400" kern="1200" dirty="0"/>
            <a:t>Pleiepersonell </a:t>
          </a:r>
          <a:r>
            <a:rPr lang="nb-NO" sz="1400" kern="1200" dirty="0" err="1"/>
            <a:t>oppdagar</a:t>
          </a:r>
          <a:r>
            <a:rPr lang="nb-NO" sz="1400" kern="1200" dirty="0"/>
            <a:t> at pasient er </a:t>
          </a:r>
          <a:r>
            <a:rPr lang="nb-NO" sz="1400" kern="1200" dirty="0" err="1"/>
            <a:t>dårleg</a:t>
          </a:r>
          <a:r>
            <a:rPr lang="nb-NO" sz="1400" kern="1200" dirty="0"/>
            <a:t>.</a:t>
          </a:r>
        </a:p>
        <a:p>
          <a:pPr marL="114300" lvl="1" indent="-114300" algn="l" defTabSz="622300">
            <a:lnSpc>
              <a:spcPct val="90000"/>
            </a:lnSpc>
            <a:spcBef>
              <a:spcPct val="0"/>
            </a:spcBef>
            <a:spcAft>
              <a:spcPct val="15000"/>
            </a:spcAft>
            <a:buChar char="•"/>
          </a:pPr>
          <a:r>
            <a:rPr lang="nb-NO" sz="1400" kern="1200" dirty="0"/>
            <a:t>Tek vitale </a:t>
          </a:r>
          <a:r>
            <a:rPr lang="nb-NO" sz="1400" kern="1200" dirty="0" err="1"/>
            <a:t>målingar</a:t>
          </a:r>
          <a:r>
            <a:rPr lang="nb-NO" sz="1400" kern="1200" dirty="0"/>
            <a:t> – CRP: 145</a:t>
          </a:r>
        </a:p>
      </dsp:txBody>
      <dsp:txXfrm>
        <a:off x="1936" y="1603678"/>
        <a:ext cx="1864580" cy="1234406"/>
      </dsp:txXfrm>
    </dsp:sp>
    <dsp:sp modelId="{91902999-A01F-42AA-AD21-6BDA96484FDE}">
      <dsp:nvSpPr>
        <dsp:cNvPr id="0" name=""/>
        <dsp:cNvSpPr/>
      </dsp:nvSpPr>
      <dsp:spPr>
        <a:xfrm>
          <a:off x="2116661" y="753178"/>
          <a:ext cx="2330725" cy="756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b-NO" sz="1400" b="1" kern="1200"/>
            <a:t>Tiltak:</a:t>
          </a:r>
          <a:endParaRPr lang="nb-NO" sz="1400" kern="1200" dirty="0"/>
        </a:p>
      </dsp:txBody>
      <dsp:txXfrm>
        <a:off x="2494661" y="753178"/>
        <a:ext cx="1574725" cy="756000"/>
      </dsp:txXfrm>
    </dsp:sp>
    <dsp:sp modelId="{A7758020-9E37-4EFF-9272-9A69B08E50FD}">
      <dsp:nvSpPr>
        <dsp:cNvPr id="0" name=""/>
        <dsp:cNvSpPr/>
      </dsp:nvSpPr>
      <dsp:spPr>
        <a:xfrm>
          <a:off x="2116661" y="1603678"/>
          <a:ext cx="1864580" cy="123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nb-NO" sz="1400" kern="1200" dirty="0" err="1"/>
            <a:t>Kontaktar</a:t>
          </a:r>
          <a:r>
            <a:rPr lang="nb-NO" sz="1400" kern="1200" dirty="0"/>
            <a:t> legevakt → legevisitt.</a:t>
          </a:r>
        </a:p>
        <a:p>
          <a:pPr marL="114300" lvl="1" indent="-114300" algn="l" defTabSz="622300">
            <a:lnSpc>
              <a:spcPct val="90000"/>
            </a:lnSpc>
            <a:spcBef>
              <a:spcPct val="0"/>
            </a:spcBef>
            <a:spcAft>
              <a:spcPct val="15000"/>
            </a:spcAft>
            <a:buChar char="•"/>
          </a:pPr>
          <a:r>
            <a:rPr lang="nb-NO" sz="1400" kern="1200" dirty="0"/>
            <a:t>Lege mistenker pneumoni → legg pasienten inn på sjukehus.</a:t>
          </a:r>
        </a:p>
      </dsp:txBody>
      <dsp:txXfrm>
        <a:off x="2116661" y="1603678"/>
        <a:ext cx="1864580" cy="1234406"/>
      </dsp:txXfrm>
    </dsp:sp>
    <dsp:sp modelId="{0965F899-ABB0-4790-AFC6-82DA61D03D54}">
      <dsp:nvSpPr>
        <dsp:cNvPr id="0" name=""/>
        <dsp:cNvSpPr/>
      </dsp:nvSpPr>
      <dsp:spPr>
        <a:xfrm>
          <a:off x="4231387" y="753178"/>
          <a:ext cx="2330725" cy="756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b-NO" sz="1400" b="1" kern="1200"/>
            <a:t>Behandling:</a:t>
          </a:r>
          <a:endParaRPr lang="nb-NO" sz="1400" kern="1200" dirty="0"/>
        </a:p>
      </dsp:txBody>
      <dsp:txXfrm>
        <a:off x="4609387" y="753178"/>
        <a:ext cx="1574725" cy="756000"/>
      </dsp:txXfrm>
    </dsp:sp>
    <dsp:sp modelId="{7B52C56B-3492-4148-A301-EA8143BF8281}">
      <dsp:nvSpPr>
        <dsp:cNvPr id="0" name=""/>
        <dsp:cNvSpPr/>
      </dsp:nvSpPr>
      <dsp:spPr>
        <a:xfrm>
          <a:off x="4231387" y="1603678"/>
          <a:ext cx="1864580" cy="123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nb-NO" sz="1400" kern="1200" dirty="0"/>
            <a:t>Pasienten </a:t>
          </a:r>
          <a:r>
            <a:rPr lang="nb-NO" sz="1400" kern="1200" dirty="0" err="1"/>
            <a:t>fraktast</a:t>
          </a:r>
          <a:r>
            <a:rPr lang="nb-NO" sz="1400" kern="1200" dirty="0"/>
            <a:t> med ambulanse til Førde sentralsjukehus.</a:t>
          </a:r>
        </a:p>
        <a:p>
          <a:pPr marL="114300" lvl="1" indent="-114300" algn="l" defTabSz="622300">
            <a:lnSpc>
              <a:spcPct val="90000"/>
            </a:lnSpc>
            <a:spcBef>
              <a:spcPct val="0"/>
            </a:spcBef>
            <a:spcAft>
              <a:spcPct val="15000"/>
            </a:spcAft>
            <a:buChar char="•"/>
          </a:pPr>
          <a:r>
            <a:rPr lang="nb-NO" sz="1400" kern="1200" dirty="0"/>
            <a:t>Får IV antibiotika og oksygenbehandling i 3 </a:t>
          </a:r>
          <a:r>
            <a:rPr lang="nb-NO" sz="1400" kern="1200" dirty="0" err="1"/>
            <a:t>dagar</a:t>
          </a:r>
          <a:r>
            <a:rPr lang="nb-NO" sz="1400" kern="1200" dirty="0"/>
            <a:t>.</a:t>
          </a:r>
        </a:p>
      </dsp:txBody>
      <dsp:txXfrm>
        <a:off x="4231387" y="1603678"/>
        <a:ext cx="1864580" cy="1234406"/>
      </dsp:txXfrm>
    </dsp:sp>
    <dsp:sp modelId="{BAF4DFCD-CDDA-46AA-813D-1B21D0BC40DC}">
      <dsp:nvSpPr>
        <dsp:cNvPr id="0" name=""/>
        <dsp:cNvSpPr/>
      </dsp:nvSpPr>
      <dsp:spPr>
        <a:xfrm>
          <a:off x="6346113" y="753178"/>
          <a:ext cx="2330725" cy="756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b-NO" sz="1400" b="1" kern="1200"/>
            <a:t>Etterbehandling:</a:t>
          </a:r>
          <a:endParaRPr lang="nb-NO" sz="1400" kern="1200" dirty="0"/>
        </a:p>
      </dsp:txBody>
      <dsp:txXfrm>
        <a:off x="6724113" y="753178"/>
        <a:ext cx="1574725" cy="756000"/>
      </dsp:txXfrm>
    </dsp:sp>
    <dsp:sp modelId="{E89E060D-C1BD-465A-9256-07F790C2B16C}">
      <dsp:nvSpPr>
        <dsp:cNvPr id="0" name=""/>
        <dsp:cNvSpPr/>
      </dsp:nvSpPr>
      <dsp:spPr>
        <a:xfrm>
          <a:off x="6346113" y="1603678"/>
          <a:ext cx="1864580" cy="123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nb-NO" sz="1400" kern="1200" dirty="0"/>
            <a:t>Overført til kommunal korttidsavdeling i 10 </a:t>
          </a:r>
          <a:r>
            <a:rPr lang="nb-NO" sz="1400" kern="1200" dirty="0" err="1"/>
            <a:t>dagar</a:t>
          </a:r>
          <a:r>
            <a:rPr lang="nb-NO" sz="1400" kern="1200" dirty="0"/>
            <a:t>.</a:t>
          </a:r>
        </a:p>
        <a:p>
          <a:pPr marL="114300" lvl="1" indent="-114300" algn="l" defTabSz="622300">
            <a:lnSpc>
              <a:spcPct val="90000"/>
            </a:lnSpc>
            <a:spcBef>
              <a:spcPct val="0"/>
            </a:spcBef>
            <a:spcAft>
              <a:spcPct val="15000"/>
            </a:spcAft>
            <a:buChar char="•"/>
          </a:pPr>
          <a:r>
            <a:rPr lang="nb-NO" sz="1400" kern="1200" dirty="0"/>
            <a:t>Deretter tilbake til </a:t>
          </a:r>
          <a:r>
            <a:rPr lang="nb-NO" sz="1400" kern="1200"/>
            <a:t>eigen omsorgsplass.</a:t>
          </a:r>
          <a:endParaRPr lang="nb-NO" sz="1400" kern="1200" dirty="0"/>
        </a:p>
      </dsp:txBody>
      <dsp:txXfrm>
        <a:off x="6346113" y="1603678"/>
        <a:ext cx="1864580" cy="1234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BCB96-C06D-468C-82E2-A67ED9A16C78}">
      <dsp:nvSpPr>
        <dsp:cNvPr id="0" name=""/>
        <dsp:cNvSpPr/>
      </dsp:nvSpPr>
      <dsp:spPr>
        <a:xfrm>
          <a:off x="7207" y="9988"/>
          <a:ext cx="2237853" cy="8951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nb-NO" sz="1300" b="1" kern="1200" dirty="0"/>
            <a:t>Utgangspunkt:</a:t>
          </a:r>
          <a:endParaRPr lang="nb-NO" sz="1300" kern="1200" dirty="0"/>
        </a:p>
      </dsp:txBody>
      <dsp:txXfrm>
        <a:off x="454778" y="9988"/>
        <a:ext cx="1342712" cy="895141"/>
      </dsp:txXfrm>
    </dsp:sp>
    <dsp:sp modelId="{50AB8DD4-F7F1-42CE-B2D9-07236CC1F275}">
      <dsp:nvSpPr>
        <dsp:cNvPr id="0" name=""/>
        <dsp:cNvSpPr/>
      </dsp:nvSpPr>
      <dsp:spPr>
        <a:xfrm>
          <a:off x="7207" y="1017023"/>
          <a:ext cx="179028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nb-NO" sz="1300" kern="1200" dirty="0" err="1"/>
            <a:t>Pleiar</a:t>
          </a:r>
          <a:r>
            <a:rPr lang="nb-NO" sz="1300" kern="1200" dirty="0"/>
            <a:t> får varsel i </a:t>
          </a:r>
          <a:r>
            <a:rPr lang="nb-NO" sz="1300" kern="1200" dirty="0" err="1"/>
            <a:t>morgonrapport</a:t>
          </a:r>
          <a:r>
            <a:rPr lang="nb-NO" sz="1300" kern="1200" dirty="0"/>
            <a:t>: </a:t>
          </a:r>
          <a:r>
            <a:rPr lang="nb-NO" sz="1300" kern="1200" dirty="0" err="1"/>
            <a:t>auka</a:t>
          </a:r>
          <a:r>
            <a:rPr lang="nb-NO" sz="1300" kern="1200" dirty="0"/>
            <a:t> pustefrekvens.</a:t>
          </a:r>
        </a:p>
        <a:p>
          <a:pPr marL="114300" lvl="1" indent="-114300" algn="l" defTabSz="577850">
            <a:lnSpc>
              <a:spcPct val="90000"/>
            </a:lnSpc>
            <a:spcBef>
              <a:spcPct val="0"/>
            </a:spcBef>
            <a:spcAft>
              <a:spcPct val="15000"/>
            </a:spcAft>
            <a:buChar char="•"/>
          </a:pPr>
          <a:r>
            <a:rPr lang="nb-NO" sz="1300" kern="1200" dirty="0"/>
            <a:t>Tek vitale </a:t>
          </a:r>
          <a:r>
            <a:rPr lang="nb-NO" sz="1300" kern="1200" dirty="0" err="1"/>
            <a:t>målingar</a:t>
          </a:r>
          <a:r>
            <a:rPr lang="nb-NO" sz="1300" kern="1200" dirty="0"/>
            <a:t> – CRP: 38</a:t>
          </a:r>
        </a:p>
      </dsp:txBody>
      <dsp:txXfrm>
        <a:off x="7207" y="1017023"/>
        <a:ext cx="1790283" cy="1170000"/>
      </dsp:txXfrm>
    </dsp:sp>
    <dsp:sp modelId="{7D346B18-51D6-4B12-8D77-82B3A4D9DC23}">
      <dsp:nvSpPr>
        <dsp:cNvPr id="0" name=""/>
        <dsp:cNvSpPr/>
      </dsp:nvSpPr>
      <dsp:spPr>
        <a:xfrm>
          <a:off x="2029061" y="9988"/>
          <a:ext cx="2237853" cy="8951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nb-NO" sz="1300" b="1" kern="1200" dirty="0"/>
            <a:t>Tiltak:</a:t>
          </a:r>
          <a:endParaRPr lang="nb-NO" sz="1300" kern="1200" dirty="0"/>
        </a:p>
      </dsp:txBody>
      <dsp:txXfrm>
        <a:off x="2476632" y="9988"/>
        <a:ext cx="1342712" cy="895141"/>
      </dsp:txXfrm>
    </dsp:sp>
    <dsp:sp modelId="{8F81A7F1-F965-4AFB-A116-4CCE0A103565}">
      <dsp:nvSpPr>
        <dsp:cNvPr id="0" name=""/>
        <dsp:cNvSpPr/>
      </dsp:nvSpPr>
      <dsp:spPr>
        <a:xfrm>
          <a:off x="2029061" y="1017023"/>
          <a:ext cx="179028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nb-NO" sz="1300" kern="1200" dirty="0" err="1"/>
            <a:t>Kontaktar</a:t>
          </a:r>
          <a:r>
            <a:rPr lang="nb-NO" sz="1300" kern="1200" dirty="0"/>
            <a:t> legevakt.</a:t>
          </a:r>
        </a:p>
        <a:p>
          <a:pPr marL="114300" lvl="1" indent="-114300" algn="l" defTabSz="577850">
            <a:lnSpc>
              <a:spcPct val="90000"/>
            </a:lnSpc>
            <a:spcBef>
              <a:spcPct val="0"/>
            </a:spcBef>
            <a:spcAft>
              <a:spcPct val="15000"/>
            </a:spcAft>
            <a:buChar char="•"/>
          </a:pPr>
          <a:r>
            <a:rPr lang="nb-NO" sz="1300" kern="1200" dirty="0"/>
            <a:t>Lege </a:t>
          </a:r>
          <a:r>
            <a:rPr lang="nb-NO" sz="1300" kern="1200" dirty="0" err="1"/>
            <a:t>startar</a:t>
          </a:r>
          <a:r>
            <a:rPr lang="nb-NO" sz="1300" kern="1200" dirty="0"/>
            <a:t> 5 </a:t>
          </a:r>
          <a:r>
            <a:rPr lang="nb-NO" sz="1300" kern="1200" dirty="0" err="1"/>
            <a:t>dagars</a:t>
          </a:r>
          <a:r>
            <a:rPr lang="nb-NO" sz="1300" kern="1200" dirty="0"/>
            <a:t> antibiotikakur.</a:t>
          </a:r>
        </a:p>
      </dsp:txBody>
      <dsp:txXfrm>
        <a:off x="2029061" y="1017023"/>
        <a:ext cx="1790283" cy="1170000"/>
      </dsp:txXfrm>
    </dsp:sp>
    <dsp:sp modelId="{2D4EE86A-F7DC-4F79-BC93-367774A74383}">
      <dsp:nvSpPr>
        <dsp:cNvPr id="0" name=""/>
        <dsp:cNvSpPr/>
      </dsp:nvSpPr>
      <dsp:spPr>
        <a:xfrm>
          <a:off x="4050915" y="9988"/>
          <a:ext cx="2237853" cy="8951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nb-NO" sz="1300" b="1" kern="1200" dirty="0"/>
            <a:t>Behandling og oppfølging:</a:t>
          </a:r>
          <a:endParaRPr lang="nb-NO" sz="1300" kern="1200" dirty="0"/>
        </a:p>
      </dsp:txBody>
      <dsp:txXfrm>
        <a:off x="4498486" y="9988"/>
        <a:ext cx="1342712" cy="895141"/>
      </dsp:txXfrm>
    </dsp:sp>
    <dsp:sp modelId="{0BD36AAC-6F38-4434-88BE-7D9EA4426B35}">
      <dsp:nvSpPr>
        <dsp:cNvPr id="0" name=""/>
        <dsp:cNvSpPr/>
      </dsp:nvSpPr>
      <dsp:spPr>
        <a:xfrm>
          <a:off x="4050915" y="1017023"/>
          <a:ext cx="179028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nb-NO" sz="1300" kern="1200" dirty="0"/>
            <a:t>Pasienten blir lagt inn på kommunal korttidsavdeling i 5 </a:t>
          </a:r>
          <a:r>
            <a:rPr lang="nb-NO" sz="1300" kern="1200" dirty="0" err="1"/>
            <a:t>dagar</a:t>
          </a:r>
          <a:r>
            <a:rPr lang="nb-NO" sz="1300" kern="1200" dirty="0"/>
            <a:t> og får behandling der. </a:t>
          </a:r>
        </a:p>
      </dsp:txBody>
      <dsp:txXfrm>
        <a:off x="4050915" y="1017023"/>
        <a:ext cx="1790283" cy="1170000"/>
      </dsp:txXfrm>
    </dsp:sp>
    <dsp:sp modelId="{B4692C31-B59C-4D9D-BDD1-0A7B9179006C}">
      <dsp:nvSpPr>
        <dsp:cNvPr id="0" name=""/>
        <dsp:cNvSpPr/>
      </dsp:nvSpPr>
      <dsp:spPr>
        <a:xfrm>
          <a:off x="6072769" y="9988"/>
          <a:ext cx="2237853" cy="89514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nb-NO" sz="1300" b="1" kern="1200" dirty="0"/>
            <a:t>Etterbehandling</a:t>
          </a:r>
        </a:p>
      </dsp:txBody>
      <dsp:txXfrm>
        <a:off x="6520340" y="9988"/>
        <a:ext cx="1342712" cy="895141"/>
      </dsp:txXfrm>
    </dsp:sp>
    <dsp:sp modelId="{11851372-F994-4F40-AAC3-65A5B07934AB}">
      <dsp:nvSpPr>
        <dsp:cNvPr id="0" name=""/>
        <dsp:cNvSpPr/>
      </dsp:nvSpPr>
      <dsp:spPr>
        <a:xfrm>
          <a:off x="6072769" y="1017023"/>
          <a:ext cx="1790283"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nb-NO" sz="1300" kern="1200" dirty="0"/>
            <a:t>Får ekstra oppfølging </a:t>
          </a:r>
          <a:r>
            <a:rPr lang="nb-NO" sz="1300" kern="1200" dirty="0" err="1"/>
            <a:t>frå</a:t>
          </a:r>
          <a:r>
            <a:rPr lang="nb-NO" sz="1300" kern="1200" dirty="0"/>
            <a:t> pleiepersonell i </a:t>
          </a:r>
          <a:r>
            <a:rPr lang="nb-NO" sz="1300" kern="1200" dirty="0" err="1"/>
            <a:t>nokre</a:t>
          </a:r>
          <a:r>
            <a:rPr lang="nb-NO" sz="1300" kern="1200" dirty="0"/>
            <a:t> </a:t>
          </a:r>
          <a:r>
            <a:rPr lang="nb-NO" sz="1300" kern="1200" dirty="0" err="1"/>
            <a:t>dagar</a:t>
          </a:r>
          <a:r>
            <a:rPr lang="nb-NO" sz="1300" kern="1200" dirty="0"/>
            <a:t> etter behandlinga er ferdig. </a:t>
          </a:r>
          <a:endParaRPr lang="nb-NO" sz="1300" b="0" kern="1200" dirty="0"/>
        </a:p>
      </dsp:txBody>
      <dsp:txXfrm>
        <a:off x="6072769" y="1017023"/>
        <a:ext cx="1790283" cy="117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12:09:23.381"/>
    </inkml:context>
    <inkml:brush xml:id="br0">
      <inkml:brushProperty name="width" value="0.06174" units="cm"/>
      <inkml:brushProperty name="height" value="0.06174" units="cm"/>
      <inkml:brushProperty name="color" value="#2AC0C7"/>
    </inkml:brush>
  </inkml:definitions>
  <inkml:trace contextRef="#ctx0" brushRef="#br0">0 2580 24575,'12'-9'0,"-2"2"0,-5-1 0,-1 2 0,2 0 0,-1 1 0,0 2 0,-2-2 0,2 2 0,-4-2 0,3 5 0,-3-5 0,4 4 0,-5-4 0,5 5 0,-4-5 0,6 2 0,-4-3 0,6 1 0,0 0 0,-1-1 0,7 0 0,-8-2 0,7 1 0,-9 2 0,0 0 0,0 5 0,-2-5 0,2 2 0,1 0 0,-1-2 0,0 2 0,3-5 0,-2 5 0,3-5 0,0 5 0,-1 0 0,6-2 0,-4 2 0,8-4 0,-2 1 0,5 2 0,-2-5 0,2 4 0,7-6 0,2 7 0,0-4 0,5 3 0,-19 1 0,3 0 0,-14 4 0,0 0 0,1 0 0,-1 0 0,3 0 0,0 0 0,6 0 0,-2 0 0,7 0 0,-7 0 0,7 3 0,-7-2 0,0 2 0,3-3 0,-2 0 0,3 0 0,3 0 0,-7 0 0,2 2 0,-6-1 0,0 1 0,-3 0 0,1-1 0,-1 4 0,0-5 0,1 5 0,1-2 0,1 2 0,2 1 0,6 0 0,0 0 0,11 2 0,-9-2 0,5 1 0,-9-1 0,2 1 0,1-1 0,1 3 0,-2-2 0,0 3 0,-3-7 0,-4 2 0,-3-4 0,-1 3 0,0-3 0,-2 1 0,2-2 0,1-2 0,1 1 0,-1-4 0,5 5 0,-7-5 0,7 2 0,-5-2 0,1 2 0,1-2 0,-2 2 0,2-3 0,-3 1 0,2-1 0,1 1 0,0-3 0,3 2 0,-5 1 0,1-2 0,1 5 0,-2-5 0,1 4 0,-2 0 0,3-2 0,-2 5 0,-1-5 0,0 2 0,0-3 0,3-1 0,3 1 0,-3-5 0,6 5 0,-5-5 0,4 5 0,-3-2 0,-5 2 0,5-2 0,-1 2 0,1-4 0,1 2 0,0-1 0,-1-1 0,5 0 0,-3-1 0,3 1 0,-5 0 0,0 2 0,1-1 0,-3 2 0,2 1 0,-4 1 0,2 2 0,-5-2 0,1 2 0,-1-3 0,2 3 0,-2-1 0,4 1 0,-3-3 0,3 1 0,-1 2 0,-1-2 0,0 0 0,3-2 0,0 0 0,0 4 0,0-2 0,-1 2 0,2-3 0,1 3 0,1-1 0,-1 1 0,1 0 0,-1-2 0,1 4 0,0-4 0,-1 5 0,-2-5 0,0 4 0,-1-1 0,2 2 0,6 3 0,0-2 0,6 2 0,-1 0 0,7 2 0,4 3 0,-2 0 0,7 6 0,-14-6 0,2 4 0,-10-6 0,-3-1 0,-3 0 0,0 1 0,-3-1 0,-2 0 0,2 1 0,-2-1 0,2 3 0,3-2 0,-3 1 0,2-1 0,-1-1 0,-1 0 0,-2 1 0,2-1 0,-2 0 0,2 3 0,3 0 0,-2 3 0,3 0 0,-3-3 0,4 2 0,-2-1 0,1-1 0,1 0 0,-4-3 0,1 0 0,-2 1 0,0-3 0,0 1 0,1-1 0,-1 3 0,3-1 0,0 3 0,3-2 0,-1 4 0,0-4 0,1 2 0,-2-3 0,-2-2 0,1 2 0,0-2 0,2 2 0,1 0 0,4 1 0,-6 0 0,17 2 0,-15-5 0,10 4 0,-13-7 0,-2 3 0,0-1 0,2-2 0,0 3 0,0-1 0,3-1 0,0 1 0,-2-2 0,6 0 0,2 0 0,3 0 0,-5 3 0,5-3 0,-8 3 0,2-3 0,-4 2 0,1-2 0,-3 5 0,3-4 0,-5 1 0,1-2 0,-2 0 0,0 0 0,0 0 0,3 0 0,5 0 0,3 0 0,3 0 0,2 0 0,-1 0 0,-7-2 0,-1 1 0,-7-1 0,1-1 0,-1 3 0,0-5 0,1 2 0,1 0 0,1-4 0,0 5 0,2-5 0,-4 7 0,2-5 0,-3 2 0,3 0 0,0-2 0,2 2 0,-2-2 0,0-1 0,-2 3 0,-1-2 0,0 2 0,0-2 0,-2-1 0,2 1 0,-2 0 0,4-1 0,-1-2 0,4 2 0,-4-2 0,4 5 0,-4-1 0,2 1 0,-3-3 0,-1 1 0,2 2 0,-1-2 0,0 4 0,3-3 0,0 3 0,3-1 0,11-3 0,-4 4 0,11-6 0,-10 6 0,-3-4 0,4 4 0,-5-4 0,1 4 0,-1-2 0,-4 3 0,-1 0 0,0-3 0,1 3 0,12-3 0,-6 3 0,7 0 0,-4 3 0,-10-2 0,6 2 0,-8-1 0,0-1 0,-3 1 0,0-2 0,1 3 0,-1-3 0,2 3 0,-1-1 0,4 1 0,-2 0 0,0 4 0,3-6 0,-3 4 0,2-2 0,0-3 0,1 2 0,0-2 0,4 3 0,-4-2 0,4 2 0,-4-3 0,-1 0 0,1 0 0,-1 0 0,1 0 0,-1 0 0,5 0 0,-5 0 0,8-3 0,3 2 0,-3-4 0,4 4 0,-11-1 0,-3 2 0,0 0 0,-2 0 0,-1 0 0,-1 0 0,4 0 0,5 0 0,-2 0 0,9 0 0,-5 0 0,1 0 0,-1 0 0,-4 0 0,-1 0 0,5 0 0,-3 0 0,7 3 0,-4-2 0,6 2 0,-1-3 0,0 0 0,0 0 0,-4 0 0,-4 0 0,-2 0 0,-4 0 0,4 2 0,-1 1 0,1 0 0,4 2 0,10 0 0,-1 0 0,4 2 0,-6-6 0,-5 4 0,-4-4 0,-5 1 0,-1-2 0,-1 0 0,0 0 0,3 0 0,0 0 0,2 0 0,1 0 0,4 0 0,-3 0 0,7 0 0,-8 2 0,4-1 0,0 1 0,-3-2 0,2 3 0,-3-3 0,0 3 0,-1-3 0,1 0 0,-4 0 0,4 0 0,-3 0 0,0 0 0,2 0 0,-1 0 0,1 0 0,0 0 0,5 0 0,-3 0 0,3 0 0,-8 0 0,4 0 0,-3 0 0,3 0 0,-1 0 0,1 0 0,-1 0 0,5 0 0,-3 0 0,7 0 0,-8 2 0,9-1 0,-9 1 0,4 0 0,-6-1 0,-2 1 0,0 1 0,-1 0 0,4 0 0,-4 1 0,2-1 0,0 0 0,-1 4 0,4-3 0,-3 1 0,0 0 0,-5-2 0,4 2 0,-3 1 0,6 1 0,-3-1 0,4 2 0,0 0 0,-3-5 0,2 4 0,-4-4 0,2 0 0,-4 2 0,-1-2 0,2 0 0,-5 2 0,5-5 0,-2 5 0,0-2 0,2 0 0,-2 2 0,2-5 0,0 5 0,1-2 0,-1 2 0,0-2 0,0 2 0,0-2 0,0 2 0,1 1 0,-1-3 0,0 1 0,1-1 0,-1 3 0,0 1 0,3-1 0,-2 2 0,1 0 0,-2-2 0,3 1 0,-2 1 0,1-2 0,1 4 0,-2-4 0,2 2 0,-4-3 0,1 1 0,1-1 0,2 0 0,-3 3 0,6-2 0,-3 4 0,0-4 0,1 4 0,0-4 0,2 4 0,-3-4 0,0 2 0,-3-3 0,0 1 0,1-3 0,-2 1 0,1-1 0,1 0 0,-3 2 0,1-4 0,2 3 0,0-1 0,4 3 0,-2-1 0,2 0 0,-2-2 0,2 2 0,-4-2 0,2 0 0,-3 2 0,1-5 0,-1 2 0,0-2 0,0 0 0,0 0 0,3-2 0,-2 1 0,1-1 0,-1 2 0,-1-2 0,0 1 0,1-1 0,-1 2 0,-2-3 0,1 3 0,-1-5 0,2-1 0,0 3 0,1-4 0,-1 4 0,0 0 0,-2-2 0,0 2 0,-1-3 0,1 1 0,2 2 0,-2-2 0,2 2 0,-4-2 0,2-1 0,-2 1 0,4 2 0,-5-2 0,3 2 0,-1-2 0,1-1 0,0 1 0,2-1 0,-2 1 0,2-3 0,-2 2 0,2-2 0,-5 3 0,5-1 0,-4 1 0,3-3 0,-1 2 0,0-4 0,1 4 0,-1-2 0,2 0 0,-2 2 0,2-2 0,-2 0 0,0 2 0,2-1 0,-2 1 0,-1 1 0,3-1 0,-2 1 0,2-1 0,-2 1 0,2 0 0,-3-3 0,3 2 0,1-2 0,-1 3 0,-2-1 0,2 1 0,-2 2 0,2-2 0,0 2 0,1-3 0,-3 1 0,1 2 0,-1-2 0,2 5 0,2-8 0,2 7 0,6-7 0,16-2 0,-7 1 0,7-4 0,-11 6 0,-9 1 0,2 3 0,-8-2 0,0 4 0,-3-1 0,3 0 0,3 1 0,1-1 0,1 2 0,1 0 0,0 0 0,-4 0 0,3 0 0,-4 0 0,4 0 0,-1 2 0,-1-1 0,0 1 0,-1-2 0,-2 0 0,3 0 0,-2 0 0,-1 0 0,3 2 0,0 1 0,7 0 0,0 0 0,6-3 0,-5 0 0,2 0 0,-6 2 0,7-1 0,-7 1 0,2-2 0,-3 0 0,4 0 0,-3 0 0,6 0 0,-6 0 0,1 0 0,-5 0 0,-3 0 0,0 0 0,0 0 0,0 0 0,0 0 0,1 0 0,-1 0 0,0 0 0,1 0 0,-3-3 0,1 3 0,-3-5 0,4 4 0,-5-3 0,7 1 0,-3-3 0,5-2 0,-3 0 0,4 0 0,-4-3 0,4 5 0,-6-2 0,3 3 0,-6 0 0,3 2 0,-3-2 0,3 2 0,-4-3 0,5 3 0,-2-4 0,2 3 0,-2-6 0,2 4 0,-2-2 0,2 3 0,1-3 0,-1 0 0,0-3 0,3 0 0,-3 0 0,3 3 0,-3-2 0,0 3 0,1 0 0,-1 1 0,0 1 0,-2-1 0,2 1 0,-2 0 0,2-1 0,1-2 0,-2 2 0,1-2 0,1 3 0,-1 2 0,0-4 0,1 3 0,-1-4 0,0 3 0,0 0 0,1 1 0,-1 0 0,-3 1 0,3 0 0,-5-2 0,5 2 0,-2 0 0,2-2 0,1 2 0,2-2 0,-3-1 0,3 3 0,-2-2 0,-1 2 0,-1-2 0,2 2 0,1-4 0,-1 3 0,4-4 0,-1 3 0,6 2 0,-7-2 0,4 2 0,-4-2 0,-2 2 0,2 0 0,-3 1 0,3-1 0,-1 0 0,1 0 0,7 3 0,-8-2 0,7 1 0,-8-1 0,-1-1 0,-1 3 0,-1-3 0,9 6 0,19 9 0,-11-7 0,12 8 0,-24-13 0,-1 5 0,-2-4 0,-2 3 0,4-3 0,-1 4 0,2-2 0,7 3 0,-6-1 0,5 1 0,-5-3 0,1 2 0,-4-2 0,8 6 0,-1-2 0,8 6 0,-1-6 0,7 4 0,-4-3 0,4 0 0,-6-2 0,-1-2 0,-5 2 0,5-3 0,-8 3 0,3-3 0,-8 2 0,7-4 0,-4 1 0,5 0 0,-4-1 0,-2 1 0,2 1 0,0-3 0,0 3 0,-1-1 0,1-1 0,3 1 0,-2 0 0,3-1 0,0 1 0,-4-2 0,9 0 0,-9 0 0,8 0 0,-3 0 0,4 0 0,-3 0 0,-3 0 0,-6 0 0,0-2 0,-3 1 0,3-4 0,0 0 0,3-1 0,-1 1 0,-2 0 0,0 4 0,-3-1 0,0-1 0,1 0 0,1 0 0,2-2 0,0 2 0,0 0 0,-1 1 0,-3 0 0,0 1 0,1-1 0,-1 2 0,0-3 0,2 3 0,-1-3 0,2 3 0,-3 0 0,0 0 0,1 0 0,1 0 0,2 0 0,1 0 0,0 0 0,-1 0 0,1 0 0,-7-2 0,4 1 0,-1 1 0,2 6 0,2 2 0,5 4 0,5 7 0,0-4 0,4 6 0,-3-8 0,-2 1 0,2 0 0,-5-4 0,-6-1 0,-4-6 0,-5 1 0,4-3 0,-2 4 0,2-2 0,0 2 0,1-2 0,-1 4 0,3-3 0,-2 6 0,4-4 0,-3 2 0,1-3 0,0 0 0,-3 1 0,1-4 0,-1 3 0,0-2 0,3 2 0,0 1 0,2-1 0,5 4 0,-3-3 0,3 3 0,-1-3 0,-2-2 0,3 3 0,0-2 0,-4 3 0,4-3 0,-4 1 0,0-1 0,-1 0 0,0 1 0,1-1 0,4 4 0,16 10 0,-7-6 0,12 9 0,-20-16 0,3 4 0,-7-4 0,2-3 0,-3 2 0,-3-4 0,-2 3 0,-2-3 0,2 1 0,6-2 0,3 0 0,6 0 0,6 0 0,-4-3 0,5 2 0,-8-2 0,-4 1 0,-4 1 0,-4-1 0,-1 0 0,1-1 0,3 0 0,0 0 0,0 1 0,-1-1 0,0 0 0,5-3 0,-3 3 0,1-1 0,-6 0 0,-1 3 0,-2-4 0,1 5 0,1-5 0,1 2 0,2 0 0,6-3 0,-3 3 0,2-1 0,-4 0 0,-1 3 0,1-4 0,-4 5 0,2-5 0,-2 4 0,7-4 0,3 4 0,0-5 0,3 6 0,-3-6 0,12 6 0,-6-3 0,14-2 0,-15 1 0,16-1 0,-16-1 0,3 3 0,-5-4 0,-10 4 0,3 0 0,-9 0 0,2 3 0,-2-5 0,4 2 0,2 0 0,13-4 0,-4 6 0,9-6 0,-6 6 0,-5-4 0,3 4 0,-4-1 0,6-1 0,-5 2 0,-2-2 0,-5 3 0,1 0 0,-4 0 0,4 2 0,-2-1 0,6 1 0,2 1 0,0-2 0,0 4 0,-7-4 0,2 4 0,-3-5 0,7 5 0,-6-1 0,5 2 0,-3-3 0,0 1 0,-3-1 0,0 5 0,0-4 0,-2 5 0,0-8 0,0 6 0,-1-6 0,0 1 0,1 1 0,-1 0 0,0 2 0,3 0 0,0 1 0,6 0 0,-2-1 0,8 2 0,-8-2 0,2-1 0,1 1 0,-3-2 0,0 3 0,2 0 0,-7-2 0,11 2 0,-8-3 0,5 0 0,-5 2 0,0-4 0,1 3 0,0-3 0,0 4 0,-2-2 0,7 0 0,-5 1 0,4-3 0,0 4 0,-4-2 0,17 5 0,5 1 0,-1-1 0,11-2 0,-21 0 0,6-5 0,-8 5 0,-5-3 0,1 0 0,-1 3 0,-4-3 0,4 1 0,0 1 0,-4-2 0,9 4 0,-5-4 0,-1 2 0,1-4 0,-6 4 0,6-5 0,-5 5 0,10-1 0,-4-1 0,4 3 0,0-6 0,0 6 0,8-1 0,-10 0 0,3 1 0,-12-5 0,-1 1 0,3 1 0,0-3 0,-1 5 0,4-5 0,2 6 0,1-5 0,2 5 0,-11-6 0,19 3 0,-11 0 0,7-2 0,-8 2 0,-4 0 0,-3-3 0,0 3 0,-4-3 0,1 0 0,1 0 0,-1-3 0,3 0 0,0-2 0,3-1 0,3 0 0,-2 1 0,3-1 0,-4 0 0,-1 1 0,-1 2 0,-2-2 0,-2 4 0,-2-4 0,2 5 0,-5-5 0,5 2 0,-2 0 0,0-2 0,-1 2 0,1-2 0,-1-1 0,6-1 0,1 0 0,0 0 0,2-1 0,0 2 0,-3-4 0,2 4 0,-4-2 0,1 2 0,-2 3 0,1-2 0,-1 2 0,0-2 0,1 2 0,-1-2 0,0 2 0,3 0 0,-2-2 0,3 2 0,-1-2 0,3 0 0,0-1 0,0 1 0,-3 2 0,-3-2 0,-3 2 0,0 0 0,-1-2 0,6 2 0,-4-2 0,5-1 0,-5 1 0,2-1 0,-2 1 0,2 2 0,-2-2 0,2 4 0,-2-3 0,2 1 0,-1-3 0,2 1 0,-1-1 0,0 1 0,1 2 0,-1-2 0,0 5 0,-2-5 0,2 4 0,-2-1 0,2 2 0,3 0 0,4 0 0,20-5 0,-1 3 0,14-3 0,-15 5 0,-5 0 0,-7 0 0,-2 0 0,0 3 0,-2 0 0,9 4 0,-5-4 0,10 5 0,-8-5 0,-6 4 0,-1-4 0,-7 0 0,2-1 0,-3 1 0,1 2 0,-1 1 0,3-1 0,0 3 0,2-2 0,1 1 0,-1-1 0,1-1 0,-2 0 0,1 3 0,-3 0 0,8 4 0,9 3 0,-2 0 0,6 1 0,-12-6 0,-4-1 0,-2-4 0,-2 0 0,1 1 0,1-1 0,-4 0 0,7 1 0,1 3 0,14 0 0,2 7 0,0-7 0,5 5 0,-12-10 0,0 2 0,-8-3 0,-4 0 0,4 3 0,0-2 0,5-1 0,1 0 0,6 2 0,-4-4 0,0 3 0,-11-4 0,-4 0 0,-3 0 0,3-2 0,5 1 0,-2-4 0,16 5 0,-9-6 0,17 1 0,-17-2 0,2 3 0,-12 1 0,-5 1 0,4-1 0,-4-3 0,7 1 0,-1-3 0,1 0 0,0-1 0,1-1 0,0 2 0,0-1 0,-3 1 0,1 0 0,-1 2 0,3-1 0,0-1 0,0 2 0,-3-5 0,1 5 0,-1-4 0,1 4 0,1-2 0,-4 3 0,2 0 0,-5-1 0,1 3 0,-1-2 0,2 2 0,0-2 0,0-1 0,1 1 0,1 0 0,-1-1 0,4 1 0,-4-1 0,2 3 0,-4 1 0,-1-1 0,2 3 0,-2-3 0,5 1 0,4-2 0,5 1 0,2-3 0,9 1 0,2 1 0,0-3 0,-7 6 0,-8-2 0,0 3 0,24 5 0,-13 0 0,41 6 0,-26-6 0,38 6 0,-21-5 0,13 11 0,-31-9 0,11 11 0,-28-13 0,9 5 0,-19-6 0,-4-2 0,-1 2 0,1-2 0,-2 2 0,-1-4 0,1 1 0,2 0 0,1 1 0,5 3 0,1 0 0,4 1 0,0 3 0,8-5 0,-6 7 0,6-11 0,-9 8 0,10-4 0,8-1 0,-9 1 0,6-5 0,-24 0 0,2 0 0,-7 0 0,0 0 0,7-6 0,9-5 0,12-12 0,36-13 0,-20 6 0,27-11 0,-44 22 0,3-3 0,-19 12 0,-3 0 0,-8 3 0,-1-2 0,2-2 0,-1 0 0,10-1 0,-8 1 0,7-1 0,-10 4 0,5-3 0,-6 5 0,5-4 0,-3 4 0,1-2 0,-1 3 0,-2-1 0,2 3 0,-5-1 0,5 1 0,-2-3 0,2 1 0,2-3 0,1-1 0,1 1 0,-2 0 0,-1 3 0,-1-1 0,0 3 0,1-1 0,-1 1 0,-1-3 0,4-2 0,0 2 0,1-2 0,-2 5 0,-1 1 0,-1 2 0,0 0 0,3 0 0,-3 0 0,3 0 0,-3 0 0,0 0 0,1 2 0,2 1 0,4 6 0,11 4 0,3 8 0,3-4 0,3 6 0,-11-8 0,3-3 0,-9-1 0,-6-5 0,-3 2 0,2-3 0,-2 3 0,2-2 0,-3 2 0,0-1 0,1-1 0,-1 2 0,3-3 0,-3 1 0,2-1 0,-4 0 0,2-2 0,-4 2 0,3-4 0,-3 3 0,4-1 0,0 3 0,1 2 0,4 0 0,-1 3 0,2 4 0,4-2 0,-2 2 0,9 5 0,6 3 0,-1 0 0,-1-2 0,-7-8 0,-9-2 0,3 1 0,-7-3 0,4-2 0,-4 1 0,4-2 0,-4 2 0,4-3 0,-5 0 0,3-2 0,-3 2 0,1-2 0,-1 0 0,0 2 0,1-2 0,-1 0 0,0 1 0,1-3 0,0 1 0,0-2 0,2 0 0,-3 0 0,1 0 0,-1 0 0,0 0 0,3 0 0,0 0 0,2 0 0,1 0 0,0 0 0,-3 0 0,-3-2 0,0 1 0,0-3 0,3 1 0,7 0 0,17-10 0,-9 8 0,13-6 0,-20 5 0,-4 3 0,-4 0 0,-5-1 0,2 1 0,-2 0 0,2-2 0,0 2 0,1-3 0,-2 1 0,1-3 0,3 2 0,-2-4 0,2 4 0,-3-4 0,0 4 0,3-5 0,-2 3 0,3-3 0,-3 0 0,4 3 0,-4-2 0,4 1 0,-4-2 0,4 0 0,-4 3 0,1-2 0,-2 1 0,1 3 0,-3-1 0,-1 4 0,0-2 0,-1-1 0,4 3 0,-5-2 0,3 2 0,-1 0 0,1-1 0,0 1 0,2-5 0,-2 2 0,2-5 0,2 3 0,-1-3 0,4 0 0,-4 3 0,2-2 0,-3 4 0,0-2 0,1 2 0,-1 1 0,-1 0 0,2-1 0,-1 1 0,0-1 0,1 1 0,-1-1 0,0 1 0,0 2 0,3-4 0,1 3 0,5-4 0,-3 0 0,9 0 0,3-1 0,-5 2 0,9-1 0,-12 2 0,6-1 0,-5 1 0,-3 2 0,-6-1 0,0 5 0,2-3 0,6 3 0,1 0 0,3 0 0,2-3 0,-7 2 0,-3-2 0,-6 3 0,3 0 0,-2 3 0,1 2 0,5 5 0,2 2 0,9 8 0,-1-4 0,1 4 0,-7-8 0,-1 1 0,-7-5 0,3 2 0,-7-4 0,7 4 0,-8-2 0,4 3 0,0 4 0,2-3 0,2 15 0,0-9 0,-3 7 0,2-6 0,-2-7 0,-2 0 0,0-4 0,-1-3 0,-5 1 0,3-1 0,-1 0 0,1 1 0,-1 2 0,3 0 0,-3 0 0,1 7 0,2-6 0,1 6 0,-1-6 0,3 1 0,-5-4 0,4 1 0,-3 1 0,5-2 0,-3 4 0,2-4 0,-3 2 0,0-3 0,1-2 0,-3 2 0,1-5 0,-1 5 0,3-2 0,-1 0 0,0 2 0,2-2 0,1 0 0,3 2 0,-2-5 0,1 5 0,-2-2 0,-1 0 0,1-1 0,-3 0 0,3 1 0,0 0 0,3 0 0,0-3 0,3 0 0,2 0 0,0-3 0,11 3 0,-9-3 0,6 1 0,-13 1 0,-3-3 0,-2 1 0,1-3 0,2-2 0,-1 2 0,2-4 0,-3 4 0,2-2 0,-1 3 0,-3-1 0,3 3 0,-5-2 0,4 5 0,-1-5 0,6 1 0,-1 1 0,4-2 0,-4 2 0,0-3 0,-3 1 0,1 2 0,-3-2 0,4 2 0,-1 0 0,-1-2 0,2 5 0,2-3 0,-3 1 0,6 1 0,-7-4 0,3 5 0,-1-3 0,5 3 0,1-3 0,0 3 0,2-7 0,-6 7 0,1-3 0,-5 3 0,-3 0 0,0 2 0,3 1 0,-1 0 0,2 2 0,1-2 0,2 3 0,0 1 0,2 0 0,-3 1 0,-3-3 0,0-2 0,-2 2 0,-1-2 0,0 2 0,1 0 0,-2 3 0,4-2 0,-2 4 0,1-4 0,-1 2 0,-1 0 0,0-2 0,1 1 0,-1-1 0,-2-1 0,2 0 0,-3 1 0,3-1 0,-2 0 0,2 1 0,-2-3 0,2 4 0,0-4 0,1 3 0,-1-2 0,3-1 0,-2 3 0,0-1 0,0 0 0,1 1 0,2-1 0,1 0 0,5 4 0,-4-2 0,9-1 0,-4 0 0,11-1 0,-9-1 0,5 0 0,-12-2 0,-4-1 0,4 1 0,-3-2 0,7 0 0,-3 0 0,6 0 0,-2 0 0,5 0 0,-6 0 0,-2 0 0,-6 0 0,-1 0 0,-1 0 0,0 0 0,1 0 0,1 0 0,1 0 0,7 0 0,1 0 0,11 0 0,-4 0 0,1 0 0,-10 0 0,-3 0 0,-3 0 0,0 0 0,-3 0 0,0 0 0,1 0 0,1-2 0,1 1 0,7-4 0,1 4 0,4-5 0,0 2 0,1-3 0,-6 1 0,0 2 0,-4 0 0,-3 3 0,0-1 0,-5-1 0,1 3 0,-1-3 0,4 1 0,6 1 0,-1-1 0,7 2 0,-4-3 0,1 2 0,-1-5 0,0 6 0,-6-3 0,5 1 0,-5 1 0,6-4 0,-3 4 0,2-2 0,1 3 0,-3-2 0,7 1 0,-8-4 0,4 2 0,-4 0 0,-1-2 0,5 5 0,1-3 0,0 3 0,-1 0 0,-1-3 0,-2 3 0,3-4 0,-4 4 0,4 0 0,0 0 0,13 0 0,-11-2 0,6 1 0,-12-1 0,-3 2 0,2-2 0,-2 1 0,7-1 0,9 2 0,5 0 0,2 0 0,4 0 0,-13 0 0,1 0 0,-8 0 0,-6 0 0,-2 0 0,-1 0 0,2 2 0,-3 1 0,5 0 0,-2-1 0,0-2 0,7 0 0,-6 0 0,5 3 0,-3-3 0,0 3 0,-3-3 0,0 0 0,-3 0 0,3 0 0,4 3 0,4-3 0,4 6 0,8-1 0,-6 0 0,5 2 0,-10-6 0,10 6 0,-10-6 0,19 7 0,-14-4 0,6 1 0,-8 2 0,-7-7 0,-1 3 0,-9 0 0,2-3 0,-2 3 0,2-1 0,3-1 0,-2 3 0,3-1 0,-3 0 0,2 0 0,-3-3 0,1 0 0,-1 2 0,0 1 0,0 0 0,3 2 0,-3-5 0,5 3 0,-1-1 0,1-1 0,5 4 0,9 0 0,-6-1 0,5 3 0,-16-7 0,1 3 0,-3-3 0,-2 2 0,2-1 0,-2 1 0,2-2 0,3 0 0,-2 0 0,4 0 0,-3 0 0,8 0 0,-3 0 0,3 0 0,-7 0 0,-1 0 0,-1 0 0,-1 0 0,0 0 0,7 0 0,2-3 0,21-3 0,-2 2 0,20-6 0,-26 6 0,15-6 0,-16 3 0,0-1 0,-7 3 0,-11 2 0,-3 3 0,-2-2 0,2-1 0,0-2 0,1-1 0,8-3 0,-5 3 0,4-3 0,1-1 0,-4 2 0,4 0 0,-4-1 0,-1 8 0,-4-7 0,2 5 0,-3-5 0,6 0 0,-3-3 0,2 3 0,-2 0 0,-1 3 0,-3-1 0,1 3 0,-3-2 0,4 2 0,0-2 0,1-3 0,4 0 0,13-13 0,-1-1 0,6-5 0,-4 6 0,-14 5 0,4 4 0,-8 4 0,2 0 0,-5 2 0,1 1 0,-1-3 0,3 2 0,-1-4 0,0 4 0,-2-2 0,2 3 0,-2-1 0,-1 1 0,3-1 0,-2-1 0,2 1 0,3-5 0,-2 3 0,1-3 0,-4 3 0,2-3 0,-2 5 0,2-4 0,1 2 0,-2-1 0,1 1 0,-2 3 0,0 0 0,-1 2 0,-1-2 0,3 2 0,2-5 0,0 0 0,4-3 0,-4 2 0,-1 1 0,-1 3 0,1-3 0,1 0 0,2-1 0,-3 1 0,3 3 0,0-3 0,3 0 0,3-4 0,-2 0 0,3 0 0,-4 4 0,-1-2 0,0 1 0,-2 1 0,3 0 0,-3 0 0,3 2 0,3-2 0,-5 2 0,3 2 0,-9 0 0,2 3 0,-2-1 0,2 2 0,1-3 0,-1 3 0,3-5 0,-3 2 0,5-3 0,2 0 0,0 1 0,3-1 0,-1-1 0,-2 2 0,3-1 0,-4 0 0,-1 1 0,5-1 0,-6 0 0,18-2 0,-17 2 0,13-3 0,-8 2 0,-5 2 0,1 1 0,-8 2 0,2 1 0,-3-6 0,6 4 0,-2-8 0,2 5 0,-3-4 0,1 4 0,-1 1 0,-2 0 0,1 2 0,-1-3 0,4 1 0,-1-3 0,2 5 0,-5-5 0,-1 5 0,-2-2 0,3-1 0,-3 1 0,5 2 0,-4-4 0,6 3 0,-4-6 0,6 2 0,-3-3 0,2 2 0,-3-1 0,1 4 0,-1-4 0,0 4 0,1-2 0,-3 2 0,1-1 0,-1 1 0,0-5 0,1 5 0,-3-1 0,1 1 0,0 1 0,-1-3 0,4 2 0,-2-2 0,2 0 0,-2 2 0,2-4 0,-2 4 0,0-4 0,1 4 0,-1-2 0,0 0 0,2 0 0,-4-3 0,3 2 0,-1-1 0,2 2 0,1-8 0,-1 5 0,1-5 0,0 1 0,0-1 0,-2-5 0,1 5 0,-4 1 0,1 0 0,-2 5 0,3-4 0,-3 8 0,3-2 0,-3 2 0,0 1 0,0 0 0,0-1 0,0 1 0,2-3 0,1 2 0,-1-9 0,0 6 0,-2-6 0,0-1 0,0-16 0,9 0 0,-3-14 0,15-16 0,-9 10 0,5-20 0,-8 32 0,1-5 0,-1 15 0,-4-1 0,2 10 0,-4 6 0,0 9 0,-1-2 0,-1 3 0,0 0 0,1-1 0,1-2 0,-3 0 0,3-3 0,-3-4 0,3-1 0,0-5 0,4 0 0,-3 1 0,2-1 0,1 1 0,0 3 0,-1 2 0,0 0 0,-4 3 0,4-3 0,-3 7 0,-1 0 0,-2 0 0,3 2 0,-3-2 0,3 0 0,-3 2 0,0-2 0,2 1 0,-2-2 0,3 1 0,-1-3 0,1 5 0,0-4 0,0 2 0,-1-1 0,-2-1 0,3 4 0,-3-2 0,0 3 0,2-1 0,-1 1 0,4 0 0,-5-1 0,3 1 0,-3-1 0,2-2 0,-2 0 0,4 0 0,-3-3 0,1 5 0,-2-2 0,0 3 0,0 0 0,0-1 0,3 1 0,-3-1 0,2 1 0,-2 0 0,3-1 0,-3 1 0,3-1 0,-1 1 0,-1-1 0,4-1 0,-5-2 0,5-2 0,0 1 0,-1-1 0,3 2 0,-4-1 0,2 4 0,1-2 0,-5 3 0,4-1 0,-2 1 0,3-1 0,-1 3 0,0-1 0,1 1 0,-1-3 0,0 3 0,0-2 0,3 2 0,-3-2 0,3 0 0,0-1 0,0 1 0,3-1 0,-3 1 0,0 2 0,-3 0 0,-1 1 0,2 1 0,2-1 0,0 2 0,3 2 0,4 1 0,-4 0 0,2 2 0,-3-2 0,-4 2 0,4 3 0,-1-2 0,1 2 0,-2-3 0,2 0 0,-4 1 0,2-1 0,-1 3 0,-1-2 0,4 4 0,-2-4 0,7 5 0,1-1 0,0-2 0,-2 3 0,-5-10 0,-4 6 0,-3-4 0,1 5 0,0-2 0,2 4 0,0-4 0,1 1 0,-1 1 0,-1-2 0,-1 2 0,0-3 0,-1 1 0,-1-1 0,3-2 0,-3 4 0,4-3 0,-2 6 0,2-2 0,4 7 0,-2 1 0,2 0 0,0 4 0,0-8 0,1 7 0,-2-7 0,-2 3 0,1-4 0,-1-3 0,0 0 0,-4-3 0,-2 0 0,0 1 0,1 1 0,0 2 0,4-1 0,-5 2 0,3-1 0,-1-1 0,-1 0 0,1-3 0,-2 3 0,0-2 0,2-1 0,-1 0 0,1-2 0,-2 2 0,0 0 0,0 1 0,3-3 0,-3 4 0,3-4 0,-3 5 0,0-2 0,0-1 0,0 0 0,0 0 0,0 3 0,2-2 0,-1 2 0,1-3 0,-2 1 0,2-3 0,-1 1 0,1-1 0,-2 3 0,0-1 0,0 0 0,0 1 0,0-1 0,0 0 0,0 1 0,3-1 0,-3 0 0,3 1 0,-3-1 0,0 0 0,0 0 0,0 1 0,2 2 0,-1 0 0,3 0 0,-3 2 0,1-1 0,-2-1 0,0 0 0,0-3 0,0 0 0,3-2 0,-3 2 0,3-2 0,-3 2 0,1-2 0,0 2 0,1 1 0,-2-1 0,2 3 0,-1-2 0,1-1 0,-2 0 0,3-2 0,-3 2 0,3-2 0,-1 2 0,-1 0 0,3 3 0,-3-2 0,4 4 0,-5-4 0,3 2 0,-3-3 0,0 1 0,2-4 0,-1 3 0,1-2 0,0 3 0,-1-1 0,4 0 0,-5 3 0,5-2 0,-2 4 0,2-4 0,-3 4 0,3-2 0,-4 1 0,3 1 0,-1-4 0,0 4 0,0-4 0,-1 2 0,-1-3 0,3 3 0,-3-2 0,4 1 0,-5-1 0,3-1 0,-1 0 0,-1 1 0,1-1 0,0 0 0,-1 1 0,4-1 0,-5 0 0,3 1 0,-1-1 0,-1 0 0,1 1 0,-2-1 0,1-2 0,0 2 0,1-2 0,1 2 0,-3 3 0,3-2 0,-1 1 0,-1-1 0,1-1 0,-2 0 0,0 1 0,2 1 0,-1-1 0,4 4 0,-5-1 0,3 2 0,-1-1 0,2 5 0,-1-3 0,3 8 0,-6-11 0,6 6 0,-6-10 0,5 3 0,-4-2 0,1-1 0,-2 0 0,0 1 0,3-1 0,-3 0 0,1 0 0,2 1 0,-3-1 0,5 0 0,-4 1 0,1-1 0,1 0 0,-3 1 0,2-1 0,-2 0 0,3 3 0,0-2 0,0 2 0,1 0 0,-1 0 0,0 0 0,0 0 0,-1-3 0,-1 1 0,1-1 0,0 0 0,-1 1 0,4-1 0,-5 3 0,5-5 0,-4 4 0,2-1 0,-2 0 0,4 1 0,-5-1 0,5-1 0,-4 0 0,3 1 0,-1 2 0,3 0 0,-3 0 0,5 7 0,-4-6 0,6 10 0,-5-2 0,5 3 0,-3-4 0,2-1 0,-2-4 0,-3-3 0,3 0 0,-4-2 0,2 1 0,-2-1 0,1 4 0,1-1 0,-1-1 0,6 2 0,-7-4 0,3 4 0,-2-4 0,-1 4 0,3-4 0,-1 2 0,-2-3 0,2-2 0,-5 2 0,3-2 0,-2 0 0,0 4 0,3-3 0,-1 6 0,5-4 0,2 8 0,-2-4 0,-1 2 0,-2-4 0,-5-3 0,5 1 0,-4-1 0,3 0 0,-2 1 0,1-1 0,2 0 0,-2 1 0,2-1 0,-2 3 0,2-2 0,0 4 0,1-2 0,2 0 0,-3 0 0,1 0 0,-2-2 0,1 2 0,1-1 0,-1 2 0,3-1 0,1 7 0,2-6 0,1 6 0,-4-7 0,0 2 0,-3-4 0,0 2 0,-2-3 0,2-2 0,-4 2 0,3-2 0,2 2 0,0 1 0,3 2 0,-1-3 0,3 6 0,0-5 0,-1 1 0,-1-1 0,0-1 0,-1 3 0,0-2 0,0 1 0,-2-4 0,-1 0 0,0-1 0,1 1 0,-1 2 0,2-2 0,13 4 0,-6-4 0,8 5 0,-7-2 0,-3-3 0,3 2 0,-4-4 0,-2 3 0,6 0 0,2 2 0,3-2 0,-5-1 0,-2-1 0,-5-1 0,-3 1 0,3-2 0,-2 0 0,0 0 0,2 0 0,5 0 0,3 0 0,3 0 0,10 0 0,-7 0 0,6 0 0,-8 0 0,7 0 0,-4 0 0,1 0 0,-6 0 0,-1 3 0,-4-2 0,-2 2 0,-5-3 0,-1 0 0,0 0 0,1 0 0,-1 0 0,0 0 0,1 0 0,1 2 0,-1-1 0,3 1 0,0-2 0,2 3 0,4-3 0,-4 3 0,4-3 0,-5 0 0,-1 0 0,1 0 0,-4 0 0,1 0 0,-1 0 0,-2 0 0,1 0 0,1 0 0,-1 0 0,0 0 0,1 0 0,6 0 0,-3 0 0,10 0 0,-3 0 0,27 0 0,-1 0 0,13 0 0,-18 0 0,-2 0 0,-16 0 0,8 0 0,-16 0 0,1 0 0,-4 0 0,-3 0 0,1 0 0,-1 0 0,0 0 0,1 0 0,-1 0 0,-1 0 0,2 0 0,-1 0 0,-2-3 0,4-2 0,-3-1 0,1-2 0,0 5 0,-2-2 0,2 2 0,0-2 0,1-1 0,-2 1 0,1-1 0,1 1 0,-3 0 0,1 2 0,-3-2 0,1 2 0,1 0 0,0-2 0,2 2 0,3-5 0,0 2 0,2-4 0,0 1 0,1 1 0,0 0 0,0 0 0,-3 2 0,-1 1 0,-2 0 0,0 5 0,1-5 0,-1 4 0,0-1 0,3-1 0,1 3 0,1-3 0,0 3 0,1-2 0,0 1 0,-1-1 0,5 2 0,-4-3 0,9 0 0,-9 0 0,2 0 0,-6 3 0,-2 0 0,0 0 0,1 0 0,-1 2 0,0-2 0,1 3 0,-1-3 0,0 2 0,3 1 0,0 5 0,14 4 0,12 0 0,6 6 0,13-6 0,-22 1 0,13-3 0,-7-1 0,-5-4 0,-1 3 0,-18-8 0,-8 5 0,-1-5 0,-1 5 0,2-4 0,1 1 0,-1-2 0,-2 3 0,2-3 0,-2 5 0,2-2 0,3 2 0,-2 0 0,2-2 0,-4 2 0,1-4 0,-2 3 0,2-3 0,5 1 0,-3-2 0,18 0 0,-9 0 0,35-5 0,-17 4 0,27-10 0,-30 10 0,-1-4 0,-19 5 0,-8-2 0,-1-1 0,1 0 0,0 0 0,2 3 0,0 0 0,1 0 0,-1 0 0,-2-2 0,-1 1 0,-2-4 0,3 2 0,-3-2 0,5-1 0,-5 1 0,5 2 0,-4-2 0,3 2 0,-4-2 0,5-1 0,-5 1 0,5-1 0,-2-1 0,0 1 0,2-2 0,-2 0 0,0 2 0,1-4 0,-3 4 0,4 0 0,-5 1 0,3 2 0,-1 0 0,-1-1 0,3-2 0,-1-2 0,3-1 0,-4 1 0,2 3 0,-3 0 0,4-1 0,-5 1 0,5-1 0,-2 1 0,2 0 0,1-1 0,-3 1 0,1-1 0,-1 1 0,0-1 0,2 3 0,-2 1 0,0 0 0,1 1 0,-1-1 0,4-1 0,6 0 0,3-4 0,0 3 0,-4-1 0,-2 4 0,-4-1 0,0 0 0,-2 1 0,-3-4 0,6 5 0,-3-5 0,3 4 0,0-4 0,-1 2 0,2 0 0,-3 1 0,0 2 0,-2-3 0,4 3 0,-3-5 0,6 4 0,-4-1 0,1 2 0,1 0 0,-5-2 0,4 1 0,-1-1 0,2-1 0,7 3 0,-4-3 0,4 1 0,0 1 0,-3-1 0,0 2 0,-7-3 0,0 3 0,-2 0 0,4 3 0,-1 2 0,2 0 0,0 1 0,0-1 0,2 3 0,1-5 0,-3 4 0,-3-4 0,0 0 0,-2 5 0,2-5 0,3 5 0,-2-3 0,1 3 0,0-2 0,2 4 0,6-3 0,-3 0 0,-1-1 0,-3 0 0,-3-3 0,-2 1 0,2-3 0,-2 6 0,2-3 0,3 3 0,1 1 0,-1-2 0,1 4 0,4 0 0,-4-1 0,3-3 0,-4 1 0,-2-5 0,3 5 0,-3-4 0,4 2 0,-4 0 0,2-2 0,-3 2 0,0 0 0,3 1 0,-1 5 0,4-3 0,12 6 0,-11-4 0,9 3 0,-13-7 0,1 0 0,-4-1 0,0-5 0,-2 5 0,2-2 0,3 2 0,-1 0 0,19 13 0,-7-9 0,11 10 0,-9-12 0,-5-1 0,-5 2 0,-3-4 0,-3 1 0,1-3 0,-1-1 0,0 3 0,1-1 0,-1 0 0,2 2 0,5-1 0,-2-1 0,2 2 0,-4-2 0,-2 3 0,4-3 0,-5 4 0,5-6 0,-2 6 0,3-4 0,0 0 0,-1 2 0,0-5 0,-1 5 0,1-4 0,-4 1 0,1-2 0,-1 0 0,-1 0 0,0 0 0,0 0 0,0 0 0,0 0 0,1 0 0,-1 0 0,3 0 0,0 0 0,0 0 0,2 0 0,2 0 0,4 0 0,1-2 0,1-2 0,-2 1 0,5-3 0,-2 2 0,2-6 0,-5 3 0,-1-5 0,-5 9 0,-2-2 0,0 2 0,-3 3 0,-2-5 0,2 4 0,-5-3 0,5 1 0,-2 0 0,5-2 0,-1-1 0,1 0 0,7-5 0,-6 2 0,18-7 0,-14 7 0,25-15 0,-20 11 0,9-8 0,-12 9 0,-5 1 0,1 3 0,-3 0 0,2 2 0,-1-1 0,-1 1 0,1-5 0,4 5 0,-4-5 0,6 5 0,-7-2 0,0 0 0,-1 4 0,-2-3 0,1 6 0,-3-3 0,1 3 0,-1-4 0,3 5 0,-3-5 0,1 4 0,-1-4 0,3 5 0,-1-5 0,-1 4 0,2-3 0,1 3 0,-1-4 0,9 1 0,-1-2 0,21-8 0,-3 0 0,13-6 0,16-3 0,-10 2 0,27-4 0,-36 9 0,1 1 0,-27 12 0,-4 0 0,-4 3 0,-1 0 0,2 0 0,1 0 0,5 3 0,9-3 0,-2 6 0,13-5 0,-4 6 0,-2-6 0,-1 7 0,-8-8 0,-6 3 0,0 0 0,-1-3 0,10 7 0,-1-6 0,13 3 0,4-4 0,16 0 0,1 0 0,-9 0 0,-11 0 0,-23 3 0,0-3 0,-8 3 0,0-1 0,2 1 0,-1 0 0,8 2 0,-4-1 0,9 2 0,-4 0 0,6 1 0,-1 3 0,-5-6 0,5 6 0,-4-7 0,-2 4 0,-3-1 0,-3-1 0,0-2 0,3 2 0,4-2 0,8 9 0,-1-7 0,13 8 0,-12-9 0,4 1 0,-11 0 0,-3-2 0,-5 0 0,-3 2 0,3-2 0,-1 2 0,4 0 0,4 1 0,-3 0 0,6 0 0,-6 0 0,8 1 0,-4 2 0,11 4 0,-9-3 0,8 3 0,-9-7 0,18 2 0,-11 0 0,12-3 0,-16-2 0,1-3 0,-6 3 0,0-3 0,-7 3 0,2-3 0,3 0 0,-2 0 0,16 0 0,-1 0 0,19 0 0,10 0 0,-6 4 0,4-3 0,-23 3 0,-7-4 0,-8 0 0,-4 3 0,0-3 0,-1 3 0,0-1 0,-1-1 0,1 1 0,-4-2 0,2 0 0,-1 0 0,-2 0 0,5 0 0,-1 0 0,-1 0 0,2 0 0,-4 0 0,2 0 0,-4 0 0,2 0 0,1-2 0,-1 1 0,4-4 0,-4 5 0,2-3 0,-3 3 0,1-2 0,-2 1 0,-1-4 0,2 2 0,-2-2 0,2-1 0,3 1 0,-2 0 0,1 2 0,-1-2 0,-1 2 0,0 0 0,-2-2 0,1 4 0,2-4 0,-1 5 0,3-3 0,0-1 0,0 2 0,3-5 0,3 4 0,2-4 0,0 1 0,4-1 0,-5 4 0,13-4 0,-6 3 0,14-1 0,-15-1 0,8 5 0,-9-5 0,-5 5 0,5-2 0,-11 0 0,6 3 0,-10-3 0,5 3 0,-2 0 0,7 3 0,1 1 0,0 2 0,3 1 0,-7-4 0,3 5 0,-8-7 0,1 6 0,-3-4 0,3 3 0,0-1 0,3 0 0,3 1 0,2 0 0,1 0 0,-2 0 0,-7 0 0,1-1 0,-3-2 0,-1 2 0,0-5 0,-2 3 0,0-1 0,2-1 0,-2 3 0,5-1 0,-3 3 0,2-3 0,-2-1 0,1-2 0,-1 2 0,0-1 0,8 1 0,1-2 0,6 0 0,-4-2 0,-1 1 0,-7-3 0,-1 3 0,1-4 0,-2 2 0,4-2 0,-4-1 0,2 1 0,-3-1 0,0 1 0,3-3 0,12 0 0,29-17 0,3 6 0,20-13 0,-17 15 0,-15-1 0,-9 9 0,-19 3 0,-4 3 0,-3 1 0,0 1 0,2-1 0,-1 2 0,2 0 0,-3 0 0,1 0 0,1-3 0,6 0 0,2-1 0,1-1 0,0 2 0,-8 0 0,0 1 0,-4 2 0,4 0 0,-2 0 0,1 0 0,1-3 0,-2 0 0,2 0 0,-3 1 0,0 2 0,0 0 0,2 0 0,2 0 0,6 0 0,9 0 0,29-6 0,-2 4 0,19-8 0,-22 8 0,-3-3 0,-20 5 0,-4 0 0,-14 0 0,1 0 0,0 0 0,6 3 0,3-2 0,3 2 0,0 0 0,-4-2 0,-1 2 0,-7-3 0,0 0 0,-3 2 0,0-1 0,2 4 0,2-2 0,1 2 0,5 1 0,-3-1 0,2 1 0,1 0 0,-3 2 0,8 0 0,-10 2 0,6-4 0,-1 6 0,-8-6 0,6 3 0,-3 0 0,2 0 0,3 1 0,-4 0 0,-2-2 0,2 0 0,-3 3 0,3-3 0,-3 0 0,3 0 0,-2 0 0,2 0 0,4 1 0,-3 1 0,3-3 0,-5 3 0,1-2 0,-1 1 0,1 1 0,11 2 0,-4 1 0,6-1 0,-10-3 0,1-3 0,2 0 0,-4 1 0,5-1 0,-9-3 0,11 6 0,-8-5 0,-1 5 0,-3-6 0,-5 2 0,4-4 0,-3 3 0,10-3 0,0 4 0,13-4 0,-4 5 0,4-2 0,-6 0 0,-5-1 0,-7-1 0,-2-1 0,-1 3 0,2-3 0,3 4 0,0-5 0,3 3 0,-3-3 0,4 0 0,-4 0 0,-2 0 0,-2 0 0,-2 0 0,0 0 0,3 0 0,0 0 0,7-3 0,1 2 0,-1-7 0,5 7 0,-8-4 0,3 3 0,-8 1 0,1-1 0,-5-1 0,2 3 0,0-3 0,3 3 0,15 0 0,-6-3 0,20 2 0,-20-4 0,6 2 0,-15 0 0,2 0 0,-3 3 0,9 0 0,15 0 0,1 0 0,5 0 0,7 0 0,-13 0 0,7 0 0,-10 0 0,-14 0 0,-2 3 0,-5 0 0,5 3 0,4 0 0,27 14 0,-1-8 0,14 10 0,11-5 0,-22-5 0,3 1 0,-26-7 0,-13-5 0,-2 3 0,1-1 0,0 3 0,7-3 0,-4 1 0,9 0 0,-4 2 0,3-2 0,2-1 0,-7-1 0,0-1 0,-9 4 0,3-5 0,-3 3 0,-2-1 0,2-1 0,0 1 0,1-2 0,4 0 0,-1 0 0,0 0 0,0 0 0,-2 0 0,-1 0 0,1 0 0,6 0 0,-1-2 0,6-2 0,-2-2 0,12-2 0,-10-1 0,3 3 0,-14-1 0,-4 4 0,2-3 0,-3 1 0,3 0 0,1-1 0,-1 3 0,3-4 0,-2 1 0,4 0 0,-4 1 0,1 3 0,-2 1 0,0-1 0,0-3 0,7 4 0,10-8 0,-5 3 0,18-4 0,-10-5 0,14 1 0,-10 3 0,-7 2 0,-10 7 0,-7 1 0,-1-1 0,2 2 0,-1-3 0,0 3 0,1-3 0,-1 3 0,0-2 0,1 1 0,-1-1 0,7-4 0,-4 4 0,12-7 0,4 4 0,5-3 0,-3 0 0,-4 1 0,-11 4 0,-5-2 0,1 4 0,-2-4 0,4 2 0,-1 0 0,1-1 0,-3 1 0,2 0 0,-3 0 0,-2 1 0,2 1 0,0-4 0,1 2 0,8-3 0,-1 0 0,4 0 0,-2 2 0,-5-1 0,-2 2 0,2 0 0,-4 1 0,2 2 0,-3-3 0,0 3 0,1-3 0,-1 3 0,-2-2 0,1 1 0,-1-3 0,2 3 0,3-4 0,-2 2 0,1 0 0,-1-2 0,-1 5 0,-2-3 0,-1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37E1C-5A3C-4E44-9D23-8BB55AD5A799}" type="datetimeFigureOut">
              <a:rPr lang="nn-NO" smtClean="0"/>
              <a:t>20.04.2026</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E4A24-EA38-440D-8CBC-03DE962EE048}" type="slidenum">
              <a:rPr lang="nn-NO" smtClean="0"/>
              <a:t>‹#›</a:t>
            </a:fld>
            <a:endParaRPr lang="nn-NO"/>
          </a:p>
        </p:txBody>
      </p:sp>
    </p:spTree>
    <p:extLst>
      <p:ext uri="{BB962C8B-B14F-4D97-AF65-F5344CB8AC3E}">
        <p14:creationId xmlns:p14="http://schemas.microsoft.com/office/powerpoint/2010/main" val="32203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b="1" dirty="0" err="1"/>
              <a:t>Somnofy</a:t>
            </a:r>
            <a:r>
              <a:rPr lang="nb-NO" b="1" dirty="0"/>
              <a:t> – Huskeliste for presentasjon</a:t>
            </a:r>
          </a:p>
          <a:p>
            <a:r>
              <a:rPr lang="nb-NO" dirty="0" err="1"/>
              <a:t>Nyttar</a:t>
            </a:r>
            <a:r>
              <a:rPr lang="nb-NO" dirty="0"/>
              <a:t> radar til å måle rørsle og pust.</a:t>
            </a:r>
          </a:p>
          <a:p>
            <a:r>
              <a:rPr lang="nb-NO" dirty="0"/>
              <a:t>Sender elektromagnetiske pulsar som </a:t>
            </a:r>
            <a:r>
              <a:rPr lang="nb-NO" dirty="0" err="1"/>
              <a:t>reflekterast</a:t>
            </a:r>
            <a:r>
              <a:rPr lang="nb-NO" dirty="0"/>
              <a:t> </a:t>
            </a:r>
            <a:r>
              <a:rPr lang="nb-NO" dirty="0" err="1"/>
              <a:t>frå</a:t>
            </a:r>
            <a:r>
              <a:rPr lang="nb-NO" dirty="0"/>
              <a:t> objekt.</a:t>
            </a:r>
          </a:p>
          <a:p>
            <a:r>
              <a:rPr lang="nb-NO" dirty="0" err="1"/>
              <a:t>Endringar</a:t>
            </a:r>
            <a:r>
              <a:rPr lang="nb-NO" dirty="0"/>
              <a:t> i signalet viser rørsle mot/</a:t>
            </a:r>
            <a:r>
              <a:rPr lang="nb-NO" dirty="0" err="1"/>
              <a:t>frå</a:t>
            </a:r>
            <a:r>
              <a:rPr lang="nb-NO" dirty="0"/>
              <a:t> radaren.</a:t>
            </a:r>
          </a:p>
          <a:p>
            <a:endParaRPr lang="nb-NO" dirty="0"/>
          </a:p>
          <a:p>
            <a:r>
              <a:rPr lang="nb-NO" dirty="0"/>
              <a:t>Måler pustefrekvens og avstand basert på signalretur.</a:t>
            </a:r>
          </a:p>
          <a:p>
            <a:r>
              <a:rPr lang="nb-NO" dirty="0" err="1"/>
              <a:t>Pulsane</a:t>
            </a:r>
            <a:r>
              <a:rPr lang="nb-NO" dirty="0"/>
              <a:t> har låg energi – heilt ufarlige for menneske.</a:t>
            </a:r>
          </a:p>
          <a:p>
            <a:r>
              <a:rPr lang="nb-NO" dirty="0"/>
              <a:t>Kunstig intelligens </a:t>
            </a:r>
            <a:r>
              <a:rPr lang="nb-NO" dirty="0" err="1"/>
              <a:t>tolkar</a:t>
            </a:r>
            <a:r>
              <a:rPr lang="nb-NO" dirty="0"/>
              <a:t> søvn basert på pust og rørsle.</a:t>
            </a:r>
          </a:p>
          <a:p>
            <a:r>
              <a:rPr lang="nb-NO" dirty="0"/>
              <a:t>KI trent mot gullstandard (PSG) for søvnmåling.</a:t>
            </a:r>
          </a:p>
          <a:p>
            <a:r>
              <a:rPr lang="nb-NO" dirty="0"/>
              <a:t>Stabil pust og lite rørsle = lett/djup søvn.</a:t>
            </a:r>
          </a:p>
          <a:p>
            <a:r>
              <a:rPr lang="nb-NO" dirty="0"/>
              <a:t>Variabel pust og </a:t>
            </a:r>
            <a:r>
              <a:rPr lang="nb-NO" dirty="0" err="1"/>
              <a:t>meir</a:t>
            </a:r>
            <a:r>
              <a:rPr lang="nb-NO" dirty="0"/>
              <a:t> rørsle = REM/våken tilstand.</a:t>
            </a:r>
          </a:p>
          <a:p>
            <a:endParaRPr lang="nb-NO" dirty="0">
              <a:ea typeface="Calibri"/>
              <a:cs typeface="Calibri"/>
            </a:endParaRPr>
          </a:p>
          <a:p>
            <a:r>
              <a:rPr lang="nb-NO" dirty="0">
                <a:ea typeface="Calibri"/>
                <a:cs typeface="Calibri"/>
              </a:rPr>
              <a:t>2 ting </a:t>
            </a:r>
            <a:r>
              <a:rPr lang="nb-NO" dirty="0" err="1">
                <a:ea typeface="Calibri"/>
                <a:cs typeface="Calibri"/>
              </a:rPr>
              <a:t>ein</a:t>
            </a:r>
            <a:r>
              <a:rPr lang="nb-NO" dirty="0">
                <a:ea typeface="Calibri"/>
                <a:cs typeface="Calibri"/>
              </a:rPr>
              <a:t> oppnår</a:t>
            </a:r>
          </a:p>
          <a:p>
            <a:endParaRPr lang="nb-NO" dirty="0">
              <a:ea typeface="Calibri"/>
              <a:cs typeface="Calibri"/>
            </a:endParaRPr>
          </a:p>
        </p:txBody>
      </p:sp>
      <p:sp>
        <p:nvSpPr>
          <p:cNvPr id="4" name="Plasshaldar for lysbiletnummer 3"/>
          <p:cNvSpPr>
            <a:spLocks noGrp="1"/>
          </p:cNvSpPr>
          <p:nvPr>
            <p:ph type="sldNum" sz="quarter" idx="5"/>
          </p:nvPr>
        </p:nvSpPr>
        <p:spPr/>
        <p:txBody>
          <a:bodyPr/>
          <a:lstStyle/>
          <a:p>
            <a:fld id="{DC0F84D7-FD61-4A2A-8855-58B34A8CB1E8}" type="slidenum">
              <a:rPr lang="nb-NO" smtClean="0"/>
              <a:t>2</a:t>
            </a:fld>
            <a:endParaRPr lang="nb-NO"/>
          </a:p>
        </p:txBody>
      </p:sp>
    </p:spTree>
    <p:extLst>
      <p:ext uri="{BB962C8B-B14F-4D97-AF65-F5344CB8AC3E}">
        <p14:creationId xmlns:p14="http://schemas.microsoft.com/office/powerpoint/2010/main" val="254173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fra bruk på sykehjem ved </a:t>
            </a:r>
            <a:r>
              <a:rPr lang="nb-NO" dirty="0" err="1"/>
              <a:t>sykehjemsoverlege</a:t>
            </a:r>
            <a:r>
              <a:rPr lang="nb-NO" dirty="0"/>
              <a:t> Remi Andersen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43E22-0F4B-4486-B295-6BE39D1EDE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87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COVID-eksempel</a:t>
            </a:r>
            <a:endParaRPr lang="nb-NO" dirty="0"/>
          </a:p>
          <a:p>
            <a:r>
              <a:rPr lang="nb-NO" dirty="0"/>
              <a:t>RR økning i isolasjon</a:t>
            </a:r>
          </a:p>
          <a:p>
            <a:r>
              <a:rPr lang="nb-NO" dirty="0"/>
              <a:t>Tidlig oppdagelse av UVI</a:t>
            </a:r>
          </a:p>
          <a:p>
            <a:r>
              <a:rPr lang="nb-NO" dirty="0"/>
              <a:t>Rask behandling og bedring</a:t>
            </a:r>
          </a:p>
          <a:p>
            <a:r>
              <a:rPr lang="nb-NO" dirty="0"/>
              <a:t>Data kunne varslet 2 dager tidligere</a:t>
            </a:r>
          </a:p>
          <a:p>
            <a:endParaRPr lang="nb-NO" dirty="0"/>
          </a:p>
        </p:txBody>
      </p:sp>
      <p:sp>
        <p:nvSpPr>
          <p:cNvPr id="4" name="Slide Number Placeholder 3"/>
          <p:cNvSpPr>
            <a:spLocks noGrp="1"/>
          </p:cNvSpPr>
          <p:nvPr>
            <p:ph type="sldNum" sz="quarter" idx="5"/>
          </p:nvPr>
        </p:nvSpPr>
        <p:spPr/>
        <p:txBody>
          <a:bodyPr/>
          <a:lstStyle/>
          <a:p>
            <a:fld id="{52543E22-0F4B-4486-B295-6BE39D1EDEE6}" type="slidenum">
              <a:rPr lang="nb-NO" smtClean="0"/>
              <a:t>12</a:t>
            </a:fld>
            <a:endParaRPr lang="nb-NO"/>
          </a:p>
        </p:txBody>
      </p:sp>
    </p:spTree>
    <p:extLst>
      <p:ext uri="{BB962C8B-B14F-4D97-AF65-F5344CB8AC3E}">
        <p14:creationId xmlns:p14="http://schemas.microsoft.com/office/powerpoint/2010/main" val="292758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 </a:t>
            </a:r>
            <a:r>
              <a:rPr lang="nb-NO" dirty="0" err="1"/>
              <a:t>dagar</a:t>
            </a:r>
            <a:r>
              <a:rPr lang="nb-NO" dirty="0"/>
              <a:t> i tråd med </a:t>
            </a:r>
            <a:r>
              <a:rPr lang="nb-NO" dirty="0" err="1"/>
              <a:t>ambefalingar</a:t>
            </a:r>
            <a:r>
              <a:rPr lang="nb-NO" dirty="0"/>
              <a:t> </a:t>
            </a:r>
          </a:p>
        </p:txBody>
      </p:sp>
      <p:sp>
        <p:nvSpPr>
          <p:cNvPr id="4" name="Plassholder for lysbildenummer 3"/>
          <p:cNvSpPr>
            <a:spLocks noGrp="1"/>
          </p:cNvSpPr>
          <p:nvPr>
            <p:ph type="sldNum" sz="quarter" idx="5"/>
          </p:nvPr>
        </p:nvSpPr>
        <p:spPr/>
        <p:txBody>
          <a:bodyPr/>
          <a:lstStyle/>
          <a:p>
            <a:fld id="{CC14AB06-5BFE-4806-AB42-A571629D8ADB}" type="slidenum">
              <a:rPr lang="nb-NO" smtClean="0"/>
              <a:t>13</a:t>
            </a:fld>
            <a:endParaRPr lang="nb-NO"/>
          </a:p>
        </p:txBody>
      </p:sp>
    </p:spTree>
    <p:extLst>
      <p:ext uri="{BB962C8B-B14F-4D97-AF65-F5344CB8AC3E}">
        <p14:creationId xmlns:p14="http://schemas.microsoft.com/office/powerpoint/2010/main" val="285998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1C4F42CA-7629-1CFE-4683-52846C0CD424}"/>
            </a:ext>
          </a:extLst>
        </p:cNvPr>
        <p:cNvGrpSpPr/>
        <p:nvPr/>
      </p:nvGrpSpPr>
      <p:grpSpPr>
        <a:xfrm>
          <a:off x="0" y="0"/>
          <a:ext cx="0" cy="0"/>
          <a:chOff x="0" y="0"/>
          <a:chExt cx="0" cy="0"/>
        </a:xfrm>
      </p:grpSpPr>
      <p:sp>
        <p:nvSpPr>
          <p:cNvPr id="108" name="Google Shape;108;g21a5cafa9ce_0_164:notes">
            <a:extLst>
              <a:ext uri="{FF2B5EF4-FFF2-40B4-BE49-F238E27FC236}">
                <a16:creationId xmlns:a16="http://schemas.microsoft.com/office/drawing/2014/main" id="{984941D1-D3D9-2C0F-9397-664EDA89A7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1a5cafa9ce_0_164:notes">
            <a:extLst>
              <a:ext uri="{FF2B5EF4-FFF2-40B4-BE49-F238E27FC236}">
                <a16:creationId xmlns:a16="http://schemas.microsoft.com/office/drawing/2014/main" id="{943B0FCF-1486-DFB8-0264-FB2B69B037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44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Sensoren har tre meter rekkevidde og monterast på vegg ved senga. Den er lite </a:t>
            </a:r>
            <a:r>
              <a:rPr lang="nb-NO" dirty="0" err="1"/>
              <a:t>synleg</a:t>
            </a:r>
            <a:r>
              <a:rPr lang="nb-NO"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err="1"/>
              <a:t>Somnofy</a:t>
            </a:r>
            <a:r>
              <a:rPr lang="nb-NO" dirty="0"/>
              <a:t> Detekterer om du er i senga, går ut av senga, om du er våken i seng eller om du </a:t>
            </a:r>
            <a:r>
              <a:rPr lang="nb-NO" dirty="0" err="1"/>
              <a:t>søv</a:t>
            </a:r>
            <a:r>
              <a:rPr lang="nb-NO" dirty="0"/>
              <a:t>, dette ser vi på dashbordet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err="1"/>
              <a:t>Oversikta</a:t>
            </a:r>
            <a:r>
              <a:rPr lang="nb-NO" sz="1200" dirty="0"/>
              <a:t>  som de ser her «</a:t>
            </a:r>
            <a:r>
              <a:rPr lang="nb-NO" sz="1200" b="1" dirty="0"/>
              <a:t>Dashbord</a:t>
            </a:r>
            <a:r>
              <a:rPr lang="nb-NO" sz="1200" dirty="0"/>
              <a:t>» viser </a:t>
            </a:r>
            <a:r>
              <a:rPr lang="nb-NO" sz="1200" dirty="0" err="1"/>
              <a:t>desse</a:t>
            </a:r>
            <a:r>
              <a:rPr lang="nb-NO" sz="1200" dirty="0"/>
              <a:t> </a:t>
            </a:r>
            <a:r>
              <a:rPr lang="nb-NO" sz="1200" dirty="0" err="1"/>
              <a:t>fargekodane</a:t>
            </a:r>
            <a:r>
              <a:rPr lang="nb-NO" sz="1200" dirty="0"/>
              <a:t> som de ser 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Blå – våken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Gul </a:t>
            </a:r>
            <a:r>
              <a:rPr lang="nb-NO" sz="1200" dirty="0" err="1"/>
              <a:t>ikkje</a:t>
            </a:r>
            <a:r>
              <a:rPr lang="nb-NO" sz="1200" dirty="0"/>
              <a:t> seng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Grå- sover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KAN </a:t>
            </a:r>
            <a:r>
              <a:rPr lang="nb-NO" sz="1200" dirty="0" err="1"/>
              <a:t>setje</a:t>
            </a:r>
            <a:r>
              <a:rPr lang="nb-NO" sz="1200" dirty="0"/>
              <a:t> opp VARSLING ved behov- </a:t>
            </a:r>
            <a:r>
              <a:rPr lang="nb-NO" sz="1200" dirty="0" err="1"/>
              <a:t>td</a:t>
            </a:r>
            <a:r>
              <a:rPr lang="nb-NO" sz="1200" dirty="0"/>
              <a:t> ute av senga og </a:t>
            </a:r>
            <a:r>
              <a:rPr lang="nb-NO" sz="1200" dirty="0" err="1"/>
              <a:t>ikkje</a:t>
            </a:r>
            <a:r>
              <a:rPr lang="nb-NO" sz="1200" dirty="0"/>
              <a:t> tilbake </a:t>
            </a:r>
            <a:r>
              <a:rPr lang="nb-NO" sz="1200" dirty="0" err="1"/>
              <a:t>innan</a:t>
            </a:r>
            <a:r>
              <a:rPr lang="nb-NO" sz="1200" dirty="0"/>
              <a:t> ei viss tid, høg lyd vi har ei som </a:t>
            </a:r>
            <a:r>
              <a:rPr lang="nb-NO" sz="1200" dirty="0" err="1"/>
              <a:t>ropar</a:t>
            </a:r>
            <a:r>
              <a:rPr lang="nb-NO" sz="1200" dirty="0"/>
              <a:t> og </a:t>
            </a:r>
            <a:r>
              <a:rPr lang="nb-NO" sz="1200" dirty="0" err="1"/>
              <a:t>bankar</a:t>
            </a:r>
            <a:r>
              <a:rPr lang="nb-NO" sz="1200" dirty="0"/>
              <a:t> i veggen på natta når ho treng hjelp eller er forvirra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p>
          <a:p>
            <a:pPr marL="0" indent="0">
              <a:buFont typeface="Arial" panose="020B0604020202020204" pitchFamily="34" charset="0"/>
              <a:buNone/>
            </a:pPr>
            <a:r>
              <a:rPr lang="nb-NO" sz="1200" b="1" dirty="0"/>
              <a:t>Nattrapport</a:t>
            </a:r>
            <a:r>
              <a:rPr lang="nb-NO" sz="1200" dirty="0"/>
              <a:t> – viser om det er store </a:t>
            </a:r>
            <a:r>
              <a:rPr lang="nb-NO" sz="1200" dirty="0" err="1"/>
              <a:t>endringar</a:t>
            </a:r>
            <a:r>
              <a:rPr lang="nb-NO" sz="1200" dirty="0"/>
              <a:t> i søvn, bevegelse, </a:t>
            </a:r>
            <a:r>
              <a:rPr lang="nb-NO" sz="1200" dirty="0" err="1"/>
              <a:t>fråvær</a:t>
            </a:r>
            <a:r>
              <a:rPr lang="nb-NO" sz="1200" dirty="0"/>
              <a:t> </a:t>
            </a:r>
            <a:r>
              <a:rPr lang="nb-NO" sz="1200" dirty="0" err="1"/>
              <a:t>frå</a:t>
            </a:r>
            <a:r>
              <a:rPr lang="nb-NO" sz="1200" dirty="0"/>
              <a:t> seng </a:t>
            </a:r>
            <a:r>
              <a:rPr lang="nb-NO" sz="1200" dirty="0" err="1"/>
              <a:t>osv</a:t>
            </a:r>
            <a:r>
              <a:rPr lang="nb-NO" sz="1200" dirty="0"/>
              <a:t> og </a:t>
            </a:r>
            <a:r>
              <a:rPr lang="nb-NO" sz="1200" dirty="0" err="1"/>
              <a:t>endringar</a:t>
            </a:r>
            <a:r>
              <a:rPr lang="nb-NO" sz="1200" dirty="0"/>
              <a:t> vert markert med </a:t>
            </a:r>
            <a:r>
              <a:rPr lang="nb-NO" sz="1200" dirty="0" err="1"/>
              <a:t>utropsteikn</a:t>
            </a:r>
            <a:endParaRPr lang="nb-NO" sz="1200" dirty="0"/>
          </a:p>
          <a:p>
            <a:pPr marL="0" indent="0">
              <a:buFont typeface="Arial" panose="020B0604020202020204" pitchFamily="34" charset="0"/>
              <a:buNone/>
            </a:pPr>
            <a:endParaRPr lang="nb-NO" sz="1200" dirty="0"/>
          </a:p>
          <a:p>
            <a:pPr marL="0" indent="0">
              <a:buFont typeface="Arial" panose="020B0604020202020204" pitchFamily="34" charset="0"/>
              <a:buNone/>
            </a:pPr>
            <a:r>
              <a:rPr lang="nb-NO" sz="1200" b="1" dirty="0"/>
              <a:t>Søvnhistorikk- </a:t>
            </a:r>
            <a:r>
              <a:rPr lang="nb-NO" sz="1200" b="0" dirty="0"/>
              <a:t>dag for dag eller oversikt, kan sjå </a:t>
            </a:r>
            <a:r>
              <a:rPr lang="nb-NO" sz="1200" b="0" dirty="0" err="1"/>
              <a:t>td</a:t>
            </a:r>
            <a:r>
              <a:rPr lang="nb-NO" sz="1200" b="0" dirty="0"/>
              <a:t> lys på og av , </a:t>
            </a:r>
            <a:r>
              <a:rPr lang="nb-NO" sz="1200" b="0" dirty="0" err="1"/>
              <a:t>fråvær</a:t>
            </a:r>
            <a:r>
              <a:rPr lang="nb-NO" sz="1200" b="0" dirty="0"/>
              <a:t> </a:t>
            </a:r>
            <a:r>
              <a:rPr lang="nb-NO" sz="1200" b="0" dirty="0" err="1"/>
              <a:t>frå</a:t>
            </a:r>
            <a:r>
              <a:rPr lang="nb-NO" sz="1200" b="0" dirty="0"/>
              <a:t> seng, pustefrekvens ++</a:t>
            </a:r>
          </a:p>
          <a:p>
            <a:pPr marL="0" indent="0">
              <a:buFont typeface="Arial" panose="020B0604020202020204" pitchFamily="34" charset="0"/>
              <a:buNone/>
            </a:pPr>
            <a:endParaRPr lang="nb-NO" sz="1200" dirty="0"/>
          </a:p>
          <a:p>
            <a:pPr marL="0" indent="0">
              <a:buFont typeface="Arial" panose="020B0604020202020204" pitchFamily="34" charset="0"/>
              <a:buNone/>
            </a:pPr>
            <a:r>
              <a:rPr lang="nb-NO" sz="1200" b="1" dirty="0"/>
              <a:t>Endring i Pustefrekvens –</a:t>
            </a:r>
            <a:r>
              <a:rPr lang="nb-NO" sz="1200" b="0" dirty="0"/>
              <a:t> er </a:t>
            </a:r>
            <a:r>
              <a:rPr lang="nb-NO" sz="1200" b="0" dirty="0" err="1"/>
              <a:t>eit</a:t>
            </a:r>
            <a:r>
              <a:rPr lang="nb-NO" sz="1200" b="0" dirty="0"/>
              <a:t> </a:t>
            </a:r>
            <a:r>
              <a:rPr lang="nb-NO" sz="1200" b="0" dirty="0" err="1"/>
              <a:t>tydeleg</a:t>
            </a:r>
            <a:r>
              <a:rPr lang="nb-NO" sz="1200" b="0" dirty="0"/>
              <a:t> </a:t>
            </a:r>
            <a:r>
              <a:rPr lang="nb-NO" sz="1200" b="0" dirty="0" err="1"/>
              <a:t>teikn</a:t>
            </a:r>
            <a:r>
              <a:rPr lang="nb-NO" sz="1200" b="0" dirty="0"/>
              <a:t> på </a:t>
            </a:r>
            <a:r>
              <a:rPr lang="nb-NO" sz="1200" b="0" dirty="0" err="1"/>
              <a:t>endringar</a:t>
            </a:r>
            <a:r>
              <a:rPr lang="nb-NO" sz="1200" b="0" dirty="0"/>
              <a:t> i kroppen som smerte, uro og </a:t>
            </a:r>
            <a:r>
              <a:rPr lang="nb-NO" sz="1200" b="0" dirty="0" err="1"/>
              <a:t>evt</a:t>
            </a:r>
            <a:r>
              <a:rPr lang="nb-NO" sz="1200" b="0"/>
              <a:t> infeksjon</a:t>
            </a:r>
            <a:endParaRPr lang="nb-NO" sz="1200" b="0" dirty="0"/>
          </a:p>
          <a:p>
            <a:pPr marL="0" indent="0">
              <a:buFont typeface="Arial" panose="020B0604020202020204" pitchFamily="34" charset="0"/>
              <a:buNone/>
            </a:pPr>
            <a:endParaRPr lang="nb-NO" sz="1200" b="1" dirty="0"/>
          </a:p>
          <a:p>
            <a:pPr marL="0" indent="0">
              <a:buFont typeface="Arial" panose="020B0604020202020204" pitchFamily="34" charset="0"/>
              <a:buNone/>
            </a:pPr>
            <a:r>
              <a:rPr lang="nb-NO" sz="1200" b="1" dirty="0"/>
              <a:t>Det vi ville sjå på var </a:t>
            </a:r>
            <a:r>
              <a:rPr lang="nb-NO" sz="1200" b="0" dirty="0"/>
              <a:t>korleis vi kan nytte digitale tilsyn for å endre praksis der nattevakta før gjekk tre faste tilsynsrunder kvar natt. Og prøvde å liste seg inn for å sjå om </a:t>
            </a:r>
            <a:r>
              <a:rPr lang="nb-NO" sz="1200" b="0" dirty="0" err="1"/>
              <a:t>dei</a:t>
            </a:r>
            <a:r>
              <a:rPr lang="nb-NO" sz="1200" b="0" dirty="0"/>
              <a:t> sover</a:t>
            </a:r>
          </a:p>
          <a:p>
            <a:pPr marL="0" indent="0">
              <a:buFont typeface="Arial" panose="020B0604020202020204" pitchFamily="34" charset="0"/>
              <a:buNone/>
            </a:pPr>
            <a:r>
              <a:rPr lang="nb-NO" sz="1200" b="0" dirty="0"/>
              <a:t>Vi </a:t>
            </a:r>
            <a:r>
              <a:rPr lang="nb-NO" sz="1200" b="0" dirty="0" err="1"/>
              <a:t>ynskte</a:t>
            </a:r>
            <a:r>
              <a:rPr lang="nb-NO" sz="1200" b="0" dirty="0"/>
              <a:t> å ta i bruk teknologi som :</a:t>
            </a:r>
          </a:p>
          <a:p>
            <a:pPr marL="457200" indent="-457200">
              <a:buFont typeface="Arial" panose="020B0604020202020204" pitchFamily="34" charset="0"/>
              <a:buChar char="•"/>
            </a:pPr>
            <a:endParaRPr lang="nb-NO" sz="1200" dirty="0"/>
          </a:p>
          <a:p>
            <a:pPr marL="457200" indent="-457200">
              <a:buFont typeface="Arial" panose="020B0604020202020204" pitchFamily="34" charset="0"/>
              <a:buChar char="•"/>
            </a:pPr>
            <a:r>
              <a:rPr lang="nb-NO" sz="1200" dirty="0"/>
              <a:t>Støtte for nattevakter</a:t>
            </a:r>
          </a:p>
          <a:p>
            <a:pPr marL="457200" indent="-457200">
              <a:buFont typeface="Arial" panose="020B0604020202020204" pitchFamily="34" charset="0"/>
              <a:buChar char="•"/>
            </a:pPr>
            <a:r>
              <a:rPr lang="nb-NO" sz="1200" dirty="0"/>
              <a:t>Gå </a:t>
            </a:r>
            <a:r>
              <a:rPr lang="nb-NO" sz="1200" dirty="0" err="1"/>
              <a:t>Frå</a:t>
            </a:r>
            <a:r>
              <a:rPr lang="nb-NO" sz="1200" dirty="0"/>
              <a:t> faste tilsynsrunder til </a:t>
            </a:r>
            <a:r>
              <a:rPr lang="nb-NO" sz="1200" dirty="0" err="1"/>
              <a:t>behovstyrte</a:t>
            </a:r>
            <a:r>
              <a:rPr lang="nb-NO" sz="1200" dirty="0"/>
              <a:t> tilsyn</a:t>
            </a:r>
          </a:p>
          <a:p>
            <a:pPr marL="457200" indent="-457200">
              <a:buFont typeface="Arial" panose="020B0604020202020204" pitchFamily="34" charset="0"/>
              <a:buChar char="•"/>
            </a:pPr>
            <a:r>
              <a:rPr lang="nb-NO" sz="1200" dirty="0"/>
              <a:t>Gi </a:t>
            </a:r>
            <a:r>
              <a:rPr lang="nb-NO" sz="1200" dirty="0" err="1"/>
              <a:t>brukarane</a:t>
            </a:r>
            <a:r>
              <a:rPr lang="nb-NO" sz="1200" dirty="0"/>
              <a:t> </a:t>
            </a:r>
            <a:r>
              <a:rPr lang="nb-NO" sz="1200" dirty="0" err="1"/>
              <a:t>meir</a:t>
            </a:r>
            <a:r>
              <a:rPr lang="nb-NO" sz="1200" dirty="0"/>
              <a:t> ro</a:t>
            </a:r>
          </a:p>
          <a:p>
            <a:pPr marL="457200" indent="-457200">
              <a:buFont typeface="Arial" panose="020B0604020202020204" pitchFamily="34" charset="0"/>
              <a:buChar char="•"/>
            </a:pPr>
            <a:r>
              <a:rPr lang="nb-NO" sz="1200" dirty="0" err="1"/>
              <a:t>Førebygge</a:t>
            </a:r>
            <a:r>
              <a:rPr lang="nb-NO" sz="1200" dirty="0"/>
              <a:t> fall og uro</a:t>
            </a:r>
          </a:p>
          <a:p>
            <a:pPr marL="457200" indent="-457200">
              <a:buFont typeface="Arial" panose="020B0604020202020204" pitchFamily="34" charset="0"/>
              <a:buChar char="•"/>
            </a:pPr>
            <a:endParaRPr lang="nb-NO" sz="1200" dirty="0"/>
          </a:p>
          <a:p>
            <a:pPr marL="457200" indent="-457200">
              <a:buFont typeface="Arial" panose="020B0604020202020204" pitchFamily="34" charset="0"/>
              <a:buChar char="•"/>
            </a:pPr>
            <a:endParaRPr lang="nb-NO" sz="1200" dirty="0"/>
          </a:p>
          <a:p>
            <a:endParaRPr lang="nb-NO" dirty="0">
              <a:solidFill>
                <a:schemeClr val="bg1"/>
              </a:solidFill>
            </a:endParaRPr>
          </a:p>
        </p:txBody>
      </p:sp>
      <p:sp>
        <p:nvSpPr>
          <p:cNvPr id="4" name="Plasshaldar for lysbilet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F5D257-4328-4E8B-8843-FC3F3D97A2E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Mini Metode Vurdering – Huskeliste for presentasjon</a:t>
            </a:r>
          </a:p>
          <a:p>
            <a:r>
              <a:rPr lang="nb-NO" dirty="0" err="1"/>
              <a:t>Utførast</a:t>
            </a:r>
            <a:r>
              <a:rPr lang="nb-NO" dirty="0"/>
              <a:t> ved vurdering av tryggleik og </a:t>
            </a:r>
            <a:r>
              <a:rPr lang="nb-NO" dirty="0" err="1"/>
              <a:t>konsekvensar</a:t>
            </a:r>
            <a:r>
              <a:rPr lang="nb-NO" dirty="0"/>
              <a:t> ved nye tiltak.</a:t>
            </a:r>
          </a:p>
          <a:p>
            <a:r>
              <a:rPr lang="nb-NO" dirty="0"/>
              <a:t>Kartlegg budsjettmessige og organisatoriske følgjer.</a:t>
            </a:r>
          </a:p>
          <a:p>
            <a:r>
              <a:rPr lang="nb-NO" dirty="0" err="1"/>
              <a:t>Synleggjer</a:t>
            </a:r>
            <a:r>
              <a:rPr lang="nb-NO" dirty="0"/>
              <a:t> </a:t>
            </a:r>
            <a:r>
              <a:rPr lang="nb-NO" dirty="0" err="1"/>
              <a:t>konsekvensar</a:t>
            </a:r>
            <a:r>
              <a:rPr lang="nb-NO" dirty="0"/>
              <a:t> før innføring av tiltak.</a:t>
            </a:r>
          </a:p>
          <a:p>
            <a:endParaRPr lang="nb-NO" dirty="0"/>
          </a:p>
          <a:p>
            <a:r>
              <a:rPr lang="nb-NO" dirty="0"/>
              <a:t>Bidrar til kunnskapsbaserte og transparente avgjerder.</a:t>
            </a:r>
          </a:p>
          <a:p>
            <a:endParaRPr lang="nb-NO" dirty="0"/>
          </a:p>
          <a:p>
            <a:r>
              <a:rPr lang="nb-NO" dirty="0"/>
              <a:t>Me </a:t>
            </a:r>
            <a:r>
              <a:rPr lang="nb-NO" dirty="0" err="1"/>
              <a:t>ynskjer</a:t>
            </a:r>
            <a:r>
              <a:rPr lang="nb-NO" dirty="0"/>
              <a:t> å ha kontroll på at </a:t>
            </a:r>
            <a:r>
              <a:rPr lang="nb-NO" dirty="0" err="1"/>
              <a:t>me</a:t>
            </a:r>
            <a:r>
              <a:rPr lang="nb-NO" dirty="0"/>
              <a:t> oppnår </a:t>
            </a:r>
            <a:r>
              <a:rPr lang="nb-NO" dirty="0" err="1"/>
              <a:t>gevinstar</a:t>
            </a:r>
            <a:r>
              <a:rPr lang="nb-NO" dirty="0"/>
              <a:t>, ikkje verre gøy</a:t>
            </a:r>
          </a:p>
          <a:p>
            <a:endParaRPr lang="nb-NO" dirty="0"/>
          </a:p>
        </p:txBody>
      </p:sp>
      <p:sp>
        <p:nvSpPr>
          <p:cNvPr id="4" name="Slide Number Placeholder 3"/>
          <p:cNvSpPr>
            <a:spLocks noGrp="1"/>
          </p:cNvSpPr>
          <p:nvPr>
            <p:ph type="sldNum" sz="quarter" idx="5"/>
          </p:nvPr>
        </p:nvSpPr>
        <p:spPr/>
        <p:txBody>
          <a:bodyPr/>
          <a:lstStyle/>
          <a:p>
            <a:fld id="{DC0F84D7-FD61-4A2A-8855-58B34A8CB1E8}" type="slidenum">
              <a:rPr lang="en-US"/>
              <a:t>4</a:t>
            </a:fld>
            <a:endParaRPr lang="en-US"/>
          </a:p>
        </p:txBody>
      </p:sp>
    </p:spTree>
    <p:extLst>
      <p:ext uri="{BB962C8B-B14F-4D97-AF65-F5344CB8AC3E}">
        <p14:creationId xmlns:p14="http://schemas.microsoft.com/office/powerpoint/2010/main" val="113465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 </a:t>
            </a:r>
            <a:endParaRPr lang="nb-NO" sz="1200" kern="1200">
              <a:solidFill>
                <a:schemeClr val="tx1"/>
              </a:solidFill>
              <a:effectLst/>
              <a:latin typeface="+mn-lt"/>
              <a:ea typeface="Calibri"/>
              <a:cs typeface="Calibri"/>
            </a:endParaRPr>
          </a:p>
          <a:p>
            <a:r>
              <a:rPr lang="nb-NO" sz="1200" kern="1200">
                <a:solidFill>
                  <a:schemeClr val="tx1"/>
                </a:solidFill>
                <a:effectLst/>
                <a:latin typeface="+mn-lt"/>
                <a:ea typeface="Calibri"/>
                <a:cs typeface="Calibri"/>
              </a:rPr>
              <a:t>Ei Mini Metode Vurdering er </a:t>
            </a:r>
            <a:r>
              <a:rPr lang="nb-NO" sz="1200" kern="1200" err="1">
                <a:solidFill>
                  <a:schemeClr val="tx1"/>
                </a:solidFill>
                <a:effectLst/>
                <a:latin typeface="+mn-lt"/>
                <a:ea typeface="Calibri"/>
                <a:cs typeface="Calibri"/>
              </a:rPr>
              <a:t>eit</a:t>
            </a:r>
            <a:r>
              <a:rPr lang="nb-NO" sz="1200" kern="1200">
                <a:solidFill>
                  <a:schemeClr val="tx1"/>
                </a:solidFill>
                <a:effectLst/>
                <a:latin typeface="+mn-lt"/>
                <a:ea typeface="Calibri"/>
                <a:cs typeface="Calibri"/>
              </a:rPr>
              <a:t> verktøy som </a:t>
            </a:r>
            <a:r>
              <a:rPr lang="nb-NO" sz="1200" kern="1200" err="1">
                <a:solidFill>
                  <a:schemeClr val="tx1"/>
                </a:solidFill>
                <a:effectLst/>
                <a:latin typeface="+mn-lt"/>
                <a:ea typeface="Calibri"/>
                <a:cs typeface="Calibri"/>
              </a:rPr>
              <a:t>kommunar</a:t>
            </a:r>
            <a:r>
              <a:rPr lang="nb-NO" sz="1200" kern="1200">
                <a:solidFill>
                  <a:schemeClr val="tx1"/>
                </a:solidFill>
                <a:effectLst/>
                <a:latin typeface="+mn-lt"/>
                <a:ea typeface="Calibri"/>
                <a:cs typeface="Calibri"/>
              </a:rPr>
              <a:t> og sjukehus brukar for å </a:t>
            </a:r>
            <a:r>
              <a:rPr lang="nb-NO" sz="1200" kern="1200" err="1">
                <a:solidFill>
                  <a:schemeClr val="tx1"/>
                </a:solidFill>
                <a:effectLst/>
                <a:latin typeface="+mn-lt"/>
                <a:ea typeface="Calibri"/>
                <a:cs typeface="Calibri"/>
              </a:rPr>
              <a:t>gjere</a:t>
            </a:r>
            <a:r>
              <a:rPr lang="nb-NO" sz="1200" kern="1200">
                <a:solidFill>
                  <a:schemeClr val="tx1"/>
                </a:solidFill>
                <a:effectLst/>
                <a:latin typeface="+mn-lt"/>
                <a:ea typeface="Calibri"/>
                <a:cs typeface="Calibri"/>
              </a:rPr>
              <a:t> gode </a:t>
            </a:r>
            <a:r>
              <a:rPr lang="nb-NO" sz="1200" kern="1200" err="1">
                <a:solidFill>
                  <a:schemeClr val="tx1"/>
                </a:solidFill>
                <a:effectLst/>
                <a:latin typeface="+mn-lt"/>
                <a:ea typeface="Calibri"/>
                <a:cs typeface="Calibri"/>
              </a:rPr>
              <a:t>prioriteringar</a:t>
            </a:r>
            <a:r>
              <a:rPr lang="nb-NO" sz="1200" kern="1200">
                <a:solidFill>
                  <a:schemeClr val="tx1"/>
                </a:solidFill>
                <a:effectLst/>
                <a:latin typeface="+mn-lt"/>
                <a:ea typeface="Calibri"/>
                <a:cs typeface="Calibri"/>
              </a:rPr>
              <a:t> ved innføring eller revurdering av tiltak. Ei ferdig Mini Metode Vurdering består av ei forskingsomtale av ei systematisk oversikt over relevant forsking, den belyser organisatoriske </a:t>
            </a:r>
            <a:r>
              <a:rPr lang="nb-NO" sz="1200" kern="1200" err="1">
                <a:solidFill>
                  <a:schemeClr val="tx1"/>
                </a:solidFill>
                <a:effectLst/>
                <a:latin typeface="+mn-lt"/>
                <a:ea typeface="Calibri"/>
                <a:cs typeface="Calibri"/>
              </a:rPr>
              <a:t>konsekvensar</a:t>
            </a:r>
            <a:r>
              <a:rPr lang="nb-NO" sz="1200" kern="1200">
                <a:solidFill>
                  <a:schemeClr val="tx1"/>
                </a:solidFill>
                <a:effectLst/>
                <a:latin typeface="+mn-lt"/>
                <a:ea typeface="Calibri"/>
                <a:cs typeface="Calibri"/>
              </a:rPr>
              <a:t> og økonomiske </a:t>
            </a:r>
            <a:r>
              <a:rPr lang="nb-NO" sz="1200" kern="1200" err="1">
                <a:solidFill>
                  <a:schemeClr val="tx1"/>
                </a:solidFill>
                <a:effectLst/>
                <a:latin typeface="+mn-lt"/>
                <a:ea typeface="Calibri"/>
                <a:cs typeface="Calibri"/>
              </a:rPr>
              <a:t>konsekvensar</a:t>
            </a:r>
            <a:r>
              <a:rPr lang="nb-NO" sz="1200" kern="1200">
                <a:solidFill>
                  <a:schemeClr val="tx1"/>
                </a:solidFill>
                <a:effectLst/>
                <a:latin typeface="+mn-lt"/>
                <a:ea typeface="Calibri"/>
                <a:cs typeface="Calibri"/>
              </a:rPr>
              <a:t>. </a:t>
            </a:r>
          </a:p>
          <a:p>
            <a:endParaRPr lang="nb-NO" sz="1200" kern="1200">
              <a:solidFill>
                <a:schemeClr val="tx1"/>
              </a:solidFill>
              <a:effectLst/>
              <a:latin typeface="+mn-lt"/>
              <a:ea typeface="Calibri"/>
              <a:cs typeface="Calibri"/>
            </a:endParaRPr>
          </a:p>
          <a:p>
            <a:endParaRPr lang="nb-NO">
              <a:ea typeface="Calibri"/>
              <a:cs typeface="Calibri"/>
            </a:endParaRPr>
          </a:p>
          <a:p>
            <a:r>
              <a:rPr lang="nb-NO" sz="1200" kern="1200">
                <a:solidFill>
                  <a:schemeClr val="tx1"/>
                </a:solidFill>
                <a:effectLst/>
                <a:latin typeface="+mn-lt"/>
                <a:ea typeface="+mn-ea"/>
                <a:cs typeface="+mn-cs"/>
              </a:rPr>
              <a:t> </a:t>
            </a:r>
            <a:endParaRPr lang="nb-NO" sz="1200" kern="1200">
              <a:solidFill>
                <a:schemeClr val="tx1"/>
              </a:solidFill>
              <a:effectLst/>
              <a:latin typeface="+mn-lt"/>
              <a:ea typeface="Calibri"/>
              <a:cs typeface="Calibri"/>
            </a:endParaRPr>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06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a:ea typeface="Calibri"/>
                <a:cs typeface="Calibri"/>
              </a:rPr>
              <a:t>Det er </a:t>
            </a:r>
            <a:r>
              <a:rPr lang="nb-NO" err="1">
                <a:ea typeface="Calibri"/>
                <a:cs typeface="Calibri"/>
              </a:rPr>
              <a:t>kommunane</a:t>
            </a:r>
            <a:r>
              <a:rPr lang="nb-NO">
                <a:ea typeface="Calibri"/>
                <a:cs typeface="Calibri"/>
              </a:rPr>
              <a:t> sjølve som </a:t>
            </a:r>
            <a:r>
              <a:rPr lang="nb-NO" err="1">
                <a:ea typeface="Calibri"/>
                <a:cs typeface="Calibri"/>
              </a:rPr>
              <a:t>eig</a:t>
            </a:r>
            <a:r>
              <a:rPr lang="nb-NO">
                <a:ea typeface="Calibri"/>
                <a:cs typeface="Calibri"/>
              </a:rPr>
              <a:t> og gjennomfører prosessen med ei </a:t>
            </a:r>
            <a:r>
              <a:rPr lang="nb-NO" err="1">
                <a:ea typeface="Calibri"/>
                <a:cs typeface="Calibri"/>
              </a:rPr>
              <a:t>MiniMetode</a:t>
            </a:r>
            <a:r>
              <a:rPr lang="nb-NO">
                <a:ea typeface="Calibri"/>
                <a:cs typeface="Calibri"/>
              </a:rPr>
              <a:t> Vurdering– med støtte </a:t>
            </a:r>
            <a:r>
              <a:rPr lang="nb-NO" err="1">
                <a:ea typeface="Calibri"/>
                <a:cs typeface="Calibri"/>
              </a:rPr>
              <a:t>frå</a:t>
            </a:r>
            <a:r>
              <a:rPr lang="nb-NO">
                <a:ea typeface="Calibri"/>
                <a:cs typeface="Calibri"/>
              </a:rPr>
              <a:t> FHI.</a:t>
            </a:r>
          </a:p>
          <a:p>
            <a:r>
              <a:rPr lang="nb-NO"/>
              <a:t>For vår del så samhandla vi i </a:t>
            </a:r>
            <a:r>
              <a:rPr lang="nb-NO" err="1"/>
              <a:t>dei</a:t>
            </a:r>
            <a:r>
              <a:rPr lang="nb-NO"/>
              <a:t> tre </a:t>
            </a:r>
            <a:r>
              <a:rPr lang="nb-NO" err="1"/>
              <a:t>kommunane</a:t>
            </a:r>
            <a:r>
              <a:rPr lang="nb-NO"/>
              <a:t> om dette, men vi skreiv kvar vår </a:t>
            </a:r>
            <a:r>
              <a:rPr lang="nb-NO" err="1"/>
              <a:t>MiniMetodeVurdering</a:t>
            </a:r>
            <a:r>
              <a:rPr lang="nb-NO"/>
              <a:t> og gjorde eigne </a:t>
            </a:r>
            <a:r>
              <a:rPr lang="nb-NO" err="1"/>
              <a:t>vurderingar</a:t>
            </a:r>
            <a:r>
              <a:rPr lang="nb-NO"/>
              <a:t> som vi drøfta </a:t>
            </a:r>
            <a:r>
              <a:rPr lang="nb-NO" err="1"/>
              <a:t>saman</a:t>
            </a:r>
            <a:r>
              <a:rPr lang="nb-NO"/>
              <a:t>.</a:t>
            </a:r>
            <a:endParaRPr lang="nb-NO">
              <a:ea typeface="Calibri"/>
              <a:cs typeface="Calibri"/>
            </a:endParaRPr>
          </a:p>
          <a:p>
            <a:endParaRPr lang="nb-NO"/>
          </a:p>
          <a:p>
            <a:r>
              <a:rPr lang="nb-NO">
                <a:ea typeface="Calibri"/>
                <a:cs typeface="Calibri"/>
              </a:rPr>
              <a:t>I kvar kommune blir det sett ned ei arbeidsgruppe med tilsette </a:t>
            </a:r>
            <a:r>
              <a:rPr lang="nb-NO" err="1">
                <a:ea typeface="Calibri"/>
                <a:cs typeface="Calibri"/>
              </a:rPr>
              <a:t>frå</a:t>
            </a:r>
            <a:r>
              <a:rPr lang="nb-NO">
                <a:ea typeface="Calibri"/>
                <a:cs typeface="Calibri"/>
              </a:rPr>
              <a:t> helse og økonomi som kartla og fylde ut det digitale skjemaet som </a:t>
            </a:r>
            <a:r>
              <a:rPr lang="nb-NO" err="1">
                <a:ea typeface="Calibri"/>
                <a:cs typeface="Calibri"/>
              </a:rPr>
              <a:t>utgjer</a:t>
            </a:r>
            <a:r>
              <a:rPr lang="nb-NO">
                <a:ea typeface="Calibri"/>
                <a:cs typeface="Calibri"/>
              </a:rPr>
              <a:t> </a:t>
            </a:r>
            <a:r>
              <a:rPr lang="nb-NO" err="1">
                <a:ea typeface="Calibri"/>
                <a:cs typeface="Calibri"/>
              </a:rPr>
              <a:t>MiniMetode</a:t>
            </a:r>
            <a:r>
              <a:rPr lang="nb-NO">
                <a:ea typeface="Calibri"/>
                <a:cs typeface="Calibri"/>
              </a:rPr>
              <a:t> Vurderinga. </a:t>
            </a:r>
            <a:r>
              <a:rPr lang="nb-NO" err="1"/>
              <a:t>Frå</a:t>
            </a:r>
            <a:r>
              <a:rPr lang="nb-NO"/>
              <a:t> FHI </a:t>
            </a:r>
            <a:r>
              <a:rPr lang="nb-NO" err="1"/>
              <a:t>følgde</a:t>
            </a:r>
            <a:r>
              <a:rPr lang="nb-NO"/>
              <a:t> Hanna Eikås Klem som er </a:t>
            </a:r>
            <a:r>
              <a:rPr lang="nb-NO" err="1"/>
              <a:t>seniorrådgjevar</a:t>
            </a:r>
            <a:r>
              <a:rPr lang="nb-NO"/>
              <a:t> og Hanna </a:t>
            </a:r>
            <a:r>
              <a:rPr lang="nb-NO" err="1"/>
              <a:t>Sjule</a:t>
            </a:r>
            <a:r>
              <a:rPr lang="nb-NO"/>
              <a:t> som er helseøkonom oss tett. </a:t>
            </a:r>
            <a:endParaRPr lang="nb-NO">
              <a:ea typeface="Calibri"/>
              <a:cs typeface="Calibri"/>
            </a:endParaRPr>
          </a:p>
          <a:p>
            <a:r>
              <a:rPr lang="nb-NO">
                <a:ea typeface="Calibri"/>
                <a:cs typeface="Calibri"/>
              </a:rPr>
              <a:t>FHI </a:t>
            </a:r>
            <a:r>
              <a:rPr lang="nb-NO" err="1">
                <a:ea typeface="Calibri"/>
                <a:cs typeface="Calibri"/>
              </a:rPr>
              <a:t>leiar</a:t>
            </a:r>
            <a:r>
              <a:rPr lang="nb-NO">
                <a:ea typeface="Calibri"/>
                <a:cs typeface="Calibri"/>
              </a:rPr>
              <a:t> prosessen gjennom fem fastsette møtepunkt, og eventuelt </a:t>
            </a:r>
            <a:r>
              <a:rPr lang="nb-NO" err="1">
                <a:ea typeface="Calibri"/>
                <a:cs typeface="Calibri"/>
              </a:rPr>
              <a:t>fleire</a:t>
            </a:r>
            <a:r>
              <a:rPr lang="nb-NO">
                <a:ea typeface="Calibri"/>
                <a:cs typeface="Calibri"/>
              </a:rPr>
              <a:t> ved behov. Mellom </a:t>
            </a:r>
            <a:r>
              <a:rPr lang="nb-NO" err="1">
                <a:ea typeface="Calibri"/>
                <a:cs typeface="Calibri"/>
              </a:rPr>
              <a:t>desse</a:t>
            </a:r>
            <a:r>
              <a:rPr lang="nb-NO">
                <a:ea typeface="Calibri"/>
                <a:cs typeface="Calibri"/>
              </a:rPr>
              <a:t> møtepunkta har </a:t>
            </a:r>
            <a:r>
              <a:rPr lang="nb-NO" err="1">
                <a:ea typeface="Calibri"/>
                <a:cs typeface="Calibri"/>
              </a:rPr>
              <a:t>ein</a:t>
            </a:r>
            <a:r>
              <a:rPr lang="nb-NO">
                <a:ea typeface="Calibri"/>
                <a:cs typeface="Calibri"/>
              </a:rPr>
              <a:t> jobba lokalt med konkrete </a:t>
            </a:r>
            <a:r>
              <a:rPr lang="nb-NO" err="1">
                <a:ea typeface="Calibri"/>
                <a:cs typeface="Calibri"/>
              </a:rPr>
              <a:t>oppgåver</a:t>
            </a:r>
            <a:r>
              <a:rPr lang="nb-NO">
                <a:ea typeface="Calibri"/>
                <a:cs typeface="Calibri"/>
              </a:rPr>
              <a:t> fram til neste møte med FHI. Dette har </a:t>
            </a:r>
            <a:r>
              <a:rPr lang="nb-NO" err="1">
                <a:ea typeface="Calibri"/>
                <a:cs typeface="Calibri"/>
              </a:rPr>
              <a:t>vore</a:t>
            </a:r>
            <a:r>
              <a:rPr lang="nb-NO">
                <a:ea typeface="Calibri"/>
                <a:cs typeface="Calibri"/>
              </a:rPr>
              <a:t> viktig for å holde fokus og klare å gjennomføre prosessen. Det har og </a:t>
            </a:r>
            <a:r>
              <a:rPr lang="nb-NO" err="1">
                <a:ea typeface="Calibri"/>
                <a:cs typeface="Calibri"/>
              </a:rPr>
              <a:t>vore</a:t>
            </a:r>
            <a:r>
              <a:rPr lang="nb-NO">
                <a:ea typeface="Calibri"/>
                <a:cs typeface="Calibri"/>
              </a:rPr>
              <a:t> </a:t>
            </a:r>
            <a:r>
              <a:rPr lang="nb-NO" err="1">
                <a:ea typeface="Calibri"/>
                <a:cs typeface="Calibri"/>
              </a:rPr>
              <a:t>tidkrevande</a:t>
            </a:r>
            <a:r>
              <a:rPr lang="nb-NO">
                <a:ea typeface="Calibri"/>
                <a:cs typeface="Calibri"/>
              </a:rPr>
              <a:t> og intensivt for å </a:t>
            </a:r>
            <a:r>
              <a:rPr lang="nb-NO" err="1">
                <a:ea typeface="Calibri"/>
                <a:cs typeface="Calibri"/>
              </a:rPr>
              <a:t>kome</a:t>
            </a:r>
            <a:r>
              <a:rPr lang="nb-NO">
                <a:ea typeface="Calibri"/>
                <a:cs typeface="Calibri"/>
              </a:rPr>
              <a:t> i mål. Men vi har hatt veldig god støtte </a:t>
            </a:r>
            <a:r>
              <a:rPr lang="nb-NO" err="1">
                <a:ea typeface="Calibri"/>
                <a:cs typeface="Calibri"/>
              </a:rPr>
              <a:t>frå</a:t>
            </a:r>
            <a:r>
              <a:rPr lang="nb-NO">
                <a:ea typeface="Calibri"/>
                <a:cs typeface="Calibri"/>
              </a:rPr>
              <a:t> FHI gjennom heile prosessen, som har rettleia oss, </a:t>
            </a:r>
            <a:r>
              <a:rPr lang="nb-NO" err="1">
                <a:ea typeface="Calibri"/>
                <a:cs typeface="Calibri"/>
              </a:rPr>
              <a:t>hjelpt</a:t>
            </a:r>
            <a:r>
              <a:rPr lang="nb-NO">
                <a:ea typeface="Calibri"/>
                <a:cs typeface="Calibri"/>
              </a:rPr>
              <a:t> oss </a:t>
            </a:r>
            <a:r>
              <a:rPr lang="nb-NO" err="1">
                <a:ea typeface="Calibri"/>
                <a:cs typeface="Calibri"/>
              </a:rPr>
              <a:t>vidare</a:t>
            </a:r>
            <a:r>
              <a:rPr lang="nb-NO">
                <a:ea typeface="Calibri"/>
                <a:cs typeface="Calibri"/>
              </a:rPr>
              <a:t>, og </a:t>
            </a:r>
            <a:r>
              <a:rPr lang="nb-NO" err="1">
                <a:ea typeface="Calibri"/>
                <a:cs typeface="Calibri"/>
              </a:rPr>
              <a:t>ikkje</a:t>
            </a:r>
            <a:r>
              <a:rPr lang="nb-NO">
                <a:ea typeface="Calibri"/>
                <a:cs typeface="Calibri"/>
              </a:rPr>
              <a:t> minst har vi fått god hjelp til den økonomiske vurderinga. </a:t>
            </a:r>
          </a:p>
          <a:p>
            <a:endParaRPr lang="nb-NO">
              <a:ea typeface="Calibri"/>
              <a:cs typeface="Calibri"/>
            </a:endParaRPr>
          </a:p>
          <a:p>
            <a:r>
              <a:rPr lang="nb-NO">
                <a:ea typeface="Calibri"/>
                <a:cs typeface="Calibri"/>
              </a:rPr>
              <a:t>Gjennom å </a:t>
            </a:r>
            <a:r>
              <a:rPr lang="nb-NO" err="1">
                <a:ea typeface="Calibri"/>
                <a:cs typeface="Calibri"/>
              </a:rPr>
              <a:t>gjere</a:t>
            </a:r>
            <a:r>
              <a:rPr lang="nb-NO">
                <a:ea typeface="Calibri"/>
                <a:cs typeface="Calibri"/>
              </a:rPr>
              <a:t> denne vurderinga </a:t>
            </a:r>
            <a:r>
              <a:rPr lang="nb-NO" err="1">
                <a:ea typeface="Calibri"/>
                <a:cs typeface="Calibri"/>
              </a:rPr>
              <a:t>fleire</a:t>
            </a:r>
            <a:r>
              <a:rPr lang="nb-NO">
                <a:ea typeface="Calibri"/>
                <a:cs typeface="Calibri"/>
              </a:rPr>
              <a:t> </a:t>
            </a:r>
            <a:r>
              <a:rPr lang="nb-NO" err="1">
                <a:ea typeface="Calibri"/>
                <a:cs typeface="Calibri"/>
              </a:rPr>
              <a:t>kommunar</a:t>
            </a:r>
            <a:r>
              <a:rPr lang="nb-NO">
                <a:ea typeface="Calibri"/>
                <a:cs typeface="Calibri"/>
              </a:rPr>
              <a:t> </a:t>
            </a:r>
            <a:r>
              <a:rPr lang="nb-NO" err="1">
                <a:ea typeface="Calibri"/>
                <a:cs typeface="Calibri"/>
              </a:rPr>
              <a:t>saman</a:t>
            </a:r>
            <a:r>
              <a:rPr lang="nb-NO">
                <a:ea typeface="Calibri"/>
                <a:cs typeface="Calibri"/>
              </a:rPr>
              <a:t> har </a:t>
            </a:r>
            <a:r>
              <a:rPr lang="nb-NO" err="1">
                <a:ea typeface="Calibri"/>
                <a:cs typeface="Calibri"/>
              </a:rPr>
              <a:t>ein</a:t>
            </a:r>
            <a:r>
              <a:rPr lang="nb-NO">
                <a:ea typeface="Calibri"/>
                <a:cs typeface="Calibri"/>
              </a:rPr>
              <a:t> fått drøfta </a:t>
            </a:r>
            <a:r>
              <a:rPr lang="nb-NO" err="1">
                <a:ea typeface="Calibri"/>
                <a:cs typeface="Calibri"/>
              </a:rPr>
              <a:t>mykje</a:t>
            </a:r>
            <a:r>
              <a:rPr lang="nb-NO">
                <a:ea typeface="Calibri"/>
                <a:cs typeface="Calibri"/>
              </a:rPr>
              <a:t> undervegs, fått </a:t>
            </a:r>
            <a:r>
              <a:rPr lang="nb-NO" err="1">
                <a:ea typeface="Calibri"/>
                <a:cs typeface="Calibri"/>
              </a:rPr>
              <a:t>innspel</a:t>
            </a:r>
            <a:r>
              <a:rPr lang="nb-NO">
                <a:ea typeface="Calibri"/>
                <a:cs typeface="Calibri"/>
              </a:rPr>
              <a:t>, og det </a:t>
            </a:r>
            <a:r>
              <a:rPr lang="nb-NO" err="1">
                <a:ea typeface="Calibri"/>
                <a:cs typeface="Calibri"/>
              </a:rPr>
              <a:t>gjer</a:t>
            </a:r>
            <a:r>
              <a:rPr lang="nb-NO">
                <a:ea typeface="Calibri"/>
                <a:cs typeface="Calibri"/>
              </a:rPr>
              <a:t> at vi </a:t>
            </a:r>
            <a:r>
              <a:rPr lang="nb-NO" err="1">
                <a:ea typeface="Calibri"/>
                <a:cs typeface="Calibri"/>
              </a:rPr>
              <a:t>sit</a:t>
            </a:r>
            <a:r>
              <a:rPr lang="nb-NO">
                <a:ea typeface="Calibri"/>
                <a:cs typeface="Calibri"/>
              </a:rPr>
              <a:t> igjen med ei gevinstkartlegging vi kan stå inne for, vi er </a:t>
            </a:r>
            <a:r>
              <a:rPr lang="nb-NO" err="1">
                <a:ea typeface="Calibri"/>
                <a:cs typeface="Calibri"/>
              </a:rPr>
              <a:t>tryggare</a:t>
            </a:r>
            <a:r>
              <a:rPr lang="nb-NO">
                <a:ea typeface="Calibri"/>
                <a:cs typeface="Calibri"/>
              </a:rPr>
              <a:t> på at </a:t>
            </a:r>
            <a:r>
              <a:rPr lang="nb-NO" err="1">
                <a:ea typeface="Calibri"/>
                <a:cs typeface="Calibri"/>
              </a:rPr>
              <a:t>vurderingane</a:t>
            </a:r>
            <a:r>
              <a:rPr lang="nb-NO">
                <a:ea typeface="Calibri"/>
                <a:cs typeface="Calibri"/>
              </a:rPr>
              <a:t> vi har gjort stemmer, og at kvaliteten på vurderinga blei betre enn om vi skulle gjort det </a:t>
            </a:r>
            <a:r>
              <a:rPr lang="nb-NO" err="1">
                <a:ea typeface="Calibri"/>
                <a:cs typeface="Calibri"/>
              </a:rPr>
              <a:t>åleine</a:t>
            </a:r>
            <a:r>
              <a:rPr lang="nb-NO">
                <a:ea typeface="Calibri"/>
                <a:cs typeface="Calibri"/>
              </a:rPr>
              <a:t> som kommune. </a:t>
            </a:r>
            <a:endParaRPr lang="nb-NO"/>
          </a:p>
          <a:p>
            <a:endParaRPr lang="nb-NO"/>
          </a:p>
          <a:p>
            <a:endParaRPr lang="nb-NO"/>
          </a:p>
          <a:p>
            <a:endParaRPr lang="nb-NO">
              <a:ea typeface="Calibri" panose="020F0502020204030204"/>
              <a:cs typeface="Calibri" panose="020F0502020204030204"/>
            </a:endParaRPr>
          </a:p>
          <a:p>
            <a:pPr marL="171450" indent="-171450">
              <a:buFontTx/>
              <a:buChar char="-"/>
            </a:pPr>
            <a:endParaRPr lang="nb-NO"/>
          </a:p>
          <a:p>
            <a:endParaRPr lang="nb-NO"/>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Calibri"/>
              <a:cs typeface="Calibri"/>
            </a:endParaRPr>
          </a:p>
          <a:p>
            <a:endParaRPr lang="nb-NO"/>
          </a:p>
        </p:txBody>
      </p:sp>
      <p:sp>
        <p:nvSpPr>
          <p:cNvPr id="4" name="Plasshaldar for lysbiletnummer 3"/>
          <p:cNvSpPr>
            <a:spLocks noGrp="1"/>
          </p:cNvSpPr>
          <p:nvPr>
            <p:ph type="sldNum" sz="quarter" idx="5"/>
          </p:nvPr>
        </p:nvSpPr>
        <p:spPr/>
        <p:txBody>
          <a:bodyPr/>
          <a:lstStyle/>
          <a:p>
            <a:fld id="{DC0F84D7-FD61-4A2A-8855-58B34A8CB1E8}" type="slidenum">
              <a:rPr lang="nb-NO" smtClean="0"/>
              <a:t>6</a:t>
            </a:fld>
            <a:endParaRPr lang="nb-NO"/>
          </a:p>
        </p:txBody>
      </p:sp>
    </p:spTree>
    <p:extLst>
      <p:ext uri="{BB962C8B-B14F-4D97-AF65-F5344CB8AC3E}">
        <p14:creationId xmlns:p14="http://schemas.microsoft.com/office/powerpoint/2010/main" val="64765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en-US" dirty="0" err="1"/>
              <a:t>Økonomiske</a:t>
            </a:r>
            <a:r>
              <a:rPr lang="en-US" dirty="0"/>
              <a:t> </a:t>
            </a:r>
            <a:r>
              <a:rPr lang="en-US" dirty="0" err="1"/>
              <a:t>konsekvensar</a:t>
            </a:r>
            <a:endParaRPr lang="en-US" dirty="0"/>
          </a:p>
          <a:p>
            <a:pPr lvl="1"/>
            <a:r>
              <a:rPr lang="en-US" dirty="0" err="1"/>
              <a:t>Digitalt</a:t>
            </a:r>
            <a:r>
              <a:rPr lang="en-US" dirty="0"/>
              <a:t> </a:t>
            </a:r>
            <a:r>
              <a:rPr lang="en-US" dirty="0" err="1"/>
              <a:t>tilsyn</a:t>
            </a:r>
            <a:r>
              <a:rPr lang="en-US" dirty="0"/>
              <a:t> </a:t>
            </a:r>
            <a:r>
              <a:rPr lang="en-US" dirty="0" err="1"/>
              <a:t>kan</a:t>
            </a:r>
            <a:r>
              <a:rPr lang="en-US" dirty="0"/>
              <a:t> </a:t>
            </a:r>
            <a:r>
              <a:rPr lang="en-US" dirty="0" err="1"/>
              <a:t>vere</a:t>
            </a:r>
            <a:r>
              <a:rPr lang="en-US" dirty="0"/>
              <a:t> </a:t>
            </a:r>
            <a:r>
              <a:rPr lang="en-US" dirty="0" err="1"/>
              <a:t>kostnadsbesparande</a:t>
            </a:r>
            <a:r>
              <a:rPr lang="en-US" dirty="0"/>
              <a:t> – </a:t>
            </a:r>
            <a:r>
              <a:rPr lang="en-US" dirty="0" err="1"/>
              <a:t>dersom</a:t>
            </a:r>
            <a:r>
              <a:rPr lang="en-US" dirty="0"/>
              <a:t> </a:t>
            </a:r>
            <a:r>
              <a:rPr lang="en-US" dirty="0" err="1"/>
              <a:t>gevinstane</a:t>
            </a:r>
            <a:r>
              <a:rPr lang="en-US" dirty="0"/>
              <a:t> </a:t>
            </a:r>
            <a:r>
              <a:rPr lang="en-US" dirty="0" err="1"/>
              <a:t>kjem</a:t>
            </a:r>
            <a:r>
              <a:rPr lang="en-US" dirty="0"/>
              <a:t> </a:t>
            </a:r>
            <a:r>
              <a:rPr lang="en-US" dirty="0" err="1"/>
              <a:t>tidleg</a:t>
            </a:r>
            <a:r>
              <a:rPr lang="en-US" dirty="0"/>
              <a:t> </a:t>
            </a:r>
            <a:r>
              <a:rPr lang="en-US" dirty="0" err="1"/>
              <a:t>nok</a:t>
            </a:r>
            <a:endParaRPr lang="en-US" dirty="0"/>
          </a:p>
          <a:p>
            <a:pPr lvl="1"/>
            <a:r>
              <a:rPr lang="en-US" err="1"/>
              <a:t>Kapasitetsgevinstar</a:t>
            </a:r>
            <a:endParaRPr lang="en-US"/>
          </a:p>
          <a:p>
            <a:pPr lvl="1"/>
            <a:r>
              <a:rPr lang="en-US" dirty="0" err="1"/>
              <a:t>Unngått</a:t>
            </a:r>
            <a:r>
              <a:rPr lang="en-US" dirty="0"/>
              <a:t> </a:t>
            </a:r>
            <a:r>
              <a:rPr lang="en-US" dirty="0" err="1"/>
              <a:t>oppbemanning</a:t>
            </a:r>
            <a:endParaRPr lang="en-US" dirty="0"/>
          </a:p>
          <a:p>
            <a:pPr lvl="1"/>
            <a:r>
              <a:rPr lang="en-US" dirty="0" err="1"/>
              <a:t>Gevinstar</a:t>
            </a:r>
            <a:r>
              <a:rPr lang="en-US" dirty="0"/>
              <a:t> </a:t>
            </a:r>
            <a:r>
              <a:rPr lang="en-US" dirty="0" err="1"/>
              <a:t>som</a:t>
            </a:r>
            <a:r>
              <a:rPr lang="en-US" dirty="0"/>
              <a:t> </a:t>
            </a:r>
            <a:r>
              <a:rPr lang="en-US" dirty="0" err="1"/>
              <a:t>ikkje</a:t>
            </a:r>
            <a:r>
              <a:rPr lang="en-US" dirty="0"/>
              <a:t> er </a:t>
            </a:r>
            <a:r>
              <a:rPr lang="en-US" dirty="0" err="1"/>
              <a:t>talfesta</a:t>
            </a:r>
            <a:endParaRPr lang="en-US" dirty="0"/>
          </a:p>
          <a:p>
            <a:endParaRPr lang="nb-NO" b="1">
              <a:ea typeface="Calibri"/>
              <a:cs typeface="Calibri"/>
            </a:endParaRPr>
          </a:p>
          <a:p>
            <a:r>
              <a:rPr lang="nb-NO" b="1" dirty="0" err="1">
                <a:ea typeface="Calibri"/>
                <a:cs typeface="Calibri"/>
              </a:rPr>
              <a:t>Samanfatte</a:t>
            </a:r>
            <a:r>
              <a:rPr lang="nb-NO" b="1" dirty="0">
                <a:ea typeface="Calibri"/>
                <a:cs typeface="Calibri"/>
              </a:rPr>
              <a:t> teksten som står under? </a:t>
            </a:r>
          </a:p>
          <a:p>
            <a:endParaRPr lang="nb-NO" b="1" dirty="0">
              <a:ea typeface="Calibri"/>
              <a:cs typeface="Calibri"/>
            </a:endParaRPr>
          </a:p>
          <a:p>
            <a:endParaRPr lang="nb-NO" b="1" dirty="0">
              <a:ea typeface="Calibri"/>
              <a:cs typeface="Calibri"/>
            </a:endParaRPr>
          </a:p>
          <a:p>
            <a:r>
              <a:rPr lang="nb-NO" dirty="0">
                <a:ea typeface="Calibri"/>
                <a:cs typeface="Calibri"/>
              </a:rPr>
              <a:t>I Luster har </a:t>
            </a:r>
            <a:r>
              <a:rPr lang="nb-NO" dirty="0" err="1">
                <a:ea typeface="Calibri"/>
                <a:cs typeface="Calibri"/>
              </a:rPr>
              <a:t>ein</a:t>
            </a:r>
            <a:r>
              <a:rPr lang="nb-NO" dirty="0">
                <a:ea typeface="Calibri"/>
                <a:cs typeface="Calibri"/>
              </a:rPr>
              <a:t> kjøpt 28 </a:t>
            </a:r>
            <a:r>
              <a:rPr lang="nb-NO" dirty="0" err="1">
                <a:ea typeface="Calibri"/>
                <a:cs typeface="Calibri"/>
              </a:rPr>
              <a:t>enhetar</a:t>
            </a:r>
            <a:r>
              <a:rPr lang="nb-NO" dirty="0">
                <a:ea typeface="Calibri"/>
                <a:cs typeface="Calibri"/>
              </a:rPr>
              <a:t>, i Stad leaser </a:t>
            </a:r>
            <a:r>
              <a:rPr lang="nb-NO" dirty="0" err="1">
                <a:ea typeface="Calibri"/>
                <a:cs typeface="Calibri"/>
              </a:rPr>
              <a:t>dei</a:t>
            </a:r>
            <a:r>
              <a:rPr lang="nb-NO" dirty="0">
                <a:ea typeface="Calibri"/>
                <a:cs typeface="Calibri"/>
              </a:rPr>
              <a:t> 50 </a:t>
            </a:r>
            <a:r>
              <a:rPr lang="nb-NO" dirty="0" err="1">
                <a:ea typeface="Calibri"/>
                <a:cs typeface="Calibri"/>
              </a:rPr>
              <a:t>enhetar</a:t>
            </a:r>
            <a:r>
              <a:rPr lang="nb-NO" dirty="0">
                <a:ea typeface="Calibri"/>
                <a:cs typeface="Calibri"/>
              </a:rPr>
              <a:t> (?) og i Stryn 82 </a:t>
            </a:r>
            <a:r>
              <a:rPr lang="nb-NO" dirty="0" err="1">
                <a:ea typeface="Calibri"/>
                <a:cs typeface="Calibri"/>
              </a:rPr>
              <a:t>enhetar</a:t>
            </a:r>
            <a:r>
              <a:rPr lang="nb-NO" dirty="0">
                <a:ea typeface="Calibri"/>
                <a:cs typeface="Calibri"/>
              </a:rPr>
              <a:t>. Samla </a:t>
            </a:r>
            <a:r>
              <a:rPr lang="nb-NO" dirty="0" err="1">
                <a:ea typeface="Calibri"/>
                <a:cs typeface="Calibri"/>
              </a:rPr>
              <a:t>utgjer</a:t>
            </a:r>
            <a:r>
              <a:rPr lang="nb-NO" dirty="0">
                <a:ea typeface="Calibri"/>
                <a:cs typeface="Calibri"/>
              </a:rPr>
              <a:t> dette 160 </a:t>
            </a:r>
            <a:r>
              <a:rPr lang="nb-NO" dirty="0" err="1">
                <a:ea typeface="Calibri"/>
                <a:cs typeface="Calibri"/>
              </a:rPr>
              <a:t>Somnofy</a:t>
            </a:r>
            <a:r>
              <a:rPr lang="nb-NO" dirty="0">
                <a:ea typeface="Calibri"/>
                <a:cs typeface="Calibri"/>
              </a:rPr>
              <a:t>/</a:t>
            </a:r>
            <a:r>
              <a:rPr lang="nb-NO" dirty="0" err="1">
                <a:ea typeface="Calibri"/>
                <a:cs typeface="Calibri"/>
              </a:rPr>
              <a:t>Guardian</a:t>
            </a:r>
            <a:r>
              <a:rPr lang="nb-NO" dirty="0">
                <a:ea typeface="Calibri"/>
                <a:cs typeface="Calibri"/>
              </a:rPr>
              <a:t> H10. </a:t>
            </a:r>
          </a:p>
          <a:p>
            <a:r>
              <a:rPr lang="nb-NO" b="1" dirty="0" err="1">
                <a:ea typeface="Calibri"/>
                <a:cs typeface="Calibri"/>
              </a:rPr>
              <a:t>Seie</a:t>
            </a:r>
            <a:r>
              <a:rPr lang="nb-NO" b="1" dirty="0">
                <a:ea typeface="Calibri"/>
                <a:cs typeface="Calibri"/>
              </a:rPr>
              <a:t> </a:t>
            </a:r>
            <a:r>
              <a:rPr lang="nb-NO" b="1" dirty="0" err="1">
                <a:ea typeface="Calibri"/>
                <a:cs typeface="Calibri"/>
              </a:rPr>
              <a:t>noko</a:t>
            </a:r>
            <a:r>
              <a:rPr lang="nb-NO" b="1" dirty="0">
                <a:ea typeface="Calibri"/>
                <a:cs typeface="Calibri"/>
              </a:rPr>
              <a:t> om </a:t>
            </a:r>
            <a:r>
              <a:rPr lang="nb-NO" b="1" dirty="0" err="1">
                <a:ea typeface="Calibri"/>
                <a:cs typeface="Calibri"/>
              </a:rPr>
              <a:t>invistering</a:t>
            </a:r>
            <a:r>
              <a:rPr lang="nb-NO" b="1" dirty="0">
                <a:ea typeface="Calibri"/>
                <a:cs typeface="Calibri"/>
              </a:rPr>
              <a:t> bla </a:t>
            </a:r>
            <a:r>
              <a:rPr lang="nb-NO" b="1" dirty="0" err="1">
                <a:ea typeface="Calibri"/>
                <a:cs typeface="Calibri"/>
              </a:rPr>
              <a:t>bla</a:t>
            </a:r>
            <a:r>
              <a:rPr lang="nb-NO" b="1" dirty="0">
                <a:ea typeface="Calibri"/>
                <a:cs typeface="Calibri"/>
              </a:rPr>
              <a:t> bla....</a:t>
            </a:r>
          </a:p>
          <a:p>
            <a:endParaRPr lang="nb-NO" b="1" dirty="0">
              <a:ea typeface="Calibri"/>
              <a:cs typeface="Calibri"/>
            </a:endParaRPr>
          </a:p>
          <a:p>
            <a:pPr marL="171450" indent="-171450">
              <a:buFont typeface="Calibri"/>
              <a:buChar char="-"/>
            </a:pPr>
            <a:r>
              <a:rPr lang="nb-NO" b="1" dirty="0">
                <a:ea typeface="Calibri"/>
                <a:cs typeface="Calibri"/>
              </a:rPr>
              <a:t>Den økonomiske vurderinga viser at digitalt tilsyn har </a:t>
            </a:r>
            <a:r>
              <a:rPr lang="nb-NO" b="1" dirty="0" err="1">
                <a:ea typeface="Calibri"/>
                <a:cs typeface="Calibri"/>
              </a:rPr>
              <a:t>ein</a:t>
            </a:r>
            <a:r>
              <a:rPr lang="nb-NO" b="1" dirty="0">
                <a:ea typeface="Calibri"/>
                <a:cs typeface="Calibri"/>
              </a:rPr>
              <a:t> </a:t>
            </a:r>
            <a:r>
              <a:rPr lang="nb-NO" b="1" dirty="0" err="1">
                <a:ea typeface="Calibri"/>
                <a:cs typeface="Calibri"/>
              </a:rPr>
              <a:t>oppstartskostand</a:t>
            </a:r>
            <a:r>
              <a:rPr lang="nb-NO" b="1" dirty="0">
                <a:ea typeface="Calibri"/>
                <a:cs typeface="Calibri"/>
              </a:rPr>
              <a:t> på..... i tillegg </a:t>
            </a:r>
            <a:r>
              <a:rPr lang="nb-NO" b="1" dirty="0" err="1">
                <a:ea typeface="Calibri"/>
                <a:cs typeface="Calibri"/>
              </a:rPr>
              <a:t>aukar</a:t>
            </a:r>
            <a:r>
              <a:rPr lang="nb-NO" b="1" dirty="0">
                <a:ea typeface="Calibri"/>
                <a:cs typeface="Calibri"/>
              </a:rPr>
              <a:t> </a:t>
            </a:r>
            <a:r>
              <a:rPr lang="nb-NO" b="1" dirty="0" err="1">
                <a:ea typeface="Calibri"/>
                <a:cs typeface="Calibri"/>
              </a:rPr>
              <a:t>dei</a:t>
            </a:r>
            <a:r>
              <a:rPr lang="nb-NO" b="1" dirty="0">
                <a:ea typeface="Calibri"/>
                <a:cs typeface="Calibri"/>
              </a:rPr>
              <a:t> årlige </a:t>
            </a:r>
            <a:r>
              <a:rPr lang="nb-NO" b="1" dirty="0" err="1">
                <a:ea typeface="Calibri"/>
                <a:cs typeface="Calibri"/>
              </a:rPr>
              <a:t>driftskostnadane</a:t>
            </a:r>
            <a:r>
              <a:rPr lang="nb-NO" b="1" dirty="0">
                <a:ea typeface="Calibri"/>
                <a:cs typeface="Calibri"/>
              </a:rPr>
              <a:t>, </a:t>
            </a:r>
            <a:r>
              <a:rPr lang="nb-NO" b="1" dirty="0" err="1">
                <a:ea typeface="Calibri"/>
                <a:cs typeface="Calibri"/>
              </a:rPr>
              <a:t>særleg</a:t>
            </a:r>
            <a:r>
              <a:rPr lang="nb-NO" b="1" dirty="0">
                <a:ea typeface="Calibri"/>
                <a:cs typeface="Calibri"/>
              </a:rPr>
              <a:t> grunna </a:t>
            </a:r>
            <a:r>
              <a:rPr lang="nb-NO" b="1" dirty="0" err="1">
                <a:ea typeface="Calibri"/>
                <a:cs typeface="Calibri"/>
              </a:rPr>
              <a:t>lisenskostnadar</a:t>
            </a:r>
            <a:r>
              <a:rPr lang="nb-NO" b="1" dirty="0">
                <a:ea typeface="Calibri"/>
                <a:cs typeface="Calibri"/>
              </a:rPr>
              <a:t> knytt til </a:t>
            </a:r>
            <a:r>
              <a:rPr lang="nb-NO" b="1" dirty="0" err="1">
                <a:ea typeface="Calibri"/>
                <a:cs typeface="Calibri"/>
              </a:rPr>
              <a:t>Somnofy</a:t>
            </a:r>
            <a:r>
              <a:rPr lang="nb-NO" b="1" dirty="0">
                <a:ea typeface="Calibri"/>
                <a:cs typeface="Calibri"/>
              </a:rPr>
              <a:t>/</a:t>
            </a:r>
            <a:r>
              <a:rPr lang="nb-NO" b="1" dirty="0" err="1">
                <a:ea typeface="Calibri"/>
                <a:cs typeface="Calibri"/>
              </a:rPr>
              <a:t>Guardian</a:t>
            </a:r>
            <a:r>
              <a:rPr lang="nb-NO" b="1" dirty="0">
                <a:ea typeface="Calibri"/>
                <a:cs typeface="Calibri"/>
              </a:rPr>
              <a:t>. Samtidig ser </a:t>
            </a:r>
            <a:r>
              <a:rPr lang="nb-NO" b="1" dirty="0" err="1">
                <a:ea typeface="Calibri"/>
                <a:cs typeface="Calibri"/>
              </a:rPr>
              <a:t>ein</a:t>
            </a:r>
            <a:r>
              <a:rPr lang="nb-NO" b="1" dirty="0">
                <a:ea typeface="Calibri"/>
                <a:cs typeface="Calibri"/>
              </a:rPr>
              <a:t> at tiltaket kan </a:t>
            </a:r>
            <a:r>
              <a:rPr lang="nb-NO" b="1" dirty="0" err="1">
                <a:ea typeface="Calibri"/>
                <a:cs typeface="Calibri"/>
              </a:rPr>
              <a:t>gjere</a:t>
            </a:r>
            <a:r>
              <a:rPr lang="nb-NO" b="1" dirty="0">
                <a:ea typeface="Calibri"/>
                <a:cs typeface="Calibri"/>
              </a:rPr>
              <a:t> at </a:t>
            </a:r>
            <a:r>
              <a:rPr lang="nb-NO" b="1" dirty="0" err="1">
                <a:ea typeface="Calibri"/>
                <a:cs typeface="Calibri"/>
              </a:rPr>
              <a:t>ein</a:t>
            </a:r>
            <a:r>
              <a:rPr lang="nb-NO" b="1" dirty="0">
                <a:ea typeface="Calibri"/>
                <a:cs typeface="Calibri"/>
              </a:rPr>
              <a:t> unngår ei </a:t>
            </a:r>
            <a:r>
              <a:rPr lang="nb-NO" b="1" dirty="0" err="1">
                <a:ea typeface="Calibri"/>
                <a:cs typeface="Calibri"/>
              </a:rPr>
              <a:t>plangalgt</a:t>
            </a:r>
            <a:r>
              <a:rPr lang="nb-NO" b="1" dirty="0">
                <a:ea typeface="Calibri"/>
                <a:cs typeface="Calibri"/>
              </a:rPr>
              <a:t> oppbemanning i alle tre </a:t>
            </a:r>
            <a:r>
              <a:rPr lang="nb-NO" b="1" dirty="0" err="1">
                <a:ea typeface="Calibri"/>
                <a:cs typeface="Calibri"/>
              </a:rPr>
              <a:t>kommunane</a:t>
            </a:r>
            <a:r>
              <a:rPr lang="nb-NO" b="1" dirty="0">
                <a:ea typeface="Calibri"/>
                <a:cs typeface="Calibri"/>
              </a:rPr>
              <a:t>, i tillegg til at </a:t>
            </a:r>
            <a:r>
              <a:rPr lang="nb-NO" b="1" dirty="0" err="1">
                <a:ea typeface="Calibri"/>
                <a:cs typeface="Calibri"/>
              </a:rPr>
              <a:t>ein</a:t>
            </a:r>
            <a:r>
              <a:rPr lang="nb-NO" b="1" dirty="0">
                <a:ea typeface="Calibri"/>
                <a:cs typeface="Calibri"/>
              </a:rPr>
              <a:t> får rom til å endre bemanning/redusere </a:t>
            </a:r>
            <a:r>
              <a:rPr lang="nb-NO" b="1" dirty="0" err="1">
                <a:ea typeface="Calibri"/>
                <a:cs typeface="Calibri"/>
              </a:rPr>
              <a:t>antal</a:t>
            </a:r>
            <a:r>
              <a:rPr lang="nb-NO" b="1" dirty="0">
                <a:ea typeface="Calibri"/>
                <a:cs typeface="Calibri"/>
              </a:rPr>
              <a:t> nattevakter i Stryn og Stad. </a:t>
            </a:r>
          </a:p>
          <a:p>
            <a:pPr marL="171450" indent="-171450">
              <a:buFont typeface="Calibri"/>
              <a:buChar char="-"/>
            </a:pPr>
            <a:r>
              <a:rPr lang="en-US" dirty="0"/>
              <a:t>I alle </a:t>
            </a:r>
            <a:r>
              <a:rPr lang="en-US" dirty="0" err="1"/>
              <a:t>våre</a:t>
            </a:r>
            <a:r>
              <a:rPr lang="en-US" dirty="0"/>
              <a:t> </a:t>
            </a:r>
            <a:r>
              <a:rPr lang="en-US" dirty="0" err="1"/>
              <a:t>tre</a:t>
            </a:r>
            <a:r>
              <a:rPr lang="en-US" dirty="0"/>
              <a:t> </a:t>
            </a:r>
            <a:r>
              <a:rPr lang="en-US" dirty="0" err="1"/>
              <a:t>kommunar</a:t>
            </a:r>
            <a:r>
              <a:rPr lang="en-US" dirty="0"/>
              <a:t> </a:t>
            </a:r>
            <a:r>
              <a:rPr lang="en-US" dirty="0" err="1"/>
              <a:t>såg</a:t>
            </a:r>
            <a:r>
              <a:rPr lang="en-US" dirty="0"/>
              <a:t> vi at: </a:t>
            </a:r>
            <a:r>
              <a:rPr lang="en-US" dirty="0" err="1"/>
              <a:t>Digitalt</a:t>
            </a:r>
            <a:r>
              <a:rPr lang="en-US" dirty="0"/>
              <a:t> </a:t>
            </a:r>
            <a:r>
              <a:rPr lang="en-US" dirty="0" err="1"/>
              <a:t>tilsyn</a:t>
            </a:r>
            <a:r>
              <a:rPr lang="en-US" dirty="0"/>
              <a:t> </a:t>
            </a:r>
            <a:r>
              <a:rPr lang="en-US" dirty="0" err="1"/>
              <a:t>kan</a:t>
            </a:r>
            <a:r>
              <a:rPr lang="en-US" dirty="0"/>
              <a:t> </a:t>
            </a:r>
            <a:r>
              <a:rPr lang="en-US" dirty="0" err="1"/>
              <a:t>vere</a:t>
            </a:r>
            <a:r>
              <a:rPr lang="en-US" dirty="0"/>
              <a:t> </a:t>
            </a:r>
            <a:r>
              <a:rPr lang="en-US" b="1" dirty="0" err="1"/>
              <a:t>kostnadsbesparande</a:t>
            </a:r>
            <a:r>
              <a:rPr lang="en-US" dirty="0"/>
              <a:t> – </a:t>
            </a:r>
            <a:r>
              <a:rPr lang="en-US" dirty="0" err="1"/>
              <a:t>dersom</a:t>
            </a:r>
            <a:r>
              <a:rPr lang="en-US" dirty="0"/>
              <a:t> </a:t>
            </a:r>
            <a:r>
              <a:rPr lang="en-US" dirty="0" err="1"/>
              <a:t>gevinstane</a:t>
            </a:r>
            <a:r>
              <a:rPr lang="en-US" dirty="0"/>
              <a:t> </a:t>
            </a:r>
            <a:r>
              <a:rPr lang="en-US" dirty="0" err="1"/>
              <a:t>kjem</a:t>
            </a:r>
            <a:r>
              <a:rPr lang="en-US" dirty="0"/>
              <a:t> </a:t>
            </a:r>
            <a:r>
              <a:rPr lang="en-US" dirty="0" err="1"/>
              <a:t>tidleg</a:t>
            </a:r>
            <a:r>
              <a:rPr lang="en-US" dirty="0"/>
              <a:t> </a:t>
            </a:r>
            <a:r>
              <a:rPr lang="en-US" dirty="0" err="1"/>
              <a:t>nok</a:t>
            </a:r>
            <a:r>
              <a:rPr lang="en-US" dirty="0"/>
              <a:t>. </a:t>
            </a:r>
            <a:r>
              <a:rPr lang="nb-NO" dirty="0">
                <a:solidFill>
                  <a:srgbClr val="222222"/>
                </a:solidFill>
              </a:rPr>
              <a:t>For at investeringa skal lønne seg over tid, bør slike </a:t>
            </a:r>
            <a:r>
              <a:rPr lang="nb-NO" dirty="0" err="1">
                <a:solidFill>
                  <a:srgbClr val="222222"/>
                </a:solidFill>
              </a:rPr>
              <a:t>gevinstar</a:t>
            </a:r>
            <a:r>
              <a:rPr lang="nb-NO" dirty="0">
                <a:solidFill>
                  <a:srgbClr val="222222"/>
                </a:solidFill>
              </a:rPr>
              <a:t> </a:t>
            </a:r>
            <a:r>
              <a:rPr lang="nb-NO" dirty="0" err="1">
                <a:solidFill>
                  <a:srgbClr val="222222"/>
                </a:solidFill>
              </a:rPr>
              <a:t>kome</a:t>
            </a:r>
            <a:r>
              <a:rPr lang="nb-NO" dirty="0">
                <a:solidFill>
                  <a:srgbClr val="222222"/>
                </a:solidFill>
              </a:rPr>
              <a:t> </a:t>
            </a:r>
            <a:r>
              <a:rPr lang="nb-NO" dirty="0" err="1">
                <a:solidFill>
                  <a:srgbClr val="222222"/>
                </a:solidFill>
              </a:rPr>
              <a:t>innan</a:t>
            </a:r>
            <a:r>
              <a:rPr lang="nb-NO" dirty="0">
                <a:solidFill>
                  <a:srgbClr val="222222"/>
                </a:solidFill>
              </a:rPr>
              <a:t> 3-4 år – grovt </a:t>
            </a:r>
            <a:r>
              <a:rPr lang="nb-NO" dirty="0" err="1">
                <a:solidFill>
                  <a:srgbClr val="222222"/>
                </a:solidFill>
              </a:rPr>
              <a:t>rekna</a:t>
            </a:r>
            <a:r>
              <a:rPr lang="nb-NO" dirty="0">
                <a:solidFill>
                  <a:srgbClr val="222222"/>
                </a:solidFill>
              </a:rPr>
              <a:t>. Jo </a:t>
            </a:r>
            <a:r>
              <a:rPr lang="nb-NO" dirty="0" err="1">
                <a:solidFill>
                  <a:srgbClr val="222222"/>
                </a:solidFill>
              </a:rPr>
              <a:t>tidlegare</a:t>
            </a:r>
            <a:r>
              <a:rPr lang="nb-NO" dirty="0">
                <a:solidFill>
                  <a:srgbClr val="222222"/>
                </a:solidFill>
              </a:rPr>
              <a:t> </a:t>
            </a:r>
            <a:r>
              <a:rPr lang="nb-NO" dirty="0" err="1">
                <a:solidFill>
                  <a:srgbClr val="222222"/>
                </a:solidFill>
              </a:rPr>
              <a:t>ein</a:t>
            </a:r>
            <a:r>
              <a:rPr lang="nb-NO" dirty="0">
                <a:solidFill>
                  <a:srgbClr val="222222"/>
                </a:solidFill>
              </a:rPr>
              <a:t> klarer å gjennomføre </a:t>
            </a:r>
            <a:r>
              <a:rPr lang="nb-NO" dirty="0" err="1">
                <a:solidFill>
                  <a:srgbClr val="222222"/>
                </a:solidFill>
              </a:rPr>
              <a:t>endringar</a:t>
            </a:r>
            <a:r>
              <a:rPr lang="nb-NO" dirty="0">
                <a:solidFill>
                  <a:srgbClr val="222222"/>
                </a:solidFill>
              </a:rPr>
              <a:t> i bemanning og arbeidsform, desto større blir den økonomiske gevinsten – </a:t>
            </a:r>
            <a:r>
              <a:rPr lang="nb-NO" dirty="0" err="1">
                <a:solidFill>
                  <a:srgbClr val="222222"/>
                </a:solidFill>
              </a:rPr>
              <a:t>føreset</a:t>
            </a:r>
            <a:r>
              <a:rPr lang="nb-NO" dirty="0">
                <a:solidFill>
                  <a:srgbClr val="222222"/>
                </a:solidFill>
              </a:rPr>
              <a:t> god implementering og tilpassing i </a:t>
            </a:r>
            <a:r>
              <a:rPr lang="nb-NO" dirty="0" err="1">
                <a:solidFill>
                  <a:srgbClr val="222222"/>
                </a:solidFill>
              </a:rPr>
              <a:t>tenesta</a:t>
            </a:r>
            <a:endParaRPr lang="nb-NO" dirty="0" err="1">
              <a:solidFill>
                <a:srgbClr val="222222"/>
              </a:solidFill>
              <a:ea typeface="Calibri"/>
              <a:cs typeface="Calibri"/>
            </a:endParaRPr>
          </a:p>
          <a:p>
            <a:pPr marL="171450" indent="-171450">
              <a:buFont typeface="Calibri"/>
              <a:buChar char="-"/>
            </a:pPr>
            <a:r>
              <a:rPr lang="nb-NO" b="1" err="1">
                <a:solidFill>
                  <a:srgbClr val="222222"/>
                </a:solidFill>
                <a:ea typeface="Calibri"/>
                <a:cs typeface="Calibri"/>
              </a:rPr>
              <a:t>Kapasitetsgevinstar</a:t>
            </a:r>
            <a:r>
              <a:rPr lang="nb-NO" dirty="0">
                <a:solidFill>
                  <a:srgbClr val="222222"/>
                </a:solidFill>
                <a:ea typeface="Calibri"/>
                <a:cs typeface="Calibri"/>
              </a:rPr>
              <a:t>: i tillegg til at </a:t>
            </a:r>
            <a:r>
              <a:rPr lang="nb-NO" dirty="0">
                <a:solidFill>
                  <a:srgbClr val="222222"/>
                </a:solidFill>
              </a:rPr>
              <a:t>digitalt tilsyn kan </a:t>
            </a:r>
            <a:r>
              <a:rPr lang="nb-NO" err="1">
                <a:solidFill>
                  <a:srgbClr val="222222"/>
                </a:solidFill>
              </a:rPr>
              <a:t>vere</a:t>
            </a:r>
            <a:r>
              <a:rPr lang="nb-NO" dirty="0">
                <a:solidFill>
                  <a:srgbClr val="222222"/>
                </a:solidFill>
              </a:rPr>
              <a:t> </a:t>
            </a:r>
            <a:r>
              <a:rPr lang="nb-NO" err="1">
                <a:solidFill>
                  <a:srgbClr val="222222"/>
                </a:solidFill>
              </a:rPr>
              <a:t>kostnadsbesparande</a:t>
            </a:r>
            <a:r>
              <a:rPr lang="nb-NO" dirty="0">
                <a:solidFill>
                  <a:srgbClr val="222222"/>
                </a:solidFill>
              </a:rPr>
              <a:t>, ser vi også </a:t>
            </a:r>
            <a:r>
              <a:rPr lang="nb-NO" err="1">
                <a:solidFill>
                  <a:srgbClr val="222222"/>
                </a:solidFill>
              </a:rPr>
              <a:t>gevinstar</a:t>
            </a:r>
            <a:r>
              <a:rPr lang="nb-NO" dirty="0">
                <a:solidFill>
                  <a:srgbClr val="222222"/>
                </a:solidFill>
              </a:rPr>
              <a:t> for </a:t>
            </a:r>
            <a:r>
              <a:rPr lang="nb-NO" err="1">
                <a:solidFill>
                  <a:srgbClr val="222222"/>
                </a:solidFill>
              </a:rPr>
              <a:t>dei</a:t>
            </a:r>
            <a:r>
              <a:rPr lang="nb-NO" dirty="0">
                <a:solidFill>
                  <a:srgbClr val="222222"/>
                </a:solidFill>
              </a:rPr>
              <a:t> </a:t>
            </a:r>
            <a:r>
              <a:rPr lang="nb-NO" err="1">
                <a:solidFill>
                  <a:srgbClr val="222222"/>
                </a:solidFill>
              </a:rPr>
              <a:t>bustadene</a:t>
            </a:r>
            <a:r>
              <a:rPr lang="nb-NO" dirty="0">
                <a:solidFill>
                  <a:srgbClr val="222222"/>
                </a:solidFill>
              </a:rPr>
              <a:t> der bemanninga blir </a:t>
            </a:r>
            <a:r>
              <a:rPr lang="nb-NO" err="1">
                <a:solidFill>
                  <a:srgbClr val="222222"/>
                </a:solidFill>
              </a:rPr>
              <a:t>oppretthalden</a:t>
            </a:r>
            <a:r>
              <a:rPr lang="nb-NO" dirty="0">
                <a:solidFill>
                  <a:srgbClr val="222222"/>
                </a:solidFill>
              </a:rPr>
              <a:t>. Her kan digitalt tilsyn </a:t>
            </a:r>
            <a:r>
              <a:rPr lang="nb-NO" err="1">
                <a:solidFill>
                  <a:srgbClr val="222222"/>
                </a:solidFill>
              </a:rPr>
              <a:t>frigjere</a:t>
            </a:r>
            <a:r>
              <a:rPr lang="nb-NO" dirty="0">
                <a:solidFill>
                  <a:srgbClr val="222222"/>
                </a:solidFill>
              </a:rPr>
              <a:t> tid som kan </a:t>
            </a:r>
            <a:r>
              <a:rPr lang="nb-NO" err="1">
                <a:solidFill>
                  <a:srgbClr val="222222"/>
                </a:solidFill>
              </a:rPr>
              <a:t>nyttast</a:t>
            </a:r>
            <a:r>
              <a:rPr lang="nb-NO" dirty="0">
                <a:solidFill>
                  <a:srgbClr val="222222"/>
                </a:solidFill>
              </a:rPr>
              <a:t> </a:t>
            </a:r>
            <a:r>
              <a:rPr lang="nb-NO" err="1">
                <a:solidFill>
                  <a:srgbClr val="222222"/>
                </a:solidFill>
              </a:rPr>
              <a:t>meir</a:t>
            </a:r>
            <a:r>
              <a:rPr lang="nb-NO" dirty="0">
                <a:solidFill>
                  <a:srgbClr val="222222"/>
                </a:solidFill>
              </a:rPr>
              <a:t> målretta i </a:t>
            </a:r>
            <a:r>
              <a:rPr lang="nb-NO" err="1">
                <a:solidFill>
                  <a:srgbClr val="222222"/>
                </a:solidFill>
              </a:rPr>
              <a:t>tenesta</a:t>
            </a:r>
            <a:r>
              <a:rPr lang="nb-NO" dirty="0">
                <a:solidFill>
                  <a:srgbClr val="222222"/>
                </a:solidFill>
              </a:rPr>
              <a:t>. I Stad er det antatt at dersom </a:t>
            </a:r>
            <a:r>
              <a:rPr lang="nb-NO" err="1">
                <a:solidFill>
                  <a:srgbClr val="222222"/>
                </a:solidFill>
              </a:rPr>
              <a:t>ein</a:t>
            </a:r>
            <a:r>
              <a:rPr lang="nb-NO" dirty="0">
                <a:solidFill>
                  <a:srgbClr val="222222"/>
                </a:solidFill>
              </a:rPr>
              <a:t> </a:t>
            </a:r>
            <a:r>
              <a:rPr lang="nb-NO" err="1">
                <a:solidFill>
                  <a:srgbClr val="222222"/>
                </a:solidFill>
              </a:rPr>
              <a:t>reduserar</a:t>
            </a:r>
            <a:r>
              <a:rPr lang="nb-NO" dirty="0">
                <a:solidFill>
                  <a:srgbClr val="222222"/>
                </a:solidFill>
              </a:rPr>
              <a:t> halvparten av  </a:t>
            </a:r>
            <a:r>
              <a:rPr lang="nb-NO" err="1">
                <a:solidFill>
                  <a:srgbClr val="222222"/>
                </a:solidFill>
              </a:rPr>
              <a:t>dei</a:t>
            </a:r>
            <a:r>
              <a:rPr lang="nb-NO" dirty="0">
                <a:solidFill>
                  <a:srgbClr val="222222"/>
                </a:solidFill>
              </a:rPr>
              <a:t> </a:t>
            </a:r>
            <a:r>
              <a:rPr lang="nb-NO" err="1">
                <a:solidFill>
                  <a:srgbClr val="222222"/>
                </a:solidFill>
              </a:rPr>
              <a:t>planlagde</a:t>
            </a:r>
            <a:r>
              <a:rPr lang="nb-NO" dirty="0">
                <a:solidFill>
                  <a:srgbClr val="222222"/>
                </a:solidFill>
              </a:rPr>
              <a:t> fysiske tilsyna på natta, vil det </a:t>
            </a:r>
            <a:r>
              <a:rPr lang="nb-NO" err="1">
                <a:solidFill>
                  <a:srgbClr val="222222"/>
                </a:solidFill>
              </a:rPr>
              <a:t>frigjere</a:t>
            </a:r>
            <a:r>
              <a:rPr lang="nb-NO" dirty="0">
                <a:solidFill>
                  <a:srgbClr val="222222"/>
                </a:solidFill>
              </a:rPr>
              <a:t> om lag 1 250 </a:t>
            </a:r>
            <a:r>
              <a:rPr lang="nb-NO" err="1">
                <a:solidFill>
                  <a:srgbClr val="222222"/>
                </a:solidFill>
              </a:rPr>
              <a:t>timar</a:t>
            </a:r>
            <a:r>
              <a:rPr lang="nb-NO" dirty="0">
                <a:solidFill>
                  <a:srgbClr val="222222"/>
                </a:solidFill>
              </a:rPr>
              <a:t> per år. I Stryn har </a:t>
            </a:r>
            <a:r>
              <a:rPr lang="nb-NO" err="1">
                <a:solidFill>
                  <a:srgbClr val="222222"/>
                </a:solidFill>
              </a:rPr>
              <a:t>ein</a:t>
            </a:r>
            <a:r>
              <a:rPr lang="nb-NO" dirty="0">
                <a:solidFill>
                  <a:srgbClr val="222222"/>
                </a:solidFill>
              </a:rPr>
              <a:t> </a:t>
            </a:r>
            <a:r>
              <a:rPr lang="nb-NO" err="1">
                <a:solidFill>
                  <a:srgbClr val="222222"/>
                </a:solidFill>
              </a:rPr>
              <a:t>rekna</a:t>
            </a:r>
            <a:r>
              <a:rPr lang="nb-NO" dirty="0">
                <a:solidFill>
                  <a:srgbClr val="222222"/>
                </a:solidFill>
              </a:rPr>
              <a:t> at det vil </a:t>
            </a:r>
            <a:r>
              <a:rPr lang="nb-NO" err="1">
                <a:solidFill>
                  <a:srgbClr val="222222"/>
                </a:solidFill>
              </a:rPr>
              <a:t>frigjere</a:t>
            </a:r>
            <a:r>
              <a:rPr lang="nb-NO" dirty="0">
                <a:solidFill>
                  <a:srgbClr val="222222"/>
                </a:solidFill>
              </a:rPr>
              <a:t> om lag 820 </a:t>
            </a:r>
            <a:r>
              <a:rPr lang="nb-NO" err="1">
                <a:solidFill>
                  <a:srgbClr val="222222"/>
                </a:solidFill>
              </a:rPr>
              <a:t>timar</a:t>
            </a:r>
            <a:r>
              <a:rPr lang="nb-NO" dirty="0">
                <a:solidFill>
                  <a:srgbClr val="222222"/>
                </a:solidFill>
              </a:rPr>
              <a:t> dersom </a:t>
            </a:r>
            <a:r>
              <a:rPr lang="nb-NO" err="1">
                <a:solidFill>
                  <a:srgbClr val="222222"/>
                </a:solidFill>
              </a:rPr>
              <a:t>ein</a:t>
            </a:r>
            <a:r>
              <a:rPr lang="nb-NO" dirty="0">
                <a:solidFill>
                  <a:srgbClr val="222222"/>
                </a:solidFill>
              </a:rPr>
              <a:t> reduserer halvparten av </a:t>
            </a:r>
            <a:r>
              <a:rPr lang="nb-NO" err="1">
                <a:solidFill>
                  <a:srgbClr val="222222"/>
                </a:solidFill>
              </a:rPr>
              <a:t>dei</a:t>
            </a:r>
            <a:r>
              <a:rPr lang="nb-NO" dirty="0">
                <a:solidFill>
                  <a:srgbClr val="222222"/>
                </a:solidFill>
              </a:rPr>
              <a:t> planlagte tilsyna. I Luster la </a:t>
            </a:r>
            <a:r>
              <a:rPr lang="nb-NO" err="1">
                <a:solidFill>
                  <a:srgbClr val="222222"/>
                </a:solidFill>
              </a:rPr>
              <a:t>ein</a:t>
            </a:r>
            <a:r>
              <a:rPr lang="nb-NO" dirty="0">
                <a:solidFill>
                  <a:srgbClr val="222222"/>
                </a:solidFill>
              </a:rPr>
              <a:t> til grunn ei forventing om å sterkt redusere planlagte tilsyn. </a:t>
            </a:r>
            <a:r>
              <a:rPr lang="nb-NO" err="1">
                <a:solidFill>
                  <a:srgbClr val="222222"/>
                </a:solidFill>
              </a:rPr>
              <a:t>Noko</a:t>
            </a:r>
            <a:r>
              <a:rPr lang="nb-NO" dirty="0">
                <a:solidFill>
                  <a:srgbClr val="222222"/>
                </a:solidFill>
              </a:rPr>
              <a:t> som vil føre til </a:t>
            </a:r>
            <a:r>
              <a:rPr lang="nb-NO" err="1">
                <a:solidFill>
                  <a:srgbClr val="222222"/>
                </a:solidFill>
              </a:rPr>
              <a:t>mykje</a:t>
            </a:r>
            <a:r>
              <a:rPr lang="nb-NO" dirty="0">
                <a:solidFill>
                  <a:srgbClr val="222222"/>
                </a:solidFill>
              </a:rPr>
              <a:t> innspart tid, mindre </a:t>
            </a:r>
            <a:r>
              <a:rPr lang="nb-NO" err="1">
                <a:solidFill>
                  <a:srgbClr val="222222"/>
                </a:solidFill>
              </a:rPr>
              <a:t>arbeidsbelasting</a:t>
            </a:r>
            <a:r>
              <a:rPr lang="nb-NO" dirty="0">
                <a:solidFill>
                  <a:srgbClr val="222222"/>
                </a:solidFill>
              </a:rPr>
              <a:t> for nattevaktene. Dette fører igjen til at </a:t>
            </a:r>
            <a:r>
              <a:rPr lang="nb-NO" err="1">
                <a:solidFill>
                  <a:srgbClr val="222222"/>
                </a:solidFill>
              </a:rPr>
              <a:t>ein</a:t>
            </a:r>
            <a:r>
              <a:rPr lang="nb-NO" dirty="0">
                <a:solidFill>
                  <a:srgbClr val="222222"/>
                </a:solidFill>
              </a:rPr>
              <a:t> kan unngå oppbemanning og heller bruke </a:t>
            </a:r>
            <a:r>
              <a:rPr lang="nb-NO" err="1">
                <a:solidFill>
                  <a:srgbClr val="222222"/>
                </a:solidFill>
              </a:rPr>
              <a:t>meir</a:t>
            </a:r>
            <a:r>
              <a:rPr lang="nb-NO" dirty="0">
                <a:solidFill>
                  <a:srgbClr val="222222"/>
                </a:solidFill>
              </a:rPr>
              <a:t> tid på </a:t>
            </a:r>
            <a:r>
              <a:rPr lang="nb-NO" err="1">
                <a:solidFill>
                  <a:srgbClr val="222222"/>
                </a:solidFill>
              </a:rPr>
              <a:t>dei</a:t>
            </a:r>
            <a:r>
              <a:rPr lang="nb-NO" dirty="0">
                <a:solidFill>
                  <a:srgbClr val="222222"/>
                </a:solidFill>
              </a:rPr>
              <a:t> </a:t>
            </a:r>
            <a:r>
              <a:rPr lang="nb-NO" err="1">
                <a:solidFill>
                  <a:srgbClr val="222222"/>
                </a:solidFill>
              </a:rPr>
              <a:t>meir</a:t>
            </a:r>
            <a:r>
              <a:rPr lang="nb-NO" dirty="0">
                <a:solidFill>
                  <a:srgbClr val="222222"/>
                </a:solidFill>
              </a:rPr>
              <a:t> </a:t>
            </a:r>
            <a:r>
              <a:rPr lang="nb-NO" err="1">
                <a:solidFill>
                  <a:srgbClr val="222222"/>
                </a:solidFill>
              </a:rPr>
              <a:t>ressurskrevjande</a:t>
            </a:r>
            <a:r>
              <a:rPr lang="nb-NO" dirty="0">
                <a:solidFill>
                  <a:srgbClr val="222222"/>
                </a:solidFill>
              </a:rPr>
              <a:t> </a:t>
            </a:r>
            <a:r>
              <a:rPr lang="nb-NO" err="1">
                <a:solidFill>
                  <a:srgbClr val="222222"/>
                </a:solidFill>
              </a:rPr>
              <a:t>brukarane</a:t>
            </a:r>
            <a:r>
              <a:rPr lang="nb-NO" dirty="0">
                <a:solidFill>
                  <a:srgbClr val="222222"/>
                </a:solidFill>
              </a:rPr>
              <a:t>. </a:t>
            </a:r>
            <a:endParaRPr lang="nb-NO" dirty="0">
              <a:solidFill>
                <a:srgbClr val="222222"/>
              </a:solidFill>
              <a:ea typeface="Calibri"/>
              <a:cs typeface="Calibri"/>
            </a:endParaRPr>
          </a:p>
          <a:p>
            <a:pPr marL="171450" indent="-171450">
              <a:buFont typeface="Calibri"/>
              <a:buChar char="-"/>
            </a:pPr>
            <a:endParaRPr lang="nb-NO" dirty="0">
              <a:solidFill>
                <a:srgbClr val="222222"/>
              </a:solidFill>
              <a:ea typeface="Calibri"/>
              <a:cs typeface="Calibri"/>
            </a:endParaRPr>
          </a:p>
          <a:p>
            <a:pPr marL="171450" indent="-171450">
              <a:buFont typeface="Calibri"/>
              <a:buChar char="-"/>
            </a:pPr>
            <a:r>
              <a:rPr lang="nb-NO" b="1" dirty="0">
                <a:solidFill>
                  <a:srgbClr val="222222"/>
                </a:solidFill>
                <a:ea typeface="Calibri"/>
                <a:cs typeface="Calibri"/>
              </a:rPr>
              <a:t>Unngått oppbemanning</a:t>
            </a:r>
            <a:r>
              <a:rPr lang="nb-NO" dirty="0">
                <a:solidFill>
                  <a:srgbClr val="222222"/>
                </a:solidFill>
                <a:ea typeface="Calibri"/>
                <a:cs typeface="Calibri"/>
              </a:rPr>
              <a:t>: </a:t>
            </a:r>
          </a:p>
          <a:p>
            <a:pPr marL="171450" indent="-171450">
              <a:buFont typeface="Calibri"/>
              <a:buChar char="-"/>
            </a:pPr>
            <a:endParaRPr lang="nb-NO" dirty="0">
              <a:solidFill>
                <a:srgbClr val="222222"/>
              </a:solidFill>
              <a:ea typeface="Calibri"/>
              <a:cs typeface="Calibri"/>
            </a:endParaRPr>
          </a:p>
          <a:p>
            <a:pPr marL="171450" indent="-171450">
              <a:buFont typeface="Calibri"/>
              <a:buChar char="-"/>
            </a:pPr>
            <a:endParaRPr lang="nb-NO" b="1" dirty="0">
              <a:solidFill>
                <a:srgbClr val="222222"/>
              </a:solidFill>
              <a:ea typeface="Calibri"/>
              <a:cs typeface="+mn-lt"/>
            </a:endParaRPr>
          </a:p>
          <a:p>
            <a:pPr marL="171450" indent="-171450">
              <a:buFont typeface="Calibri"/>
              <a:buChar char="-"/>
            </a:pPr>
            <a:r>
              <a:rPr lang="nb-NO" b="1" dirty="0" err="1">
                <a:cs typeface="+mn-lt"/>
              </a:rPr>
              <a:t>Gevinstar</a:t>
            </a:r>
            <a:r>
              <a:rPr lang="nb-NO" b="1" dirty="0">
                <a:cs typeface="+mn-lt"/>
              </a:rPr>
              <a:t> som </a:t>
            </a:r>
            <a:r>
              <a:rPr lang="nb-NO" b="1" dirty="0" err="1">
                <a:cs typeface="+mn-lt"/>
              </a:rPr>
              <a:t>ikkje</a:t>
            </a:r>
            <a:r>
              <a:rPr lang="nb-NO" b="1" dirty="0">
                <a:cs typeface="+mn-lt"/>
              </a:rPr>
              <a:t> er talfesta:</a:t>
            </a:r>
            <a:r>
              <a:rPr lang="nb-NO" dirty="0">
                <a:cs typeface="+mn-lt"/>
              </a:rPr>
              <a:t> </a:t>
            </a:r>
            <a:br>
              <a:rPr lang="nb-NO" dirty="0">
                <a:cs typeface="+mn-lt"/>
              </a:rPr>
            </a:br>
            <a:br>
              <a:rPr lang="nb-NO" dirty="0">
                <a:cs typeface="+mn-lt"/>
              </a:rPr>
            </a:br>
            <a:endParaRPr lang="nb-NO" dirty="0">
              <a:solidFill>
                <a:srgbClr val="222222"/>
              </a:solidFill>
            </a:endParaRPr>
          </a:p>
          <a:p>
            <a:pPr marL="171450" indent="-171450">
              <a:buFont typeface="Calibri"/>
              <a:buChar char="-"/>
            </a:pPr>
            <a:endParaRPr lang="nb-NO" dirty="0">
              <a:solidFill>
                <a:srgbClr val="222222"/>
              </a:solidFill>
              <a:ea typeface="Calibri"/>
              <a:cs typeface="Calibri"/>
            </a:endParaRPr>
          </a:p>
          <a:p>
            <a:pPr marL="171450" indent="-171450">
              <a:buFont typeface="Calibri"/>
              <a:buChar char="-"/>
            </a:pPr>
            <a:endParaRPr lang="nb-NO" dirty="0">
              <a:solidFill>
                <a:srgbClr val="222222"/>
              </a:solidFill>
              <a:ea typeface="Calibri"/>
              <a:cs typeface="Calibri"/>
            </a:endParaRPr>
          </a:p>
          <a:p>
            <a:r>
              <a:rPr lang="nb-NO" b="1" dirty="0">
                <a:ea typeface="Calibri"/>
                <a:cs typeface="Calibri"/>
              </a:rPr>
              <a:t>Luster:</a:t>
            </a:r>
            <a:endParaRPr lang="nb-NO" b="1" dirty="0">
              <a:effectLst/>
            </a:endParaRPr>
          </a:p>
          <a:p>
            <a:r>
              <a:rPr lang="nb-NO" dirty="0">
                <a:solidFill>
                  <a:srgbClr val="222222"/>
                </a:solidFill>
              </a:rPr>
              <a:t>DIGITALT TILSYN KAN VERE KOSTNADSBESPARANDE – DERSOM GEVINSTANE KJEM TIDLEG NOK</a:t>
            </a:r>
            <a:br>
              <a:rPr lang="nb-NO" dirty="0">
                <a:cs typeface="+mn-lt"/>
              </a:rPr>
            </a:br>
            <a:r>
              <a:rPr lang="nb-NO" dirty="0">
                <a:solidFill>
                  <a:srgbClr val="222222"/>
                </a:solidFill>
              </a:rPr>
              <a:t>Den økonomiske vurderinga viser at digitalt tilsyn har </a:t>
            </a:r>
            <a:r>
              <a:rPr lang="nb-NO" dirty="0" err="1">
                <a:solidFill>
                  <a:srgbClr val="222222"/>
                </a:solidFill>
              </a:rPr>
              <a:t>ein</a:t>
            </a:r>
            <a:r>
              <a:rPr lang="nb-NO" dirty="0">
                <a:solidFill>
                  <a:srgbClr val="222222"/>
                </a:solidFill>
              </a:rPr>
              <a:t> oppstartskostnad på om lag 530 000 kroner. I tillegg </a:t>
            </a:r>
            <a:r>
              <a:rPr lang="nb-NO" dirty="0" err="1">
                <a:solidFill>
                  <a:srgbClr val="222222"/>
                </a:solidFill>
              </a:rPr>
              <a:t>aukar</a:t>
            </a:r>
            <a:r>
              <a:rPr lang="nb-NO" dirty="0">
                <a:solidFill>
                  <a:srgbClr val="222222"/>
                </a:solidFill>
              </a:rPr>
              <a:t> </a:t>
            </a:r>
            <a:r>
              <a:rPr lang="nb-NO" dirty="0" err="1">
                <a:solidFill>
                  <a:srgbClr val="222222"/>
                </a:solidFill>
              </a:rPr>
              <a:t>dei</a:t>
            </a:r>
            <a:r>
              <a:rPr lang="nb-NO" dirty="0">
                <a:solidFill>
                  <a:srgbClr val="222222"/>
                </a:solidFill>
              </a:rPr>
              <a:t> </a:t>
            </a:r>
            <a:r>
              <a:rPr lang="nb-NO" dirty="0" err="1">
                <a:solidFill>
                  <a:srgbClr val="222222"/>
                </a:solidFill>
              </a:rPr>
              <a:t>årlege</a:t>
            </a:r>
            <a:r>
              <a:rPr lang="nb-NO" dirty="0">
                <a:solidFill>
                  <a:srgbClr val="222222"/>
                </a:solidFill>
              </a:rPr>
              <a:t> driftskostnadene, </a:t>
            </a:r>
            <a:r>
              <a:rPr lang="nb-NO" dirty="0" err="1">
                <a:solidFill>
                  <a:srgbClr val="222222"/>
                </a:solidFill>
              </a:rPr>
              <a:t>særleg</a:t>
            </a:r>
            <a:r>
              <a:rPr lang="nb-NO" dirty="0">
                <a:solidFill>
                  <a:srgbClr val="222222"/>
                </a:solidFill>
              </a:rPr>
              <a:t> på grunn av lisenskostnader knytt til </a:t>
            </a:r>
            <a:r>
              <a:rPr lang="nb-NO" dirty="0" err="1">
                <a:solidFill>
                  <a:srgbClr val="222222"/>
                </a:solidFill>
              </a:rPr>
              <a:t>Somnofy</a:t>
            </a:r>
            <a:r>
              <a:rPr lang="nb-NO" dirty="0">
                <a:solidFill>
                  <a:srgbClr val="222222"/>
                </a:solidFill>
              </a:rPr>
              <a:t>. Samtidig </a:t>
            </a:r>
            <a:r>
              <a:rPr lang="nb-NO" dirty="0" err="1">
                <a:solidFill>
                  <a:srgbClr val="222222"/>
                </a:solidFill>
              </a:rPr>
              <a:t>opnar</a:t>
            </a:r>
            <a:r>
              <a:rPr lang="nb-NO" dirty="0">
                <a:solidFill>
                  <a:srgbClr val="222222"/>
                </a:solidFill>
              </a:rPr>
              <a:t> tiltaket for å hindre ei planlagt oppbemanning i 2026, </a:t>
            </a:r>
            <a:r>
              <a:rPr lang="nb-NO" dirty="0" err="1">
                <a:solidFill>
                  <a:srgbClr val="222222"/>
                </a:solidFill>
              </a:rPr>
              <a:t>noko</a:t>
            </a:r>
            <a:r>
              <a:rPr lang="nb-NO" dirty="0">
                <a:solidFill>
                  <a:srgbClr val="222222"/>
                </a:solidFill>
              </a:rPr>
              <a:t> som vil kunne gi reduserte driftskostnader på rundt 1,1 </a:t>
            </a:r>
            <a:r>
              <a:rPr lang="nb-NO" dirty="0" err="1">
                <a:solidFill>
                  <a:srgbClr val="222222"/>
                </a:solidFill>
              </a:rPr>
              <a:t>millionar</a:t>
            </a:r>
            <a:r>
              <a:rPr lang="nb-NO" dirty="0">
                <a:solidFill>
                  <a:srgbClr val="222222"/>
                </a:solidFill>
              </a:rPr>
              <a:t> kroner </a:t>
            </a:r>
            <a:r>
              <a:rPr lang="nb-NO" dirty="0" err="1">
                <a:solidFill>
                  <a:srgbClr val="222222"/>
                </a:solidFill>
              </a:rPr>
              <a:t>årleg</a:t>
            </a:r>
            <a:r>
              <a:rPr lang="nb-NO" dirty="0">
                <a:solidFill>
                  <a:srgbClr val="222222"/>
                </a:solidFill>
              </a:rPr>
              <a:t>.</a:t>
            </a:r>
            <a:br>
              <a:rPr lang="nb-NO" dirty="0">
                <a:cs typeface="+mn-lt"/>
              </a:rPr>
            </a:br>
            <a:r>
              <a:rPr lang="nb-NO" dirty="0">
                <a:solidFill>
                  <a:srgbClr val="222222"/>
                </a:solidFill>
              </a:rPr>
              <a:t>For at investeringa skal lønne seg over tid, bør slike </a:t>
            </a:r>
            <a:r>
              <a:rPr lang="nb-NO" dirty="0" err="1">
                <a:solidFill>
                  <a:srgbClr val="222222"/>
                </a:solidFill>
              </a:rPr>
              <a:t>gevinstar</a:t>
            </a:r>
            <a:r>
              <a:rPr lang="nb-NO" dirty="0">
                <a:solidFill>
                  <a:srgbClr val="222222"/>
                </a:solidFill>
              </a:rPr>
              <a:t> </a:t>
            </a:r>
            <a:r>
              <a:rPr lang="nb-NO" dirty="0" err="1">
                <a:solidFill>
                  <a:srgbClr val="222222"/>
                </a:solidFill>
              </a:rPr>
              <a:t>kome</a:t>
            </a:r>
            <a:r>
              <a:rPr lang="nb-NO" dirty="0">
                <a:solidFill>
                  <a:srgbClr val="222222"/>
                </a:solidFill>
              </a:rPr>
              <a:t> </a:t>
            </a:r>
            <a:r>
              <a:rPr lang="nb-NO" dirty="0" err="1">
                <a:solidFill>
                  <a:srgbClr val="222222"/>
                </a:solidFill>
              </a:rPr>
              <a:t>innan</a:t>
            </a:r>
            <a:r>
              <a:rPr lang="nb-NO" dirty="0">
                <a:solidFill>
                  <a:srgbClr val="222222"/>
                </a:solidFill>
              </a:rPr>
              <a:t> 3-4 år – grovt </a:t>
            </a:r>
            <a:r>
              <a:rPr lang="nb-NO" dirty="0" err="1">
                <a:solidFill>
                  <a:srgbClr val="222222"/>
                </a:solidFill>
              </a:rPr>
              <a:t>rekna</a:t>
            </a:r>
            <a:r>
              <a:rPr lang="nb-NO" dirty="0">
                <a:solidFill>
                  <a:srgbClr val="222222"/>
                </a:solidFill>
              </a:rPr>
              <a:t>. Jo </a:t>
            </a:r>
            <a:r>
              <a:rPr lang="nb-NO" dirty="0" err="1">
                <a:solidFill>
                  <a:srgbClr val="222222"/>
                </a:solidFill>
              </a:rPr>
              <a:t>tidlegare</a:t>
            </a:r>
            <a:r>
              <a:rPr lang="nb-NO" dirty="0">
                <a:solidFill>
                  <a:srgbClr val="222222"/>
                </a:solidFill>
              </a:rPr>
              <a:t> </a:t>
            </a:r>
            <a:r>
              <a:rPr lang="nb-NO" dirty="0" err="1">
                <a:solidFill>
                  <a:srgbClr val="222222"/>
                </a:solidFill>
              </a:rPr>
              <a:t>ein</a:t>
            </a:r>
            <a:r>
              <a:rPr lang="nb-NO" dirty="0">
                <a:solidFill>
                  <a:srgbClr val="222222"/>
                </a:solidFill>
              </a:rPr>
              <a:t> klarer å gjennomføre </a:t>
            </a:r>
            <a:r>
              <a:rPr lang="nb-NO" dirty="0" err="1">
                <a:solidFill>
                  <a:srgbClr val="222222"/>
                </a:solidFill>
              </a:rPr>
              <a:t>endringar</a:t>
            </a:r>
            <a:r>
              <a:rPr lang="nb-NO" dirty="0">
                <a:solidFill>
                  <a:srgbClr val="222222"/>
                </a:solidFill>
              </a:rPr>
              <a:t> i bemanning og arbeidsform, desto større blir den økonomiske gevinsten – </a:t>
            </a:r>
            <a:r>
              <a:rPr lang="nb-NO" dirty="0" err="1">
                <a:solidFill>
                  <a:srgbClr val="222222"/>
                </a:solidFill>
              </a:rPr>
              <a:t>føreset</a:t>
            </a:r>
            <a:r>
              <a:rPr lang="nb-NO" dirty="0">
                <a:solidFill>
                  <a:srgbClr val="222222"/>
                </a:solidFill>
              </a:rPr>
              <a:t> god implementering og tilpassing i </a:t>
            </a:r>
            <a:r>
              <a:rPr lang="nb-NO" dirty="0" err="1">
                <a:solidFill>
                  <a:srgbClr val="222222"/>
                </a:solidFill>
              </a:rPr>
              <a:t>tenesta</a:t>
            </a:r>
            <a:r>
              <a:rPr lang="nb-NO" dirty="0">
                <a:solidFill>
                  <a:srgbClr val="222222"/>
                </a:solidFill>
              </a:rPr>
              <a:t>.</a:t>
            </a:r>
            <a:br>
              <a:rPr lang="nb-NO" dirty="0">
                <a:cs typeface="+mn-lt"/>
              </a:rPr>
            </a:br>
            <a:br>
              <a:rPr lang="nb-NO" dirty="0">
                <a:cs typeface="+mn-lt"/>
              </a:rPr>
            </a:br>
            <a:r>
              <a:rPr lang="nb-NO" dirty="0">
                <a:solidFill>
                  <a:srgbClr val="222222"/>
                </a:solidFill>
              </a:rPr>
              <a:t>GEVINSTER SOM IKKJE ER TALFESTA</a:t>
            </a:r>
            <a:br>
              <a:rPr lang="nb-NO" dirty="0">
                <a:cs typeface="+mn-lt"/>
              </a:rPr>
            </a:br>
            <a:r>
              <a:rPr lang="nb-NO" dirty="0">
                <a:solidFill>
                  <a:srgbClr val="222222"/>
                </a:solidFill>
              </a:rPr>
              <a:t>Digitalt tilsyn vil </a:t>
            </a:r>
            <a:r>
              <a:rPr lang="nb-NO" dirty="0" err="1">
                <a:solidFill>
                  <a:srgbClr val="222222"/>
                </a:solidFill>
              </a:rPr>
              <a:t>troleg</a:t>
            </a:r>
            <a:r>
              <a:rPr lang="nb-NO" dirty="0">
                <a:solidFill>
                  <a:srgbClr val="222222"/>
                </a:solidFill>
              </a:rPr>
              <a:t> føre til mindre </a:t>
            </a:r>
            <a:r>
              <a:rPr lang="nb-NO" dirty="0" err="1">
                <a:solidFill>
                  <a:srgbClr val="222222"/>
                </a:solidFill>
              </a:rPr>
              <a:t>sjukefråvær</a:t>
            </a:r>
            <a:r>
              <a:rPr lang="nb-NO" dirty="0">
                <a:solidFill>
                  <a:srgbClr val="222222"/>
                </a:solidFill>
              </a:rPr>
              <a:t> og vikarbruk, men vil målas over tid. </a:t>
            </a:r>
            <a:r>
              <a:rPr lang="nb-NO" dirty="0" err="1">
                <a:solidFill>
                  <a:srgbClr val="222222"/>
                </a:solidFill>
              </a:rPr>
              <a:t>Kvalitetsgevinstar</a:t>
            </a:r>
            <a:r>
              <a:rPr lang="nb-NO" dirty="0">
                <a:solidFill>
                  <a:srgbClr val="222222"/>
                </a:solidFill>
              </a:rPr>
              <a:t> som betre søvn for </a:t>
            </a:r>
            <a:r>
              <a:rPr lang="nb-NO" dirty="0" err="1">
                <a:solidFill>
                  <a:srgbClr val="222222"/>
                </a:solidFill>
              </a:rPr>
              <a:t>brukarane</a:t>
            </a:r>
            <a:r>
              <a:rPr lang="nb-NO" dirty="0">
                <a:solidFill>
                  <a:srgbClr val="222222"/>
                </a:solidFill>
              </a:rPr>
              <a:t>, færre </a:t>
            </a:r>
            <a:r>
              <a:rPr lang="nb-NO" dirty="0" err="1">
                <a:solidFill>
                  <a:srgbClr val="222222"/>
                </a:solidFill>
              </a:rPr>
              <a:t>forstyrringar</a:t>
            </a:r>
            <a:r>
              <a:rPr lang="nb-NO" dirty="0">
                <a:solidFill>
                  <a:srgbClr val="222222"/>
                </a:solidFill>
              </a:rPr>
              <a:t> for </a:t>
            </a:r>
            <a:r>
              <a:rPr lang="nb-NO" dirty="0" err="1">
                <a:solidFill>
                  <a:srgbClr val="222222"/>
                </a:solidFill>
              </a:rPr>
              <a:t>brukarane</a:t>
            </a:r>
            <a:r>
              <a:rPr lang="nb-NO" dirty="0">
                <a:solidFill>
                  <a:srgbClr val="222222"/>
                </a:solidFill>
              </a:rPr>
              <a:t> og personalet og </a:t>
            </a:r>
            <a:r>
              <a:rPr lang="nb-NO" dirty="0" err="1">
                <a:solidFill>
                  <a:srgbClr val="222222"/>
                </a:solidFill>
              </a:rPr>
              <a:t>meir</a:t>
            </a:r>
            <a:r>
              <a:rPr lang="nb-NO" dirty="0">
                <a:solidFill>
                  <a:srgbClr val="222222"/>
                </a:solidFill>
              </a:rPr>
              <a:t> målretta bruk av </a:t>
            </a:r>
            <a:r>
              <a:rPr lang="nb-NO" dirty="0" err="1">
                <a:solidFill>
                  <a:srgbClr val="222222"/>
                </a:solidFill>
              </a:rPr>
              <a:t>personalressursar</a:t>
            </a:r>
            <a:r>
              <a:rPr lang="nb-NO" dirty="0">
                <a:solidFill>
                  <a:srgbClr val="222222"/>
                </a:solidFill>
              </a:rPr>
              <a:t> er heller </a:t>
            </a:r>
            <a:r>
              <a:rPr lang="nb-NO" dirty="0" err="1">
                <a:solidFill>
                  <a:srgbClr val="222222"/>
                </a:solidFill>
              </a:rPr>
              <a:t>ikkje</a:t>
            </a:r>
            <a:r>
              <a:rPr lang="nb-NO" dirty="0">
                <a:solidFill>
                  <a:srgbClr val="222222"/>
                </a:solidFill>
              </a:rPr>
              <a:t> talfesta</a:t>
            </a:r>
            <a:br>
              <a:rPr lang="nb-NO" dirty="0">
                <a:cs typeface="+mn-lt"/>
              </a:rPr>
            </a:br>
            <a:br>
              <a:rPr lang="nb-NO" dirty="0">
                <a:cs typeface="+mn-lt"/>
              </a:rPr>
            </a:br>
            <a:r>
              <a:rPr lang="nb-NO" dirty="0">
                <a:solidFill>
                  <a:srgbClr val="222222"/>
                </a:solidFill>
              </a:rPr>
              <a:t>KVIFOR REKNAR VI MED UNNGÅTT OPPBEMANNING?</a:t>
            </a:r>
            <a:br>
              <a:rPr lang="nb-NO" dirty="0">
                <a:cs typeface="+mn-lt"/>
              </a:rPr>
            </a:br>
            <a:r>
              <a:rPr lang="nb-NO" dirty="0">
                <a:solidFill>
                  <a:srgbClr val="222222"/>
                </a:solidFill>
              </a:rPr>
              <a:t>Det </a:t>
            </a:r>
            <a:r>
              <a:rPr lang="nb-NO" dirty="0" err="1">
                <a:solidFill>
                  <a:srgbClr val="222222"/>
                </a:solidFill>
              </a:rPr>
              <a:t>me</a:t>
            </a:r>
            <a:r>
              <a:rPr lang="nb-NO" dirty="0">
                <a:solidFill>
                  <a:srgbClr val="222222"/>
                </a:solidFill>
              </a:rPr>
              <a:t> har sette </a:t>
            </a:r>
            <a:r>
              <a:rPr lang="nb-NO" dirty="0" err="1">
                <a:solidFill>
                  <a:srgbClr val="222222"/>
                </a:solidFill>
              </a:rPr>
              <a:t>dei</a:t>
            </a:r>
            <a:r>
              <a:rPr lang="nb-NO" dirty="0">
                <a:solidFill>
                  <a:srgbClr val="222222"/>
                </a:solidFill>
              </a:rPr>
              <a:t> siste åra er at </a:t>
            </a:r>
            <a:r>
              <a:rPr lang="nb-NO" dirty="0" err="1">
                <a:solidFill>
                  <a:srgbClr val="222222"/>
                </a:solidFill>
              </a:rPr>
              <a:t>brukarane</a:t>
            </a:r>
            <a:r>
              <a:rPr lang="nb-NO" dirty="0">
                <a:solidFill>
                  <a:srgbClr val="222222"/>
                </a:solidFill>
              </a:rPr>
              <a:t> på avdelinga har blitt </a:t>
            </a:r>
            <a:r>
              <a:rPr lang="nb-NO" dirty="0" err="1">
                <a:solidFill>
                  <a:srgbClr val="222222"/>
                </a:solidFill>
              </a:rPr>
              <a:t>dårlegare</a:t>
            </a:r>
            <a:r>
              <a:rPr lang="nb-NO" dirty="0">
                <a:solidFill>
                  <a:srgbClr val="222222"/>
                </a:solidFill>
              </a:rPr>
              <a:t>, </a:t>
            </a:r>
            <a:r>
              <a:rPr lang="nb-NO" dirty="0" err="1">
                <a:solidFill>
                  <a:srgbClr val="222222"/>
                </a:solidFill>
              </a:rPr>
              <a:t>noko</a:t>
            </a:r>
            <a:r>
              <a:rPr lang="nb-NO" dirty="0">
                <a:solidFill>
                  <a:srgbClr val="222222"/>
                </a:solidFill>
              </a:rPr>
              <a:t> som og har ført til </a:t>
            </a:r>
            <a:r>
              <a:rPr lang="nb-NO" dirty="0" err="1">
                <a:solidFill>
                  <a:srgbClr val="222222"/>
                </a:solidFill>
              </a:rPr>
              <a:t>meir</a:t>
            </a:r>
            <a:r>
              <a:rPr lang="nb-NO" dirty="0">
                <a:solidFill>
                  <a:srgbClr val="222222"/>
                </a:solidFill>
              </a:rPr>
              <a:t> arbeid på natt. </a:t>
            </a:r>
            <a:r>
              <a:rPr lang="nb-NO" dirty="0" err="1">
                <a:solidFill>
                  <a:srgbClr val="222222"/>
                </a:solidFill>
              </a:rPr>
              <a:t>Fleire</a:t>
            </a:r>
            <a:r>
              <a:rPr lang="nb-NO" dirty="0">
                <a:solidFill>
                  <a:srgbClr val="222222"/>
                </a:solidFill>
              </a:rPr>
              <a:t> treng hjelp, ekstra oppfølging og </a:t>
            </a:r>
            <a:r>
              <a:rPr lang="nb-NO" dirty="0" err="1">
                <a:solidFill>
                  <a:srgbClr val="222222"/>
                </a:solidFill>
              </a:rPr>
              <a:t>meir</a:t>
            </a:r>
            <a:r>
              <a:rPr lang="nb-NO" dirty="0">
                <a:solidFill>
                  <a:srgbClr val="222222"/>
                </a:solidFill>
              </a:rPr>
              <a:t> tilsyn. Med innføring av digitalt tilsyn og </a:t>
            </a:r>
            <a:r>
              <a:rPr lang="nb-NO" dirty="0" err="1">
                <a:solidFill>
                  <a:srgbClr val="222222"/>
                </a:solidFill>
              </a:rPr>
              <a:t>søvnmonitorering</a:t>
            </a:r>
            <a:r>
              <a:rPr lang="nb-NO" dirty="0">
                <a:solidFill>
                  <a:srgbClr val="222222"/>
                </a:solidFill>
              </a:rPr>
              <a:t> </a:t>
            </a:r>
            <a:r>
              <a:rPr lang="nb-NO" dirty="0" err="1">
                <a:solidFill>
                  <a:srgbClr val="222222"/>
                </a:solidFill>
              </a:rPr>
              <a:t>forventar</a:t>
            </a:r>
            <a:r>
              <a:rPr lang="nb-NO" dirty="0">
                <a:solidFill>
                  <a:srgbClr val="222222"/>
                </a:solidFill>
              </a:rPr>
              <a:t> </a:t>
            </a:r>
            <a:r>
              <a:rPr lang="nb-NO" dirty="0" err="1">
                <a:solidFill>
                  <a:srgbClr val="222222"/>
                </a:solidFill>
              </a:rPr>
              <a:t>me</a:t>
            </a:r>
            <a:r>
              <a:rPr lang="nb-NO" dirty="0">
                <a:solidFill>
                  <a:srgbClr val="222222"/>
                </a:solidFill>
              </a:rPr>
              <a:t> at tal planlagte vil bli sterkt redusert. Dette fører til </a:t>
            </a:r>
            <a:r>
              <a:rPr lang="nb-NO" dirty="0" err="1">
                <a:solidFill>
                  <a:srgbClr val="222222"/>
                </a:solidFill>
              </a:rPr>
              <a:t>mykje</a:t>
            </a:r>
            <a:r>
              <a:rPr lang="nb-NO" dirty="0">
                <a:solidFill>
                  <a:srgbClr val="222222"/>
                </a:solidFill>
              </a:rPr>
              <a:t> innspart tid, og </a:t>
            </a:r>
            <a:r>
              <a:rPr lang="nb-NO" dirty="0" err="1">
                <a:solidFill>
                  <a:srgbClr val="222222"/>
                </a:solidFill>
              </a:rPr>
              <a:t>vidare</a:t>
            </a:r>
            <a:r>
              <a:rPr lang="nb-NO" dirty="0">
                <a:solidFill>
                  <a:srgbClr val="222222"/>
                </a:solidFill>
              </a:rPr>
              <a:t> mindre arbeidsbelastning for nattevakter. Dette "overskuddet" kan </a:t>
            </a:r>
            <a:r>
              <a:rPr lang="nb-NO" dirty="0" err="1">
                <a:solidFill>
                  <a:srgbClr val="222222"/>
                </a:solidFill>
              </a:rPr>
              <a:t>gjer</a:t>
            </a:r>
            <a:r>
              <a:rPr lang="nb-NO" dirty="0">
                <a:solidFill>
                  <a:srgbClr val="222222"/>
                </a:solidFill>
              </a:rPr>
              <a:t> at </a:t>
            </a:r>
            <a:r>
              <a:rPr lang="nb-NO" dirty="0" err="1">
                <a:solidFill>
                  <a:srgbClr val="222222"/>
                </a:solidFill>
              </a:rPr>
              <a:t>ein</a:t>
            </a:r>
            <a:r>
              <a:rPr lang="nb-NO" dirty="0">
                <a:solidFill>
                  <a:srgbClr val="222222"/>
                </a:solidFill>
              </a:rPr>
              <a:t> kan unngå oppbemanning grunna </a:t>
            </a:r>
            <a:r>
              <a:rPr lang="nb-NO" dirty="0" err="1">
                <a:solidFill>
                  <a:srgbClr val="222222"/>
                </a:solidFill>
              </a:rPr>
              <a:t>meir</a:t>
            </a:r>
            <a:r>
              <a:rPr lang="nb-NO" dirty="0">
                <a:solidFill>
                  <a:srgbClr val="222222"/>
                </a:solidFill>
              </a:rPr>
              <a:t> </a:t>
            </a:r>
            <a:r>
              <a:rPr lang="nb-NO" dirty="0" err="1">
                <a:solidFill>
                  <a:srgbClr val="222222"/>
                </a:solidFill>
              </a:rPr>
              <a:t>ressurskrevjande</a:t>
            </a:r>
            <a:r>
              <a:rPr lang="nb-NO" dirty="0">
                <a:solidFill>
                  <a:srgbClr val="222222"/>
                </a:solidFill>
              </a:rPr>
              <a:t> </a:t>
            </a:r>
            <a:r>
              <a:rPr lang="nb-NO" dirty="0" err="1">
                <a:solidFill>
                  <a:srgbClr val="222222"/>
                </a:solidFill>
              </a:rPr>
              <a:t>brukarar</a:t>
            </a:r>
            <a:r>
              <a:rPr lang="nb-NO" dirty="0">
                <a:solidFill>
                  <a:srgbClr val="222222"/>
                </a:solidFill>
              </a:rPr>
              <a:t>.</a:t>
            </a:r>
            <a:endParaRPr lang="nb-NO" dirty="0"/>
          </a:p>
          <a:p>
            <a:endParaRPr lang="nb-NO">
              <a:ea typeface="Calibri" panose="020F0502020204030204"/>
              <a:cs typeface="Calibri" panose="020F0502020204030204"/>
            </a:endParaRPr>
          </a:p>
          <a:p>
            <a:r>
              <a:rPr lang="nb-NO" b="1" dirty="0">
                <a:ea typeface="Calibri" panose="020F0502020204030204"/>
                <a:cs typeface="Calibri" panose="020F0502020204030204"/>
              </a:rPr>
              <a:t>Stryn:</a:t>
            </a:r>
          </a:p>
          <a:p>
            <a:r>
              <a:rPr lang="nb-NO" dirty="0">
                <a:solidFill>
                  <a:srgbClr val="222222"/>
                </a:solidFill>
              </a:rPr>
              <a:t>DIGITALT TILSYN KAN VERE KOSTNADSBESPARANDE - DERSOM GEVINSTER KJEM TIDLEG NOK</a:t>
            </a:r>
            <a:br>
              <a:rPr lang="nb-NO" dirty="0">
                <a:cs typeface="+mn-lt"/>
              </a:rPr>
            </a:br>
            <a:r>
              <a:rPr lang="nb-NO" dirty="0">
                <a:solidFill>
                  <a:srgbClr val="222222"/>
                </a:solidFill>
              </a:rPr>
              <a:t>Den økonomiske vurderinga viser at digitalt tilsyn har </a:t>
            </a:r>
            <a:r>
              <a:rPr lang="nb-NO" dirty="0" err="1">
                <a:solidFill>
                  <a:srgbClr val="222222"/>
                </a:solidFill>
              </a:rPr>
              <a:t>ein</a:t>
            </a:r>
            <a:r>
              <a:rPr lang="nb-NO" dirty="0">
                <a:solidFill>
                  <a:srgbClr val="222222"/>
                </a:solidFill>
              </a:rPr>
              <a:t> oppstartskostnad på om lag 1,7 millioner kroner. I tillegg </a:t>
            </a:r>
            <a:r>
              <a:rPr lang="nb-NO" dirty="0" err="1">
                <a:solidFill>
                  <a:srgbClr val="222222"/>
                </a:solidFill>
              </a:rPr>
              <a:t>aukar</a:t>
            </a:r>
            <a:r>
              <a:rPr lang="nb-NO" dirty="0">
                <a:solidFill>
                  <a:srgbClr val="222222"/>
                </a:solidFill>
              </a:rPr>
              <a:t> </a:t>
            </a:r>
            <a:r>
              <a:rPr lang="nb-NO" dirty="0" err="1">
                <a:solidFill>
                  <a:srgbClr val="222222"/>
                </a:solidFill>
              </a:rPr>
              <a:t>dei</a:t>
            </a:r>
            <a:r>
              <a:rPr lang="nb-NO" dirty="0">
                <a:solidFill>
                  <a:srgbClr val="222222"/>
                </a:solidFill>
              </a:rPr>
              <a:t> </a:t>
            </a:r>
            <a:r>
              <a:rPr lang="nb-NO" dirty="0" err="1">
                <a:solidFill>
                  <a:srgbClr val="222222"/>
                </a:solidFill>
              </a:rPr>
              <a:t>årlege</a:t>
            </a:r>
            <a:r>
              <a:rPr lang="nb-NO" dirty="0">
                <a:solidFill>
                  <a:srgbClr val="222222"/>
                </a:solidFill>
              </a:rPr>
              <a:t> driftskostnadene, </a:t>
            </a:r>
            <a:r>
              <a:rPr lang="nb-NO" dirty="0" err="1">
                <a:solidFill>
                  <a:srgbClr val="222222"/>
                </a:solidFill>
              </a:rPr>
              <a:t>særleg</a:t>
            </a:r>
            <a:r>
              <a:rPr lang="nb-NO" dirty="0">
                <a:solidFill>
                  <a:srgbClr val="222222"/>
                </a:solidFill>
              </a:rPr>
              <a:t> som følgje av </a:t>
            </a:r>
            <a:r>
              <a:rPr lang="nb-NO" dirty="0" err="1">
                <a:solidFill>
                  <a:srgbClr val="222222"/>
                </a:solidFill>
              </a:rPr>
              <a:t>lisenskostnadar</a:t>
            </a:r>
            <a:r>
              <a:rPr lang="nb-NO" dirty="0">
                <a:solidFill>
                  <a:srgbClr val="222222"/>
                </a:solidFill>
              </a:rPr>
              <a:t> for </a:t>
            </a:r>
            <a:r>
              <a:rPr lang="nb-NO" dirty="0" err="1">
                <a:solidFill>
                  <a:srgbClr val="222222"/>
                </a:solidFill>
              </a:rPr>
              <a:t>Somnofy</a:t>
            </a:r>
            <a:r>
              <a:rPr lang="nb-NO" dirty="0">
                <a:solidFill>
                  <a:srgbClr val="222222"/>
                </a:solidFill>
              </a:rPr>
              <a:t>.</a:t>
            </a:r>
            <a:br>
              <a:rPr lang="nb-NO" dirty="0">
                <a:cs typeface="+mn-lt"/>
              </a:rPr>
            </a:br>
            <a:r>
              <a:rPr lang="nb-NO" dirty="0">
                <a:solidFill>
                  <a:srgbClr val="222222"/>
                </a:solidFill>
              </a:rPr>
              <a:t>Samtidig gir tiltaket rom for å endre bemanninga på natt. Dersom kommunen reduserer med 1,5 nattevakter (12 </a:t>
            </a:r>
            <a:r>
              <a:rPr lang="nb-NO" dirty="0" err="1">
                <a:solidFill>
                  <a:srgbClr val="222222"/>
                </a:solidFill>
              </a:rPr>
              <a:t>heildøgnsbemanna</a:t>
            </a:r>
            <a:r>
              <a:rPr lang="nb-NO" dirty="0">
                <a:solidFill>
                  <a:srgbClr val="222222"/>
                </a:solidFill>
              </a:rPr>
              <a:t> </a:t>
            </a:r>
            <a:r>
              <a:rPr lang="nb-NO" dirty="0" err="1">
                <a:solidFill>
                  <a:srgbClr val="222222"/>
                </a:solidFill>
              </a:rPr>
              <a:t>bueiningar</a:t>
            </a:r>
            <a:r>
              <a:rPr lang="nb-NO" dirty="0">
                <a:solidFill>
                  <a:srgbClr val="222222"/>
                </a:solidFill>
              </a:rPr>
              <a:t>) og unngår å </a:t>
            </a:r>
            <a:r>
              <a:rPr lang="nb-NO" dirty="0" err="1">
                <a:solidFill>
                  <a:srgbClr val="222222"/>
                </a:solidFill>
              </a:rPr>
              <a:t>oppbemanne</a:t>
            </a:r>
            <a:r>
              <a:rPr lang="nb-NO" dirty="0">
                <a:solidFill>
                  <a:srgbClr val="222222"/>
                </a:solidFill>
              </a:rPr>
              <a:t> ei nattevakt det første året (på </a:t>
            </a:r>
            <a:r>
              <a:rPr lang="nb-NO" dirty="0" err="1">
                <a:solidFill>
                  <a:srgbClr val="222222"/>
                </a:solidFill>
              </a:rPr>
              <a:t>eit</a:t>
            </a:r>
            <a:r>
              <a:rPr lang="nb-NO" dirty="0">
                <a:solidFill>
                  <a:srgbClr val="222222"/>
                </a:solidFill>
              </a:rPr>
              <a:t> av </a:t>
            </a:r>
            <a:r>
              <a:rPr lang="nb-NO" dirty="0" err="1">
                <a:solidFill>
                  <a:srgbClr val="222222"/>
                </a:solidFill>
              </a:rPr>
              <a:t>omsorgsentera</a:t>
            </a:r>
            <a:r>
              <a:rPr lang="nb-NO" dirty="0">
                <a:solidFill>
                  <a:srgbClr val="222222"/>
                </a:solidFill>
              </a:rPr>
              <a:t>) kan </a:t>
            </a:r>
            <a:r>
              <a:rPr lang="nb-NO" dirty="0" err="1">
                <a:solidFill>
                  <a:srgbClr val="222222"/>
                </a:solidFill>
              </a:rPr>
              <a:t>ein</a:t>
            </a:r>
            <a:r>
              <a:rPr lang="nb-NO" dirty="0">
                <a:solidFill>
                  <a:srgbClr val="222222"/>
                </a:solidFill>
              </a:rPr>
              <a:t> oppnå ei innsparing på om lag 3,5 millioner kroner i året i reduserte driftskostnader.</a:t>
            </a:r>
            <a:br>
              <a:rPr lang="nb-NO" dirty="0">
                <a:cs typeface="+mn-lt"/>
              </a:rPr>
            </a:br>
            <a:r>
              <a:rPr lang="nb-NO" dirty="0">
                <a:solidFill>
                  <a:srgbClr val="222222"/>
                </a:solidFill>
              </a:rPr>
              <a:t>For at investeringa skal lønne seg over tid, bør slike </a:t>
            </a:r>
            <a:r>
              <a:rPr lang="nb-NO" dirty="0" err="1">
                <a:solidFill>
                  <a:srgbClr val="222222"/>
                </a:solidFill>
              </a:rPr>
              <a:t>gevinstar</a:t>
            </a:r>
            <a:r>
              <a:rPr lang="nb-NO" dirty="0">
                <a:solidFill>
                  <a:srgbClr val="222222"/>
                </a:solidFill>
              </a:rPr>
              <a:t> </a:t>
            </a:r>
            <a:r>
              <a:rPr lang="nb-NO" dirty="0" err="1">
                <a:solidFill>
                  <a:srgbClr val="222222"/>
                </a:solidFill>
              </a:rPr>
              <a:t>kome</a:t>
            </a:r>
            <a:r>
              <a:rPr lang="nb-NO" dirty="0">
                <a:solidFill>
                  <a:srgbClr val="222222"/>
                </a:solidFill>
              </a:rPr>
              <a:t> </a:t>
            </a:r>
            <a:r>
              <a:rPr lang="nb-NO" dirty="0" err="1">
                <a:solidFill>
                  <a:srgbClr val="222222"/>
                </a:solidFill>
              </a:rPr>
              <a:t>innan</a:t>
            </a:r>
            <a:r>
              <a:rPr lang="nb-NO" dirty="0">
                <a:solidFill>
                  <a:srgbClr val="222222"/>
                </a:solidFill>
              </a:rPr>
              <a:t> 3-4 år – grovt </a:t>
            </a:r>
            <a:r>
              <a:rPr lang="nb-NO" dirty="0" err="1">
                <a:solidFill>
                  <a:srgbClr val="222222"/>
                </a:solidFill>
              </a:rPr>
              <a:t>rekna</a:t>
            </a:r>
            <a:r>
              <a:rPr lang="nb-NO" dirty="0">
                <a:solidFill>
                  <a:srgbClr val="222222"/>
                </a:solidFill>
              </a:rPr>
              <a:t>. Jo </a:t>
            </a:r>
            <a:r>
              <a:rPr lang="nb-NO" dirty="0" err="1">
                <a:solidFill>
                  <a:srgbClr val="222222"/>
                </a:solidFill>
              </a:rPr>
              <a:t>tidlegare</a:t>
            </a:r>
            <a:r>
              <a:rPr lang="nb-NO" dirty="0">
                <a:solidFill>
                  <a:srgbClr val="222222"/>
                </a:solidFill>
              </a:rPr>
              <a:t> </a:t>
            </a:r>
            <a:r>
              <a:rPr lang="nb-NO" dirty="0" err="1">
                <a:solidFill>
                  <a:srgbClr val="222222"/>
                </a:solidFill>
              </a:rPr>
              <a:t>ein</a:t>
            </a:r>
            <a:r>
              <a:rPr lang="nb-NO" dirty="0">
                <a:solidFill>
                  <a:srgbClr val="222222"/>
                </a:solidFill>
              </a:rPr>
              <a:t> får til </a:t>
            </a:r>
            <a:r>
              <a:rPr lang="nb-NO" dirty="0" err="1">
                <a:solidFill>
                  <a:srgbClr val="222222"/>
                </a:solidFill>
              </a:rPr>
              <a:t>endringar</a:t>
            </a:r>
            <a:r>
              <a:rPr lang="nb-NO" dirty="0">
                <a:solidFill>
                  <a:srgbClr val="222222"/>
                </a:solidFill>
              </a:rPr>
              <a:t> i bemanning og arbeidsform, desto større blir den økonomiske gevinsten.</a:t>
            </a:r>
            <a:br>
              <a:rPr lang="nb-NO" dirty="0">
                <a:cs typeface="+mn-lt"/>
              </a:rPr>
            </a:br>
            <a:br>
              <a:rPr lang="nb-NO" dirty="0">
                <a:cs typeface="+mn-lt"/>
              </a:rPr>
            </a:br>
            <a:r>
              <a:rPr lang="nb-NO" dirty="0">
                <a:solidFill>
                  <a:srgbClr val="222222"/>
                </a:solidFill>
              </a:rPr>
              <a:t>KAPASITETSGEVINSTAR</a:t>
            </a:r>
            <a:br>
              <a:rPr lang="nb-NO" dirty="0">
                <a:cs typeface="+mn-lt"/>
              </a:rPr>
            </a:br>
            <a:r>
              <a:rPr lang="nb-NO" dirty="0">
                <a:solidFill>
                  <a:srgbClr val="222222"/>
                </a:solidFill>
              </a:rPr>
              <a:t>I tillegg til at digitalt tilsyn kan </a:t>
            </a:r>
            <a:r>
              <a:rPr lang="nb-NO" dirty="0" err="1">
                <a:solidFill>
                  <a:srgbClr val="222222"/>
                </a:solidFill>
              </a:rPr>
              <a:t>vere</a:t>
            </a:r>
            <a:r>
              <a:rPr lang="nb-NO" dirty="0">
                <a:solidFill>
                  <a:srgbClr val="222222"/>
                </a:solidFill>
              </a:rPr>
              <a:t> </a:t>
            </a:r>
            <a:r>
              <a:rPr lang="nb-NO" dirty="0" err="1">
                <a:solidFill>
                  <a:srgbClr val="222222"/>
                </a:solidFill>
              </a:rPr>
              <a:t>kostnadsbesparande</a:t>
            </a:r>
            <a:r>
              <a:rPr lang="nb-NO" dirty="0">
                <a:solidFill>
                  <a:srgbClr val="222222"/>
                </a:solidFill>
              </a:rPr>
              <a:t>, ser vi også </a:t>
            </a:r>
            <a:r>
              <a:rPr lang="nb-NO" dirty="0" err="1">
                <a:solidFill>
                  <a:srgbClr val="222222"/>
                </a:solidFill>
              </a:rPr>
              <a:t>gevinstar</a:t>
            </a:r>
            <a:r>
              <a:rPr lang="nb-NO" dirty="0">
                <a:solidFill>
                  <a:srgbClr val="222222"/>
                </a:solidFill>
              </a:rPr>
              <a:t> for </a:t>
            </a:r>
            <a:r>
              <a:rPr lang="nb-NO" dirty="0" err="1">
                <a:solidFill>
                  <a:srgbClr val="222222"/>
                </a:solidFill>
              </a:rPr>
              <a:t>dei</a:t>
            </a:r>
            <a:r>
              <a:rPr lang="nb-NO" dirty="0">
                <a:solidFill>
                  <a:srgbClr val="222222"/>
                </a:solidFill>
              </a:rPr>
              <a:t> </a:t>
            </a:r>
            <a:r>
              <a:rPr lang="nb-NO" dirty="0" err="1">
                <a:solidFill>
                  <a:srgbClr val="222222"/>
                </a:solidFill>
              </a:rPr>
              <a:t>bustadene</a:t>
            </a:r>
            <a:r>
              <a:rPr lang="nb-NO" dirty="0">
                <a:solidFill>
                  <a:srgbClr val="222222"/>
                </a:solidFill>
              </a:rPr>
              <a:t> der bemanninga blir </a:t>
            </a:r>
            <a:r>
              <a:rPr lang="nb-NO" dirty="0" err="1">
                <a:solidFill>
                  <a:srgbClr val="222222"/>
                </a:solidFill>
              </a:rPr>
              <a:t>oppretthalden</a:t>
            </a:r>
            <a:r>
              <a:rPr lang="nb-NO" dirty="0">
                <a:solidFill>
                  <a:srgbClr val="222222"/>
                </a:solidFill>
              </a:rPr>
              <a:t> (30 av 82 </a:t>
            </a:r>
            <a:r>
              <a:rPr lang="nb-NO" dirty="0" err="1">
                <a:solidFill>
                  <a:srgbClr val="222222"/>
                </a:solidFill>
              </a:rPr>
              <a:t>brukarar</a:t>
            </a:r>
            <a:r>
              <a:rPr lang="nb-NO" dirty="0">
                <a:solidFill>
                  <a:srgbClr val="222222"/>
                </a:solidFill>
              </a:rPr>
              <a:t>). Her kan digitalt tilsyn </a:t>
            </a:r>
            <a:r>
              <a:rPr lang="nb-NO" dirty="0" err="1">
                <a:solidFill>
                  <a:srgbClr val="222222"/>
                </a:solidFill>
              </a:rPr>
              <a:t>frigjere</a:t>
            </a:r>
            <a:r>
              <a:rPr lang="nb-NO" dirty="0">
                <a:solidFill>
                  <a:srgbClr val="222222"/>
                </a:solidFill>
              </a:rPr>
              <a:t> tid som kan </a:t>
            </a:r>
            <a:r>
              <a:rPr lang="nb-NO" dirty="0" err="1">
                <a:solidFill>
                  <a:srgbClr val="222222"/>
                </a:solidFill>
              </a:rPr>
              <a:t>nyttast</a:t>
            </a:r>
            <a:r>
              <a:rPr lang="nb-NO" dirty="0">
                <a:solidFill>
                  <a:srgbClr val="222222"/>
                </a:solidFill>
              </a:rPr>
              <a:t> </a:t>
            </a:r>
            <a:r>
              <a:rPr lang="nb-NO" dirty="0" err="1">
                <a:solidFill>
                  <a:srgbClr val="222222"/>
                </a:solidFill>
              </a:rPr>
              <a:t>meir</a:t>
            </a:r>
            <a:r>
              <a:rPr lang="nb-NO" dirty="0">
                <a:solidFill>
                  <a:srgbClr val="222222"/>
                </a:solidFill>
              </a:rPr>
              <a:t> målretta i </a:t>
            </a:r>
            <a:r>
              <a:rPr lang="nb-NO" dirty="0" err="1">
                <a:solidFill>
                  <a:srgbClr val="222222"/>
                </a:solidFill>
              </a:rPr>
              <a:t>tenesta</a:t>
            </a:r>
            <a:r>
              <a:rPr lang="nb-NO" dirty="0">
                <a:solidFill>
                  <a:srgbClr val="222222"/>
                </a:solidFill>
              </a:rPr>
              <a:t>. Vi har </a:t>
            </a:r>
            <a:r>
              <a:rPr lang="nb-NO" dirty="0" err="1">
                <a:solidFill>
                  <a:srgbClr val="222222"/>
                </a:solidFill>
              </a:rPr>
              <a:t>rekna</a:t>
            </a:r>
            <a:r>
              <a:rPr lang="nb-NO" dirty="0">
                <a:solidFill>
                  <a:srgbClr val="222222"/>
                </a:solidFill>
              </a:rPr>
              <a:t> at dersom </a:t>
            </a:r>
            <a:r>
              <a:rPr lang="nb-NO" dirty="0" err="1">
                <a:solidFill>
                  <a:srgbClr val="222222"/>
                </a:solidFill>
              </a:rPr>
              <a:t>ein</a:t>
            </a:r>
            <a:r>
              <a:rPr lang="nb-NO" dirty="0">
                <a:solidFill>
                  <a:srgbClr val="222222"/>
                </a:solidFill>
              </a:rPr>
              <a:t> reduserer halvparten av </a:t>
            </a:r>
            <a:r>
              <a:rPr lang="nb-NO" dirty="0" err="1">
                <a:solidFill>
                  <a:srgbClr val="222222"/>
                </a:solidFill>
              </a:rPr>
              <a:t>dei</a:t>
            </a:r>
            <a:r>
              <a:rPr lang="nb-NO" dirty="0">
                <a:solidFill>
                  <a:srgbClr val="222222"/>
                </a:solidFill>
              </a:rPr>
              <a:t> </a:t>
            </a:r>
            <a:r>
              <a:rPr lang="nb-NO" dirty="0" err="1">
                <a:solidFill>
                  <a:srgbClr val="222222"/>
                </a:solidFill>
              </a:rPr>
              <a:t>planlagde</a:t>
            </a:r>
            <a:r>
              <a:rPr lang="nb-NO" dirty="0">
                <a:solidFill>
                  <a:srgbClr val="222222"/>
                </a:solidFill>
              </a:rPr>
              <a:t> fysiske tilsyna på natta, vil det </a:t>
            </a:r>
            <a:r>
              <a:rPr lang="nb-NO" dirty="0" err="1">
                <a:solidFill>
                  <a:srgbClr val="222222"/>
                </a:solidFill>
              </a:rPr>
              <a:t>frigjere</a:t>
            </a:r>
            <a:r>
              <a:rPr lang="nb-NO" dirty="0">
                <a:solidFill>
                  <a:srgbClr val="222222"/>
                </a:solidFill>
              </a:rPr>
              <a:t> om lag 820 </a:t>
            </a:r>
            <a:r>
              <a:rPr lang="nb-NO" dirty="0" err="1">
                <a:solidFill>
                  <a:srgbClr val="222222"/>
                </a:solidFill>
              </a:rPr>
              <a:t>timar</a:t>
            </a:r>
            <a:r>
              <a:rPr lang="nb-NO" dirty="0">
                <a:solidFill>
                  <a:srgbClr val="222222"/>
                </a:solidFill>
              </a:rPr>
              <a:t>.</a:t>
            </a:r>
            <a:br>
              <a:rPr lang="nb-NO" dirty="0">
                <a:cs typeface="+mn-lt"/>
              </a:rPr>
            </a:br>
            <a:br>
              <a:rPr lang="nb-NO" dirty="0">
                <a:cs typeface="+mn-lt"/>
              </a:rPr>
            </a:br>
            <a:r>
              <a:rPr lang="nb-NO" dirty="0">
                <a:solidFill>
                  <a:srgbClr val="222222"/>
                </a:solidFill>
              </a:rPr>
              <a:t>ANDRE GEVINSTAR SOM IKKJE ER TALFESTA</a:t>
            </a:r>
            <a:br>
              <a:rPr lang="nb-NO" dirty="0">
                <a:cs typeface="+mn-lt"/>
              </a:rPr>
            </a:br>
            <a:r>
              <a:rPr lang="nb-NO" dirty="0">
                <a:solidFill>
                  <a:srgbClr val="222222"/>
                </a:solidFill>
              </a:rPr>
              <a:t>I tillegg kan tiltaket gi </a:t>
            </a:r>
            <a:r>
              <a:rPr lang="nb-NO" dirty="0" err="1">
                <a:solidFill>
                  <a:srgbClr val="222222"/>
                </a:solidFill>
              </a:rPr>
              <a:t>fleire</a:t>
            </a:r>
            <a:r>
              <a:rPr lang="nb-NO" dirty="0">
                <a:solidFill>
                  <a:srgbClr val="222222"/>
                </a:solidFill>
              </a:rPr>
              <a:t> </a:t>
            </a:r>
            <a:r>
              <a:rPr lang="nb-NO" dirty="0" err="1">
                <a:solidFill>
                  <a:srgbClr val="222222"/>
                </a:solidFill>
              </a:rPr>
              <a:t>moglege</a:t>
            </a:r>
            <a:r>
              <a:rPr lang="nb-NO" dirty="0">
                <a:solidFill>
                  <a:srgbClr val="222222"/>
                </a:solidFill>
              </a:rPr>
              <a:t> </a:t>
            </a:r>
            <a:r>
              <a:rPr lang="nb-NO" dirty="0" err="1">
                <a:solidFill>
                  <a:srgbClr val="222222"/>
                </a:solidFill>
              </a:rPr>
              <a:t>gevinstar</a:t>
            </a:r>
            <a:r>
              <a:rPr lang="nb-NO" dirty="0">
                <a:solidFill>
                  <a:srgbClr val="222222"/>
                </a:solidFill>
              </a:rPr>
              <a:t> som </a:t>
            </a:r>
            <a:r>
              <a:rPr lang="nb-NO" dirty="0" err="1">
                <a:solidFill>
                  <a:srgbClr val="222222"/>
                </a:solidFill>
              </a:rPr>
              <a:t>ikkje</a:t>
            </a:r>
            <a:r>
              <a:rPr lang="nb-NO" dirty="0">
                <a:solidFill>
                  <a:srgbClr val="222222"/>
                </a:solidFill>
              </a:rPr>
              <a:t> er </a:t>
            </a:r>
            <a:r>
              <a:rPr lang="nb-NO" dirty="0" err="1">
                <a:solidFill>
                  <a:srgbClr val="222222"/>
                </a:solidFill>
              </a:rPr>
              <a:t>rekna</a:t>
            </a:r>
            <a:r>
              <a:rPr lang="nb-NO" dirty="0">
                <a:solidFill>
                  <a:srgbClr val="222222"/>
                </a:solidFill>
              </a:rPr>
              <a:t> med i den økonomiske analysen, som: redusert vikarbruk, betre arbeidsflyt, </a:t>
            </a:r>
            <a:r>
              <a:rPr lang="nb-NO" dirty="0" err="1">
                <a:solidFill>
                  <a:srgbClr val="222222"/>
                </a:solidFill>
              </a:rPr>
              <a:t>forbetra</a:t>
            </a:r>
            <a:r>
              <a:rPr lang="nb-NO" dirty="0">
                <a:solidFill>
                  <a:srgbClr val="222222"/>
                </a:solidFill>
              </a:rPr>
              <a:t> </a:t>
            </a:r>
            <a:r>
              <a:rPr lang="nb-NO" dirty="0" err="1">
                <a:solidFill>
                  <a:srgbClr val="222222"/>
                </a:solidFill>
              </a:rPr>
              <a:t>tenestekvalitet</a:t>
            </a:r>
            <a:r>
              <a:rPr lang="nb-NO" dirty="0">
                <a:solidFill>
                  <a:srgbClr val="222222"/>
                </a:solidFill>
              </a:rPr>
              <a:t>, betre søvn og færre </a:t>
            </a:r>
            <a:r>
              <a:rPr lang="nb-NO" dirty="0" err="1">
                <a:solidFill>
                  <a:srgbClr val="222222"/>
                </a:solidFill>
              </a:rPr>
              <a:t>forstyrringar</a:t>
            </a:r>
            <a:r>
              <a:rPr lang="nb-NO" dirty="0">
                <a:solidFill>
                  <a:srgbClr val="222222"/>
                </a:solidFill>
              </a:rPr>
              <a:t> for </a:t>
            </a:r>
            <a:r>
              <a:rPr lang="nb-NO" dirty="0" err="1">
                <a:solidFill>
                  <a:srgbClr val="222222"/>
                </a:solidFill>
              </a:rPr>
              <a:t>bebuarar</a:t>
            </a:r>
            <a:r>
              <a:rPr lang="nb-NO" dirty="0">
                <a:solidFill>
                  <a:srgbClr val="222222"/>
                </a:solidFill>
              </a:rPr>
              <a:t>.</a:t>
            </a:r>
            <a:br>
              <a:rPr lang="nb-NO" dirty="0">
                <a:cs typeface="+mn-lt"/>
              </a:rPr>
            </a:br>
            <a:r>
              <a:rPr lang="nb-NO" dirty="0" err="1">
                <a:solidFill>
                  <a:srgbClr val="222222"/>
                </a:solidFill>
              </a:rPr>
              <a:t>Desse</a:t>
            </a:r>
            <a:r>
              <a:rPr lang="nb-NO" dirty="0">
                <a:solidFill>
                  <a:srgbClr val="222222"/>
                </a:solidFill>
              </a:rPr>
              <a:t> </a:t>
            </a:r>
            <a:r>
              <a:rPr lang="nb-NO" dirty="0" err="1">
                <a:solidFill>
                  <a:srgbClr val="222222"/>
                </a:solidFill>
              </a:rPr>
              <a:t>effektane</a:t>
            </a:r>
            <a:r>
              <a:rPr lang="nb-NO" dirty="0">
                <a:solidFill>
                  <a:srgbClr val="222222"/>
                </a:solidFill>
              </a:rPr>
              <a:t> bør </a:t>
            </a:r>
            <a:r>
              <a:rPr lang="nb-NO" dirty="0" err="1">
                <a:solidFill>
                  <a:srgbClr val="222222"/>
                </a:solidFill>
              </a:rPr>
              <a:t>evaluerast</a:t>
            </a:r>
            <a:r>
              <a:rPr lang="nb-NO" dirty="0">
                <a:solidFill>
                  <a:srgbClr val="222222"/>
                </a:solidFill>
              </a:rPr>
              <a:t> </a:t>
            </a:r>
            <a:r>
              <a:rPr lang="nb-NO" dirty="0" err="1">
                <a:solidFill>
                  <a:srgbClr val="222222"/>
                </a:solidFill>
              </a:rPr>
              <a:t>vidare</a:t>
            </a:r>
            <a:r>
              <a:rPr lang="nb-NO" dirty="0">
                <a:solidFill>
                  <a:srgbClr val="222222"/>
                </a:solidFill>
              </a:rPr>
              <a:t> over tid for å gi </a:t>
            </a:r>
            <a:r>
              <a:rPr lang="nb-NO" dirty="0" err="1">
                <a:solidFill>
                  <a:srgbClr val="222222"/>
                </a:solidFill>
              </a:rPr>
              <a:t>eit</a:t>
            </a:r>
            <a:r>
              <a:rPr lang="nb-NO" dirty="0">
                <a:solidFill>
                  <a:srgbClr val="222222"/>
                </a:solidFill>
              </a:rPr>
              <a:t> </a:t>
            </a:r>
            <a:r>
              <a:rPr lang="nb-NO" dirty="0" err="1">
                <a:solidFill>
                  <a:srgbClr val="222222"/>
                </a:solidFill>
              </a:rPr>
              <a:t>meir</a:t>
            </a:r>
            <a:r>
              <a:rPr lang="nb-NO" dirty="0">
                <a:solidFill>
                  <a:srgbClr val="222222"/>
                </a:solidFill>
              </a:rPr>
              <a:t> komplett </a:t>
            </a:r>
            <a:r>
              <a:rPr lang="nb-NO" dirty="0" err="1">
                <a:solidFill>
                  <a:srgbClr val="222222"/>
                </a:solidFill>
              </a:rPr>
              <a:t>bilete</a:t>
            </a:r>
            <a:r>
              <a:rPr lang="nb-NO" dirty="0">
                <a:solidFill>
                  <a:srgbClr val="222222"/>
                </a:solidFill>
              </a:rPr>
              <a:t> av den samla gevinsten.</a:t>
            </a:r>
            <a:endParaRPr lang="nb-NO" dirty="0"/>
          </a:p>
          <a:p>
            <a:endParaRPr lang="nb-NO">
              <a:ea typeface="Calibri" panose="020F0502020204030204"/>
              <a:cs typeface="Calibri" panose="020F0502020204030204"/>
            </a:endParaRPr>
          </a:p>
          <a:p>
            <a:endParaRPr lang="nb-NO">
              <a:ea typeface="Calibri" panose="020F0502020204030204"/>
              <a:cs typeface="Calibri" panose="020F0502020204030204"/>
            </a:endParaRPr>
          </a:p>
          <a:p>
            <a:r>
              <a:rPr lang="nb-NO" b="1" dirty="0">
                <a:ea typeface="Calibri" panose="020F0502020204030204"/>
                <a:cs typeface="Calibri" panose="020F0502020204030204"/>
              </a:rPr>
              <a:t>Stad:</a:t>
            </a:r>
          </a:p>
          <a:p>
            <a:r>
              <a:rPr lang="nb-NO" dirty="0">
                <a:solidFill>
                  <a:srgbClr val="222222"/>
                </a:solidFill>
              </a:rPr>
              <a:t>DIGITALT TILSYN KAN VERE KOSTNADSBESPARANDE - DERSOM GEVINSTAR KJEM TIDLEG NOK</a:t>
            </a:r>
            <a:br>
              <a:rPr lang="nb-NO" dirty="0">
                <a:cs typeface="+mn-lt"/>
              </a:rPr>
            </a:br>
            <a:r>
              <a:rPr lang="nb-NO" dirty="0">
                <a:solidFill>
                  <a:srgbClr val="222222"/>
                </a:solidFill>
              </a:rPr>
              <a:t>Den økonomiske vurderinga viser at digitalt tilsyn har </a:t>
            </a:r>
            <a:r>
              <a:rPr lang="nb-NO" dirty="0" err="1">
                <a:solidFill>
                  <a:srgbClr val="222222"/>
                </a:solidFill>
              </a:rPr>
              <a:t>ein</a:t>
            </a:r>
            <a:r>
              <a:rPr lang="nb-NO" dirty="0">
                <a:solidFill>
                  <a:srgbClr val="222222"/>
                </a:solidFill>
              </a:rPr>
              <a:t> oppstartskostnad på om lag 200 000 kroner. I tillegg </a:t>
            </a:r>
            <a:r>
              <a:rPr lang="nb-NO" dirty="0" err="1">
                <a:solidFill>
                  <a:srgbClr val="222222"/>
                </a:solidFill>
              </a:rPr>
              <a:t>aukar</a:t>
            </a:r>
            <a:r>
              <a:rPr lang="nb-NO" dirty="0">
                <a:solidFill>
                  <a:srgbClr val="222222"/>
                </a:solidFill>
              </a:rPr>
              <a:t> </a:t>
            </a:r>
            <a:r>
              <a:rPr lang="nb-NO" dirty="0" err="1">
                <a:solidFill>
                  <a:srgbClr val="222222"/>
                </a:solidFill>
              </a:rPr>
              <a:t>dei</a:t>
            </a:r>
            <a:r>
              <a:rPr lang="nb-NO" dirty="0">
                <a:solidFill>
                  <a:srgbClr val="222222"/>
                </a:solidFill>
              </a:rPr>
              <a:t> </a:t>
            </a:r>
            <a:r>
              <a:rPr lang="nb-NO" dirty="0" err="1">
                <a:solidFill>
                  <a:srgbClr val="222222"/>
                </a:solidFill>
              </a:rPr>
              <a:t>årlege</a:t>
            </a:r>
            <a:r>
              <a:rPr lang="nb-NO" dirty="0">
                <a:solidFill>
                  <a:srgbClr val="222222"/>
                </a:solidFill>
              </a:rPr>
              <a:t> driftskostnadene, </a:t>
            </a:r>
            <a:r>
              <a:rPr lang="nb-NO" dirty="0" err="1">
                <a:solidFill>
                  <a:srgbClr val="222222"/>
                </a:solidFill>
              </a:rPr>
              <a:t>særleg</a:t>
            </a:r>
            <a:r>
              <a:rPr lang="nb-NO" dirty="0">
                <a:solidFill>
                  <a:srgbClr val="222222"/>
                </a:solidFill>
              </a:rPr>
              <a:t> som følgje av </a:t>
            </a:r>
            <a:r>
              <a:rPr lang="nb-NO" dirty="0" err="1">
                <a:solidFill>
                  <a:srgbClr val="222222"/>
                </a:solidFill>
              </a:rPr>
              <a:t>leasingskostnader</a:t>
            </a:r>
            <a:r>
              <a:rPr lang="nb-NO" dirty="0">
                <a:solidFill>
                  <a:srgbClr val="222222"/>
                </a:solidFill>
              </a:rPr>
              <a:t> for </a:t>
            </a:r>
            <a:r>
              <a:rPr lang="nb-NO" dirty="0" err="1">
                <a:solidFill>
                  <a:srgbClr val="222222"/>
                </a:solidFill>
              </a:rPr>
              <a:t>Somnofy</a:t>
            </a:r>
            <a:r>
              <a:rPr lang="nb-NO" dirty="0">
                <a:solidFill>
                  <a:srgbClr val="222222"/>
                </a:solidFill>
              </a:rPr>
              <a:t>.</a:t>
            </a:r>
            <a:br>
              <a:rPr lang="nb-NO" dirty="0">
                <a:cs typeface="+mn-lt"/>
              </a:rPr>
            </a:br>
            <a:r>
              <a:rPr lang="nb-NO" dirty="0">
                <a:solidFill>
                  <a:srgbClr val="222222"/>
                </a:solidFill>
              </a:rPr>
              <a:t>Samtidig gir tiltaket rom for å endre bemanninga på natt. Når kommunen reduserer med ei nattevakt i 2025 og unngår oppbemanning på ei nattevakt, kan </a:t>
            </a:r>
            <a:r>
              <a:rPr lang="nb-NO" dirty="0" err="1">
                <a:solidFill>
                  <a:srgbClr val="222222"/>
                </a:solidFill>
              </a:rPr>
              <a:t>ein</a:t>
            </a:r>
            <a:r>
              <a:rPr lang="nb-NO" dirty="0">
                <a:solidFill>
                  <a:srgbClr val="222222"/>
                </a:solidFill>
              </a:rPr>
              <a:t> oppnå ei innsparing på om lag 2 350 000,- kroner i året i reduserte driftskostnader.</a:t>
            </a:r>
            <a:br>
              <a:rPr lang="nb-NO" dirty="0">
                <a:cs typeface="+mn-lt"/>
              </a:rPr>
            </a:br>
            <a:r>
              <a:rPr lang="nb-NO" dirty="0">
                <a:solidFill>
                  <a:srgbClr val="222222"/>
                </a:solidFill>
              </a:rPr>
              <a:t>For at investeringa skal lønne seg over tid, bør slike </a:t>
            </a:r>
            <a:r>
              <a:rPr lang="nb-NO" dirty="0" err="1">
                <a:solidFill>
                  <a:srgbClr val="222222"/>
                </a:solidFill>
              </a:rPr>
              <a:t>gevinstar</a:t>
            </a:r>
            <a:r>
              <a:rPr lang="nb-NO" dirty="0">
                <a:solidFill>
                  <a:srgbClr val="222222"/>
                </a:solidFill>
              </a:rPr>
              <a:t> </a:t>
            </a:r>
            <a:r>
              <a:rPr lang="nb-NO" dirty="0" err="1">
                <a:solidFill>
                  <a:srgbClr val="222222"/>
                </a:solidFill>
              </a:rPr>
              <a:t>kome</a:t>
            </a:r>
            <a:r>
              <a:rPr lang="nb-NO" dirty="0">
                <a:solidFill>
                  <a:srgbClr val="222222"/>
                </a:solidFill>
              </a:rPr>
              <a:t> </a:t>
            </a:r>
            <a:r>
              <a:rPr lang="nb-NO" dirty="0" err="1">
                <a:solidFill>
                  <a:srgbClr val="222222"/>
                </a:solidFill>
              </a:rPr>
              <a:t>innan</a:t>
            </a:r>
            <a:r>
              <a:rPr lang="nb-NO" dirty="0">
                <a:solidFill>
                  <a:srgbClr val="222222"/>
                </a:solidFill>
              </a:rPr>
              <a:t> tre år – grovt </a:t>
            </a:r>
            <a:r>
              <a:rPr lang="nb-NO" dirty="0" err="1">
                <a:solidFill>
                  <a:srgbClr val="222222"/>
                </a:solidFill>
              </a:rPr>
              <a:t>rekna</a:t>
            </a:r>
            <a:r>
              <a:rPr lang="nb-NO" dirty="0">
                <a:solidFill>
                  <a:srgbClr val="222222"/>
                </a:solidFill>
              </a:rPr>
              <a:t>. Jo </a:t>
            </a:r>
            <a:r>
              <a:rPr lang="nb-NO" dirty="0" err="1">
                <a:solidFill>
                  <a:srgbClr val="222222"/>
                </a:solidFill>
              </a:rPr>
              <a:t>tidlegare</a:t>
            </a:r>
            <a:r>
              <a:rPr lang="nb-NO" dirty="0">
                <a:solidFill>
                  <a:srgbClr val="222222"/>
                </a:solidFill>
              </a:rPr>
              <a:t> </a:t>
            </a:r>
            <a:r>
              <a:rPr lang="nb-NO" dirty="0" err="1">
                <a:solidFill>
                  <a:srgbClr val="222222"/>
                </a:solidFill>
              </a:rPr>
              <a:t>ein</a:t>
            </a:r>
            <a:r>
              <a:rPr lang="nb-NO" dirty="0">
                <a:solidFill>
                  <a:srgbClr val="222222"/>
                </a:solidFill>
              </a:rPr>
              <a:t> får til </a:t>
            </a:r>
            <a:r>
              <a:rPr lang="nb-NO" dirty="0" err="1">
                <a:solidFill>
                  <a:srgbClr val="222222"/>
                </a:solidFill>
              </a:rPr>
              <a:t>endringar</a:t>
            </a:r>
            <a:r>
              <a:rPr lang="nb-NO" dirty="0">
                <a:solidFill>
                  <a:srgbClr val="222222"/>
                </a:solidFill>
              </a:rPr>
              <a:t> i bemanning og arbeidsform, desto større blir den økonomiske gevinsten.</a:t>
            </a:r>
            <a:br>
              <a:rPr lang="nb-NO" dirty="0">
                <a:cs typeface="+mn-lt"/>
              </a:rPr>
            </a:br>
            <a:br>
              <a:rPr lang="nb-NO" dirty="0">
                <a:cs typeface="+mn-lt"/>
              </a:rPr>
            </a:br>
            <a:r>
              <a:rPr lang="nb-NO" dirty="0">
                <a:solidFill>
                  <a:srgbClr val="222222"/>
                </a:solidFill>
              </a:rPr>
              <a:t>KAPASITETSGEVINSTAR: I tillegg til at digitalt tilsyn kan </a:t>
            </a:r>
            <a:r>
              <a:rPr lang="nb-NO" dirty="0" err="1">
                <a:solidFill>
                  <a:srgbClr val="222222"/>
                </a:solidFill>
              </a:rPr>
              <a:t>vere</a:t>
            </a:r>
            <a:r>
              <a:rPr lang="nb-NO" dirty="0">
                <a:solidFill>
                  <a:srgbClr val="222222"/>
                </a:solidFill>
              </a:rPr>
              <a:t> </a:t>
            </a:r>
            <a:r>
              <a:rPr lang="nb-NO" dirty="0" err="1">
                <a:solidFill>
                  <a:srgbClr val="222222"/>
                </a:solidFill>
              </a:rPr>
              <a:t>kostnadsbesparande</a:t>
            </a:r>
            <a:r>
              <a:rPr lang="nb-NO" dirty="0">
                <a:solidFill>
                  <a:srgbClr val="222222"/>
                </a:solidFill>
              </a:rPr>
              <a:t>, ser vi også </a:t>
            </a:r>
            <a:r>
              <a:rPr lang="nb-NO" dirty="0" err="1">
                <a:solidFill>
                  <a:srgbClr val="222222"/>
                </a:solidFill>
              </a:rPr>
              <a:t>gevinstar</a:t>
            </a:r>
            <a:r>
              <a:rPr lang="nb-NO" dirty="0">
                <a:solidFill>
                  <a:srgbClr val="222222"/>
                </a:solidFill>
              </a:rPr>
              <a:t> for </a:t>
            </a:r>
            <a:r>
              <a:rPr lang="nb-NO" dirty="0" err="1">
                <a:solidFill>
                  <a:srgbClr val="222222"/>
                </a:solidFill>
              </a:rPr>
              <a:t>dei</a:t>
            </a:r>
            <a:r>
              <a:rPr lang="nb-NO" dirty="0">
                <a:solidFill>
                  <a:srgbClr val="222222"/>
                </a:solidFill>
              </a:rPr>
              <a:t> </a:t>
            </a:r>
            <a:r>
              <a:rPr lang="nb-NO" dirty="0" err="1">
                <a:solidFill>
                  <a:srgbClr val="222222"/>
                </a:solidFill>
              </a:rPr>
              <a:t>bustadene</a:t>
            </a:r>
            <a:r>
              <a:rPr lang="nb-NO" dirty="0">
                <a:solidFill>
                  <a:srgbClr val="222222"/>
                </a:solidFill>
              </a:rPr>
              <a:t> der bemanninga blir </a:t>
            </a:r>
            <a:r>
              <a:rPr lang="nb-NO" dirty="0" err="1">
                <a:solidFill>
                  <a:srgbClr val="222222"/>
                </a:solidFill>
              </a:rPr>
              <a:t>oppretthalden</a:t>
            </a:r>
            <a:r>
              <a:rPr lang="nb-NO" dirty="0">
                <a:solidFill>
                  <a:srgbClr val="222222"/>
                </a:solidFill>
              </a:rPr>
              <a:t>. Her kan digitalt tilsyn </a:t>
            </a:r>
            <a:r>
              <a:rPr lang="nb-NO" dirty="0" err="1">
                <a:solidFill>
                  <a:srgbClr val="222222"/>
                </a:solidFill>
              </a:rPr>
              <a:t>frigjere</a:t>
            </a:r>
            <a:r>
              <a:rPr lang="nb-NO" dirty="0">
                <a:solidFill>
                  <a:srgbClr val="222222"/>
                </a:solidFill>
              </a:rPr>
              <a:t> tid som kan </a:t>
            </a:r>
            <a:r>
              <a:rPr lang="nb-NO" dirty="0" err="1">
                <a:solidFill>
                  <a:srgbClr val="222222"/>
                </a:solidFill>
              </a:rPr>
              <a:t>nyttast</a:t>
            </a:r>
            <a:r>
              <a:rPr lang="nb-NO" dirty="0">
                <a:solidFill>
                  <a:srgbClr val="222222"/>
                </a:solidFill>
              </a:rPr>
              <a:t> </a:t>
            </a:r>
            <a:r>
              <a:rPr lang="nb-NO" dirty="0" err="1">
                <a:solidFill>
                  <a:srgbClr val="222222"/>
                </a:solidFill>
              </a:rPr>
              <a:t>meir</a:t>
            </a:r>
            <a:r>
              <a:rPr lang="nb-NO" dirty="0">
                <a:solidFill>
                  <a:srgbClr val="222222"/>
                </a:solidFill>
              </a:rPr>
              <a:t> målretta i </a:t>
            </a:r>
            <a:r>
              <a:rPr lang="nb-NO" dirty="0" err="1">
                <a:solidFill>
                  <a:srgbClr val="222222"/>
                </a:solidFill>
              </a:rPr>
              <a:t>tenesta</a:t>
            </a:r>
            <a:r>
              <a:rPr lang="nb-NO" dirty="0">
                <a:solidFill>
                  <a:srgbClr val="222222"/>
                </a:solidFill>
              </a:rPr>
              <a:t>. Vi har </a:t>
            </a:r>
            <a:r>
              <a:rPr lang="nb-NO" dirty="0" err="1">
                <a:solidFill>
                  <a:srgbClr val="222222"/>
                </a:solidFill>
              </a:rPr>
              <a:t>rekna</a:t>
            </a:r>
            <a:r>
              <a:rPr lang="nb-NO" dirty="0">
                <a:solidFill>
                  <a:srgbClr val="222222"/>
                </a:solidFill>
              </a:rPr>
              <a:t> at dersom </a:t>
            </a:r>
            <a:r>
              <a:rPr lang="nb-NO" dirty="0" err="1">
                <a:solidFill>
                  <a:srgbClr val="222222"/>
                </a:solidFill>
              </a:rPr>
              <a:t>ein</a:t>
            </a:r>
            <a:r>
              <a:rPr lang="nb-NO" dirty="0">
                <a:solidFill>
                  <a:srgbClr val="222222"/>
                </a:solidFill>
              </a:rPr>
              <a:t> reduserer halvparten av </a:t>
            </a:r>
            <a:r>
              <a:rPr lang="nb-NO" dirty="0" err="1">
                <a:solidFill>
                  <a:srgbClr val="222222"/>
                </a:solidFill>
              </a:rPr>
              <a:t>dei</a:t>
            </a:r>
            <a:r>
              <a:rPr lang="nb-NO" dirty="0">
                <a:solidFill>
                  <a:srgbClr val="222222"/>
                </a:solidFill>
              </a:rPr>
              <a:t> </a:t>
            </a:r>
            <a:r>
              <a:rPr lang="nb-NO" dirty="0" err="1">
                <a:solidFill>
                  <a:srgbClr val="222222"/>
                </a:solidFill>
              </a:rPr>
              <a:t>planlagde</a:t>
            </a:r>
            <a:r>
              <a:rPr lang="nb-NO" dirty="0">
                <a:solidFill>
                  <a:srgbClr val="222222"/>
                </a:solidFill>
              </a:rPr>
              <a:t> fysiske tilsyna på natta, vil det </a:t>
            </a:r>
            <a:r>
              <a:rPr lang="nb-NO" dirty="0" err="1">
                <a:solidFill>
                  <a:srgbClr val="222222"/>
                </a:solidFill>
              </a:rPr>
              <a:t>frigjere</a:t>
            </a:r>
            <a:r>
              <a:rPr lang="nb-NO" dirty="0">
                <a:solidFill>
                  <a:srgbClr val="222222"/>
                </a:solidFill>
              </a:rPr>
              <a:t> om lag 1 250 </a:t>
            </a:r>
            <a:r>
              <a:rPr lang="nb-NO" dirty="0" err="1">
                <a:solidFill>
                  <a:srgbClr val="222222"/>
                </a:solidFill>
              </a:rPr>
              <a:t>timar</a:t>
            </a:r>
            <a:r>
              <a:rPr lang="nb-NO" dirty="0">
                <a:solidFill>
                  <a:srgbClr val="222222"/>
                </a:solidFill>
              </a:rPr>
              <a:t> per år.</a:t>
            </a:r>
            <a:br>
              <a:rPr lang="nb-NO" dirty="0">
                <a:cs typeface="+mn-lt"/>
              </a:rPr>
            </a:br>
            <a:br>
              <a:rPr lang="nb-NO" dirty="0">
                <a:cs typeface="+mn-lt"/>
              </a:rPr>
            </a:br>
            <a:r>
              <a:rPr lang="nb-NO" dirty="0">
                <a:solidFill>
                  <a:srgbClr val="222222"/>
                </a:solidFill>
              </a:rPr>
              <a:t>ANDRE GEVINSTAR SOM IKKE E TALLFESTA</a:t>
            </a:r>
            <a:br>
              <a:rPr lang="nb-NO" dirty="0">
                <a:cs typeface="+mn-lt"/>
              </a:rPr>
            </a:br>
            <a:r>
              <a:rPr lang="nb-NO" dirty="0" err="1">
                <a:solidFill>
                  <a:srgbClr val="222222"/>
                </a:solidFill>
              </a:rPr>
              <a:t>Moglege</a:t>
            </a:r>
            <a:r>
              <a:rPr lang="nb-NO" dirty="0">
                <a:solidFill>
                  <a:srgbClr val="222222"/>
                </a:solidFill>
              </a:rPr>
              <a:t> </a:t>
            </a:r>
            <a:r>
              <a:rPr lang="nb-NO" dirty="0" err="1">
                <a:solidFill>
                  <a:srgbClr val="222222"/>
                </a:solidFill>
              </a:rPr>
              <a:t>gevinstar</a:t>
            </a:r>
            <a:r>
              <a:rPr lang="nb-NO" dirty="0">
                <a:solidFill>
                  <a:srgbClr val="222222"/>
                </a:solidFill>
              </a:rPr>
              <a:t> som redusert vikarbruk, (</a:t>
            </a:r>
            <a:r>
              <a:rPr lang="nb-NO" dirty="0" err="1">
                <a:solidFill>
                  <a:srgbClr val="222222"/>
                </a:solidFill>
              </a:rPr>
              <a:t>lågare</a:t>
            </a:r>
            <a:r>
              <a:rPr lang="nb-NO" dirty="0">
                <a:solidFill>
                  <a:srgbClr val="222222"/>
                </a:solidFill>
              </a:rPr>
              <a:t> </a:t>
            </a:r>
            <a:r>
              <a:rPr lang="nb-NO" dirty="0" err="1">
                <a:solidFill>
                  <a:srgbClr val="222222"/>
                </a:solidFill>
              </a:rPr>
              <a:t>sjukefråvær</a:t>
            </a:r>
            <a:r>
              <a:rPr lang="nb-NO" dirty="0">
                <a:solidFill>
                  <a:srgbClr val="222222"/>
                </a:solidFill>
              </a:rPr>
              <a:t>) og betre arbeidsflyt er </a:t>
            </a:r>
            <a:r>
              <a:rPr lang="nb-NO" dirty="0" err="1">
                <a:solidFill>
                  <a:srgbClr val="222222"/>
                </a:solidFill>
              </a:rPr>
              <a:t>ikkje</a:t>
            </a:r>
            <a:r>
              <a:rPr lang="nb-NO" dirty="0">
                <a:solidFill>
                  <a:srgbClr val="222222"/>
                </a:solidFill>
              </a:rPr>
              <a:t> med i </a:t>
            </a:r>
            <a:r>
              <a:rPr lang="nb-NO" dirty="0" err="1">
                <a:solidFill>
                  <a:srgbClr val="222222"/>
                </a:solidFill>
              </a:rPr>
              <a:t>berekninga</a:t>
            </a:r>
            <a:r>
              <a:rPr lang="nb-NO" dirty="0">
                <a:solidFill>
                  <a:srgbClr val="222222"/>
                </a:solidFill>
              </a:rPr>
              <a:t>, men bør </a:t>
            </a:r>
            <a:r>
              <a:rPr lang="nb-NO" dirty="0" err="1">
                <a:solidFill>
                  <a:srgbClr val="222222"/>
                </a:solidFill>
              </a:rPr>
              <a:t>følgjast</a:t>
            </a:r>
            <a:r>
              <a:rPr lang="nb-NO" dirty="0">
                <a:solidFill>
                  <a:srgbClr val="222222"/>
                </a:solidFill>
              </a:rPr>
              <a:t> over tid. Det same gjeld </a:t>
            </a:r>
            <a:r>
              <a:rPr lang="nb-NO" dirty="0" err="1">
                <a:solidFill>
                  <a:srgbClr val="222222"/>
                </a:solidFill>
              </a:rPr>
              <a:t>kvalitetsgevinstar</a:t>
            </a:r>
            <a:r>
              <a:rPr lang="nb-NO" dirty="0">
                <a:solidFill>
                  <a:srgbClr val="222222"/>
                </a:solidFill>
              </a:rPr>
              <a:t> som betre søvn for </a:t>
            </a:r>
            <a:r>
              <a:rPr lang="nb-NO" dirty="0" err="1">
                <a:solidFill>
                  <a:srgbClr val="222222"/>
                </a:solidFill>
              </a:rPr>
              <a:t>bebuarar</a:t>
            </a:r>
            <a:r>
              <a:rPr lang="nb-NO" dirty="0">
                <a:solidFill>
                  <a:srgbClr val="222222"/>
                </a:solidFill>
              </a:rPr>
              <a:t> og færre </a:t>
            </a:r>
            <a:r>
              <a:rPr lang="nb-NO" dirty="0" err="1">
                <a:solidFill>
                  <a:srgbClr val="222222"/>
                </a:solidFill>
              </a:rPr>
              <a:t>forstyrringar</a:t>
            </a:r>
            <a:r>
              <a:rPr lang="nb-NO" dirty="0">
                <a:solidFill>
                  <a:srgbClr val="222222"/>
                </a:solidFill>
              </a:rPr>
              <a:t> – viktige </a:t>
            </a:r>
            <a:r>
              <a:rPr lang="nb-NO" dirty="0" err="1">
                <a:solidFill>
                  <a:srgbClr val="222222"/>
                </a:solidFill>
              </a:rPr>
              <a:t>effektar</a:t>
            </a:r>
            <a:r>
              <a:rPr lang="nb-NO" dirty="0">
                <a:solidFill>
                  <a:srgbClr val="222222"/>
                </a:solidFill>
              </a:rPr>
              <a:t>, men førebels </a:t>
            </a:r>
            <a:r>
              <a:rPr lang="nb-NO" dirty="0" err="1">
                <a:solidFill>
                  <a:srgbClr val="222222"/>
                </a:solidFill>
              </a:rPr>
              <a:t>ikkje</a:t>
            </a:r>
            <a:r>
              <a:rPr lang="nb-NO" dirty="0">
                <a:solidFill>
                  <a:srgbClr val="222222"/>
                </a:solidFill>
              </a:rPr>
              <a:t> talfesta.</a:t>
            </a:r>
            <a:endParaRPr lang="nb-NO" dirty="0"/>
          </a:p>
          <a:p>
            <a:endParaRPr lang="nb-NO">
              <a:ea typeface="Calibri" panose="020F0502020204030204"/>
              <a:cs typeface="Calibri" panose="020F0502020204030204"/>
            </a:endParaRPr>
          </a:p>
          <a:p>
            <a:endParaRPr lang="nb-NO">
              <a:ea typeface="Calibri" panose="020F0502020204030204"/>
              <a:cs typeface="Calibri" panose="020F0502020204030204"/>
            </a:endParaRPr>
          </a:p>
        </p:txBody>
      </p:sp>
      <p:sp>
        <p:nvSpPr>
          <p:cNvPr id="4" name="Plasshaldar for lysbiletnummer 3"/>
          <p:cNvSpPr>
            <a:spLocks noGrp="1"/>
          </p:cNvSpPr>
          <p:nvPr>
            <p:ph type="sldNum" sz="quarter" idx="5"/>
          </p:nvPr>
        </p:nvSpPr>
        <p:spPr/>
        <p:txBody>
          <a:bodyPr/>
          <a:lstStyle/>
          <a:p>
            <a:fld id="{DC0F84D7-FD61-4A2A-8855-58B34A8CB1E8}" type="slidenum">
              <a:rPr lang="nb-NO" smtClean="0"/>
              <a:t>7</a:t>
            </a:fld>
            <a:endParaRPr lang="nb-NO"/>
          </a:p>
        </p:txBody>
      </p:sp>
    </p:spTree>
    <p:extLst>
      <p:ext uri="{BB962C8B-B14F-4D97-AF65-F5344CB8AC3E}">
        <p14:creationId xmlns:p14="http://schemas.microsoft.com/office/powerpoint/2010/main" val="283915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dirty="0" err="1">
                <a:ea typeface="Calibri"/>
                <a:cs typeface="Calibri"/>
              </a:rPr>
              <a:t>Endrar</a:t>
            </a:r>
            <a:r>
              <a:rPr lang="nb-NO" dirty="0">
                <a:ea typeface="Calibri"/>
                <a:cs typeface="Calibri"/>
              </a:rPr>
              <a:t> </a:t>
            </a:r>
            <a:r>
              <a:rPr lang="nb-NO" dirty="0" err="1">
                <a:ea typeface="Calibri"/>
                <a:cs typeface="Calibri"/>
              </a:rPr>
              <a:t>oppgåver</a:t>
            </a:r>
            <a:r>
              <a:rPr lang="nb-NO" dirty="0">
                <a:ea typeface="Calibri"/>
                <a:cs typeface="Calibri"/>
              </a:rPr>
              <a:t> og rutine for nattevakt </a:t>
            </a:r>
          </a:p>
          <a:p>
            <a:endParaRPr lang="nb-NO" dirty="0">
              <a:ea typeface="Calibri"/>
              <a:cs typeface="Calibri"/>
            </a:endParaRPr>
          </a:p>
          <a:p>
            <a:r>
              <a:rPr lang="nb-NO" dirty="0" err="1">
                <a:ea typeface="Calibri"/>
                <a:cs typeface="Calibri"/>
              </a:rPr>
              <a:t>Endrar</a:t>
            </a:r>
            <a:r>
              <a:rPr lang="nb-NO" dirty="0">
                <a:ea typeface="Calibri"/>
                <a:cs typeface="Calibri"/>
              </a:rPr>
              <a:t> kva nattevakt får ut av tilsyn</a:t>
            </a:r>
          </a:p>
          <a:p>
            <a:r>
              <a:rPr lang="nb-NO" dirty="0">
                <a:ea typeface="Calibri"/>
                <a:cs typeface="Calibri"/>
              </a:rPr>
              <a:t>Behov for </a:t>
            </a:r>
            <a:r>
              <a:rPr lang="nb-NO" dirty="0" err="1">
                <a:ea typeface="Calibri"/>
                <a:cs typeface="Calibri"/>
              </a:rPr>
              <a:t>meir</a:t>
            </a:r>
            <a:r>
              <a:rPr lang="nb-NO" dirty="0">
                <a:ea typeface="Calibri"/>
                <a:cs typeface="Calibri"/>
              </a:rPr>
              <a:t> kunnskap, ikkje </a:t>
            </a:r>
            <a:r>
              <a:rPr lang="nb-NO" dirty="0" err="1">
                <a:ea typeface="Calibri"/>
                <a:cs typeface="Calibri"/>
              </a:rPr>
              <a:t>berre</a:t>
            </a:r>
            <a:r>
              <a:rPr lang="nb-NO" dirty="0">
                <a:ea typeface="Calibri"/>
                <a:cs typeface="Calibri"/>
              </a:rPr>
              <a:t> teknologi, nattrapport, Helseteknologiordninga </a:t>
            </a:r>
          </a:p>
          <a:p>
            <a:r>
              <a:rPr lang="nb-NO" dirty="0">
                <a:ea typeface="Calibri"/>
                <a:cs typeface="Calibri"/>
              </a:rPr>
              <a:t>Legg grunnlag og </a:t>
            </a:r>
            <a:r>
              <a:rPr lang="nb-NO" dirty="0" err="1">
                <a:ea typeface="Calibri"/>
                <a:cs typeface="Calibri"/>
              </a:rPr>
              <a:t>moglegheit</a:t>
            </a:r>
            <a:r>
              <a:rPr lang="nb-NO" dirty="0">
                <a:ea typeface="Calibri"/>
                <a:cs typeface="Calibri"/>
              </a:rPr>
              <a:t> for </a:t>
            </a:r>
            <a:r>
              <a:rPr lang="nb-NO" dirty="0" err="1">
                <a:ea typeface="Calibri"/>
                <a:cs typeface="Calibri"/>
              </a:rPr>
              <a:t>mykje</a:t>
            </a:r>
            <a:r>
              <a:rPr lang="nb-NO" dirty="0">
                <a:ea typeface="Calibri"/>
                <a:cs typeface="Calibri"/>
              </a:rPr>
              <a:t> </a:t>
            </a:r>
            <a:r>
              <a:rPr lang="nb-NO" dirty="0" err="1">
                <a:ea typeface="Calibri"/>
                <a:cs typeface="Calibri"/>
              </a:rPr>
              <a:t>meir</a:t>
            </a:r>
            <a:r>
              <a:rPr lang="nb-NO" dirty="0">
                <a:ea typeface="Calibri"/>
                <a:cs typeface="Calibri"/>
              </a:rPr>
              <a:t> effektiv og behovsstyrt </a:t>
            </a:r>
            <a:r>
              <a:rPr lang="nb-NO" dirty="0" err="1">
                <a:ea typeface="Calibri"/>
                <a:cs typeface="Calibri"/>
              </a:rPr>
              <a:t>tenester</a:t>
            </a:r>
            <a:r>
              <a:rPr lang="nb-NO" dirty="0">
                <a:ea typeface="Calibri"/>
                <a:cs typeface="Calibri"/>
              </a:rPr>
              <a:t>. Spesielt helsedata. </a:t>
            </a:r>
          </a:p>
          <a:p>
            <a:r>
              <a:rPr lang="nb-NO" dirty="0">
                <a:ea typeface="Calibri"/>
                <a:cs typeface="Calibri"/>
              </a:rPr>
              <a:t>Ikkje så store akutte </a:t>
            </a:r>
            <a:r>
              <a:rPr lang="nb-NO" dirty="0" err="1">
                <a:ea typeface="Calibri"/>
                <a:cs typeface="Calibri"/>
              </a:rPr>
              <a:t>endringar</a:t>
            </a:r>
            <a:r>
              <a:rPr lang="nb-NO" dirty="0">
                <a:ea typeface="Calibri"/>
                <a:cs typeface="Calibri"/>
              </a:rPr>
              <a:t> i organisasjon, men legg grunnlag for </a:t>
            </a:r>
            <a:r>
              <a:rPr lang="nb-NO" dirty="0" err="1">
                <a:ea typeface="Calibri"/>
                <a:cs typeface="Calibri"/>
              </a:rPr>
              <a:t>meir</a:t>
            </a:r>
            <a:r>
              <a:rPr lang="nb-NO" dirty="0">
                <a:ea typeface="Calibri"/>
                <a:cs typeface="Calibri"/>
              </a:rPr>
              <a:t> </a:t>
            </a:r>
            <a:r>
              <a:rPr lang="nb-NO" dirty="0" err="1">
                <a:ea typeface="Calibri"/>
                <a:cs typeface="Calibri"/>
              </a:rPr>
              <a:t>ynskja</a:t>
            </a:r>
            <a:r>
              <a:rPr lang="nb-NO" dirty="0">
                <a:ea typeface="Calibri"/>
                <a:cs typeface="Calibri"/>
              </a:rPr>
              <a:t> </a:t>
            </a:r>
            <a:r>
              <a:rPr lang="nb-NO" dirty="0" err="1">
                <a:ea typeface="Calibri"/>
                <a:cs typeface="Calibri"/>
              </a:rPr>
              <a:t>endringar</a:t>
            </a:r>
            <a:r>
              <a:rPr lang="nb-NO" dirty="0">
                <a:ea typeface="Calibri"/>
                <a:cs typeface="Calibri"/>
              </a:rPr>
              <a:t>. </a:t>
            </a:r>
            <a:endParaRPr lang="nb-NO" dirty="0"/>
          </a:p>
          <a:p>
            <a:endParaRPr lang="nb-NO" dirty="0"/>
          </a:p>
          <a:p>
            <a:endParaRPr lang="nb-NO" dirty="0">
              <a:ea typeface="Calibri"/>
              <a:cs typeface="Calibri"/>
            </a:endParaRPr>
          </a:p>
          <a:p>
            <a:endParaRPr lang="nb-NO" dirty="0">
              <a:ea typeface="Calibri"/>
              <a:cs typeface="Calibri"/>
            </a:endParaRPr>
          </a:p>
          <a:p>
            <a:endParaRPr lang="nb-NO" dirty="0">
              <a:ea typeface="Calibri"/>
              <a:cs typeface="Calibri"/>
            </a:endParaRPr>
          </a:p>
        </p:txBody>
      </p:sp>
      <p:sp>
        <p:nvSpPr>
          <p:cNvPr id="4" name="Plasshaldar for lysbiletnummer 3"/>
          <p:cNvSpPr>
            <a:spLocks noGrp="1"/>
          </p:cNvSpPr>
          <p:nvPr>
            <p:ph type="sldNum" sz="quarter" idx="5"/>
          </p:nvPr>
        </p:nvSpPr>
        <p:spPr/>
        <p:txBody>
          <a:bodyPr/>
          <a:lstStyle/>
          <a:p>
            <a:fld id="{DC0F84D7-FD61-4A2A-8855-58B34A8CB1E8}" type="slidenum">
              <a:rPr lang="nb-NO" smtClean="0"/>
              <a:t>8</a:t>
            </a:fld>
            <a:endParaRPr lang="nb-NO"/>
          </a:p>
        </p:txBody>
      </p:sp>
    </p:spTree>
    <p:extLst>
      <p:ext uri="{BB962C8B-B14F-4D97-AF65-F5344CB8AC3E}">
        <p14:creationId xmlns:p14="http://schemas.microsoft.com/office/powerpoint/2010/main" val="262898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a:solidFill>
                  <a:schemeClr val="tx1"/>
                </a:solidFill>
                <a:effectLst/>
                <a:latin typeface="+mn-lt"/>
                <a:ea typeface="+mn-ea"/>
                <a:cs typeface="+mn-cs"/>
              </a:rPr>
              <a:t>I dette arbeidet har FHI ansvaret med å skrive </a:t>
            </a:r>
            <a:r>
              <a:rPr lang="nb-NO" sz="1200" b="1" i="0" kern="1200" dirty="0">
                <a:solidFill>
                  <a:schemeClr val="tx1"/>
                </a:solidFill>
                <a:effectLst/>
                <a:latin typeface="+mn-lt"/>
                <a:ea typeface="+mn-ea"/>
                <a:cs typeface="+mn-cs"/>
              </a:rPr>
              <a:t>forskningsomtale</a:t>
            </a:r>
            <a:r>
              <a:rPr lang="nb-NO" sz="1200" b="0" i="0" kern="1200" dirty="0">
                <a:solidFill>
                  <a:schemeClr val="tx1"/>
                </a:solidFill>
                <a:effectLst/>
                <a:latin typeface="+mn-lt"/>
                <a:ea typeface="+mn-ea"/>
                <a:cs typeface="+mn-cs"/>
              </a:rPr>
              <a:t>.</a:t>
            </a:r>
            <a:endParaRPr lang="nb-NO" sz="1200" b="0" i="0" kern="1200" dirty="0">
              <a:solidFill>
                <a:schemeClr val="tx1"/>
              </a:solidFill>
              <a:effectLst/>
              <a:latin typeface="+mn-lt"/>
              <a:ea typeface="Calibri"/>
              <a:cs typeface="Calibri"/>
            </a:endParaRPr>
          </a:p>
          <a:p>
            <a:r>
              <a:rPr lang="nb-NO" sz="1200" b="0" i="0" kern="1200" dirty="0">
                <a:solidFill>
                  <a:schemeClr val="tx1"/>
                </a:solidFill>
                <a:effectLst/>
                <a:latin typeface="+mn-lt"/>
                <a:ea typeface="+mn-ea"/>
                <a:cs typeface="+mn-cs"/>
              </a:rPr>
              <a:t>Dette er ei tosiders beskrivelse av ei systematisk oversikt, inkludert ei vurdering av tillit til resultata samt tilleggsopplysninger som er relevante for norske forhold.</a:t>
            </a:r>
            <a:endParaRPr lang="nb-NO" sz="1200" b="0" i="0" kern="1200" dirty="0">
              <a:solidFill>
                <a:schemeClr val="tx1"/>
              </a:solidFill>
              <a:effectLst/>
              <a:latin typeface="+mn-lt"/>
              <a:ea typeface="Calibri"/>
              <a:cs typeface="Calibri"/>
            </a:endParaRP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I en mini-metodevurdering </a:t>
            </a:r>
            <a:r>
              <a:rPr lang="nb-NO" dirty="0"/>
              <a:t>velg </a:t>
            </a:r>
            <a:r>
              <a:rPr lang="nb-NO" dirty="0" err="1"/>
              <a:t>ein</a:t>
            </a:r>
            <a:r>
              <a:rPr lang="nb-NO" dirty="0"/>
              <a:t> ut ei</a:t>
            </a:r>
            <a:r>
              <a:rPr lang="nb-NO" sz="1200" b="0" i="0" kern="1200" dirty="0">
                <a:solidFill>
                  <a:schemeClr val="tx1"/>
                </a:solidFill>
                <a:effectLst/>
                <a:latin typeface="+mn-lt"/>
                <a:ea typeface="+mn-ea"/>
                <a:cs typeface="+mn-cs"/>
              </a:rPr>
              <a:t> eller </a:t>
            </a:r>
            <a:r>
              <a:rPr lang="nb-NO" dirty="0" err="1"/>
              <a:t>fleire</a:t>
            </a:r>
            <a:r>
              <a:rPr lang="nb-NO" sz="1200" b="0" i="0" kern="1200" dirty="0">
                <a:solidFill>
                  <a:schemeClr val="tx1"/>
                </a:solidFill>
                <a:effectLst/>
                <a:latin typeface="+mn-lt"/>
                <a:ea typeface="+mn-ea"/>
                <a:cs typeface="+mn-cs"/>
              </a:rPr>
              <a:t> systematiske oversikter som omhandler tiltaket. </a:t>
            </a:r>
            <a:r>
              <a:rPr lang="nb-NO" dirty="0"/>
              <a:t>Ei</a:t>
            </a:r>
            <a:r>
              <a:rPr lang="nb-NO" sz="1200" b="0" i="0" kern="1200" dirty="0">
                <a:solidFill>
                  <a:schemeClr val="tx1"/>
                </a:solidFill>
                <a:effectLst/>
                <a:latin typeface="+mn-lt"/>
                <a:ea typeface="+mn-ea"/>
                <a:cs typeface="+mn-cs"/>
              </a:rPr>
              <a:t> systematisk oversikt </a:t>
            </a:r>
            <a:r>
              <a:rPr lang="nb-NO" dirty="0" err="1"/>
              <a:t>utgjer</a:t>
            </a:r>
            <a:r>
              <a:rPr lang="nb-NO" sz="1200" b="0" i="0" kern="1200" dirty="0">
                <a:solidFill>
                  <a:schemeClr val="tx1"/>
                </a:solidFill>
                <a:effectLst/>
                <a:latin typeface="+mn-lt"/>
                <a:ea typeface="+mn-ea"/>
                <a:cs typeface="+mn-cs"/>
              </a:rPr>
              <a:t> det forskningsbaserte grunnlaget for denne </a:t>
            </a:r>
            <a:r>
              <a:rPr lang="nb-NO" dirty="0"/>
              <a:t>mini-metodevurderinga</a:t>
            </a:r>
            <a:r>
              <a:rPr lang="nb-NO" sz="1200" b="0" i="0" kern="1200" dirty="0">
                <a:solidFill>
                  <a:schemeClr val="tx1"/>
                </a:solidFill>
                <a:effectLst/>
                <a:latin typeface="+mn-lt"/>
                <a:ea typeface="+mn-ea"/>
                <a:cs typeface="+mn-cs"/>
              </a:rPr>
              <a:t>.</a:t>
            </a:r>
            <a:endParaRPr lang="nb-NO" sz="1200" b="0" i="0" kern="1200" dirty="0">
              <a:solidFill>
                <a:schemeClr val="tx1"/>
              </a:solidFill>
              <a:effectLst/>
              <a:latin typeface="+mn-lt"/>
              <a:ea typeface="Calibri"/>
              <a:cs typeface="Calibri"/>
            </a:endParaRPr>
          </a:p>
          <a:p>
            <a:endParaRPr lang="en-US" dirty="0">
              <a:ea typeface="Calibri"/>
              <a:cs typeface="Calibri"/>
            </a:endParaRPr>
          </a:p>
          <a:p>
            <a:r>
              <a:rPr lang="nb-NO" dirty="0"/>
              <a:t>Den systematiske oversikten vurderte om nattlig digitalt tilsyn sammenlignet med fysisk tilsyn eller fravær av tilsyn påvirker helserelaterte utfall som skader, vandring, livskvalitet og opplevd trygghet, arbeidsbyrde for ansatte og gir økonomiske konsekvenser. </a:t>
            </a:r>
            <a:endParaRPr lang="nb-NO" dirty="0">
              <a:ea typeface="Calibri"/>
              <a:cs typeface="Calibri"/>
            </a:endParaRPr>
          </a:p>
          <a:p>
            <a:r>
              <a:rPr lang="nb-NO" dirty="0"/>
              <a:t>Deltakerne var eldre personer med funksjonsnedsettelse og deres omsorgspersoner. </a:t>
            </a:r>
            <a:endParaRPr lang="nb-NO" dirty="0">
              <a:ea typeface="Calibri"/>
              <a:cs typeface="Calibri"/>
            </a:endParaRPr>
          </a:p>
          <a:p>
            <a:endParaRPr lang="nb-NO" dirty="0"/>
          </a:p>
          <a:p>
            <a:r>
              <a:rPr lang="nb-NO" dirty="0"/>
              <a:t>Resultatene viser at</a:t>
            </a:r>
            <a:endParaRPr lang="nb-NO" dirty="0">
              <a:ea typeface="Calibri"/>
              <a:cs typeface="Calibri"/>
            </a:endParaRPr>
          </a:p>
          <a:p>
            <a:r>
              <a:rPr lang="nb-NO" dirty="0"/>
              <a:t> • digitalt tilsyn gir muligens ikke noen forskjell i uønskede hendelser og skader blant de eldre, sammenlignet med fysiske eller fravær av tilsyn </a:t>
            </a:r>
            <a:endParaRPr lang="nb-NO" dirty="0">
              <a:ea typeface="Calibri"/>
              <a:cs typeface="Calibri"/>
            </a:endParaRPr>
          </a:p>
          <a:p>
            <a:r>
              <a:rPr lang="nb-NO" dirty="0"/>
              <a:t> • det er usikkert om digitalt tilsyn endrer arbeidsbyrde, bekymring eller arbeidseffektivitet og prosesser for de ansatte, sammenlignet med fysiske eller fravær av tilsyn</a:t>
            </a:r>
            <a:endParaRPr lang="nb-NO" dirty="0">
              <a:ea typeface="Calibri"/>
              <a:cs typeface="Calibri"/>
            </a:endParaRPr>
          </a:p>
          <a:p>
            <a:r>
              <a:rPr lang="nb-NO" dirty="0"/>
              <a:t> • det er usikkert om digitalt tilsyn endrer livskvalitet eller følelsesmessig velvære for eldre personer, sammenlignet med fysiske tilsyn </a:t>
            </a:r>
            <a:endParaRPr lang="nb-NO" dirty="0">
              <a:ea typeface="Calibri"/>
              <a:cs typeface="Calibri"/>
            </a:endParaRPr>
          </a:p>
          <a:p>
            <a:r>
              <a:rPr lang="nb-NO" dirty="0"/>
              <a:t> • En studie rapporterer en 15 % reduksjon i kostnader ved digitalt tilsyn, sammenlignet med fysiske tilsyn </a:t>
            </a:r>
            <a:endParaRPr lang="nb-NO" dirty="0">
              <a:ea typeface="Calibri"/>
              <a:cs typeface="Calibri"/>
            </a:endParaRPr>
          </a:p>
          <a:p>
            <a:r>
              <a:rPr lang="nb-NO" dirty="0"/>
              <a:t>Tilliten til resultatene er lav og svært lav på grunn av studiedesign, metodiske begrensninger og få deltakere i de inkluderte studiene.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C0F84D7-FD61-4A2A-8855-58B34A8CB1E8}" type="slidenum">
              <a:rPr lang="en-US"/>
              <a:t>9</a:t>
            </a:fld>
            <a:endParaRPr lang="en-US"/>
          </a:p>
        </p:txBody>
      </p:sp>
    </p:spTree>
    <p:extLst>
      <p:ext uri="{BB962C8B-B14F-4D97-AF65-F5344CB8AC3E}">
        <p14:creationId xmlns:p14="http://schemas.microsoft.com/office/powerpoint/2010/main" val="344645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47DCB6F8-99DA-9762-4518-BB7EF34EB05F}"/>
            </a:ext>
          </a:extLst>
        </p:cNvPr>
        <p:cNvGrpSpPr/>
        <p:nvPr/>
      </p:nvGrpSpPr>
      <p:grpSpPr>
        <a:xfrm>
          <a:off x="0" y="0"/>
          <a:ext cx="0" cy="0"/>
          <a:chOff x="0" y="0"/>
          <a:chExt cx="0" cy="0"/>
        </a:xfrm>
      </p:grpSpPr>
      <p:sp>
        <p:nvSpPr>
          <p:cNvPr id="108" name="Google Shape;108;g21a5cafa9ce_0_164:notes">
            <a:extLst>
              <a:ext uri="{FF2B5EF4-FFF2-40B4-BE49-F238E27FC236}">
                <a16:creationId xmlns:a16="http://schemas.microsoft.com/office/drawing/2014/main" id="{8FBF2BFC-282B-8053-F2A9-1AE7B0B4E7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1a5cafa9ce_0_164:notes">
            <a:extLst>
              <a:ext uri="{FF2B5EF4-FFF2-40B4-BE49-F238E27FC236}">
                <a16:creationId xmlns:a16="http://schemas.microsoft.com/office/drawing/2014/main" id="{F4426EA5-7DD6-F07D-D9C2-C558F60F40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934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16" name="Bilde 15" descr="Et bilde som inneholder utendørs, sky, himmel, landskap&#10;&#10;Automatisk generert beskrivelse">
            <a:extLst>
              <a:ext uri="{FF2B5EF4-FFF2-40B4-BE49-F238E27FC236}">
                <a16:creationId xmlns:a16="http://schemas.microsoft.com/office/drawing/2014/main" id="{2775FAE5-798F-86E4-4B1E-B4ABE04D4918}"/>
              </a:ext>
            </a:extLst>
          </p:cNvPr>
          <p:cNvPicPr>
            <a:picLocks noChangeAspect="1"/>
          </p:cNvPicPr>
          <p:nvPr userDrawn="1"/>
        </p:nvPicPr>
        <p:blipFill rotWithShape="1">
          <a:blip r:embed="rId2"/>
          <a:srcRect l="12235"/>
          <a:stretch/>
        </p:blipFill>
        <p:spPr>
          <a:xfrm>
            <a:off x="-1" y="-1"/>
            <a:ext cx="8936202" cy="6787979"/>
          </a:xfrm>
          <a:prstGeom prst="rect">
            <a:avLst/>
          </a:prstGeom>
        </p:spPr>
      </p:pic>
      <p:sp>
        <p:nvSpPr>
          <p:cNvPr id="4" name="Plassholder for dato 3">
            <a:extLst>
              <a:ext uri="{FF2B5EF4-FFF2-40B4-BE49-F238E27FC236}">
                <a16:creationId xmlns:a16="http://schemas.microsoft.com/office/drawing/2014/main" id="{6136FE6E-1792-DDDC-1066-4FB53FC8C174}"/>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6DD716C-05FF-1B8B-EEE6-097C08A0011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36A3A368-CAE4-77EF-4BA3-A45524764589}"/>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pic>
        <p:nvPicPr>
          <p:cNvPr id="8" name="Bilde 7" descr="Et bilde som inneholder skjermbilde, blå&#10;&#10;Automatisk generert beskrivelse">
            <a:extLst>
              <a:ext uri="{FF2B5EF4-FFF2-40B4-BE49-F238E27FC236}">
                <a16:creationId xmlns:a16="http://schemas.microsoft.com/office/drawing/2014/main" id="{2177BA49-C956-8CA2-22B2-E3C71D640051}"/>
              </a:ext>
            </a:extLst>
          </p:cNvPr>
          <p:cNvPicPr>
            <a:picLocks noChangeAspect="1"/>
          </p:cNvPicPr>
          <p:nvPr userDrawn="1"/>
        </p:nvPicPr>
        <p:blipFill>
          <a:blip r:embed="rId3"/>
          <a:stretch>
            <a:fillRect/>
          </a:stretch>
        </p:blipFill>
        <p:spPr>
          <a:xfrm>
            <a:off x="7323667" y="0"/>
            <a:ext cx="4868333" cy="6858000"/>
          </a:xfrm>
          <a:prstGeom prst="rect">
            <a:avLst/>
          </a:prstGeom>
        </p:spPr>
      </p:pic>
      <p:pic>
        <p:nvPicPr>
          <p:cNvPr id="10" name="Bilde 9" descr="Et bilde som inneholder Grafikk&#10;&#10;Automatisk generert beskrivelse">
            <a:extLst>
              <a:ext uri="{FF2B5EF4-FFF2-40B4-BE49-F238E27FC236}">
                <a16:creationId xmlns:a16="http://schemas.microsoft.com/office/drawing/2014/main" id="{DFBCDA35-687F-ED50-865E-A7C2C75724CE}"/>
              </a:ext>
            </a:extLst>
          </p:cNvPr>
          <p:cNvPicPr>
            <a:picLocks noChangeAspect="1"/>
          </p:cNvPicPr>
          <p:nvPr userDrawn="1"/>
        </p:nvPicPr>
        <p:blipFill>
          <a:blip r:embed="rId4"/>
          <a:stretch>
            <a:fillRect/>
          </a:stretch>
        </p:blipFill>
        <p:spPr>
          <a:xfrm>
            <a:off x="-1" y="4234071"/>
            <a:ext cx="12228027" cy="2623930"/>
          </a:xfrm>
          <a:prstGeom prst="rect">
            <a:avLst/>
          </a:prstGeom>
        </p:spPr>
      </p:pic>
      <p:pic>
        <p:nvPicPr>
          <p:cNvPr id="12" name="Bilde 11" descr="Et bilde som inneholder kreativitet&#10;&#10;Automatisk generert beskrivelse">
            <a:extLst>
              <a:ext uri="{FF2B5EF4-FFF2-40B4-BE49-F238E27FC236}">
                <a16:creationId xmlns:a16="http://schemas.microsoft.com/office/drawing/2014/main" id="{3DA58F8E-09AD-6E6A-566E-0B40DD34C5FB}"/>
              </a:ext>
            </a:extLst>
          </p:cNvPr>
          <p:cNvPicPr>
            <a:picLocks noChangeAspect="1"/>
          </p:cNvPicPr>
          <p:nvPr userDrawn="1"/>
        </p:nvPicPr>
        <p:blipFill>
          <a:blip r:embed="rId5"/>
          <a:stretch>
            <a:fillRect/>
          </a:stretch>
        </p:blipFill>
        <p:spPr>
          <a:xfrm>
            <a:off x="5370444" y="848907"/>
            <a:ext cx="6480312" cy="3069148"/>
          </a:xfrm>
          <a:prstGeom prst="rect">
            <a:avLst/>
          </a:prstGeom>
        </p:spPr>
      </p:pic>
      <p:sp>
        <p:nvSpPr>
          <p:cNvPr id="2" name="Tittel 1">
            <a:extLst>
              <a:ext uri="{FF2B5EF4-FFF2-40B4-BE49-F238E27FC236}">
                <a16:creationId xmlns:a16="http://schemas.microsoft.com/office/drawing/2014/main" id="{ABD45833-43BA-8922-2F8A-2E30AECC6262}"/>
              </a:ext>
            </a:extLst>
          </p:cNvPr>
          <p:cNvSpPr>
            <a:spLocks noGrp="1"/>
          </p:cNvSpPr>
          <p:nvPr>
            <p:ph type="ctrTitle"/>
          </p:nvPr>
        </p:nvSpPr>
        <p:spPr>
          <a:xfrm>
            <a:off x="5774418" y="1813874"/>
            <a:ext cx="5672363" cy="1508126"/>
          </a:xfrm>
        </p:spPr>
        <p:txBody>
          <a:bodyPr anchor="b"/>
          <a:lstStyle>
            <a:lvl1pPr algn="ctr">
              <a:defRPr sz="6000">
                <a:solidFill>
                  <a:schemeClr val="bg1"/>
                </a:solidFill>
                <a:latin typeface="Calibri" panose="020F0502020204030204" pitchFamily="34" charset="0"/>
                <a:cs typeface="Calibri" panose="020F0502020204030204" pitchFamily="34" charset="0"/>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539EBC25-80F2-8811-8ED3-227D2299FFB1}"/>
              </a:ext>
            </a:extLst>
          </p:cNvPr>
          <p:cNvSpPr>
            <a:spLocks noGrp="1"/>
          </p:cNvSpPr>
          <p:nvPr>
            <p:ph type="subTitle" idx="1"/>
          </p:nvPr>
        </p:nvSpPr>
        <p:spPr>
          <a:xfrm>
            <a:off x="7906578" y="3739927"/>
            <a:ext cx="4114800" cy="819716"/>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4" name="Bilde 13" descr="Et bilde som inneholder Font, Grafikk, logo, tekst&#10;&#10;Automatisk generert beskrivelse">
            <a:extLst>
              <a:ext uri="{FF2B5EF4-FFF2-40B4-BE49-F238E27FC236}">
                <a16:creationId xmlns:a16="http://schemas.microsoft.com/office/drawing/2014/main" id="{2EFEA7B1-D572-D2EA-965F-13EE9B769AE4}"/>
              </a:ext>
            </a:extLst>
          </p:cNvPr>
          <p:cNvPicPr>
            <a:picLocks noChangeAspect="1"/>
          </p:cNvPicPr>
          <p:nvPr userDrawn="1"/>
        </p:nvPicPr>
        <p:blipFill>
          <a:blip r:embed="rId6"/>
          <a:stretch>
            <a:fillRect/>
          </a:stretch>
        </p:blipFill>
        <p:spPr>
          <a:xfrm>
            <a:off x="547816" y="5885708"/>
            <a:ext cx="2844531" cy="466187"/>
          </a:xfrm>
          <a:prstGeom prst="rect">
            <a:avLst/>
          </a:prstGeom>
        </p:spPr>
      </p:pic>
    </p:spTree>
    <p:extLst>
      <p:ext uri="{BB962C8B-B14F-4D97-AF65-F5344CB8AC3E}">
        <p14:creationId xmlns:p14="http://schemas.microsoft.com/office/powerpoint/2010/main" val="69926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tel og innhold">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0497409F-4B8F-9659-0F51-9DE2C84C3336}"/>
              </a:ext>
            </a:extLst>
          </p:cNvPr>
          <p:cNvSpPr>
            <a:spLocks noGrp="1"/>
          </p:cNvSpPr>
          <p:nvPr>
            <p:ph type="pic" idx="13"/>
          </p:nvPr>
        </p:nvSpPr>
        <p:spPr>
          <a:xfrm>
            <a:off x="-1" y="0"/>
            <a:ext cx="8569569"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pic>
        <p:nvPicPr>
          <p:cNvPr id="13" name="Bilde 12" descr="Et bilde som inneholder Font, Grafikk, logo, tekst&#10;&#10;Automatisk generert beskrivelse">
            <a:extLst>
              <a:ext uri="{FF2B5EF4-FFF2-40B4-BE49-F238E27FC236}">
                <a16:creationId xmlns:a16="http://schemas.microsoft.com/office/drawing/2014/main" id="{FEF4C99B-7825-6F8A-862A-E092D536643E}"/>
              </a:ext>
            </a:extLst>
          </p:cNvPr>
          <p:cNvPicPr>
            <a:picLocks noChangeAspect="1"/>
          </p:cNvPicPr>
          <p:nvPr userDrawn="1"/>
        </p:nvPicPr>
        <p:blipFill>
          <a:blip r:embed="rId2"/>
          <a:stretch>
            <a:fillRect/>
          </a:stretch>
        </p:blipFill>
        <p:spPr>
          <a:xfrm>
            <a:off x="440119" y="6078379"/>
            <a:ext cx="2286001" cy="374650"/>
          </a:xfrm>
          <a:prstGeom prst="rect">
            <a:avLst/>
          </a:prstGeom>
        </p:spPr>
      </p:pic>
      <p:pic>
        <p:nvPicPr>
          <p:cNvPr id="3" name="Bilde 2" descr="Et bilde som inneholder skjermbilde, blå&#10;&#10;Automatisk generert beskrivelse">
            <a:extLst>
              <a:ext uri="{FF2B5EF4-FFF2-40B4-BE49-F238E27FC236}">
                <a16:creationId xmlns:a16="http://schemas.microsoft.com/office/drawing/2014/main" id="{DEB40F8A-DFF3-6B3B-EAD7-6187934081FC}"/>
              </a:ext>
            </a:extLst>
          </p:cNvPr>
          <p:cNvPicPr>
            <a:picLocks noChangeAspect="1"/>
          </p:cNvPicPr>
          <p:nvPr userDrawn="1"/>
        </p:nvPicPr>
        <p:blipFill>
          <a:blip r:embed="rId3"/>
          <a:stretch>
            <a:fillRect/>
          </a:stretch>
        </p:blipFill>
        <p:spPr>
          <a:xfrm>
            <a:off x="7323667" y="0"/>
            <a:ext cx="4868333" cy="6858000"/>
          </a:xfrm>
          <a:prstGeom prst="rect">
            <a:avLst/>
          </a:prstGeom>
        </p:spPr>
      </p:pic>
      <p:pic>
        <p:nvPicPr>
          <p:cNvPr id="11" name="Bilde 10" descr="Et bilde som inneholder kreativitet&#10;&#10;Automatisk generert beskrivelse med middels konfidens">
            <a:extLst>
              <a:ext uri="{FF2B5EF4-FFF2-40B4-BE49-F238E27FC236}">
                <a16:creationId xmlns:a16="http://schemas.microsoft.com/office/drawing/2014/main" id="{C6533A39-477E-7F46-AE90-BA9C4BF459E6}"/>
              </a:ext>
            </a:extLst>
          </p:cNvPr>
          <p:cNvPicPr>
            <a:picLocks noChangeAspect="1"/>
          </p:cNvPicPr>
          <p:nvPr userDrawn="1"/>
        </p:nvPicPr>
        <p:blipFill>
          <a:blip r:embed="rId4"/>
          <a:stretch>
            <a:fillRect/>
          </a:stretch>
        </p:blipFill>
        <p:spPr>
          <a:xfrm>
            <a:off x="592518" y="1056797"/>
            <a:ext cx="8441815" cy="4298593"/>
          </a:xfrm>
          <a:prstGeom prst="rect">
            <a:avLst/>
          </a:prstGeom>
        </p:spPr>
      </p:pic>
      <p:sp>
        <p:nvSpPr>
          <p:cNvPr id="12" name="Tittel 1">
            <a:extLst>
              <a:ext uri="{FF2B5EF4-FFF2-40B4-BE49-F238E27FC236}">
                <a16:creationId xmlns:a16="http://schemas.microsoft.com/office/drawing/2014/main" id="{7E697EBB-760A-5EB1-F37C-88724FB34BA9}"/>
              </a:ext>
            </a:extLst>
          </p:cNvPr>
          <p:cNvSpPr txBox="1">
            <a:spLocks/>
          </p:cNvSpPr>
          <p:nvPr userDrawn="1"/>
        </p:nvSpPr>
        <p:spPr>
          <a:xfrm>
            <a:off x="1292529" y="2141315"/>
            <a:ext cx="7393484" cy="2733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B53441"/>
                </a:solidFill>
                <a:latin typeface="Calibri" panose="020F0502020204030204" pitchFamily="34" charset="0"/>
                <a:ea typeface="+mj-ea"/>
                <a:cs typeface="Calibri" panose="020F0502020204030204" pitchFamily="34" charset="0"/>
              </a:defRPr>
            </a:lvl1pPr>
          </a:lstStyle>
          <a:p>
            <a:pPr algn="ctr"/>
            <a:r>
              <a:rPr lang="nb-NO" sz="6000" b="1" dirty="0">
                <a:solidFill>
                  <a:schemeClr val="bg1"/>
                </a:solidFill>
              </a:rPr>
              <a:t>Klikk for å redigere tittelstil</a:t>
            </a:r>
          </a:p>
        </p:txBody>
      </p:sp>
    </p:spTree>
    <p:extLst>
      <p:ext uri="{BB962C8B-B14F-4D97-AF65-F5344CB8AC3E}">
        <p14:creationId xmlns:p14="http://schemas.microsoft.com/office/powerpoint/2010/main" val="5691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tel og innho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18A9AE-5E9E-9DDD-6C3C-4BBD3AF767D5}"/>
              </a:ext>
            </a:extLst>
          </p:cNvPr>
          <p:cNvSpPr/>
          <p:nvPr userDrawn="1"/>
        </p:nvSpPr>
        <p:spPr>
          <a:xfrm>
            <a:off x="0" y="0"/>
            <a:ext cx="12192000" cy="6858000"/>
          </a:xfrm>
          <a:prstGeom prst="rect">
            <a:avLst/>
          </a:prstGeom>
          <a:solidFill>
            <a:srgbClr val="66C0B8">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p:txBody>
          <a:bodyPr/>
          <a:lstStyle>
            <a:lvl1pPr>
              <a:defRPr>
                <a:solidFill>
                  <a:srgbClr val="D06843"/>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21E435-706E-62AA-6E94-EA513C4EA93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12225DB-0A1C-AD25-CAB6-EEB51477F50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E6C1AF7E-E6C9-7952-65EC-452C564FBC8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pic>
        <p:nvPicPr>
          <p:cNvPr id="9" name="Bilde 8">
            <a:extLst>
              <a:ext uri="{FF2B5EF4-FFF2-40B4-BE49-F238E27FC236}">
                <a16:creationId xmlns:a16="http://schemas.microsoft.com/office/drawing/2014/main" id="{3B852C62-1600-B7D3-1FC2-1CE9379CBBE8}"/>
              </a:ext>
            </a:extLst>
          </p:cNvPr>
          <p:cNvPicPr>
            <a:picLocks noChangeAspect="1"/>
          </p:cNvPicPr>
          <p:nvPr userDrawn="1"/>
        </p:nvPicPr>
        <p:blipFill>
          <a:blip r:embed="rId2"/>
          <a:stretch>
            <a:fillRect/>
          </a:stretch>
        </p:blipFill>
        <p:spPr>
          <a:xfrm>
            <a:off x="-1" y="4238369"/>
            <a:ext cx="12207997" cy="2619632"/>
          </a:xfrm>
          <a:prstGeom prst="rect">
            <a:avLst/>
          </a:prstGeom>
        </p:spPr>
      </p:pic>
      <p:pic>
        <p:nvPicPr>
          <p:cNvPr id="10" name="Bilde 9" descr="Et bilde som inneholder Font, Grafikk, logo, tekst&#10;&#10;Automatisk generert beskrivelse">
            <a:extLst>
              <a:ext uri="{FF2B5EF4-FFF2-40B4-BE49-F238E27FC236}">
                <a16:creationId xmlns:a16="http://schemas.microsoft.com/office/drawing/2014/main" id="{F64214E5-58A0-30C9-57D5-49092B95060C}"/>
              </a:ext>
            </a:extLst>
          </p:cNvPr>
          <p:cNvPicPr>
            <a:picLocks noChangeAspect="1"/>
          </p:cNvPicPr>
          <p:nvPr userDrawn="1"/>
        </p:nvPicPr>
        <p:blipFill>
          <a:blip r:embed="rId3"/>
          <a:stretch>
            <a:fillRect/>
          </a:stretch>
        </p:blipFill>
        <p:spPr>
          <a:xfrm>
            <a:off x="547816" y="5885708"/>
            <a:ext cx="2844531" cy="466187"/>
          </a:xfrm>
          <a:prstGeom prst="rect">
            <a:avLst/>
          </a:prstGeom>
        </p:spPr>
      </p:pic>
    </p:spTree>
    <p:extLst>
      <p:ext uri="{BB962C8B-B14F-4D97-AF65-F5344CB8AC3E}">
        <p14:creationId xmlns:p14="http://schemas.microsoft.com/office/powerpoint/2010/main" val="350193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21E435-706E-62AA-6E94-EA513C4EA93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12225DB-0A1C-AD25-CAB6-EEB51477F50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E6C1AF7E-E6C9-7952-65EC-452C564FBC8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3722933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405B-9DEE-4461-A5FA-AB346CA0821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20225DF-0970-F429-23EE-600647E512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F84DACA-456A-8859-FC2F-E9E0187D1966}"/>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B27D1033-1717-E4D1-3E88-6695AE6DE6D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4F803F1A-885D-ED16-2211-C394BF53F85F}"/>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1944107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1C85E6-D517-2127-836B-B7EE48E4EC1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E65921-B125-E7CB-79F1-D0BDCD22B2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70F1FB4-5139-29E0-2487-97DBD6D140D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9B90A9B-C92A-15A2-512D-4B55BDAF7F87}"/>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6" name="Plassholder for bunntekst 5">
            <a:extLst>
              <a:ext uri="{FF2B5EF4-FFF2-40B4-BE49-F238E27FC236}">
                <a16:creationId xmlns:a16="http://schemas.microsoft.com/office/drawing/2014/main" id="{B42EAAA8-AAC8-9C84-7734-C7B6CD35FAF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726A0E4A-687D-8B2F-209A-74FEA26CF96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2615988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8D73E1-73BA-F37B-0E36-5B1D59352E9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0327F7B-DAB8-5A0D-3607-93381848B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8FEBF91-37A3-D0E6-0C9A-96627FF5617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DC919B9-C27E-3C6E-B363-BBDFB0A5A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387FD40-C7EC-5453-94D8-F9889D87A39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94B2EFD-C88F-C12F-DE1E-A10433C0C958}"/>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8" name="Plassholder for bunntekst 7">
            <a:extLst>
              <a:ext uri="{FF2B5EF4-FFF2-40B4-BE49-F238E27FC236}">
                <a16:creationId xmlns:a16="http://schemas.microsoft.com/office/drawing/2014/main" id="{42D637C5-1221-803D-3F72-DDFB0238DDF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a:extLst>
              <a:ext uri="{FF2B5EF4-FFF2-40B4-BE49-F238E27FC236}">
                <a16:creationId xmlns:a16="http://schemas.microsoft.com/office/drawing/2014/main" id="{B6CF2D04-6B42-64C2-FEDA-DA976751C623}"/>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726951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564CFB-3133-4EAC-66C1-575BD30AE13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5FD310B-E3E8-458C-F78B-3108E5506272}"/>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4" name="Plassholder for bunntekst 3">
            <a:extLst>
              <a:ext uri="{FF2B5EF4-FFF2-40B4-BE49-F238E27FC236}">
                <a16:creationId xmlns:a16="http://schemas.microsoft.com/office/drawing/2014/main" id="{3EF59F68-2EF9-F50B-29F7-FA3A627FD21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AB94F365-6CB4-7138-D548-17259EF07858}"/>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1665703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57420D5-EB53-DF29-86EF-AB846BC7E467}"/>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3" name="Plassholder for bunntekst 2">
            <a:extLst>
              <a:ext uri="{FF2B5EF4-FFF2-40B4-BE49-F238E27FC236}">
                <a16:creationId xmlns:a16="http://schemas.microsoft.com/office/drawing/2014/main" id="{69EB04C9-DDDD-3F40-65BE-5C219F7B3084}"/>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A4971BD5-1329-E8A4-D482-8353522230E7}"/>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2046006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42742B-5BB4-54BE-F5A5-508B099573D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A31C693-B7E5-85F0-1C38-12B7DDE0E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46BB2AE-4F28-ACB0-94BB-D1194246C5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9EC95A6-ABCB-CC35-F406-D3F5B989867D}"/>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6" name="Plassholder for bunntekst 5">
            <a:extLst>
              <a:ext uri="{FF2B5EF4-FFF2-40B4-BE49-F238E27FC236}">
                <a16:creationId xmlns:a16="http://schemas.microsoft.com/office/drawing/2014/main" id="{524882EF-83F8-48CF-D7FC-16F1EB1D905E}"/>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EC8C70A9-E203-10C7-0C2F-6395A62311FB}"/>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259918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AA4976-4C48-29BD-B512-739CF4AA95D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32EE366-FD14-AF3C-A0A1-9B29823B8F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01DF49D9-E0DA-AE84-95FC-9084319B5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024751A-C012-BCC0-5BE8-427C6795762F}"/>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6" name="Plassholder for bunntekst 5">
            <a:extLst>
              <a:ext uri="{FF2B5EF4-FFF2-40B4-BE49-F238E27FC236}">
                <a16:creationId xmlns:a16="http://schemas.microsoft.com/office/drawing/2014/main" id="{0DB6B749-A1F3-B0A3-5263-16B942727E5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5AD07C81-D7EB-B25D-ACF8-ECACF63192D8}"/>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72963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p:txBody>
          <a:bodyPr/>
          <a:lstStyle>
            <a:lvl1pPr>
              <a:defRPr>
                <a:solidFill>
                  <a:srgbClr val="B5344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21E435-706E-62AA-6E94-EA513C4EA93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12225DB-0A1C-AD25-CAB6-EEB51477F50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E6C1AF7E-E6C9-7952-65EC-452C564FBC8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pic>
        <p:nvPicPr>
          <p:cNvPr id="8" name="Bilde 7">
            <a:extLst>
              <a:ext uri="{FF2B5EF4-FFF2-40B4-BE49-F238E27FC236}">
                <a16:creationId xmlns:a16="http://schemas.microsoft.com/office/drawing/2014/main" id="{3847289E-FD0B-EF7B-9FF0-CFCCAD7DFCB7}"/>
              </a:ext>
            </a:extLst>
          </p:cNvPr>
          <p:cNvPicPr>
            <a:picLocks noChangeAspect="1"/>
          </p:cNvPicPr>
          <p:nvPr userDrawn="1"/>
        </p:nvPicPr>
        <p:blipFill>
          <a:blip r:embed="rId2"/>
          <a:stretch>
            <a:fillRect/>
          </a:stretch>
        </p:blipFill>
        <p:spPr>
          <a:xfrm>
            <a:off x="-1" y="4238369"/>
            <a:ext cx="12207997" cy="2619632"/>
          </a:xfrm>
          <a:prstGeom prst="rect">
            <a:avLst/>
          </a:prstGeom>
        </p:spPr>
      </p:pic>
      <p:pic>
        <p:nvPicPr>
          <p:cNvPr id="9" name="Bilde 8" descr="Et bilde som inneholder Font, Grafikk, logo, tekst&#10;&#10;Automatisk generert beskrivelse">
            <a:extLst>
              <a:ext uri="{FF2B5EF4-FFF2-40B4-BE49-F238E27FC236}">
                <a16:creationId xmlns:a16="http://schemas.microsoft.com/office/drawing/2014/main" id="{C2CCDFF8-27E3-EBCA-334E-E559403745D3}"/>
              </a:ext>
            </a:extLst>
          </p:cNvPr>
          <p:cNvPicPr>
            <a:picLocks noChangeAspect="1"/>
          </p:cNvPicPr>
          <p:nvPr userDrawn="1"/>
        </p:nvPicPr>
        <p:blipFill>
          <a:blip r:embed="rId3"/>
          <a:stretch>
            <a:fillRect/>
          </a:stretch>
        </p:blipFill>
        <p:spPr>
          <a:xfrm>
            <a:off x="547816" y="5885708"/>
            <a:ext cx="2844531" cy="466187"/>
          </a:xfrm>
          <a:prstGeom prst="rect">
            <a:avLst/>
          </a:prstGeom>
        </p:spPr>
      </p:pic>
    </p:spTree>
    <p:extLst>
      <p:ext uri="{BB962C8B-B14F-4D97-AF65-F5344CB8AC3E}">
        <p14:creationId xmlns:p14="http://schemas.microsoft.com/office/powerpoint/2010/main" val="251524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5B2FBC-3BC9-F3E7-AEDF-E9228E7E678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5C7EED5-757E-92F8-2A60-8C5EEBD6AE7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DA073A9-34CB-C070-3B09-D20DA419330C}"/>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18D37AC2-0F9F-EA4B-7D80-27108BC6A150}"/>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B2086D58-B4F1-3E68-A780-33365D2606D6}"/>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125715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BD96252-B47B-A6E6-1B51-17CB1F2D80F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E613B77-1F00-D4E7-51A4-41CBBA871F9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1EA904B-56F1-92EE-EF45-168C47C46CC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889C612F-FDE3-5DA5-6995-357AB6F8AEC0}"/>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36EE5601-7022-F4C1-9D82-E1652C6AD266}"/>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spTree>
    <p:extLst>
      <p:ext uri="{BB962C8B-B14F-4D97-AF65-F5344CB8AC3E}">
        <p14:creationId xmlns:p14="http://schemas.microsoft.com/office/powerpoint/2010/main" val="3779950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tellysbilete">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D8CA3672-D3B5-40DE-95E4-FF67C7E9905B}"/>
              </a:ext>
            </a:extLst>
          </p:cNvPr>
          <p:cNvSpPr/>
          <p:nvPr userDrawn="1"/>
        </p:nvSpPr>
        <p:spPr>
          <a:xfrm>
            <a:off x="10839450" y="5526447"/>
            <a:ext cx="2705100" cy="2663105"/>
          </a:xfrm>
          <a:prstGeom prst="ellipse">
            <a:avLst/>
          </a:prstGeom>
          <a:solidFill>
            <a:srgbClr val="B2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aldar for tekst 8">
            <a:extLst>
              <a:ext uri="{FF2B5EF4-FFF2-40B4-BE49-F238E27FC236}">
                <a16:creationId xmlns:a16="http://schemas.microsoft.com/office/drawing/2014/main" id="{ECF20D7A-0A43-453D-AD2D-14EA48E285E9}"/>
              </a:ext>
            </a:extLst>
          </p:cNvPr>
          <p:cNvSpPr>
            <a:spLocks noGrp="1"/>
          </p:cNvSpPr>
          <p:nvPr>
            <p:ph type="body" sz="quarter" idx="10"/>
          </p:nvPr>
        </p:nvSpPr>
        <p:spPr>
          <a:xfrm>
            <a:off x="1198685" y="1927718"/>
            <a:ext cx="4497265" cy="746125"/>
          </a:xfrm>
        </p:spPr>
        <p:txBody>
          <a:bodyPr>
            <a:noAutofit/>
          </a:bodyPr>
          <a:lstStyle>
            <a:lvl1pPr marL="0" indent="0">
              <a:buNone/>
              <a:defRPr sz="3200"/>
            </a:lvl1pPr>
          </a:lstStyle>
          <a:p>
            <a:pPr lvl="0"/>
            <a:r>
              <a:rPr lang="nn-NO"/>
              <a:t>Klikk for å redigere </a:t>
            </a:r>
          </a:p>
          <a:p>
            <a:pPr lvl="0"/>
            <a:r>
              <a:rPr lang="nn-NO"/>
              <a:t>tekststilar i malen</a:t>
            </a:r>
          </a:p>
        </p:txBody>
      </p:sp>
      <p:sp>
        <p:nvSpPr>
          <p:cNvPr id="7" name="Plasshaldar for tekst 8">
            <a:extLst>
              <a:ext uri="{FF2B5EF4-FFF2-40B4-BE49-F238E27FC236}">
                <a16:creationId xmlns:a16="http://schemas.microsoft.com/office/drawing/2014/main" id="{71A369A3-3E49-4B35-868E-AF0CA84A0351}"/>
              </a:ext>
            </a:extLst>
          </p:cNvPr>
          <p:cNvSpPr>
            <a:spLocks noGrp="1"/>
          </p:cNvSpPr>
          <p:nvPr>
            <p:ph type="body" sz="quarter" idx="11"/>
          </p:nvPr>
        </p:nvSpPr>
        <p:spPr>
          <a:xfrm>
            <a:off x="1198686" y="3323677"/>
            <a:ext cx="4411540" cy="746125"/>
          </a:xfrm>
        </p:spPr>
        <p:txBody>
          <a:bodyPr>
            <a:normAutofit/>
          </a:bodyPr>
          <a:lstStyle>
            <a:lvl1pPr marL="0" indent="0">
              <a:buNone/>
              <a:defRPr sz="2400">
                <a:latin typeface="+mj-lt"/>
              </a:defRPr>
            </a:lvl1pPr>
          </a:lstStyle>
          <a:p>
            <a:pPr lvl="0"/>
            <a:r>
              <a:rPr lang="nn-NO"/>
              <a:t>Klikk for å redigere tekststilar </a:t>
            </a:r>
          </a:p>
          <a:p>
            <a:pPr lvl="0"/>
            <a:r>
              <a:rPr lang="nn-NO"/>
              <a:t>i malen</a:t>
            </a:r>
          </a:p>
        </p:txBody>
      </p:sp>
      <p:sp>
        <p:nvSpPr>
          <p:cNvPr id="11" name="Plasshaldar for bilete 10">
            <a:extLst>
              <a:ext uri="{FF2B5EF4-FFF2-40B4-BE49-F238E27FC236}">
                <a16:creationId xmlns:a16="http://schemas.microsoft.com/office/drawing/2014/main" id="{D86D55D6-BBD2-4473-AB7B-8870B7CBD717}"/>
              </a:ext>
            </a:extLst>
          </p:cNvPr>
          <p:cNvSpPr>
            <a:spLocks noGrp="1"/>
          </p:cNvSpPr>
          <p:nvPr>
            <p:ph type="pic" sz="quarter" idx="12"/>
          </p:nvPr>
        </p:nvSpPr>
        <p:spPr>
          <a:xfrm>
            <a:off x="6263360" y="905096"/>
            <a:ext cx="4960800" cy="4959350"/>
          </a:xfrm>
          <a:prstGeom prst="ellipse">
            <a:avLst/>
          </a:prstGeom>
        </p:spPr>
        <p:txBody>
          <a:bodyPr/>
          <a:lstStyle/>
          <a:p>
            <a:endParaRPr lang="nb-NO"/>
          </a:p>
        </p:txBody>
      </p:sp>
      <p:pic>
        <p:nvPicPr>
          <p:cNvPr id="13" name="Bilete 12">
            <a:extLst>
              <a:ext uri="{FF2B5EF4-FFF2-40B4-BE49-F238E27FC236}">
                <a16:creationId xmlns:a16="http://schemas.microsoft.com/office/drawing/2014/main" id="{BCAF3413-5CEF-4A1F-ACB6-D92CA1D0A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433" y="313134"/>
            <a:ext cx="544548" cy="452761"/>
          </a:xfrm>
          <a:prstGeom prst="rect">
            <a:avLst/>
          </a:prstGeom>
        </p:spPr>
      </p:pic>
      <p:pic>
        <p:nvPicPr>
          <p:cNvPr id="8" name="Bilete 7">
            <a:extLst>
              <a:ext uri="{FF2B5EF4-FFF2-40B4-BE49-F238E27FC236}">
                <a16:creationId xmlns:a16="http://schemas.microsoft.com/office/drawing/2014/main" id="{C0B10D70-94DC-4EBD-8C4C-BB37E733B2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019" y="313134"/>
            <a:ext cx="898423" cy="423190"/>
          </a:xfrm>
          <a:prstGeom prst="rect">
            <a:avLst/>
          </a:prstGeom>
        </p:spPr>
      </p:pic>
    </p:spTree>
    <p:extLst>
      <p:ext uri="{BB962C8B-B14F-4D97-AF65-F5344CB8AC3E}">
        <p14:creationId xmlns:p14="http://schemas.microsoft.com/office/powerpoint/2010/main" val="337599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Tittel og innhold">
  <p:cSld name="11_Tittel og innhold">
    <p:spTree>
      <p:nvGrpSpPr>
        <p:cNvPr id="1" name="Shape 51"/>
        <p:cNvGrpSpPr/>
        <p:nvPr/>
      </p:nvGrpSpPr>
      <p:grpSpPr>
        <a:xfrm>
          <a:off x="0" y="0"/>
          <a:ext cx="0" cy="0"/>
          <a:chOff x="0" y="0"/>
          <a:chExt cx="0" cy="0"/>
        </a:xfrm>
      </p:grpSpPr>
      <p:pic>
        <p:nvPicPr>
          <p:cNvPr id="52" name="Google Shape;52;p10"/>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53" name="Google Shape;53;p10"/>
          <p:cNvSpPr txBox="1">
            <a:spLocks noGrp="1"/>
          </p:cNvSpPr>
          <p:nvPr>
            <p:ph type="title"/>
          </p:nvPr>
        </p:nvSpPr>
        <p:spPr>
          <a:xfrm>
            <a:off x="1053547" y="862327"/>
            <a:ext cx="10555200" cy="14612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rgbClr val="1D2951"/>
              </a:buClr>
              <a:buSzPts val="3300"/>
              <a:buFont typeface="Rubik"/>
              <a:buNone/>
              <a:defRPr sz="4400" b="0" i="0" u="none" strike="noStrike" cap="none">
                <a:solidFill>
                  <a:srgbClr val="1D2951"/>
                </a:solidFill>
                <a:latin typeface="Rubik"/>
                <a:ea typeface="Rubik"/>
                <a:cs typeface="Rubik"/>
                <a:sym typeface="Rubik"/>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r>
              <a:rPr lang="nn-NO"/>
              <a:t>Klikk for å redigere tittelstil</a:t>
            </a:r>
            <a:endParaRPr/>
          </a:p>
        </p:txBody>
      </p:sp>
      <p:sp>
        <p:nvSpPr>
          <p:cNvPr id="54" name="Google Shape;54;p10"/>
          <p:cNvSpPr txBox="1">
            <a:spLocks noGrp="1"/>
          </p:cNvSpPr>
          <p:nvPr>
            <p:ph type="body" idx="1"/>
          </p:nvPr>
        </p:nvSpPr>
        <p:spPr>
          <a:xfrm>
            <a:off x="1053548" y="2482403"/>
            <a:ext cx="10555200" cy="2449600"/>
          </a:xfrm>
          <a:prstGeom prst="rect">
            <a:avLst/>
          </a:prstGeom>
          <a:noFill/>
          <a:ln>
            <a:noFill/>
          </a:ln>
        </p:spPr>
        <p:txBody>
          <a:bodyPr spcFirstLastPara="1" wrap="square" lIns="68575" tIns="34275" rIns="68575" bIns="34275" anchor="t" anchorCtr="0">
            <a:noAutofit/>
          </a:bodyPr>
          <a:lstStyle>
            <a:lvl1pPr marL="609585" marR="0" lvl="0" indent="-431789" algn="l" rtl="0">
              <a:lnSpc>
                <a:spcPct val="90000"/>
              </a:lnSpc>
              <a:spcBef>
                <a:spcPts val="1067"/>
              </a:spcBef>
              <a:spcAft>
                <a:spcPts val="0"/>
              </a:spcAft>
              <a:buClr>
                <a:srgbClr val="1D2951"/>
              </a:buClr>
              <a:buSzPts val="1500"/>
              <a:buFont typeface="Arial"/>
              <a:buChar char="•"/>
              <a:defRPr sz="2000" b="0" i="0" u="none" strike="noStrike" cap="none">
                <a:solidFill>
                  <a:srgbClr val="1D2951"/>
                </a:solidFill>
                <a:latin typeface="Rubik"/>
                <a:ea typeface="Rubik"/>
                <a:cs typeface="Rubik"/>
                <a:sym typeface="Rubik"/>
              </a:defRPr>
            </a:lvl1pPr>
            <a:lvl2pPr marL="1219170" marR="0" lvl="1" indent="-457189" algn="l" rtl="0">
              <a:lnSpc>
                <a:spcPct val="90000"/>
              </a:lnSpc>
              <a:spcBef>
                <a:spcPts val="533"/>
              </a:spcBef>
              <a:spcAft>
                <a:spcPts val="0"/>
              </a:spcAft>
              <a:buClr>
                <a:srgbClr val="1D2951"/>
              </a:buClr>
              <a:buSzPts val="1800"/>
              <a:buFont typeface="Arial"/>
              <a:buChar char="•"/>
              <a:defRPr sz="2400" b="0" i="0" u="none" strike="noStrike" cap="none">
                <a:solidFill>
                  <a:srgbClr val="1D2951"/>
                </a:solidFill>
                <a:latin typeface="Rubik"/>
                <a:ea typeface="Rubik"/>
                <a:cs typeface="Rubik"/>
                <a:sym typeface="Rubik"/>
              </a:defRPr>
            </a:lvl2pPr>
            <a:lvl3pPr marL="1828754" marR="0" lvl="2" indent="-431789" algn="l" rtl="0">
              <a:lnSpc>
                <a:spcPct val="90000"/>
              </a:lnSpc>
              <a:spcBef>
                <a:spcPts val="533"/>
              </a:spcBef>
              <a:spcAft>
                <a:spcPts val="0"/>
              </a:spcAft>
              <a:buClr>
                <a:srgbClr val="1D2951"/>
              </a:buClr>
              <a:buSzPts val="1500"/>
              <a:buFont typeface="Arial"/>
              <a:buChar char="•"/>
              <a:defRPr sz="2000" b="0" i="0" u="none" strike="noStrike" cap="none">
                <a:solidFill>
                  <a:srgbClr val="1D2951"/>
                </a:solidFill>
                <a:latin typeface="Rubik"/>
                <a:ea typeface="Rubik"/>
                <a:cs typeface="Rubik"/>
                <a:sym typeface="Rubik"/>
              </a:defRPr>
            </a:lvl3pPr>
            <a:lvl4pPr marL="2438339" marR="0" lvl="3" indent="-423323" algn="l" rtl="0">
              <a:lnSpc>
                <a:spcPct val="90000"/>
              </a:lnSpc>
              <a:spcBef>
                <a:spcPts val="533"/>
              </a:spcBef>
              <a:spcAft>
                <a:spcPts val="0"/>
              </a:spcAft>
              <a:buClr>
                <a:srgbClr val="1D2951"/>
              </a:buClr>
              <a:buSzPts val="1400"/>
              <a:buFont typeface="Arial"/>
              <a:buChar char="•"/>
              <a:defRPr sz="1867" b="0" i="0" u="none" strike="noStrike" cap="none">
                <a:solidFill>
                  <a:srgbClr val="1D2951"/>
                </a:solidFill>
                <a:latin typeface="Rubik"/>
                <a:ea typeface="Rubik"/>
                <a:cs typeface="Rubik"/>
                <a:sym typeface="Rubik"/>
              </a:defRPr>
            </a:lvl4pPr>
            <a:lvl5pPr marL="3047924" marR="0" lvl="4" indent="-423323" algn="l" rtl="0">
              <a:lnSpc>
                <a:spcPct val="90000"/>
              </a:lnSpc>
              <a:spcBef>
                <a:spcPts val="533"/>
              </a:spcBef>
              <a:spcAft>
                <a:spcPts val="0"/>
              </a:spcAft>
              <a:buClr>
                <a:srgbClr val="1D2951"/>
              </a:buClr>
              <a:buSzPts val="1400"/>
              <a:buFont typeface="Arial"/>
              <a:buChar char="•"/>
              <a:defRPr sz="1867" b="0" i="0" u="none" strike="noStrike" cap="none">
                <a:solidFill>
                  <a:srgbClr val="1D2951"/>
                </a:solidFill>
                <a:latin typeface="Rubik"/>
                <a:ea typeface="Rubik"/>
                <a:cs typeface="Rubik"/>
                <a:sym typeface="Rubik"/>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pPr lvl="0"/>
            <a:r>
              <a:rPr lang="nn-NO"/>
              <a:t>Klikk for å redigere tekststilar i malen</a:t>
            </a:r>
          </a:p>
        </p:txBody>
      </p:sp>
    </p:spTree>
    <p:extLst>
      <p:ext uri="{BB962C8B-B14F-4D97-AF65-F5344CB8AC3E}">
        <p14:creationId xmlns:p14="http://schemas.microsoft.com/office/powerpoint/2010/main" val="183335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pic>
        <p:nvPicPr>
          <p:cNvPr id="8" name="Bilde 7" descr="Et bilde som inneholder himmel, utendørs, vandring, sky&#10;&#10;Automatisk generert beskrivelse">
            <a:extLst>
              <a:ext uri="{FF2B5EF4-FFF2-40B4-BE49-F238E27FC236}">
                <a16:creationId xmlns:a16="http://schemas.microsoft.com/office/drawing/2014/main" id="{E2400AE9-988E-57D9-4D0B-6B8CC88181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a:xfrm>
            <a:off x="634313" y="4368715"/>
            <a:ext cx="4055076" cy="1451318"/>
          </a:xfrm>
        </p:spPr>
        <p:txBody>
          <a:bodyPr/>
          <a:lstStyle>
            <a:lvl1pPr algn="ctr">
              <a:defRPr>
                <a:solidFill>
                  <a:schemeClr val="bg1"/>
                </a:solidFill>
              </a:defRPr>
            </a:lvl1pPr>
          </a:lstStyle>
          <a:p>
            <a:r>
              <a:rPr lang="nb-NO"/>
              <a:t>Klikk for å redigere tittelstil</a:t>
            </a:r>
            <a:endParaRPr lang="nb-NO" dirty="0"/>
          </a:p>
        </p:txBody>
      </p:sp>
      <p:pic>
        <p:nvPicPr>
          <p:cNvPr id="9" name="Bilde 8" descr="Et bilde som inneholder Font, Grafikk, logo, grafisk design&#10;&#10;Automatisk generert beskrivelse">
            <a:extLst>
              <a:ext uri="{FF2B5EF4-FFF2-40B4-BE49-F238E27FC236}">
                <a16:creationId xmlns:a16="http://schemas.microsoft.com/office/drawing/2014/main" id="{F4125225-616B-78E8-6A06-14B932DBE5B6}"/>
              </a:ext>
            </a:extLst>
          </p:cNvPr>
          <p:cNvPicPr>
            <a:picLocks noChangeAspect="1"/>
          </p:cNvPicPr>
          <p:nvPr userDrawn="1"/>
        </p:nvPicPr>
        <p:blipFill>
          <a:blip r:embed="rId3"/>
          <a:stretch>
            <a:fillRect/>
          </a:stretch>
        </p:blipFill>
        <p:spPr>
          <a:xfrm>
            <a:off x="634313" y="554852"/>
            <a:ext cx="2286000" cy="368300"/>
          </a:xfrm>
          <a:prstGeom prst="rect">
            <a:avLst/>
          </a:prstGeom>
        </p:spPr>
      </p:pic>
    </p:spTree>
    <p:extLst>
      <p:ext uri="{BB962C8B-B14F-4D97-AF65-F5344CB8AC3E}">
        <p14:creationId xmlns:p14="http://schemas.microsoft.com/office/powerpoint/2010/main" val="121389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tel og innho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18A9AE-5E9E-9DDD-6C3C-4BBD3AF767D5}"/>
              </a:ext>
            </a:extLst>
          </p:cNvPr>
          <p:cNvSpPr/>
          <p:nvPr userDrawn="1"/>
        </p:nvSpPr>
        <p:spPr>
          <a:xfrm>
            <a:off x="0" y="0"/>
            <a:ext cx="12192000" cy="6858000"/>
          </a:xfrm>
          <a:prstGeom prst="rect">
            <a:avLst/>
          </a:prstGeom>
          <a:solidFill>
            <a:srgbClr val="66C0B8">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21E435-706E-62AA-6E94-EA513C4EA93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12225DB-0A1C-AD25-CAB6-EEB51477F50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E6C1AF7E-E6C9-7952-65EC-452C564FBC8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pic>
        <p:nvPicPr>
          <p:cNvPr id="8" name="Bilde 7" descr="Et bilde som inneholder Font, Grafikk, logo, grafisk design&#10;&#10;Automatisk generert beskrivelse">
            <a:extLst>
              <a:ext uri="{FF2B5EF4-FFF2-40B4-BE49-F238E27FC236}">
                <a16:creationId xmlns:a16="http://schemas.microsoft.com/office/drawing/2014/main" id="{C1D0A2DC-B898-D447-1063-43B4420799D9}"/>
              </a:ext>
            </a:extLst>
          </p:cNvPr>
          <p:cNvPicPr>
            <a:picLocks noChangeAspect="1"/>
          </p:cNvPicPr>
          <p:nvPr userDrawn="1"/>
        </p:nvPicPr>
        <p:blipFill>
          <a:blip r:embed="rId2"/>
          <a:stretch>
            <a:fillRect/>
          </a:stretch>
        </p:blipFill>
        <p:spPr>
          <a:xfrm>
            <a:off x="9481751" y="6127750"/>
            <a:ext cx="2286000" cy="368300"/>
          </a:xfrm>
          <a:prstGeom prst="rect">
            <a:avLst/>
          </a:prstGeom>
        </p:spPr>
      </p:pic>
    </p:spTree>
    <p:extLst>
      <p:ext uri="{BB962C8B-B14F-4D97-AF65-F5344CB8AC3E}">
        <p14:creationId xmlns:p14="http://schemas.microsoft.com/office/powerpoint/2010/main" val="401875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tel og innhold">
    <p:spTree>
      <p:nvGrpSpPr>
        <p:cNvPr id="1" name=""/>
        <p:cNvGrpSpPr/>
        <p:nvPr/>
      </p:nvGrpSpPr>
      <p:grpSpPr>
        <a:xfrm>
          <a:off x="0" y="0"/>
          <a:ext cx="0" cy="0"/>
          <a:chOff x="0" y="0"/>
          <a:chExt cx="0" cy="0"/>
        </a:xfrm>
      </p:grpSpPr>
      <p:pic>
        <p:nvPicPr>
          <p:cNvPr id="7" name="Bilde 6" descr="Et bilde som inneholder kreativitet&#10;&#10;Automatisk generert beskrivelse">
            <a:extLst>
              <a:ext uri="{FF2B5EF4-FFF2-40B4-BE49-F238E27FC236}">
                <a16:creationId xmlns:a16="http://schemas.microsoft.com/office/drawing/2014/main" id="{E69A700D-3A4C-37E7-50E4-8F6FF71BBC52}"/>
              </a:ext>
            </a:extLst>
          </p:cNvPr>
          <p:cNvPicPr>
            <a:picLocks noChangeAspect="1"/>
          </p:cNvPicPr>
          <p:nvPr userDrawn="1"/>
        </p:nvPicPr>
        <p:blipFill>
          <a:blip r:embed="rId2"/>
          <a:stretch>
            <a:fillRect/>
          </a:stretch>
        </p:blipFill>
        <p:spPr>
          <a:xfrm>
            <a:off x="1913238" y="1603178"/>
            <a:ext cx="9343768" cy="4425313"/>
          </a:xfrm>
          <a:prstGeom prst="rect">
            <a:avLst/>
          </a:prstGeom>
        </p:spPr>
      </p:pic>
      <p:pic>
        <p:nvPicPr>
          <p:cNvPr id="9" name="Bilde 8" descr="Et bilde som inneholder Grafikk, kreativitet&#10;&#10;Automatisk generert beskrivelse">
            <a:extLst>
              <a:ext uri="{FF2B5EF4-FFF2-40B4-BE49-F238E27FC236}">
                <a16:creationId xmlns:a16="http://schemas.microsoft.com/office/drawing/2014/main" id="{92431D82-1D9D-98DC-6F67-8E66F9CE0597}"/>
              </a:ext>
            </a:extLst>
          </p:cNvPr>
          <p:cNvPicPr>
            <a:picLocks noChangeAspect="1"/>
          </p:cNvPicPr>
          <p:nvPr userDrawn="1"/>
        </p:nvPicPr>
        <p:blipFill>
          <a:blip r:embed="rId3"/>
          <a:stretch>
            <a:fillRect/>
          </a:stretch>
        </p:blipFill>
        <p:spPr>
          <a:xfrm>
            <a:off x="529282" y="444842"/>
            <a:ext cx="5261196" cy="2679014"/>
          </a:xfrm>
          <a:prstGeom prst="rect">
            <a:avLst/>
          </a:prstGeom>
        </p:spPr>
      </p:pic>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a:xfrm>
            <a:off x="2751438" y="2945236"/>
            <a:ext cx="8011297" cy="281352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a:xfrm>
            <a:off x="1060623" y="1136821"/>
            <a:ext cx="4176583" cy="1678115"/>
          </a:xfrm>
        </p:spPr>
        <p:txBody>
          <a:bodyPr/>
          <a:lstStyle>
            <a:lvl1pPr algn="ctr">
              <a:defRPr>
                <a:solidFill>
                  <a:schemeClr val="bg1"/>
                </a:solidFill>
              </a:defRPr>
            </a:lvl1pPr>
          </a:lstStyle>
          <a:p>
            <a:r>
              <a:rPr lang="nb-NO"/>
              <a:t>Klikk for å redigere tittelstil</a:t>
            </a:r>
            <a:endParaRPr lang="nb-NO" dirty="0"/>
          </a:p>
        </p:txBody>
      </p:sp>
      <p:pic>
        <p:nvPicPr>
          <p:cNvPr id="10" name="Bilde 9" descr="Et bilde som inneholder Font, Grafikk, logo, grafisk design&#10;&#10;Automatisk generert beskrivelse">
            <a:extLst>
              <a:ext uri="{FF2B5EF4-FFF2-40B4-BE49-F238E27FC236}">
                <a16:creationId xmlns:a16="http://schemas.microsoft.com/office/drawing/2014/main" id="{F861027E-EDD7-BAC2-5E3A-F01C40000598}"/>
              </a:ext>
            </a:extLst>
          </p:cNvPr>
          <p:cNvPicPr>
            <a:picLocks noChangeAspect="1"/>
          </p:cNvPicPr>
          <p:nvPr userDrawn="1"/>
        </p:nvPicPr>
        <p:blipFill>
          <a:blip r:embed="rId4"/>
          <a:stretch>
            <a:fillRect/>
          </a:stretch>
        </p:blipFill>
        <p:spPr>
          <a:xfrm>
            <a:off x="9376718" y="471560"/>
            <a:ext cx="2286000" cy="368300"/>
          </a:xfrm>
          <a:prstGeom prst="rect">
            <a:avLst/>
          </a:prstGeom>
        </p:spPr>
      </p:pic>
    </p:spTree>
    <p:extLst>
      <p:ext uri="{BB962C8B-B14F-4D97-AF65-F5344CB8AC3E}">
        <p14:creationId xmlns:p14="http://schemas.microsoft.com/office/powerpoint/2010/main" val="3818661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tel og innho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F18A9AE-5E9E-9DDD-6C3C-4BBD3AF767D5}"/>
              </a:ext>
            </a:extLst>
          </p:cNvPr>
          <p:cNvSpPr/>
          <p:nvPr userDrawn="1"/>
        </p:nvSpPr>
        <p:spPr>
          <a:xfrm>
            <a:off x="0" y="0"/>
            <a:ext cx="12192000" cy="6858000"/>
          </a:xfrm>
          <a:prstGeom prst="rect">
            <a:avLst/>
          </a:prstGeom>
          <a:solidFill>
            <a:srgbClr val="9B951C">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p:txBody>
          <a:bodyPr/>
          <a:lstStyle>
            <a:lvl1pPr>
              <a:defRPr>
                <a:solidFill>
                  <a:srgbClr val="B5344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21E435-706E-62AA-6E94-EA513C4EA939}"/>
              </a:ext>
            </a:extLst>
          </p:cNvPr>
          <p:cNvSpPr>
            <a:spLocks noGrp="1"/>
          </p:cNvSpPr>
          <p:nvPr>
            <p:ph type="dt" sz="half" idx="10"/>
          </p:nvPr>
        </p:nvSpPr>
        <p:spPr>
          <a:xfrm>
            <a:off x="838200" y="6356350"/>
            <a:ext cx="2743200" cy="365125"/>
          </a:xfrm>
          <a:prstGeom prst="rect">
            <a:avLst/>
          </a:prstGeom>
        </p:spPr>
        <p:txBody>
          <a:bodyPr/>
          <a:lstStyle/>
          <a:p>
            <a:fld id="{C53DC8AF-2074-1843-B7CA-BE02278978C5}" type="datetimeFigureOut">
              <a:rPr lang="nb-NO" smtClean="0"/>
              <a:t>20.04.2026</a:t>
            </a:fld>
            <a:endParaRPr lang="nb-NO"/>
          </a:p>
        </p:txBody>
      </p:sp>
      <p:sp>
        <p:nvSpPr>
          <p:cNvPr id="5" name="Plassholder for bunntekst 4">
            <a:extLst>
              <a:ext uri="{FF2B5EF4-FFF2-40B4-BE49-F238E27FC236}">
                <a16:creationId xmlns:a16="http://schemas.microsoft.com/office/drawing/2014/main" id="{212225DB-0A1C-AD25-CAB6-EEB51477F50F}"/>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E6C1AF7E-E6C9-7952-65EC-452C564FBC84}"/>
              </a:ext>
            </a:extLst>
          </p:cNvPr>
          <p:cNvSpPr>
            <a:spLocks noGrp="1"/>
          </p:cNvSpPr>
          <p:nvPr>
            <p:ph type="sldNum" sz="quarter" idx="12"/>
          </p:nvPr>
        </p:nvSpPr>
        <p:spPr>
          <a:xfrm>
            <a:off x="8610600" y="6356350"/>
            <a:ext cx="2743200" cy="365125"/>
          </a:xfrm>
          <a:prstGeom prst="rect">
            <a:avLst/>
          </a:prstGeom>
        </p:spPr>
        <p:txBody>
          <a:bodyPr/>
          <a:lstStyle/>
          <a:p>
            <a:fld id="{40CB9321-6002-E741-B4AB-651015DEEA8F}" type="slidenum">
              <a:rPr lang="nb-NO" smtClean="0"/>
              <a:t>‹#›</a:t>
            </a:fld>
            <a:endParaRPr lang="nb-NO"/>
          </a:p>
        </p:txBody>
      </p:sp>
      <p:pic>
        <p:nvPicPr>
          <p:cNvPr id="8" name="Bilde 7" descr="Et bilde som inneholder Font, Grafikk, logo, grafisk design&#10;&#10;Automatisk generert beskrivelse">
            <a:extLst>
              <a:ext uri="{FF2B5EF4-FFF2-40B4-BE49-F238E27FC236}">
                <a16:creationId xmlns:a16="http://schemas.microsoft.com/office/drawing/2014/main" id="{D26529E0-EF7A-3514-2776-A3BD774CD32E}"/>
              </a:ext>
            </a:extLst>
          </p:cNvPr>
          <p:cNvPicPr>
            <a:picLocks noChangeAspect="1"/>
          </p:cNvPicPr>
          <p:nvPr userDrawn="1"/>
        </p:nvPicPr>
        <p:blipFill>
          <a:blip r:embed="rId2"/>
          <a:stretch>
            <a:fillRect/>
          </a:stretch>
        </p:blipFill>
        <p:spPr>
          <a:xfrm>
            <a:off x="9481751" y="6127750"/>
            <a:ext cx="2286000" cy="368300"/>
          </a:xfrm>
          <a:prstGeom prst="rect">
            <a:avLst/>
          </a:prstGeom>
        </p:spPr>
      </p:pic>
    </p:spTree>
    <p:extLst>
      <p:ext uri="{BB962C8B-B14F-4D97-AF65-F5344CB8AC3E}">
        <p14:creationId xmlns:p14="http://schemas.microsoft.com/office/powerpoint/2010/main" val="1612214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0497409F-4B8F-9659-0F51-9DE2C84C3336}"/>
              </a:ext>
            </a:extLst>
          </p:cNvPr>
          <p:cNvSpPr>
            <a:spLocks noGrp="1"/>
          </p:cNvSpPr>
          <p:nvPr>
            <p:ph type="pic" idx="13"/>
          </p:nvPr>
        </p:nvSpPr>
        <p:spPr>
          <a:xfrm>
            <a:off x="6013938" y="0"/>
            <a:ext cx="6178062"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7" name="Rektangel 6">
            <a:extLst>
              <a:ext uri="{FF2B5EF4-FFF2-40B4-BE49-F238E27FC236}">
                <a16:creationId xmlns:a16="http://schemas.microsoft.com/office/drawing/2014/main" id="{7F18A9AE-5E9E-9DDD-6C3C-4BBD3AF767D5}"/>
              </a:ext>
            </a:extLst>
          </p:cNvPr>
          <p:cNvSpPr/>
          <p:nvPr userDrawn="1"/>
        </p:nvSpPr>
        <p:spPr>
          <a:xfrm>
            <a:off x="0" y="0"/>
            <a:ext cx="6013938" cy="6858000"/>
          </a:xfrm>
          <a:prstGeom prst="rect">
            <a:avLst/>
          </a:prstGeom>
          <a:solidFill>
            <a:srgbClr val="9B95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a:xfrm>
            <a:off x="838200" y="365125"/>
            <a:ext cx="4824046" cy="1325563"/>
          </a:xfrm>
        </p:spPr>
        <p:txBody>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a:xfrm>
            <a:off x="838200" y="1825625"/>
            <a:ext cx="467164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1" name="Bilde 10" descr="Et bilde som inneholder kreativitet&#10;&#10;Automatisk generert beskrivelse med middels konfidens">
            <a:extLst>
              <a:ext uri="{FF2B5EF4-FFF2-40B4-BE49-F238E27FC236}">
                <a16:creationId xmlns:a16="http://schemas.microsoft.com/office/drawing/2014/main" id="{C6533A39-477E-7F46-AE90-BA9C4BF459E6}"/>
              </a:ext>
            </a:extLst>
          </p:cNvPr>
          <p:cNvPicPr>
            <a:picLocks noChangeAspect="1"/>
          </p:cNvPicPr>
          <p:nvPr userDrawn="1"/>
        </p:nvPicPr>
        <p:blipFill>
          <a:blip r:embed="rId2"/>
          <a:stretch>
            <a:fillRect/>
          </a:stretch>
        </p:blipFill>
        <p:spPr>
          <a:xfrm>
            <a:off x="3665650" y="3611257"/>
            <a:ext cx="4696576" cy="2391508"/>
          </a:xfrm>
          <a:prstGeom prst="rect">
            <a:avLst/>
          </a:prstGeom>
        </p:spPr>
      </p:pic>
      <p:sp>
        <p:nvSpPr>
          <p:cNvPr id="12" name="Tittel 1">
            <a:extLst>
              <a:ext uri="{FF2B5EF4-FFF2-40B4-BE49-F238E27FC236}">
                <a16:creationId xmlns:a16="http://schemas.microsoft.com/office/drawing/2014/main" id="{7E697EBB-760A-5EB1-F37C-88724FB34BA9}"/>
              </a:ext>
            </a:extLst>
          </p:cNvPr>
          <p:cNvSpPr txBox="1">
            <a:spLocks/>
          </p:cNvSpPr>
          <p:nvPr userDrawn="1"/>
        </p:nvSpPr>
        <p:spPr>
          <a:xfrm>
            <a:off x="4213351" y="4302369"/>
            <a:ext cx="3601174" cy="13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B53441"/>
                </a:solidFill>
                <a:latin typeface="Calibri" panose="020F0502020204030204" pitchFamily="34" charset="0"/>
                <a:ea typeface="+mj-ea"/>
                <a:cs typeface="Calibri" panose="020F0502020204030204" pitchFamily="34" charset="0"/>
              </a:defRPr>
            </a:lvl1pPr>
          </a:lstStyle>
          <a:p>
            <a:pPr algn="ctr"/>
            <a:r>
              <a:rPr lang="nb-NO" sz="3200" b="1" dirty="0">
                <a:solidFill>
                  <a:schemeClr val="bg1"/>
                </a:solidFill>
              </a:rPr>
              <a:t>Klikk for å redigere tittelstil</a:t>
            </a:r>
          </a:p>
        </p:txBody>
      </p:sp>
      <p:pic>
        <p:nvPicPr>
          <p:cNvPr id="13" name="Bilde 12" descr="Et bilde som inneholder Font, Grafikk, logo, tekst&#10;&#10;Automatisk generert beskrivelse">
            <a:extLst>
              <a:ext uri="{FF2B5EF4-FFF2-40B4-BE49-F238E27FC236}">
                <a16:creationId xmlns:a16="http://schemas.microsoft.com/office/drawing/2014/main" id="{FEF4C99B-7825-6F8A-862A-E092D536643E}"/>
              </a:ext>
            </a:extLst>
          </p:cNvPr>
          <p:cNvPicPr>
            <a:picLocks noChangeAspect="1"/>
          </p:cNvPicPr>
          <p:nvPr userDrawn="1"/>
        </p:nvPicPr>
        <p:blipFill>
          <a:blip r:embed="rId3"/>
          <a:stretch>
            <a:fillRect/>
          </a:stretch>
        </p:blipFill>
        <p:spPr>
          <a:xfrm>
            <a:off x="440119" y="6078379"/>
            <a:ext cx="2286001" cy="374650"/>
          </a:xfrm>
          <a:prstGeom prst="rect">
            <a:avLst/>
          </a:prstGeom>
        </p:spPr>
      </p:pic>
    </p:spTree>
    <p:extLst>
      <p:ext uri="{BB962C8B-B14F-4D97-AF65-F5344CB8AC3E}">
        <p14:creationId xmlns:p14="http://schemas.microsoft.com/office/powerpoint/2010/main" val="20928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tel og innhold">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0497409F-4B8F-9659-0F51-9DE2C84C3336}"/>
              </a:ext>
            </a:extLst>
          </p:cNvPr>
          <p:cNvSpPr>
            <a:spLocks noGrp="1"/>
          </p:cNvSpPr>
          <p:nvPr>
            <p:ph type="pic" idx="13"/>
          </p:nvPr>
        </p:nvSpPr>
        <p:spPr>
          <a:xfrm>
            <a:off x="3348" y="0"/>
            <a:ext cx="6178062"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7" name="Rektangel 6">
            <a:extLst>
              <a:ext uri="{FF2B5EF4-FFF2-40B4-BE49-F238E27FC236}">
                <a16:creationId xmlns:a16="http://schemas.microsoft.com/office/drawing/2014/main" id="{7F18A9AE-5E9E-9DDD-6C3C-4BBD3AF767D5}"/>
              </a:ext>
            </a:extLst>
          </p:cNvPr>
          <p:cNvSpPr/>
          <p:nvPr userDrawn="1"/>
        </p:nvSpPr>
        <p:spPr>
          <a:xfrm>
            <a:off x="6215462" y="0"/>
            <a:ext cx="6013938" cy="6858000"/>
          </a:xfrm>
          <a:prstGeom prst="rect">
            <a:avLst/>
          </a:prstGeom>
          <a:solidFill>
            <a:srgbClr val="D068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a:xfrm>
            <a:off x="7053662" y="365125"/>
            <a:ext cx="4824046" cy="1325563"/>
          </a:xfrm>
        </p:spPr>
        <p:txBody>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a:xfrm>
            <a:off x="7053662" y="1825625"/>
            <a:ext cx="467164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3" name="Bilde 12" descr="Et bilde som inneholder Font, Grafikk, logo, tekst&#10;&#10;Automatisk generert beskrivelse">
            <a:extLst>
              <a:ext uri="{FF2B5EF4-FFF2-40B4-BE49-F238E27FC236}">
                <a16:creationId xmlns:a16="http://schemas.microsoft.com/office/drawing/2014/main" id="{FEF4C99B-7825-6F8A-862A-E092D536643E}"/>
              </a:ext>
            </a:extLst>
          </p:cNvPr>
          <p:cNvPicPr>
            <a:picLocks noChangeAspect="1"/>
          </p:cNvPicPr>
          <p:nvPr userDrawn="1"/>
        </p:nvPicPr>
        <p:blipFill>
          <a:blip r:embed="rId2"/>
          <a:stretch>
            <a:fillRect/>
          </a:stretch>
        </p:blipFill>
        <p:spPr>
          <a:xfrm>
            <a:off x="9591707" y="6172201"/>
            <a:ext cx="2286001" cy="374650"/>
          </a:xfrm>
          <a:prstGeom prst="rect">
            <a:avLst/>
          </a:prstGeom>
        </p:spPr>
      </p:pic>
      <p:pic>
        <p:nvPicPr>
          <p:cNvPr id="5" name="Bilde 4" descr="Et bilde som inneholder Grafikk, kreativitet, design&#10;&#10;Automatisk generert beskrivelse">
            <a:extLst>
              <a:ext uri="{FF2B5EF4-FFF2-40B4-BE49-F238E27FC236}">
                <a16:creationId xmlns:a16="http://schemas.microsoft.com/office/drawing/2014/main" id="{21805F4B-7CEC-A331-66D3-EADE4174187C}"/>
              </a:ext>
            </a:extLst>
          </p:cNvPr>
          <p:cNvPicPr>
            <a:picLocks noChangeAspect="1"/>
          </p:cNvPicPr>
          <p:nvPr userDrawn="1"/>
        </p:nvPicPr>
        <p:blipFill>
          <a:blip r:embed="rId3"/>
          <a:stretch>
            <a:fillRect/>
          </a:stretch>
        </p:blipFill>
        <p:spPr>
          <a:xfrm rot="702328">
            <a:off x="3856613" y="4098694"/>
            <a:ext cx="4831113" cy="2662042"/>
          </a:xfrm>
          <a:prstGeom prst="rect">
            <a:avLst/>
          </a:prstGeom>
        </p:spPr>
      </p:pic>
      <p:sp>
        <p:nvSpPr>
          <p:cNvPr id="12" name="Tittel 1">
            <a:extLst>
              <a:ext uri="{FF2B5EF4-FFF2-40B4-BE49-F238E27FC236}">
                <a16:creationId xmlns:a16="http://schemas.microsoft.com/office/drawing/2014/main" id="{7E697EBB-760A-5EB1-F37C-88724FB34BA9}"/>
              </a:ext>
            </a:extLst>
          </p:cNvPr>
          <p:cNvSpPr txBox="1">
            <a:spLocks/>
          </p:cNvSpPr>
          <p:nvPr userDrawn="1"/>
        </p:nvSpPr>
        <p:spPr>
          <a:xfrm>
            <a:off x="4547459" y="4770123"/>
            <a:ext cx="3601174" cy="13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B53441"/>
                </a:solidFill>
                <a:latin typeface="Calibri" panose="020F0502020204030204" pitchFamily="34" charset="0"/>
                <a:ea typeface="+mj-ea"/>
                <a:cs typeface="Calibri" panose="020F0502020204030204" pitchFamily="34" charset="0"/>
              </a:defRPr>
            </a:lvl1pPr>
          </a:lstStyle>
          <a:p>
            <a:pPr algn="ctr"/>
            <a:r>
              <a:rPr lang="nb-NO" sz="3200" b="1" dirty="0">
                <a:solidFill>
                  <a:schemeClr val="bg1"/>
                </a:solidFill>
              </a:rPr>
              <a:t>Klikk for å redigere tittelstil</a:t>
            </a:r>
          </a:p>
        </p:txBody>
      </p:sp>
    </p:spTree>
    <p:extLst>
      <p:ext uri="{BB962C8B-B14F-4D97-AF65-F5344CB8AC3E}">
        <p14:creationId xmlns:p14="http://schemas.microsoft.com/office/powerpoint/2010/main" val="257913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tel og innhold">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0497409F-4B8F-9659-0F51-9DE2C84C3336}"/>
              </a:ext>
            </a:extLst>
          </p:cNvPr>
          <p:cNvSpPr>
            <a:spLocks noGrp="1"/>
          </p:cNvSpPr>
          <p:nvPr>
            <p:ph type="pic" idx="13"/>
          </p:nvPr>
        </p:nvSpPr>
        <p:spPr>
          <a:xfrm>
            <a:off x="6013938" y="0"/>
            <a:ext cx="6178062"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7" name="Rektangel 6">
            <a:extLst>
              <a:ext uri="{FF2B5EF4-FFF2-40B4-BE49-F238E27FC236}">
                <a16:creationId xmlns:a16="http://schemas.microsoft.com/office/drawing/2014/main" id="{7F18A9AE-5E9E-9DDD-6C3C-4BBD3AF767D5}"/>
              </a:ext>
            </a:extLst>
          </p:cNvPr>
          <p:cNvSpPr/>
          <p:nvPr userDrawn="1"/>
        </p:nvSpPr>
        <p:spPr>
          <a:xfrm>
            <a:off x="0" y="0"/>
            <a:ext cx="6013938" cy="6858000"/>
          </a:xfrm>
          <a:prstGeom prst="rect">
            <a:avLst/>
          </a:prstGeom>
          <a:solidFill>
            <a:srgbClr val="01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213E118-5707-FABA-6671-6DF1A3148B16}"/>
              </a:ext>
            </a:extLst>
          </p:cNvPr>
          <p:cNvSpPr>
            <a:spLocks noGrp="1"/>
          </p:cNvSpPr>
          <p:nvPr>
            <p:ph type="title"/>
          </p:nvPr>
        </p:nvSpPr>
        <p:spPr>
          <a:xfrm>
            <a:off x="838200" y="365125"/>
            <a:ext cx="4824046" cy="1325563"/>
          </a:xfrm>
        </p:spPr>
        <p:txBody>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6D1FD62-B972-C25A-3569-DB47B886CC77}"/>
              </a:ext>
            </a:extLst>
          </p:cNvPr>
          <p:cNvSpPr>
            <a:spLocks noGrp="1"/>
          </p:cNvSpPr>
          <p:nvPr>
            <p:ph idx="1"/>
          </p:nvPr>
        </p:nvSpPr>
        <p:spPr>
          <a:xfrm>
            <a:off x="838200" y="1825625"/>
            <a:ext cx="467164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1" name="Bilde 10" descr="Et bilde som inneholder kreativitet&#10;&#10;Automatisk generert beskrivelse med middels konfidens">
            <a:extLst>
              <a:ext uri="{FF2B5EF4-FFF2-40B4-BE49-F238E27FC236}">
                <a16:creationId xmlns:a16="http://schemas.microsoft.com/office/drawing/2014/main" id="{C6533A39-477E-7F46-AE90-BA9C4BF459E6}"/>
              </a:ext>
            </a:extLst>
          </p:cNvPr>
          <p:cNvPicPr>
            <a:picLocks noChangeAspect="1"/>
          </p:cNvPicPr>
          <p:nvPr userDrawn="1"/>
        </p:nvPicPr>
        <p:blipFill>
          <a:blip r:embed="rId2"/>
          <a:stretch>
            <a:fillRect/>
          </a:stretch>
        </p:blipFill>
        <p:spPr>
          <a:xfrm>
            <a:off x="3665650" y="3611257"/>
            <a:ext cx="4696576" cy="2391508"/>
          </a:xfrm>
          <a:prstGeom prst="rect">
            <a:avLst/>
          </a:prstGeom>
        </p:spPr>
      </p:pic>
      <p:sp>
        <p:nvSpPr>
          <p:cNvPr id="12" name="Tittel 1">
            <a:extLst>
              <a:ext uri="{FF2B5EF4-FFF2-40B4-BE49-F238E27FC236}">
                <a16:creationId xmlns:a16="http://schemas.microsoft.com/office/drawing/2014/main" id="{7E697EBB-760A-5EB1-F37C-88724FB34BA9}"/>
              </a:ext>
            </a:extLst>
          </p:cNvPr>
          <p:cNvSpPr txBox="1">
            <a:spLocks/>
          </p:cNvSpPr>
          <p:nvPr userDrawn="1"/>
        </p:nvSpPr>
        <p:spPr>
          <a:xfrm>
            <a:off x="4213351" y="4302369"/>
            <a:ext cx="3601174" cy="1319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B53441"/>
                </a:solidFill>
                <a:latin typeface="Calibri" panose="020F0502020204030204" pitchFamily="34" charset="0"/>
                <a:ea typeface="+mj-ea"/>
                <a:cs typeface="Calibri" panose="020F0502020204030204" pitchFamily="34" charset="0"/>
              </a:defRPr>
            </a:lvl1pPr>
          </a:lstStyle>
          <a:p>
            <a:pPr algn="ctr"/>
            <a:r>
              <a:rPr lang="nb-NO" sz="3200" b="1" dirty="0">
                <a:solidFill>
                  <a:schemeClr val="bg1"/>
                </a:solidFill>
              </a:rPr>
              <a:t>Klikk for å redigere tittelstil</a:t>
            </a:r>
          </a:p>
        </p:txBody>
      </p:sp>
      <p:pic>
        <p:nvPicPr>
          <p:cNvPr id="13" name="Bilde 12" descr="Et bilde som inneholder Font, Grafikk, logo, tekst&#10;&#10;Automatisk generert beskrivelse">
            <a:extLst>
              <a:ext uri="{FF2B5EF4-FFF2-40B4-BE49-F238E27FC236}">
                <a16:creationId xmlns:a16="http://schemas.microsoft.com/office/drawing/2014/main" id="{FEF4C99B-7825-6F8A-862A-E092D536643E}"/>
              </a:ext>
            </a:extLst>
          </p:cNvPr>
          <p:cNvPicPr>
            <a:picLocks noChangeAspect="1"/>
          </p:cNvPicPr>
          <p:nvPr userDrawn="1"/>
        </p:nvPicPr>
        <p:blipFill>
          <a:blip r:embed="rId3"/>
          <a:stretch>
            <a:fillRect/>
          </a:stretch>
        </p:blipFill>
        <p:spPr>
          <a:xfrm>
            <a:off x="440119" y="6078379"/>
            <a:ext cx="2286001" cy="374650"/>
          </a:xfrm>
          <a:prstGeom prst="rect">
            <a:avLst/>
          </a:prstGeom>
        </p:spPr>
      </p:pic>
    </p:spTree>
    <p:extLst>
      <p:ext uri="{BB962C8B-B14F-4D97-AF65-F5344CB8AC3E}">
        <p14:creationId xmlns:p14="http://schemas.microsoft.com/office/powerpoint/2010/main" val="37007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0D90543-104E-132C-5822-FA496C2446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7753D2B9-69AF-DCCD-A086-2088D5A02E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45744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5" r:id="rId7"/>
    <p:sldLayoutId id="2147483666" r:id="rId8"/>
    <p:sldLayoutId id="2147483670" r:id="rId9"/>
    <p:sldLayoutId id="2147483668" r:id="rId10"/>
    <p:sldLayoutId id="2147483669" r:id="rId11"/>
    <p:sldLayoutId id="2147483663"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 id="2147483671" r:id="rId22"/>
    <p:sldLayoutId id="2147483672" r:id="rId23"/>
  </p:sldLayoutIdLst>
  <p:txStyles>
    <p:titleStyle>
      <a:lvl1pPr algn="l" defTabSz="914400" rtl="0" eaLnBrk="1" latinLnBrk="0" hangingPunct="1">
        <a:lnSpc>
          <a:spcPct val="90000"/>
        </a:lnSpc>
        <a:spcBef>
          <a:spcPct val="0"/>
        </a:spcBef>
        <a:buNone/>
        <a:defRPr sz="4400" kern="1200">
          <a:solidFill>
            <a:srgbClr val="016B95"/>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www.bmj.com/content/375/bmj-2021-06587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customXml" Target="../ink/ink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chart" Target="../charts/chart1.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chart" Target="../charts/chart2.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hyperlink" Target="mailto:kob@luster.kommune.no"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23.svg"/><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AAC286-D4C1-1612-A8F6-460FA6155177}"/>
              </a:ext>
            </a:extLst>
          </p:cNvPr>
          <p:cNvSpPr>
            <a:spLocks noGrp="1"/>
          </p:cNvSpPr>
          <p:nvPr>
            <p:ph type="ctrTitle"/>
          </p:nvPr>
        </p:nvSpPr>
        <p:spPr/>
        <p:txBody>
          <a:bodyPr>
            <a:normAutofit fontScale="90000"/>
          </a:bodyPr>
          <a:lstStyle/>
          <a:p>
            <a:r>
              <a:rPr lang="nb-NO" dirty="0"/>
              <a:t>Digitalt tilsyn og </a:t>
            </a:r>
            <a:r>
              <a:rPr lang="nb-NO" dirty="0" err="1"/>
              <a:t>søvnmonitorering</a:t>
            </a:r>
            <a:endParaRPr lang="nb-NO" dirty="0"/>
          </a:p>
        </p:txBody>
      </p:sp>
      <p:sp>
        <p:nvSpPr>
          <p:cNvPr id="3" name="Undertittel 2">
            <a:extLst>
              <a:ext uri="{FF2B5EF4-FFF2-40B4-BE49-F238E27FC236}">
                <a16:creationId xmlns:a16="http://schemas.microsoft.com/office/drawing/2014/main" id="{62900E8E-AE36-9041-205E-BB1A23B42EF5}"/>
              </a:ext>
            </a:extLst>
          </p:cNvPr>
          <p:cNvSpPr>
            <a:spLocks noGrp="1"/>
          </p:cNvSpPr>
          <p:nvPr>
            <p:ph type="subTitle" idx="1"/>
          </p:nvPr>
        </p:nvSpPr>
        <p:spPr/>
        <p:txBody>
          <a:bodyPr>
            <a:normAutofit lnSpcReduction="10000"/>
          </a:bodyPr>
          <a:lstStyle/>
          <a:p>
            <a:r>
              <a:rPr lang="nb-NO" dirty="0" err="1"/>
              <a:t>Erfaringar</a:t>
            </a:r>
            <a:r>
              <a:rPr lang="nb-NO" dirty="0"/>
              <a:t> og resultat </a:t>
            </a:r>
            <a:r>
              <a:rPr lang="nb-NO" dirty="0" err="1"/>
              <a:t>frå</a:t>
            </a:r>
            <a:r>
              <a:rPr lang="nb-NO" dirty="0"/>
              <a:t> </a:t>
            </a:r>
          </a:p>
          <a:p>
            <a:r>
              <a:rPr lang="nb-NO" i="1" dirty="0"/>
              <a:t>mini metodevurdering </a:t>
            </a:r>
          </a:p>
        </p:txBody>
      </p:sp>
    </p:spTree>
    <p:extLst>
      <p:ext uri="{BB962C8B-B14F-4D97-AF65-F5344CB8AC3E}">
        <p14:creationId xmlns:p14="http://schemas.microsoft.com/office/powerpoint/2010/main" val="970770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ED141E8A-F8C4-FFAD-04BF-4CC87A7DD447}"/>
            </a:ext>
          </a:extLst>
        </p:cNvPr>
        <p:cNvGrpSpPr/>
        <p:nvPr/>
      </p:nvGrpSpPr>
      <p:grpSpPr>
        <a:xfrm>
          <a:off x="0" y="0"/>
          <a:ext cx="0" cy="0"/>
          <a:chOff x="0" y="0"/>
          <a:chExt cx="0" cy="0"/>
        </a:xfrm>
      </p:grpSpPr>
      <p:pic>
        <p:nvPicPr>
          <p:cNvPr id="6" name="Content Placeholder 7" descr="A graph on a screen&#10;&#10;AI-generated content may be incorrect.">
            <a:extLst>
              <a:ext uri="{FF2B5EF4-FFF2-40B4-BE49-F238E27FC236}">
                <a16:creationId xmlns:a16="http://schemas.microsoft.com/office/drawing/2014/main" id="{AA3C6BB3-6D4A-AC3A-E209-F4B6BF3B2F1C}"/>
              </a:ext>
            </a:extLst>
          </p:cNvPr>
          <p:cNvPicPr>
            <a:picLocks noChangeAspect="1"/>
          </p:cNvPicPr>
          <p:nvPr/>
        </p:nvPicPr>
        <p:blipFill>
          <a:blip r:embed="rId3"/>
          <a:stretch>
            <a:fillRect/>
          </a:stretch>
        </p:blipFill>
        <p:spPr>
          <a:xfrm>
            <a:off x="386834" y="1985575"/>
            <a:ext cx="10515600" cy="4346448"/>
          </a:xfrm>
          <a:prstGeom prst="rect">
            <a:avLst/>
          </a:prstGeom>
          <a:noFill/>
          <a:ln>
            <a:noFill/>
          </a:ln>
        </p:spPr>
      </p:pic>
      <p:pic>
        <p:nvPicPr>
          <p:cNvPr id="3" name="Bilde 2">
            <a:extLst>
              <a:ext uri="{FF2B5EF4-FFF2-40B4-BE49-F238E27FC236}">
                <a16:creationId xmlns:a16="http://schemas.microsoft.com/office/drawing/2014/main" id="{8BC34B36-3CAD-0CA5-BC28-B76D934B5C5E}"/>
              </a:ext>
            </a:extLst>
          </p:cNvPr>
          <p:cNvPicPr>
            <a:picLocks noChangeAspect="1"/>
          </p:cNvPicPr>
          <p:nvPr/>
        </p:nvPicPr>
        <p:blipFill>
          <a:blip r:embed="rId4"/>
          <a:stretch>
            <a:fillRect/>
          </a:stretch>
        </p:blipFill>
        <p:spPr>
          <a:xfrm>
            <a:off x="3696858" y="102567"/>
            <a:ext cx="3695355" cy="1615828"/>
          </a:xfrm>
          <a:prstGeom prst="rect">
            <a:avLst/>
          </a:prstGeom>
        </p:spPr>
      </p:pic>
      <p:pic>
        <p:nvPicPr>
          <p:cNvPr id="4" name="Bilde 3">
            <a:extLst>
              <a:ext uri="{FF2B5EF4-FFF2-40B4-BE49-F238E27FC236}">
                <a16:creationId xmlns:a16="http://schemas.microsoft.com/office/drawing/2014/main" id="{72A3E1E8-552E-9E1A-21E3-B3C933BC0F9B}"/>
              </a:ext>
            </a:extLst>
          </p:cNvPr>
          <p:cNvPicPr>
            <a:picLocks noChangeAspect="1"/>
          </p:cNvPicPr>
          <p:nvPr/>
        </p:nvPicPr>
        <p:blipFill>
          <a:blip r:embed="rId5"/>
          <a:stretch>
            <a:fillRect/>
          </a:stretch>
        </p:blipFill>
        <p:spPr>
          <a:xfrm>
            <a:off x="7613076" y="319991"/>
            <a:ext cx="3684101" cy="1990219"/>
          </a:xfrm>
          <a:prstGeom prst="rect">
            <a:avLst/>
          </a:prstGeom>
        </p:spPr>
      </p:pic>
      <p:pic>
        <p:nvPicPr>
          <p:cNvPr id="7" name="Bilde 6">
            <a:extLst>
              <a:ext uri="{FF2B5EF4-FFF2-40B4-BE49-F238E27FC236}">
                <a16:creationId xmlns:a16="http://schemas.microsoft.com/office/drawing/2014/main" id="{C05A4DA1-0840-8B27-4D93-B68AABC91828}"/>
              </a:ext>
            </a:extLst>
          </p:cNvPr>
          <p:cNvPicPr>
            <a:picLocks noChangeAspect="1"/>
          </p:cNvPicPr>
          <p:nvPr/>
        </p:nvPicPr>
        <p:blipFill>
          <a:blip r:embed="rId6"/>
          <a:stretch>
            <a:fillRect/>
          </a:stretch>
        </p:blipFill>
        <p:spPr>
          <a:xfrm>
            <a:off x="313237" y="319991"/>
            <a:ext cx="3162758" cy="1725789"/>
          </a:xfrm>
          <a:prstGeom prst="rect">
            <a:avLst/>
          </a:prstGeom>
        </p:spPr>
      </p:pic>
    </p:spTree>
    <p:extLst>
      <p:ext uri="{BB962C8B-B14F-4D97-AF65-F5344CB8AC3E}">
        <p14:creationId xmlns:p14="http://schemas.microsoft.com/office/powerpoint/2010/main" val="13385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620F-93B7-8EFE-571D-4CAF8E40E648}"/>
            </a:ext>
          </a:extLst>
        </p:cNvPr>
        <p:cNvGrpSpPr/>
        <p:nvPr/>
      </p:nvGrpSpPr>
      <p:grpSpPr>
        <a:xfrm>
          <a:off x="0" y="0"/>
          <a:ext cx="0" cy="0"/>
          <a:chOff x="0" y="0"/>
          <a:chExt cx="0" cy="0"/>
        </a:xfrm>
      </p:grpSpPr>
      <p:pic>
        <p:nvPicPr>
          <p:cNvPr id="10" name="Bilde 9"/>
          <p:cNvPicPr>
            <a:picLocks noChangeAspect="1"/>
          </p:cNvPicPr>
          <p:nvPr/>
        </p:nvPicPr>
        <p:blipFill rotWithShape="1">
          <a:blip r:embed="rId3" cstate="print">
            <a:extLst>
              <a:ext uri="{28A0092B-C50C-407E-A947-70E740481C1C}">
                <a14:useLocalDpi xmlns:a14="http://schemas.microsoft.com/office/drawing/2010/main" val="0"/>
              </a:ext>
            </a:extLst>
          </a:blip>
          <a:srcRect l="26107" t="34625" r="1045" b="6996"/>
          <a:stretch/>
        </p:blipFill>
        <p:spPr>
          <a:xfrm>
            <a:off x="152400" y="2480732"/>
            <a:ext cx="12039600" cy="4216181"/>
          </a:xfrm>
          <a:prstGeom prst="rect">
            <a:avLst/>
          </a:prstGeom>
        </p:spPr>
      </p:pic>
      <p:sp>
        <p:nvSpPr>
          <p:cNvPr id="9" name="Rectangle 8">
            <a:extLst>
              <a:ext uri="{FF2B5EF4-FFF2-40B4-BE49-F238E27FC236}">
                <a16:creationId xmlns:a16="http://schemas.microsoft.com/office/drawing/2014/main" id="{64CEC73B-EF3B-F94D-A01D-A622B04E2080}"/>
              </a:ext>
            </a:extLst>
          </p:cNvPr>
          <p:cNvSpPr/>
          <p:nvPr/>
        </p:nvSpPr>
        <p:spPr>
          <a:xfrm>
            <a:off x="0" y="0"/>
            <a:ext cx="12192000" cy="2201350"/>
          </a:xfrm>
          <a:prstGeom prst="rect">
            <a:avLst/>
          </a:prstGeom>
          <a:solidFill>
            <a:srgbClr val="496E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ktangel 24"/>
          <p:cNvSpPr/>
          <p:nvPr/>
        </p:nvSpPr>
        <p:spPr>
          <a:xfrm>
            <a:off x="482628" y="2347064"/>
            <a:ext cx="6879771"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tel 1">
            <a:extLst>
              <a:ext uri="{FF2B5EF4-FFF2-40B4-BE49-F238E27FC236}">
                <a16:creationId xmlns:a16="http://schemas.microsoft.com/office/drawing/2014/main" id="{C9435124-2B38-5244-9B1E-EEE7AA23EEF8}"/>
              </a:ext>
            </a:extLst>
          </p:cNvPr>
          <p:cNvSpPr txBox="1">
            <a:spLocks/>
          </p:cNvSpPr>
          <p:nvPr/>
        </p:nvSpPr>
        <p:spPr>
          <a:xfrm>
            <a:off x="1148024" y="642839"/>
            <a:ext cx="9895951" cy="1033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0" i="0" u="none" strike="noStrike" kern="1200" cap="none" spc="0" normalizeH="0" baseline="0" noProof="0">
                <a:ln>
                  <a:noFill/>
                </a:ln>
                <a:solidFill>
                  <a:srgbClr val="FFFFFF"/>
                </a:solidFill>
                <a:effectLst/>
                <a:uLnTx/>
                <a:uFillTx/>
                <a:latin typeface="Arial" panose="020B0604020202020204" pitchFamily="34" charset="0"/>
                <a:ea typeface="Helvetica Neue Light" panose="02000403000000020004" pitchFamily="2" charset="0"/>
                <a:cs typeface="Arial" panose="020B0604020202020204" pitchFamily="34" charset="0"/>
              </a:rPr>
              <a:t>Økt RR – Et tidlig tegn på stress</a:t>
            </a:r>
          </a:p>
        </p:txBody>
      </p:sp>
      <p:sp>
        <p:nvSpPr>
          <p:cNvPr id="2" name="Rektangel 1">
            <a:extLst>
              <a:ext uri="{FF2B5EF4-FFF2-40B4-BE49-F238E27FC236}">
                <a16:creationId xmlns:a16="http://schemas.microsoft.com/office/drawing/2014/main" id="{AEC27704-9C3C-1FD3-001C-F462A01908DA}"/>
              </a:ext>
            </a:extLst>
          </p:cNvPr>
          <p:cNvSpPr/>
          <p:nvPr/>
        </p:nvSpPr>
        <p:spPr>
          <a:xfrm>
            <a:off x="3922513" y="5383888"/>
            <a:ext cx="4017818" cy="8312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CRP &gt;190</a:t>
            </a:r>
          </a:p>
        </p:txBody>
      </p:sp>
      <p:sp>
        <p:nvSpPr>
          <p:cNvPr id="4" name="Rektangel 3">
            <a:extLst>
              <a:ext uri="{FF2B5EF4-FFF2-40B4-BE49-F238E27FC236}">
                <a16:creationId xmlns:a16="http://schemas.microsoft.com/office/drawing/2014/main" id="{0182E850-A4A9-AABE-6ED0-107C3BF1DAEA}"/>
              </a:ext>
            </a:extLst>
          </p:cNvPr>
          <p:cNvSpPr/>
          <p:nvPr/>
        </p:nvSpPr>
        <p:spPr>
          <a:xfrm>
            <a:off x="5246255" y="2964873"/>
            <a:ext cx="3611418" cy="8312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BBC53F52-3373-442B-2B57-8D111B95FD39}"/>
              </a:ext>
            </a:extLst>
          </p:cNvPr>
          <p:cNvSpPr/>
          <p:nvPr/>
        </p:nvSpPr>
        <p:spPr>
          <a:xfrm>
            <a:off x="8238836" y="2669309"/>
            <a:ext cx="3953164" cy="362065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400" i="1" dirty="0">
              <a:solidFill>
                <a:schemeClr val="tx1"/>
              </a:solidFill>
            </a:endParaRPr>
          </a:p>
        </p:txBody>
      </p:sp>
      <p:sp>
        <p:nvSpPr>
          <p:cNvPr id="5" name="TekstSylinder 4">
            <a:extLst>
              <a:ext uri="{FF2B5EF4-FFF2-40B4-BE49-F238E27FC236}">
                <a16:creationId xmlns:a16="http://schemas.microsoft.com/office/drawing/2014/main" id="{0AEFBD9F-3512-6566-E709-3EE88C311375}"/>
              </a:ext>
            </a:extLst>
          </p:cNvPr>
          <p:cNvSpPr txBox="1"/>
          <p:nvPr/>
        </p:nvSpPr>
        <p:spPr>
          <a:xfrm>
            <a:off x="8857673" y="3429000"/>
            <a:ext cx="2937163" cy="1938992"/>
          </a:xfrm>
          <a:prstGeom prst="rect">
            <a:avLst/>
          </a:prstGeom>
          <a:noFill/>
        </p:spPr>
        <p:txBody>
          <a:bodyPr wrap="square" rtlCol="0">
            <a:spAutoFit/>
          </a:bodyPr>
          <a:lstStyle/>
          <a:p>
            <a:r>
              <a:rPr lang="nb-NO" sz="1200" i="1" dirty="0"/>
              <a:t>BMJ (2021)</a:t>
            </a:r>
          </a:p>
          <a:p>
            <a:r>
              <a:rPr lang="nb-NO" sz="1200" i="1" dirty="0"/>
              <a:t>Rask og tilstrekkelig antimikrobiell behandling er avgjørende for best mulig resultat hos kritisk syke pasienter med alvorlig lungebetennelse, og er et sentralt fokus i internasjonale retningslinjer for behandling av lungebetennelse.</a:t>
            </a:r>
            <a:br>
              <a:rPr lang="nb-NO" sz="1200" i="1" dirty="0"/>
            </a:br>
            <a:r>
              <a:rPr lang="nb-NO" sz="1200" i="1" dirty="0">
                <a:hlinkClick r:id="rId4"/>
              </a:rPr>
              <a:t>https://www.bmj.com/content/375/bmj-2021-065871</a:t>
            </a:r>
            <a:endParaRPr lang="nb-NO" sz="1200" i="1" dirty="0"/>
          </a:p>
          <a:p>
            <a:endParaRPr lang="nb-NO" sz="1200" dirty="0"/>
          </a:p>
        </p:txBody>
      </p:sp>
    </p:spTree>
    <p:extLst>
      <p:ext uri="{BB962C8B-B14F-4D97-AF65-F5344CB8AC3E}">
        <p14:creationId xmlns:p14="http://schemas.microsoft.com/office/powerpoint/2010/main" val="29700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620F-93B7-8EFE-571D-4CAF8E40E64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4CEC73B-EF3B-F94D-A01D-A622B04E2080}"/>
              </a:ext>
            </a:extLst>
          </p:cNvPr>
          <p:cNvSpPr/>
          <p:nvPr/>
        </p:nvSpPr>
        <p:spPr>
          <a:xfrm>
            <a:off x="14555" y="10292"/>
            <a:ext cx="12191999" cy="3165140"/>
          </a:xfrm>
          <a:prstGeom prst="rect">
            <a:avLst/>
          </a:prstGeom>
          <a:solidFill>
            <a:srgbClr val="496E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4">
            <a:extLst>
              <a:ext uri="{FF2B5EF4-FFF2-40B4-BE49-F238E27FC236}">
                <a16:creationId xmlns:a16="http://schemas.microsoft.com/office/drawing/2014/main" id="{A45FF03C-6BBC-2353-83FB-E88F6ECF6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788" y="6540607"/>
            <a:ext cx="1011420" cy="238720"/>
          </a:xfrm>
          <a:prstGeom prst="rect">
            <a:avLst/>
          </a:prstGeom>
        </p:spPr>
      </p:pic>
      <p:sp>
        <p:nvSpPr>
          <p:cNvPr id="18" name="TekstSylinder 17">
            <a:extLst>
              <a:ext uri="{FF2B5EF4-FFF2-40B4-BE49-F238E27FC236}">
                <a16:creationId xmlns:a16="http://schemas.microsoft.com/office/drawing/2014/main" id="{579BC77C-625A-B8C6-6748-D32E9371AA2C}"/>
              </a:ext>
            </a:extLst>
          </p:cNvPr>
          <p:cNvSpPr txBox="1"/>
          <p:nvPr/>
        </p:nvSpPr>
        <p:spPr>
          <a:xfrm>
            <a:off x="7424285" y="865070"/>
            <a:ext cx="743992"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nb-NO" u="none" strike="noStrike" cap="none" dirty="0">
                <a:solidFill>
                  <a:schemeClr val="bg1"/>
                </a:solidFill>
                <a:latin typeface="Inter Italic" panose="02000503000000020004" pitchFamily="2" charset="0"/>
                <a:ea typeface="Inter Italic" panose="02000503000000020004" pitchFamily="2" charset="0"/>
                <a:cs typeface="Calibri"/>
                <a:sym typeface="Calibri"/>
              </a:rPr>
              <a:t>19</a:t>
            </a:r>
            <a:endParaRPr lang="nb-NO" sz="2800" u="none" strike="noStrike" cap="none" dirty="0">
              <a:solidFill>
                <a:schemeClr val="bg1"/>
              </a:solidFill>
              <a:latin typeface="Inter Italic" panose="02000503000000020004" pitchFamily="2" charset="0"/>
              <a:ea typeface="Inter Italic" panose="02000503000000020004" pitchFamily="2" charset="0"/>
              <a:cs typeface="Calibri"/>
              <a:sym typeface="Calibri"/>
            </a:endParaRPr>
          </a:p>
        </p:txBody>
      </p:sp>
      <p:sp>
        <p:nvSpPr>
          <p:cNvPr id="12" name="Google Shape;269;p24">
            <a:extLst>
              <a:ext uri="{FF2B5EF4-FFF2-40B4-BE49-F238E27FC236}">
                <a16:creationId xmlns:a16="http://schemas.microsoft.com/office/drawing/2014/main" id="{09F11E9A-78FD-0D47-4910-6BE2A7A8B297}"/>
              </a:ext>
            </a:extLst>
          </p:cNvPr>
          <p:cNvSpPr txBox="1"/>
          <p:nvPr/>
        </p:nvSpPr>
        <p:spPr>
          <a:xfrm>
            <a:off x="396403" y="1165939"/>
            <a:ext cx="59173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2800" u="none" strike="noStrike" cap="none" dirty="0">
                <a:solidFill>
                  <a:schemeClr val="bg1"/>
                </a:solidFill>
                <a:latin typeface="Inter Italic" panose="02000503000000020004" pitchFamily="2" charset="0"/>
                <a:ea typeface="Inter Italic" panose="02000503000000020004" pitchFamily="2" charset="0"/>
                <a:cs typeface="Arial"/>
                <a:sym typeface="Arial"/>
              </a:rPr>
              <a:t>Normal </a:t>
            </a:r>
            <a:r>
              <a:rPr lang="nb-NO" sz="2800" u="none" strike="noStrike" cap="none" dirty="0">
                <a:solidFill>
                  <a:schemeClr val="bg1"/>
                </a:solidFill>
                <a:latin typeface="Inter Italic" panose="02000503000000020004" pitchFamily="2" charset="0"/>
                <a:ea typeface="Inter Italic" panose="02000503000000020004" pitchFamily="2" charset="0"/>
                <a:cs typeface="Arial"/>
                <a:sym typeface="Arial"/>
              </a:rPr>
              <a:t>respirasjons</a:t>
            </a:r>
            <a:r>
              <a:rPr lang="no-NO" sz="2800" u="none" strike="noStrike" cap="none" dirty="0">
                <a:solidFill>
                  <a:schemeClr val="bg1"/>
                </a:solidFill>
                <a:latin typeface="Inter Italic" panose="02000503000000020004" pitchFamily="2" charset="0"/>
                <a:ea typeface="Inter Italic" panose="02000503000000020004" pitchFamily="2" charset="0"/>
                <a:cs typeface="Arial"/>
                <a:sym typeface="Arial"/>
              </a:rPr>
              <a:t>frekvens</a:t>
            </a:r>
            <a:r>
              <a:rPr lang="nb-NO" sz="2800" u="none" strike="noStrike" cap="none" dirty="0">
                <a:solidFill>
                  <a:schemeClr val="bg1"/>
                </a:solidFill>
                <a:latin typeface="Inter Italic" panose="02000503000000020004" pitchFamily="2" charset="0"/>
                <a:ea typeface="Inter Italic" panose="02000503000000020004" pitchFamily="2" charset="0"/>
                <a:cs typeface="Arial"/>
                <a:sym typeface="Arial"/>
              </a:rPr>
              <a:t>:</a:t>
            </a:r>
            <a:r>
              <a:rPr lang="no-NO" sz="2800" u="none" strike="noStrike" cap="none" dirty="0">
                <a:solidFill>
                  <a:schemeClr val="bg1"/>
                </a:solidFill>
                <a:latin typeface="Inter Italic" panose="02000503000000020004" pitchFamily="2" charset="0"/>
                <a:ea typeface="Inter Italic" panose="02000503000000020004" pitchFamily="2" charset="0"/>
                <a:cs typeface="Arial"/>
                <a:sym typeface="Arial"/>
              </a:rPr>
              <a:t> </a:t>
            </a:r>
            <a:r>
              <a:rPr lang="no-NO" sz="2400" u="none" strike="noStrike" cap="none" dirty="0">
                <a:solidFill>
                  <a:schemeClr val="bg1"/>
                </a:solidFill>
                <a:latin typeface="Inter Italic" panose="02000503000000020004" pitchFamily="2" charset="0"/>
                <a:ea typeface="Inter Italic" panose="02000503000000020004" pitchFamily="2" charset="0"/>
                <a:cs typeface="Arial"/>
                <a:sym typeface="Arial"/>
              </a:rPr>
              <a:t>15</a:t>
            </a:r>
            <a:endParaRPr sz="3600" dirty="0">
              <a:solidFill>
                <a:schemeClr val="bg1"/>
              </a:solidFill>
              <a:latin typeface="Inter Italic" panose="02000503000000020004" pitchFamily="2" charset="0"/>
              <a:ea typeface="Inter Italic" panose="02000503000000020004" pitchFamily="2" charset="0"/>
            </a:endParaRPr>
          </a:p>
        </p:txBody>
      </p:sp>
      <p:sp>
        <p:nvSpPr>
          <p:cNvPr id="14" name="Google Shape;273;p24">
            <a:extLst>
              <a:ext uri="{FF2B5EF4-FFF2-40B4-BE49-F238E27FC236}">
                <a16:creationId xmlns:a16="http://schemas.microsoft.com/office/drawing/2014/main" id="{942A83E5-719D-4714-FD44-D4DE8EC1B78D}"/>
              </a:ext>
            </a:extLst>
          </p:cNvPr>
          <p:cNvSpPr txBox="1"/>
          <p:nvPr/>
        </p:nvSpPr>
        <p:spPr>
          <a:xfrm>
            <a:off x="7030743" y="2525553"/>
            <a:ext cx="135125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u="none" strike="noStrike" cap="none" dirty="0">
                <a:solidFill>
                  <a:schemeClr val="bg1"/>
                </a:solidFill>
                <a:latin typeface="Inter Italic" panose="02000503000000020004" pitchFamily="2" charset="0"/>
                <a:ea typeface="Inter Italic" panose="02000503000000020004" pitchFamily="2" charset="0"/>
                <a:cs typeface="Arial"/>
                <a:sym typeface="Arial"/>
              </a:rPr>
              <a:t>CRP 143</a:t>
            </a:r>
            <a:endParaRPr sz="2400" dirty="0">
              <a:solidFill>
                <a:schemeClr val="bg1"/>
              </a:solidFill>
              <a:latin typeface="Inter Italic" panose="02000503000000020004" pitchFamily="2" charset="0"/>
              <a:ea typeface="Inter Italic" panose="02000503000000020004" pitchFamily="2" charset="0"/>
            </a:endParaRPr>
          </a:p>
        </p:txBody>
      </p:sp>
      <p:sp>
        <p:nvSpPr>
          <p:cNvPr id="15" name="TekstSylinder 14">
            <a:extLst>
              <a:ext uri="{FF2B5EF4-FFF2-40B4-BE49-F238E27FC236}">
                <a16:creationId xmlns:a16="http://schemas.microsoft.com/office/drawing/2014/main" id="{9926DF3B-7EFA-F3B1-E3AF-BECB2BD222C6}"/>
              </a:ext>
            </a:extLst>
          </p:cNvPr>
          <p:cNvSpPr txBox="1"/>
          <p:nvPr/>
        </p:nvSpPr>
        <p:spPr>
          <a:xfrm>
            <a:off x="400701" y="652187"/>
            <a:ext cx="3415253" cy="523220"/>
          </a:xfrm>
          <a:prstGeom prst="rect">
            <a:avLst/>
          </a:prstGeom>
          <a:noFill/>
        </p:spPr>
        <p:txBody>
          <a:bodyPr wrap="square">
            <a:spAutoFit/>
          </a:bodyPr>
          <a:lstStyle/>
          <a:p>
            <a:r>
              <a:rPr lang="nb-NO" sz="2800" dirty="0">
                <a:solidFill>
                  <a:schemeClr val="bg1"/>
                </a:solidFill>
                <a:latin typeface="Inter Italic" panose="02000503000000020004" pitchFamily="2" charset="0"/>
                <a:ea typeface="Inter Italic" panose="02000503000000020004" pitchFamily="2" charset="0"/>
                <a:cs typeface="Corbel"/>
                <a:sym typeface="Corbel"/>
              </a:rPr>
              <a:t>K</a:t>
            </a:r>
            <a:r>
              <a:rPr lang="no-NO" sz="2800" u="none" strike="noStrike" cap="none" dirty="0">
                <a:solidFill>
                  <a:schemeClr val="bg1"/>
                </a:solidFill>
                <a:latin typeface="Inter Italic" panose="02000503000000020004" pitchFamily="2" charset="0"/>
                <a:ea typeface="Inter Italic" panose="02000503000000020004" pitchFamily="2" charset="0"/>
                <a:cs typeface="Corbel"/>
                <a:sym typeface="Corbel"/>
              </a:rPr>
              <a:t>vinne i 90 årene</a:t>
            </a:r>
            <a:endParaRPr lang="nb-NO" sz="2800" dirty="0">
              <a:solidFill>
                <a:schemeClr val="bg1"/>
              </a:solidFill>
            </a:endParaRPr>
          </a:p>
        </p:txBody>
      </p:sp>
      <p:grpSp>
        <p:nvGrpSpPr>
          <p:cNvPr id="7" name="Gruppe 6">
            <a:extLst>
              <a:ext uri="{FF2B5EF4-FFF2-40B4-BE49-F238E27FC236}">
                <a16:creationId xmlns:a16="http://schemas.microsoft.com/office/drawing/2014/main" id="{F04F5CD2-EE6C-CFAA-A5B8-45BA2FAD4CCD}"/>
              </a:ext>
            </a:extLst>
          </p:cNvPr>
          <p:cNvGrpSpPr/>
          <p:nvPr/>
        </p:nvGrpSpPr>
        <p:grpSpPr>
          <a:xfrm>
            <a:off x="0" y="3175432"/>
            <a:ext cx="8739457" cy="3692860"/>
            <a:chOff x="-1" y="3165140"/>
            <a:chExt cx="8739457" cy="3692860"/>
          </a:xfrm>
        </p:grpSpPr>
        <p:sp>
          <p:nvSpPr>
            <p:cNvPr id="3" name="Freeform: Shape 3">
              <a:extLst>
                <a:ext uri="{FF2B5EF4-FFF2-40B4-BE49-F238E27FC236}">
                  <a16:creationId xmlns:a16="http://schemas.microsoft.com/office/drawing/2014/main" id="{247B718A-C1F7-1A4F-58A7-769F010B4C11}"/>
                </a:ext>
              </a:extLst>
            </p:cNvPr>
            <p:cNvSpPr/>
            <p:nvPr/>
          </p:nvSpPr>
          <p:spPr>
            <a:xfrm>
              <a:off x="-1" y="3165140"/>
              <a:ext cx="8739457" cy="3692860"/>
            </a:xfrm>
            <a:custGeom>
              <a:avLst/>
              <a:gdLst>
                <a:gd name="connsiteX0" fmla="*/ 0 w 7953065"/>
                <a:gd name="connsiteY0" fmla="*/ 0 h 5152103"/>
                <a:gd name="connsiteX1" fmla="*/ 6088516 w 7953065"/>
                <a:gd name="connsiteY1" fmla="*/ 0 h 5152103"/>
                <a:gd name="connsiteX2" fmla="*/ 7953065 w 7953065"/>
                <a:gd name="connsiteY2" fmla="*/ 5152103 h 5152103"/>
                <a:gd name="connsiteX3" fmla="*/ 0 w 7953065"/>
                <a:gd name="connsiteY3" fmla="*/ 5152103 h 5152103"/>
              </a:gdLst>
              <a:ahLst/>
              <a:cxnLst>
                <a:cxn ang="0">
                  <a:pos x="connsiteX0" y="connsiteY0"/>
                </a:cxn>
                <a:cxn ang="0">
                  <a:pos x="connsiteX1" y="connsiteY1"/>
                </a:cxn>
                <a:cxn ang="0">
                  <a:pos x="connsiteX2" y="connsiteY2"/>
                </a:cxn>
                <a:cxn ang="0">
                  <a:pos x="connsiteX3" y="connsiteY3"/>
                </a:cxn>
              </a:cxnLst>
              <a:rect l="l" t="t" r="r" b="b"/>
              <a:pathLst>
                <a:path w="7953065" h="5152103">
                  <a:moveTo>
                    <a:pt x="0" y="0"/>
                  </a:moveTo>
                  <a:lnTo>
                    <a:pt x="6088516" y="0"/>
                  </a:lnTo>
                  <a:lnTo>
                    <a:pt x="7953065" y="5152103"/>
                  </a:lnTo>
                  <a:lnTo>
                    <a:pt x="0" y="5152103"/>
                  </a:lnTo>
                  <a:close/>
                </a:path>
              </a:pathLst>
            </a:custGeom>
            <a:solidFill>
              <a:schemeClr val="bg1">
                <a:alpha val="92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 name="Google Shape;266;p24">
              <a:extLst>
                <a:ext uri="{FF2B5EF4-FFF2-40B4-BE49-F238E27FC236}">
                  <a16:creationId xmlns:a16="http://schemas.microsoft.com/office/drawing/2014/main" id="{C961B18E-C351-88ED-2FC5-F1628D99CE56}"/>
                </a:ext>
              </a:extLst>
            </p:cNvPr>
            <p:cNvSpPr txBox="1"/>
            <p:nvPr/>
          </p:nvSpPr>
          <p:spPr>
            <a:xfrm>
              <a:off x="648290" y="4100271"/>
              <a:ext cx="6096012" cy="1938952"/>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000000"/>
                </a:buClr>
                <a:buSzPts val="1200"/>
              </a:pPr>
              <a:r>
                <a:rPr lang="nb-NO" sz="1600" u="none" strike="noStrike" cap="none" dirty="0">
                  <a:latin typeface="Inter Italic" panose="02000503000000020004" pitchFamily="2" charset="0"/>
                  <a:ea typeface="Inter Italic" panose="02000503000000020004" pitchFamily="2" charset="0"/>
                  <a:cs typeface="Corbel"/>
                  <a:sym typeface="Corbel"/>
                </a:rPr>
                <a:t>Økt pustefrekvens grunnlag for ekstra undersøkelser</a:t>
              </a:r>
            </a:p>
            <a:p>
              <a:pPr marR="0" lvl="0" algn="l" rtl="0">
                <a:lnSpc>
                  <a:spcPct val="150000"/>
                </a:lnSpc>
                <a:spcBef>
                  <a:spcPts val="0"/>
                </a:spcBef>
                <a:spcAft>
                  <a:spcPts val="0"/>
                </a:spcAft>
                <a:buClr>
                  <a:srgbClr val="000000"/>
                </a:buClr>
                <a:buSzPts val="1200"/>
              </a:pPr>
              <a:r>
                <a:rPr lang="nb-NO" sz="1600" dirty="0">
                  <a:latin typeface="Inter Italic" panose="02000503000000020004" pitchFamily="2" charset="0"/>
                  <a:ea typeface="Inter Italic" panose="02000503000000020004" pitchFamily="2" charset="0"/>
                  <a:sym typeface="Corbel"/>
                </a:rPr>
                <a:t>Symptomer på UVI</a:t>
              </a:r>
            </a:p>
            <a:p>
              <a:pPr marR="0" lvl="0" algn="l" rtl="0">
                <a:lnSpc>
                  <a:spcPct val="150000"/>
                </a:lnSpc>
                <a:spcBef>
                  <a:spcPts val="0"/>
                </a:spcBef>
                <a:spcAft>
                  <a:spcPts val="0"/>
                </a:spcAft>
                <a:buClr>
                  <a:srgbClr val="000000"/>
                </a:buClr>
                <a:buSzPts val="1200"/>
              </a:pPr>
              <a:r>
                <a:rPr lang="nb-NO" sz="1600" dirty="0">
                  <a:latin typeface="Inter Italic" panose="02000503000000020004" pitchFamily="2" charset="0"/>
                  <a:ea typeface="Inter Italic" panose="02000503000000020004" pitchFamily="2" charset="0"/>
                  <a:sym typeface="Corbel"/>
                </a:rPr>
                <a:t>CRP 143 og Pos u-</a:t>
              </a:r>
              <a:r>
                <a:rPr lang="nb-NO" sz="1600" dirty="0" err="1">
                  <a:latin typeface="Inter Italic" panose="02000503000000020004" pitchFamily="2" charset="0"/>
                  <a:ea typeface="Inter Italic" panose="02000503000000020004" pitchFamily="2" charset="0"/>
                  <a:sym typeface="Corbel"/>
                </a:rPr>
                <a:t>stix</a:t>
              </a:r>
              <a:endParaRPr lang="nb-NO" sz="1600" dirty="0">
                <a:latin typeface="Inter Italic" panose="02000503000000020004" pitchFamily="2" charset="0"/>
                <a:ea typeface="Inter Italic" panose="02000503000000020004" pitchFamily="2" charset="0"/>
                <a:sym typeface="Corbel"/>
              </a:endParaRPr>
            </a:p>
            <a:p>
              <a:pPr marR="0" lvl="0" algn="l" rtl="0">
                <a:lnSpc>
                  <a:spcPct val="150000"/>
                </a:lnSpc>
                <a:spcBef>
                  <a:spcPts val="0"/>
                </a:spcBef>
                <a:spcAft>
                  <a:spcPts val="0"/>
                </a:spcAft>
                <a:buClr>
                  <a:srgbClr val="000000"/>
                </a:buClr>
                <a:buSzPts val="1200"/>
              </a:pPr>
              <a:r>
                <a:rPr lang="nb-NO" sz="1600" dirty="0">
                  <a:latin typeface="Inter Italic" panose="02000503000000020004" pitchFamily="2" charset="0"/>
                  <a:ea typeface="Inter Italic" panose="02000503000000020004" pitchFamily="2" charset="0"/>
                  <a:sym typeface="Corbel"/>
                </a:rPr>
                <a:t>Antibiotika startet</a:t>
              </a:r>
            </a:p>
            <a:p>
              <a:pPr marR="0" lvl="0" algn="l" rtl="0">
                <a:lnSpc>
                  <a:spcPct val="150000"/>
                </a:lnSpc>
                <a:spcBef>
                  <a:spcPts val="0"/>
                </a:spcBef>
                <a:spcAft>
                  <a:spcPts val="0"/>
                </a:spcAft>
                <a:buClr>
                  <a:srgbClr val="000000"/>
                </a:buClr>
                <a:buSzPts val="1200"/>
              </a:pPr>
              <a:r>
                <a:rPr lang="nb-NO" sz="1600" dirty="0">
                  <a:latin typeface="Inter Italic" panose="02000503000000020004" pitchFamily="2" charset="0"/>
                  <a:ea typeface="Inter Italic" panose="02000503000000020004" pitchFamily="2" charset="0"/>
                  <a:sym typeface="Corbel"/>
                </a:rPr>
                <a:t>Normalisering i løpet av tre dager</a:t>
              </a:r>
              <a:endParaRPr sz="1600" dirty="0">
                <a:latin typeface="Inter Italic" panose="02000503000000020004" pitchFamily="2" charset="0"/>
                <a:ea typeface="Inter Italic" panose="02000503000000020004" pitchFamily="2" charset="0"/>
              </a:endParaRPr>
            </a:p>
          </p:txBody>
        </p:sp>
        <p:pic>
          <p:nvPicPr>
            <p:cNvPr id="41" name="Bilde 40" descr="Et bilde som inneholder Grafikk, symbol, grafisk design, design&#10;&#10;Automatisk generert beskrivelse">
              <a:extLst>
                <a:ext uri="{FF2B5EF4-FFF2-40B4-BE49-F238E27FC236}">
                  <a16:creationId xmlns:a16="http://schemas.microsoft.com/office/drawing/2014/main" id="{4D85DE23-95D5-8F60-00CF-BE3C868FA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01" y="4268703"/>
              <a:ext cx="247589" cy="180000"/>
            </a:xfrm>
            <a:prstGeom prst="rect">
              <a:avLst/>
            </a:prstGeom>
          </p:spPr>
        </p:pic>
        <p:pic>
          <p:nvPicPr>
            <p:cNvPr id="42" name="Bilde 41" descr="Et bilde som inneholder Grafikk, symbol, grafisk design, design&#10;&#10;Automatisk generert beskrivelse">
              <a:extLst>
                <a:ext uri="{FF2B5EF4-FFF2-40B4-BE49-F238E27FC236}">
                  <a16:creationId xmlns:a16="http://schemas.microsoft.com/office/drawing/2014/main" id="{9E0316DC-0719-6239-96B0-3746B76A6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85" y="4639050"/>
              <a:ext cx="247589" cy="180000"/>
            </a:xfrm>
            <a:prstGeom prst="rect">
              <a:avLst/>
            </a:prstGeom>
          </p:spPr>
        </p:pic>
        <p:pic>
          <p:nvPicPr>
            <p:cNvPr id="43" name="Bilde 42" descr="Et bilde som inneholder Grafikk, symbol, grafisk design, design&#10;&#10;Automatisk generert beskrivelse">
              <a:extLst>
                <a:ext uri="{FF2B5EF4-FFF2-40B4-BE49-F238E27FC236}">
                  <a16:creationId xmlns:a16="http://schemas.microsoft.com/office/drawing/2014/main" id="{AEB7F393-21E4-68F6-F5F6-6AD2F0886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01" y="5009257"/>
              <a:ext cx="247589" cy="180000"/>
            </a:xfrm>
            <a:prstGeom prst="rect">
              <a:avLst/>
            </a:prstGeom>
          </p:spPr>
        </p:pic>
        <p:pic>
          <p:nvPicPr>
            <p:cNvPr id="44" name="Bilde 43" descr="Et bilde som inneholder Grafikk, symbol, grafisk design, design&#10;&#10;Automatisk generert beskrivelse">
              <a:extLst>
                <a:ext uri="{FF2B5EF4-FFF2-40B4-BE49-F238E27FC236}">
                  <a16:creationId xmlns:a16="http://schemas.microsoft.com/office/drawing/2014/main" id="{D4CCB6EA-80AC-AEF7-E29E-F575F4B2D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01" y="5369021"/>
              <a:ext cx="247589" cy="180000"/>
            </a:xfrm>
            <a:prstGeom prst="rect">
              <a:avLst/>
            </a:prstGeom>
          </p:spPr>
        </p:pic>
        <p:pic>
          <p:nvPicPr>
            <p:cNvPr id="45" name="Bilde 44" descr="Et bilde som inneholder Grafikk, symbol, grafisk design, design&#10;&#10;Automatisk generert beskrivelse">
              <a:extLst>
                <a:ext uri="{FF2B5EF4-FFF2-40B4-BE49-F238E27FC236}">
                  <a16:creationId xmlns:a16="http://schemas.microsoft.com/office/drawing/2014/main" id="{536C99A1-681A-2ED7-503B-61DE04DCB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01" y="5734582"/>
              <a:ext cx="247589" cy="180000"/>
            </a:xfrm>
            <a:prstGeom prst="rect">
              <a:avLst/>
            </a:prstGeom>
          </p:spPr>
        </p:pic>
      </p:grpSp>
      <p:grpSp>
        <p:nvGrpSpPr>
          <p:cNvPr id="8" name="Gruppe 7">
            <a:extLst>
              <a:ext uri="{FF2B5EF4-FFF2-40B4-BE49-F238E27FC236}">
                <a16:creationId xmlns:a16="http://schemas.microsoft.com/office/drawing/2014/main" id="{80D157D0-4386-0EE3-5545-975614E5D87D}"/>
              </a:ext>
            </a:extLst>
          </p:cNvPr>
          <p:cNvGrpSpPr/>
          <p:nvPr/>
        </p:nvGrpSpPr>
        <p:grpSpPr>
          <a:xfrm>
            <a:off x="6673932" y="3175432"/>
            <a:ext cx="5518067" cy="3683216"/>
            <a:chOff x="6660914" y="3164492"/>
            <a:chExt cx="5459569" cy="3693508"/>
          </a:xfrm>
          <a:solidFill>
            <a:srgbClr val="5EBDC3"/>
          </a:solidFill>
        </p:grpSpPr>
        <p:sp>
          <p:nvSpPr>
            <p:cNvPr id="4" name="Freeform: Shape 3">
              <a:extLst>
                <a:ext uri="{FF2B5EF4-FFF2-40B4-BE49-F238E27FC236}">
                  <a16:creationId xmlns:a16="http://schemas.microsoft.com/office/drawing/2014/main" id="{42C3ACF3-A8A4-3750-27A2-8BF6D3CF846A}"/>
                </a:ext>
              </a:extLst>
            </p:cNvPr>
            <p:cNvSpPr/>
            <p:nvPr/>
          </p:nvSpPr>
          <p:spPr>
            <a:xfrm flipH="1" flipV="1">
              <a:off x="6660914" y="3164492"/>
              <a:ext cx="5459569" cy="3693508"/>
            </a:xfrm>
            <a:custGeom>
              <a:avLst/>
              <a:gdLst>
                <a:gd name="connsiteX0" fmla="*/ 0 w 7953065"/>
                <a:gd name="connsiteY0" fmla="*/ 0 h 5152103"/>
                <a:gd name="connsiteX1" fmla="*/ 6088516 w 7953065"/>
                <a:gd name="connsiteY1" fmla="*/ 0 h 5152103"/>
                <a:gd name="connsiteX2" fmla="*/ 7953065 w 7953065"/>
                <a:gd name="connsiteY2" fmla="*/ 5152103 h 5152103"/>
                <a:gd name="connsiteX3" fmla="*/ 0 w 7953065"/>
                <a:gd name="connsiteY3" fmla="*/ 5152103 h 5152103"/>
              </a:gdLst>
              <a:ahLst/>
              <a:cxnLst>
                <a:cxn ang="0">
                  <a:pos x="connsiteX0" y="connsiteY0"/>
                </a:cxn>
                <a:cxn ang="0">
                  <a:pos x="connsiteX1" y="connsiteY1"/>
                </a:cxn>
                <a:cxn ang="0">
                  <a:pos x="connsiteX2" y="connsiteY2"/>
                </a:cxn>
                <a:cxn ang="0">
                  <a:pos x="connsiteX3" y="connsiteY3"/>
                </a:cxn>
              </a:cxnLst>
              <a:rect l="l" t="t" r="r" b="b"/>
              <a:pathLst>
                <a:path w="7953065" h="5152103">
                  <a:moveTo>
                    <a:pt x="0" y="0"/>
                  </a:moveTo>
                  <a:lnTo>
                    <a:pt x="6088516" y="0"/>
                  </a:lnTo>
                  <a:lnTo>
                    <a:pt x="7953065" y="5152103"/>
                  </a:lnTo>
                  <a:lnTo>
                    <a:pt x="0" y="5152103"/>
                  </a:lnTo>
                  <a:close/>
                </a:path>
              </a:pathLst>
            </a:custGeom>
            <a:grp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8" name="TekstSylinder 47">
              <a:extLst>
                <a:ext uri="{FF2B5EF4-FFF2-40B4-BE49-F238E27FC236}">
                  <a16:creationId xmlns:a16="http://schemas.microsoft.com/office/drawing/2014/main" id="{71B64CE9-3CA3-F932-B53D-CEB73CAEAED3}"/>
                </a:ext>
              </a:extLst>
            </p:cNvPr>
            <p:cNvSpPr txBox="1"/>
            <p:nvPr/>
          </p:nvSpPr>
          <p:spPr>
            <a:xfrm>
              <a:off x="7771365" y="3736816"/>
              <a:ext cx="4192759" cy="2067865"/>
            </a:xfrm>
            <a:prstGeom prst="rect">
              <a:avLst/>
            </a:prstGeom>
            <a:grpFill/>
          </p:spPr>
          <p:txBody>
            <a:bodyPr wrap="square">
              <a:spAutoFit/>
            </a:bodyPr>
            <a:lstStyle/>
            <a:p>
              <a:pPr marL="0" marR="0" lvl="0" indent="0" rtl="0">
                <a:lnSpc>
                  <a:spcPct val="100000"/>
                </a:lnSpc>
                <a:spcBef>
                  <a:spcPts val="0"/>
                </a:spcBef>
                <a:spcAft>
                  <a:spcPts val="0"/>
                </a:spcAft>
                <a:buNone/>
              </a:pPr>
              <a:r>
                <a:rPr lang="nb-NO" sz="3200" u="none" strike="noStrike" cap="none" dirty="0">
                  <a:solidFill>
                    <a:schemeClr val="bg1"/>
                  </a:solidFill>
                  <a:latin typeface="Inter Light" panose="02000503000000020004" pitchFamily="2" charset="0"/>
                  <a:ea typeface="Inter Light" panose="02000503000000020004" pitchFamily="2" charset="0"/>
                  <a:cs typeface="Corbel"/>
                  <a:sym typeface="Corbel"/>
                </a:rPr>
                <a:t>Økt pustefrekvens kunne fanget opp tilstand to dager tidligere</a:t>
              </a:r>
              <a:endParaRPr lang="nb-NO" sz="2400" dirty="0">
                <a:solidFill>
                  <a:schemeClr val="bg1"/>
                </a:solidFill>
                <a:latin typeface="Inter Light" panose="02000503000000020004" pitchFamily="2" charset="0"/>
                <a:ea typeface="Inter Light" panose="02000503000000020004" pitchFamily="2" charset="0"/>
              </a:endParaRPr>
            </a:p>
          </p:txBody>
        </p:sp>
      </p:grpSp>
      <mc:AlternateContent xmlns:mc="http://schemas.openxmlformats.org/markup-compatibility/2006" xmlns:p14="http://schemas.microsoft.com/office/powerpoint/2010/main">
        <mc:Choice Requires="p14">
          <p:contentPart p14:bwMode="auto" r:id="rId5">
            <p14:nvContentPartPr>
              <p14:cNvPr id="86" name="Håndskrift 85">
                <a:extLst>
                  <a:ext uri="{FF2B5EF4-FFF2-40B4-BE49-F238E27FC236}">
                    <a16:creationId xmlns:a16="http://schemas.microsoft.com/office/drawing/2014/main" id="{6FF25B98-AB21-EDD4-54AA-BE7266CCF73C}"/>
                  </a:ext>
                </a:extLst>
              </p14:cNvPr>
              <p14:cNvContentPartPr/>
              <p14:nvPr/>
            </p14:nvContentPartPr>
            <p14:xfrm>
              <a:off x="-89791" y="1363402"/>
              <a:ext cx="12191999" cy="1003680"/>
            </p14:xfrm>
          </p:contentPart>
        </mc:Choice>
        <mc:Fallback xmlns="">
          <p:pic>
            <p:nvPicPr>
              <p:cNvPr id="86" name="Håndskrift 85">
                <a:extLst>
                  <a:ext uri="{FF2B5EF4-FFF2-40B4-BE49-F238E27FC236}">
                    <a16:creationId xmlns:a16="http://schemas.microsoft.com/office/drawing/2014/main" id="{6FF25B98-AB21-EDD4-54AA-BE7266CCF73C}"/>
                  </a:ext>
                </a:extLst>
              </p:cNvPr>
              <p:cNvPicPr/>
              <p:nvPr/>
            </p:nvPicPr>
            <p:blipFill>
              <a:blip r:embed="rId6"/>
              <a:stretch>
                <a:fillRect/>
              </a:stretch>
            </p:blipFill>
            <p:spPr>
              <a:xfrm>
                <a:off x="-100951" y="1352242"/>
                <a:ext cx="12213959" cy="1025640"/>
              </a:xfrm>
              <a:prstGeom prst="rect">
                <a:avLst/>
              </a:prstGeom>
            </p:spPr>
          </p:pic>
        </mc:Fallback>
      </mc:AlternateContent>
      <p:pic>
        <p:nvPicPr>
          <p:cNvPr id="46" name="Picture 1" descr="A picture containing font, graphics, text, graphic design&#10;&#10;Description automatically generated">
            <a:extLst>
              <a:ext uri="{FF2B5EF4-FFF2-40B4-BE49-F238E27FC236}">
                <a16:creationId xmlns:a16="http://schemas.microsoft.com/office/drawing/2014/main" id="{3727F0D0-CAC0-C131-9FC5-9B6D9B06CF2D}"/>
              </a:ext>
            </a:extLst>
          </p:cNvPr>
          <p:cNvPicPr>
            <a:picLocks noChangeAspect="1"/>
          </p:cNvPicPr>
          <p:nvPr/>
        </p:nvPicPr>
        <p:blipFill>
          <a:blip r:embed="rId7" cstate="print">
            <a:alphaModFix amt="75000"/>
            <a:extLst>
              <a:ext uri="{28A0092B-C50C-407E-A947-70E740481C1C}">
                <a14:useLocalDpi xmlns:a14="http://schemas.microsoft.com/office/drawing/2010/main" val="0"/>
              </a:ext>
            </a:extLst>
          </a:blip>
          <a:stretch>
            <a:fillRect/>
          </a:stretch>
        </p:blipFill>
        <p:spPr>
          <a:xfrm>
            <a:off x="11090788" y="6546227"/>
            <a:ext cx="1011420" cy="234560"/>
          </a:xfrm>
          <a:prstGeom prst="rect">
            <a:avLst/>
          </a:prstGeom>
        </p:spPr>
      </p:pic>
      <p:sp>
        <p:nvSpPr>
          <p:cNvPr id="16" name="TextBox 15">
            <a:extLst>
              <a:ext uri="{FF2B5EF4-FFF2-40B4-BE49-F238E27FC236}">
                <a16:creationId xmlns:a16="http://schemas.microsoft.com/office/drawing/2014/main" id="{724DB4FB-28E8-7A41-0F30-97789560DBCC}"/>
              </a:ext>
            </a:extLst>
          </p:cNvPr>
          <p:cNvSpPr txBox="1"/>
          <p:nvPr/>
        </p:nvSpPr>
        <p:spPr>
          <a:xfrm>
            <a:off x="563758" y="3405937"/>
            <a:ext cx="6023557" cy="584775"/>
          </a:xfrm>
          <a:prstGeom prst="rect">
            <a:avLst/>
          </a:prstGeom>
          <a:noFill/>
        </p:spPr>
        <p:txBody>
          <a:bodyPr wrap="square" rtlCol="0">
            <a:spAutoFit/>
          </a:bodyPr>
          <a:lstStyle/>
          <a:p>
            <a:r>
              <a:rPr lang="nb-NO" sz="3200" dirty="0">
                <a:solidFill>
                  <a:srgbClr val="486E7B"/>
                </a:solidFill>
                <a:latin typeface="Inter Light" panose="02000503000000020004" pitchFamily="2" charset="0"/>
                <a:ea typeface="Inter Light" panose="02000503000000020004" pitchFamily="2" charset="0"/>
              </a:rPr>
              <a:t>Urinveisinfeksjon</a:t>
            </a:r>
          </a:p>
        </p:txBody>
      </p:sp>
    </p:spTree>
    <p:extLst>
      <p:ext uri="{BB962C8B-B14F-4D97-AF65-F5344CB8AC3E}">
        <p14:creationId xmlns:p14="http://schemas.microsoft.com/office/powerpoint/2010/main" val="28805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0" fill="hold"/>
                                        <p:tgtEl>
                                          <p:spTgt spid="86"/>
                                        </p:tgtEl>
                                        <p:attrNameLst>
                                          <p:attrName>drawProgress</p:attrName>
                                        </p:attrNameLst>
                                      </p:cBhvr>
                                      <p:tavLst>
                                        <p:tav tm="0">
                                          <p:val>
                                            <p:fltVal val="0"/>
                                          </p:val>
                                        </p:tav>
                                        <p:tav tm="100000">
                                          <p:val>
                                            <p:fltVal val="1"/>
                                          </p:val>
                                        </p:tav>
                                      </p:tavLst>
                                    </p:anim>
                                  </p:childTnLst>
                                </p:cTn>
                              </p:par>
                              <p:par>
                                <p:cTn id="8" presetID="1" presetClass="entr" presetSubtype="0" fill="hold" grpId="0" nodeType="with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350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E42D4EB1-B165-F978-9C0F-EA149ACD87D7}"/>
              </a:ext>
            </a:extLst>
          </p:cNvPr>
          <p:cNvGraphicFramePr>
            <a:graphicFrameLocks noGrp="1"/>
          </p:cNvGraphicFramePr>
          <p:nvPr>
            <p:ph idx="1"/>
            <p:extLst>
              <p:ext uri="{D42A27DB-BD31-4B8C-83A1-F6EECF244321}">
                <p14:modId xmlns:p14="http://schemas.microsoft.com/office/powerpoint/2010/main" val="1056898611"/>
              </p:ext>
            </p:extLst>
          </p:nvPr>
        </p:nvGraphicFramePr>
        <p:xfrm>
          <a:off x="838200" y="-18136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Plassholder for innhold 3">
            <a:extLst>
              <a:ext uri="{FF2B5EF4-FFF2-40B4-BE49-F238E27FC236}">
                <a16:creationId xmlns:a16="http://schemas.microsoft.com/office/drawing/2014/main" id="{741B5BDC-91BB-6483-8E24-A6253FCEDBDC}"/>
              </a:ext>
            </a:extLst>
          </p:cNvPr>
          <p:cNvGraphicFramePr>
            <a:graphicFrameLocks/>
          </p:cNvGraphicFramePr>
          <p:nvPr>
            <p:extLst>
              <p:ext uri="{D42A27DB-BD31-4B8C-83A1-F6EECF244321}">
                <p14:modId xmlns:p14="http://schemas.microsoft.com/office/powerpoint/2010/main" val="658035535"/>
              </p:ext>
            </p:extLst>
          </p:nvPr>
        </p:nvGraphicFramePr>
        <p:xfrm>
          <a:off x="838200" y="3429000"/>
          <a:ext cx="10515600" cy="3461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kstSylinder 1">
            <a:extLst>
              <a:ext uri="{FF2B5EF4-FFF2-40B4-BE49-F238E27FC236}">
                <a16:creationId xmlns:a16="http://schemas.microsoft.com/office/drawing/2014/main" id="{6833EC92-B3AB-F043-6BDD-DB969565E003}"/>
              </a:ext>
            </a:extLst>
          </p:cNvPr>
          <p:cNvSpPr txBox="1"/>
          <p:nvPr/>
        </p:nvSpPr>
        <p:spPr>
          <a:xfrm>
            <a:off x="323272" y="177437"/>
            <a:ext cx="3472874" cy="369332"/>
          </a:xfrm>
          <a:prstGeom prst="rect">
            <a:avLst/>
          </a:prstGeom>
          <a:noFill/>
        </p:spPr>
        <p:txBody>
          <a:bodyPr wrap="square" rtlCol="0">
            <a:spAutoFit/>
          </a:bodyPr>
          <a:lstStyle/>
          <a:p>
            <a:r>
              <a:rPr lang="nb-NO" dirty="0"/>
              <a:t>Forløp 1: </a:t>
            </a:r>
            <a:r>
              <a:rPr lang="nb-NO" dirty="0" err="1"/>
              <a:t>Utan</a:t>
            </a:r>
            <a:r>
              <a:rPr lang="nb-NO" dirty="0"/>
              <a:t> </a:t>
            </a:r>
            <a:r>
              <a:rPr lang="nb-NO" dirty="0" err="1"/>
              <a:t>søvnmonitorering</a:t>
            </a:r>
            <a:endParaRPr lang="nb-NO" dirty="0"/>
          </a:p>
        </p:txBody>
      </p:sp>
      <p:sp>
        <p:nvSpPr>
          <p:cNvPr id="3" name="TekstSylinder 2">
            <a:extLst>
              <a:ext uri="{FF2B5EF4-FFF2-40B4-BE49-F238E27FC236}">
                <a16:creationId xmlns:a16="http://schemas.microsoft.com/office/drawing/2014/main" id="{FA81361E-9C47-886F-AF75-EBAF3BEB00AF}"/>
              </a:ext>
            </a:extLst>
          </p:cNvPr>
          <p:cNvSpPr txBox="1"/>
          <p:nvPr/>
        </p:nvSpPr>
        <p:spPr>
          <a:xfrm>
            <a:off x="323272" y="3539385"/>
            <a:ext cx="3472874" cy="369332"/>
          </a:xfrm>
          <a:prstGeom prst="rect">
            <a:avLst/>
          </a:prstGeom>
          <a:noFill/>
        </p:spPr>
        <p:txBody>
          <a:bodyPr wrap="square" rtlCol="0">
            <a:spAutoFit/>
          </a:bodyPr>
          <a:lstStyle/>
          <a:p>
            <a:r>
              <a:rPr lang="nb-NO" dirty="0"/>
              <a:t>Forløp 2: Med </a:t>
            </a:r>
            <a:r>
              <a:rPr lang="nb-NO" dirty="0" err="1"/>
              <a:t>søvnmonitorering</a:t>
            </a:r>
            <a:endParaRPr lang="nb-NO" dirty="0"/>
          </a:p>
        </p:txBody>
      </p:sp>
    </p:spTree>
    <p:extLst>
      <p:ext uri="{BB962C8B-B14F-4D97-AF65-F5344CB8AC3E}">
        <p14:creationId xmlns:p14="http://schemas.microsoft.com/office/powerpoint/2010/main" val="64005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dgm id="{475B4321-93F5-4B92-AD9C-4A7A62358B50}"/>
                                            </p:graphicEl>
                                          </p:spTgt>
                                        </p:tgtEl>
                                        <p:attrNameLst>
                                          <p:attrName>style.visibility</p:attrName>
                                        </p:attrNameLst>
                                      </p:cBhvr>
                                      <p:to>
                                        <p:strVal val="visible"/>
                                      </p:to>
                                    </p:set>
                                    <p:animEffect transition="in" filter="wipe(left)">
                                      <p:cBhvr>
                                        <p:cTn id="11" dur="500"/>
                                        <p:tgtEl>
                                          <p:spTgt spid="4">
                                            <p:graphicEl>
                                              <a:dgm id="{475B4321-93F5-4B92-AD9C-4A7A62358B50}"/>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graphicEl>
                                              <a:dgm id="{1967D88F-15FE-4C46-A14D-DA71FDDEFFFF}"/>
                                            </p:graphicEl>
                                          </p:spTgt>
                                        </p:tgtEl>
                                        <p:attrNameLst>
                                          <p:attrName>style.visibility</p:attrName>
                                        </p:attrNameLst>
                                      </p:cBhvr>
                                      <p:to>
                                        <p:strVal val="visible"/>
                                      </p:to>
                                    </p:set>
                                    <p:animEffect transition="in" filter="wipe(left)">
                                      <p:cBhvr>
                                        <p:cTn id="14" dur="500"/>
                                        <p:tgtEl>
                                          <p:spTgt spid="4">
                                            <p:graphicEl>
                                              <a:dgm id="{1967D88F-15FE-4C46-A14D-DA71FDDEFFFF}"/>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graphicEl>
                                              <a:dgm id="{91902999-A01F-42AA-AD21-6BDA96484FDE}"/>
                                            </p:graphicEl>
                                          </p:spTgt>
                                        </p:tgtEl>
                                        <p:attrNameLst>
                                          <p:attrName>style.visibility</p:attrName>
                                        </p:attrNameLst>
                                      </p:cBhvr>
                                      <p:to>
                                        <p:strVal val="visible"/>
                                      </p:to>
                                    </p:set>
                                    <p:animEffect transition="in" filter="wipe(left)">
                                      <p:cBhvr>
                                        <p:cTn id="19" dur="500"/>
                                        <p:tgtEl>
                                          <p:spTgt spid="4">
                                            <p:graphicEl>
                                              <a:dgm id="{91902999-A01F-42AA-AD21-6BDA96484FDE}"/>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graphicEl>
                                              <a:dgm id="{A7758020-9E37-4EFF-9272-9A69B08E50FD}"/>
                                            </p:graphicEl>
                                          </p:spTgt>
                                        </p:tgtEl>
                                        <p:attrNameLst>
                                          <p:attrName>style.visibility</p:attrName>
                                        </p:attrNameLst>
                                      </p:cBhvr>
                                      <p:to>
                                        <p:strVal val="visible"/>
                                      </p:to>
                                    </p:set>
                                    <p:animEffect transition="in" filter="wipe(left)">
                                      <p:cBhvr>
                                        <p:cTn id="22" dur="500"/>
                                        <p:tgtEl>
                                          <p:spTgt spid="4">
                                            <p:graphicEl>
                                              <a:dgm id="{A7758020-9E37-4EFF-9272-9A69B08E50F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dgm id="{0965F899-ABB0-4790-AFC6-82DA61D03D54}"/>
                                            </p:graphicEl>
                                          </p:spTgt>
                                        </p:tgtEl>
                                        <p:attrNameLst>
                                          <p:attrName>style.visibility</p:attrName>
                                        </p:attrNameLst>
                                      </p:cBhvr>
                                      <p:to>
                                        <p:strVal val="visible"/>
                                      </p:to>
                                    </p:set>
                                    <p:animEffect transition="in" filter="wipe(left)">
                                      <p:cBhvr>
                                        <p:cTn id="27" dur="500"/>
                                        <p:tgtEl>
                                          <p:spTgt spid="4">
                                            <p:graphicEl>
                                              <a:dgm id="{0965F899-ABB0-4790-AFC6-82DA61D03D54}"/>
                                            </p:graphic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graphicEl>
                                              <a:dgm id="{7B52C56B-3492-4148-A301-EA8143BF8281}"/>
                                            </p:graphicEl>
                                          </p:spTgt>
                                        </p:tgtEl>
                                        <p:attrNameLst>
                                          <p:attrName>style.visibility</p:attrName>
                                        </p:attrNameLst>
                                      </p:cBhvr>
                                      <p:to>
                                        <p:strVal val="visible"/>
                                      </p:to>
                                    </p:set>
                                    <p:animEffect transition="in" filter="wipe(left)">
                                      <p:cBhvr>
                                        <p:cTn id="30" dur="500"/>
                                        <p:tgtEl>
                                          <p:spTgt spid="4">
                                            <p:graphicEl>
                                              <a:dgm id="{7B52C56B-3492-4148-A301-EA8143BF828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graphicEl>
                                              <a:dgm id="{BAF4DFCD-CDDA-46AA-813D-1B21D0BC40DC}"/>
                                            </p:graphicEl>
                                          </p:spTgt>
                                        </p:tgtEl>
                                        <p:attrNameLst>
                                          <p:attrName>style.visibility</p:attrName>
                                        </p:attrNameLst>
                                      </p:cBhvr>
                                      <p:to>
                                        <p:strVal val="visible"/>
                                      </p:to>
                                    </p:set>
                                    <p:animEffect transition="in" filter="wipe(left)">
                                      <p:cBhvr>
                                        <p:cTn id="35" dur="500"/>
                                        <p:tgtEl>
                                          <p:spTgt spid="4">
                                            <p:graphicEl>
                                              <a:dgm id="{BAF4DFCD-CDDA-46AA-813D-1B21D0BC40DC}"/>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E89E060D-C1BD-465A-9256-07F790C2B16C}"/>
                                            </p:graphicEl>
                                          </p:spTgt>
                                        </p:tgtEl>
                                        <p:attrNameLst>
                                          <p:attrName>style.visibility</p:attrName>
                                        </p:attrNameLst>
                                      </p:cBhvr>
                                      <p:to>
                                        <p:strVal val="visible"/>
                                      </p:to>
                                    </p:set>
                                    <p:animEffect transition="in" filter="wipe(left)">
                                      <p:cBhvr>
                                        <p:cTn id="38" dur="500"/>
                                        <p:tgtEl>
                                          <p:spTgt spid="4">
                                            <p:graphicEl>
                                              <a:dgm id="{E89E060D-C1BD-465A-9256-07F790C2B16C}"/>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graphicEl>
                                              <a:dgm id="{B0CBCB96-C06D-468C-82E2-A67ED9A16C78}"/>
                                            </p:graphicEl>
                                          </p:spTgt>
                                        </p:tgtEl>
                                        <p:attrNameLst>
                                          <p:attrName>style.visibility</p:attrName>
                                        </p:attrNameLst>
                                      </p:cBhvr>
                                      <p:to>
                                        <p:strVal val="visible"/>
                                      </p:to>
                                    </p:set>
                                    <p:animEffect transition="in" filter="wipe(left)">
                                      <p:cBhvr>
                                        <p:cTn id="47" dur="500"/>
                                        <p:tgtEl>
                                          <p:spTgt spid="5">
                                            <p:graphicEl>
                                              <a:dgm id="{B0CBCB96-C06D-468C-82E2-A67ED9A16C78}"/>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
                                            <p:graphicEl>
                                              <a:dgm id="{50AB8DD4-F7F1-42CE-B2D9-07236CC1F275}"/>
                                            </p:graphicEl>
                                          </p:spTgt>
                                        </p:tgtEl>
                                        <p:attrNameLst>
                                          <p:attrName>style.visibility</p:attrName>
                                        </p:attrNameLst>
                                      </p:cBhvr>
                                      <p:to>
                                        <p:strVal val="visible"/>
                                      </p:to>
                                    </p:set>
                                    <p:animEffect transition="in" filter="wipe(left)">
                                      <p:cBhvr>
                                        <p:cTn id="50" dur="500"/>
                                        <p:tgtEl>
                                          <p:spTgt spid="5">
                                            <p:graphicEl>
                                              <a:dgm id="{50AB8DD4-F7F1-42CE-B2D9-07236CC1F27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graphicEl>
                                              <a:dgm id="{7D346B18-51D6-4B12-8D77-82B3A4D9DC23}"/>
                                            </p:graphicEl>
                                          </p:spTgt>
                                        </p:tgtEl>
                                        <p:attrNameLst>
                                          <p:attrName>style.visibility</p:attrName>
                                        </p:attrNameLst>
                                      </p:cBhvr>
                                      <p:to>
                                        <p:strVal val="visible"/>
                                      </p:to>
                                    </p:set>
                                    <p:animEffect transition="in" filter="wipe(left)">
                                      <p:cBhvr>
                                        <p:cTn id="55" dur="500"/>
                                        <p:tgtEl>
                                          <p:spTgt spid="5">
                                            <p:graphicEl>
                                              <a:dgm id="{7D346B18-51D6-4B12-8D77-82B3A4D9DC23}"/>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
                                            <p:graphicEl>
                                              <a:dgm id="{8F81A7F1-F965-4AFB-A116-4CCE0A103565}"/>
                                            </p:graphicEl>
                                          </p:spTgt>
                                        </p:tgtEl>
                                        <p:attrNameLst>
                                          <p:attrName>style.visibility</p:attrName>
                                        </p:attrNameLst>
                                      </p:cBhvr>
                                      <p:to>
                                        <p:strVal val="visible"/>
                                      </p:to>
                                    </p:set>
                                    <p:animEffect transition="in" filter="wipe(left)">
                                      <p:cBhvr>
                                        <p:cTn id="58" dur="500"/>
                                        <p:tgtEl>
                                          <p:spTgt spid="5">
                                            <p:graphicEl>
                                              <a:dgm id="{8F81A7F1-F965-4AFB-A116-4CCE0A10356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5">
                                            <p:graphicEl>
                                              <a:dgm id="{2D4EE86A-F7DC-4F79-BC93-367774A74383}"/>
                                            </p:graphicEl>
                                          </p:spTgt>
                                        </p:tgtEl>
                                        <p:attrNameLst>
                                          <p:attrName>style.visibility</p:attrName>
                                        </p:attrNameLst>
                                      </p:cBhvr>
                                      <p:to>
                                        <p:strVal val="visible"/>
                                      </p:to>
                                    </p:set>
                                    <p:animEffect transition="in" filter="wipe(left)">
                                      <p:cBhvr>
                                        <p:cTn id="63" dur="500"/>
                                        <p:tgtEl>
                                          <p:spTgt spid="5">
                                            <p:graphicEl>
                                              <a:dgm id="{2D4EE86A-F7DC-4F79-BC93-367774A74383}"/>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5">
                                            <p:graphicEl>
                                              <a:dgm id="{0BD36AAC-6F38-4434-88BE-7D9EA4426B35}"/>
                                            </p:graphicEl>
                                          </p:spTgt>
                                        </p:tgtEl>
                                        <p:attrNameLst>
                                          <p:attrName>style.visibility</p:attrName>
                                        </p:attrNameLst>
                                      </p:cBhvr>
                                      <p:to>
                                        <p:strVal val="visible"/>
                                      </p:to>
                                    </p:set>
                                    <p:animEffect transition="in" filter="wipe(left)">
                                      <p:cBhvr>
                                        <p:cTn id="66" dur="500"/>
                                        <p:tgtEl>
                                          <p:spTgt spid="5">
                                            <p:graphicEl>
                                              <a:dgm id="{0BD36AAC-6F38-4434-88BE-7D9EA4426B35}"/>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graphicEl>
                                              <a:dgm id="{B4692C31-B59C-4D9D-BDD1-0A7B9179006C}"/>
                                            </p:graphicEl>
                                          </p:spTgt>
                                        </p:tgtEl>
                                        <p:attrNameLst>
                                          <p:attrName>style.visibility</p:attrName>
                                        </p:attrNameLst>
                                      </p:cBhvr>
                                      <p:to>
                                        <p:strVal val="visible"/>
                                      </p:to>
                                    </p:set>
                                    <p:animEffect transition="in" filter="wipe(left)">
                                      <p:cBhvr>
                                        <p:cTn id="71" dur="500"/>
                                        <p:tgtEl>
                                          <p:spTgt spid="5">
                                            <p:graphicEl>
                                              <a:dgm id="{B4692C31-B59C-4D9D-BDD1-0A7B9179006C}"/>
                                            </p:graphic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
                                            <p:graphicEl>
                                              <a:dgm id="{11851372-F994-4F40-AAC3-65A5B07934AB}"/>
                                            </p:graphicEl>
                                          </p:spTgt>
                                        </p:tgtEl>
                                        <p:attrNameLst>
                                          <p:attrName>style.visibility</p:attrName>
                                        </p:attrNameLst>
                                      </p:cBhvr>
                                      <p:to>
                                        <p:strVal val="visible"/>
                                      </p:to>
                                    </p:set>
                                    <p:animEffect transition="in" filter="wipe(left)">
                                      <p:cBhvr>
                                        <p:cTn id="74" dur="500"/>
                                        <p:tgtEl>
                                          <p:spTgt spid="5">
                                            <p:graphicEl>
                                              <a:dgm id="{11851372-F994-4F40-AAC3-65A5B07934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5" grpId="0" uiExpand="1">
        <p:bldSub>
          <a:bldDgm bld="one"/>
        </p:bldSub>
      </p:bldGraphic>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FB11-76EB-4204-B351-C6ACB5CCBF21}"/>
            </a:ext>
          </a:extLst>
        </p:cNvPr>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D58C4D6E-84EF-B89C-AAE7-38D38B040207}"/>
              </a:ext>
            </a:extLst>
          </p:cNvPr>
          <p:cNvGraphicFramePr>
            <a:graphicFrameLocks noGrp="1"/>
          </p:cNvGraphicFramePr>
          <p:nvPr>
            <p:ph idx="1"/>
            <p:extLst>
              <p:ext uri="{D42A27DB-BD31-4B8C-83A1-F6EECF244321}">
                <p14:modId xmlns:p14="http://schemas.microsoft.com/office/powerpoint/2010/main" val="3616633609"/>
              </p:ext>
            </p:extLst>
          </p:nvPr>
        </p:nvGraphicFramePr>
        <p:xfrm>
          <a:off x="386787" y="3898517"/>
          <a:ext cx="8678775" cy="3591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3846AD6-D87B-F9F8-AB02-629144460D5E}"/>
              </a:ext>
            </a:extLst>
          </p:cNvPr>
          <p:cNvGraphicFramePr>
            <a:graphicFrameLocks/>
          </p:cNvGraphicFramePr>
          <p:nvPr/>
        </p:nvGraphicFramePr>
        <p:xfrm>
          <a:off x="2204013" y="520861"/>
          <a:ext cx="7831238" cy="3758904"/>
        </p:xfrm>
        <a:graphic>
          <a:graphicData uri="http://schemas.openxmlformats.org/drawingml/2006/chart">
            <c:chart xmlns:c="http://schemas.openxmlformats.org/drawingml/2006/chart" xmlns:r="http://schemas.openxmlformats.org/officeDocument/2006/relationships" r:id="rId7"/>
          </a:graphicData>
        </a:graphic>
      </p:graphicFrame>
      <p:sp>
        <p:nvSpPr>
          <p:cNvPr id="3" name="TekstSylinder 2">
            <a:extLst>
              <a:ext uri="{FF2B5EF4-FFF2-40B4-BE49-F238E27FC236}">
                <a16:creationId xmlns:a16="http://schemas.microsoft.com/office/drawing/2014/main" id="{E91C2FE3-694A-A4F6-878E-E5A8220722BE}"/>
              </a:ext>
            </a:extLst>
          </p:cNvPr>
          <p:cNvSpPr txBox="1"/>
          <p:nvPr/>
        </p:nvSpPr>
        <p:spPr>
          <a:xfrm>
            <a:off x="5419023" y="520861"/>
            <a:ext cx="2242686" cy="369332"/>
          </a:xfrm>
          <a:prstGeom prst="rect">
            <a:avLst/>
          </a:prstGeom>
          <a:noFill/>
        </p:spPr>
        <p:txBody>
          <a:bodyPr wrap="square" rtlCol="0">
            <a:spAutoFit/>
          </a:bodyPr>
          <a:lstStyle/>
          <a:p>
            <a:r>
              <a:rPr lang="nb-NO" dirty="0"/>
              <a:t>Sum kr 127 000,-</a:t>
            </a:r>
          </a:p>
        </p:txBody>
      </p:sp>
      <p:sp>
        <p:nvSpPr>
          <p:cNvPr id="5" name="TekstSylinder 4">
            <a:extLst>
              <a:ext uri="{FF2B5EF4-FFF2-40B4-BE49-F238E27FC236}">
                <a16:creationId xmlns:a16="http://schemas.microsoft.com/office/drawing/2014/main" id="{9AF3EEAF-4617-855C-0D80-0285672BDB39}"/>
              </a:ext>
            </a:extLst>
          </p:cNvPr>
          <p:cNvSpPr txBox="1"/>
          <p:nvPr/>
        </p:nvSpPr>
        <p:spPr>
          <a:xfrm>
            <a:off x="386787" y="4279765"/>
            <a:ext cx="3472874" cy="369332"/>
          </a:xfrm>
          <a:prstGeom prst="rect">
            <a:avLst/>
          </a:prstGeom>
          <a:noFill/>
        </p:spPr>
        <p:txBody>
          <a:bodyPr wrap="square" rtlCol="0">
            <a:spAutoFit/>
          </a:bodyPr>
          <a:lstStyle/>
          <a:p>
            <a:r>
              <a:rPr lang="nb-NO" dirty="0"/>
              <a:t>Forløp 1: </a:t>
            </a:r>
            <a:r>
              <a:rPr lang="nb-NO" dirty="0" err="1"/>
              <a:t>Utan</a:t>
            </a:r>
            <a:r>
              <a:rPr lang="nb-NO" dirty="0"/>
              <a:t> </a:t>
            </a:r>
            <a:r>
              <a:rPr lang="nb-NO" dirty="0" err="1"/>
              <a:t>søvnmonitorering</a:t>
            </a:r>
            <a:endParaRPr lang="nb-NO" dirty="0"/>
          </a:p>
        </p:txBody>
      </p:sp>
    </p:spTree>
    <p:extLst>
      <p:ext uri="{BB962C8B-B14F-4D97-AF65-F5344CB8AC3E}">
        <p14:creationId xmlns:p14="http://schemas.microsoft.com/office/powerpoint/2010/main" val="5369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2" dur="500"/>
                                        <p:tgtEl>
                                          <p:spTgt spid="2">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down)">
                                      <p:cBhvr>
                                        <p:cTn id="17" dur="500"/>
                                        <p:tgtEl>
                                          <p:spTgt spid="2">
                                            <p:graphicEl>
                                              <a:chart seriesIdx="0"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down)">
                                      <p:cBhvr>
                                        <p:cTn id="22" dur="500"/>
                                        <p:tgtEl>
                                          <p:spTgt spid="2">
                                            <p:graphicEl>
                                              <a:chart seriesIdx="1"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graphicEl>
                                              <a:chart seriesIdx="2" categoryIdx="0" bldStep="ptInCategory"/>
                                            </p:graphicEl>
                                          </p:spTgt>
                                        </p:tgtEl>
                                        <p:attrNameLst>
                                          <p:attrName>style.visibility</p:attrName>
                                        </p:attrNameLst>
                                      </p:cBhvr>
                                      <p:to>
                                        <p:strVal val="visible"/>
                                      </p:to>
                                    </p:set>
                                    <p:animEffect transition="in" filter="wipe(down)">
                                      <p:cBhvr>
                                        <p:cTn id="27" dur="500"/>
                                        <p:tgtEl>
                                          <p:spTgt spid="2">
                                            <p:graphicEl>
                                              <a:chart seriesIdx="2" categoryIdx="0"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graphicEl>
                                              <a:chart seriesIdx="3" categoryIdx="0" bldStep="ptInCategory"/>
                                            </p:graphicEl>
                                          </p:spTgt>
                                        </p:tgtEl>
                                        <p:attrNameLst>
                                          <p:attrName>style.visibility</p:attrName>
                                        </p:attrNameLst>
                                      </p:cBhvr>
                                      <p:to>
                                        <p:strVal val="visible"/>
                                      </p:to>
                                    </p:set>
                                    <p:animEffect transition="in" filter="wipe(down)">
                                      <p:cBhvr>
                                        <p:cTn id="32" dur="500"/>
                                        <p:tgtEl>
                                          <p:spTgt spid="2">
                                            <p:graphicEl>
                                              <a:chart seriesIdx="3" categoryIdx="0"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graphicEl>
                                              <a:chart seriesIdx="4" categoryIdx="0" bldStep="ptInCategory"/>
                                            </p:graphicEl>
                                          </p:spTgt>
                                        </p:tgtEl>
                                        <p:attrNameLst>
                                          <p:attrName>style.visibility</p:attrName>
                                        </p:attrNameLst>
                                      </p:cBhvr>
                                      <p:to>
                                        <p:strVal val="visible"/>
                                      </p:to>
                                    </p:set>
                                    <p:animEffect transition="in" filter="wipe(down)">
                                      <p:cBhvr>
                                        <p:cTn id="37" dur="500"/>
                                        <p:tgtEl>
                                          <p:spTgt spid="2">
                                            <p:graphicEl>
                                              <a:chart seriesIdx="4" categoryIdx="0"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El"/>
        </p:bldSub>
      </p:bldGraphic>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7B5FF-1BB0-B0FB-4C44-56B2EC7338C5}"/>
            </a:ext>
          </a:extLst>
        </p:cNvPr>
        <p:cNvGrpSpPr/>
        <p:nvPr/>
      </p:nvGrpSpPr>
      <p:grpSpPr>
        <a:xfrm>
          <a:off x="0" y="0"/>
          <a:ext cx="0" cy="0"/>
          <a:chOff x="0" y="0"/>
          <a:chExt cx="0" cy="0"/>
        </a:xfrm>
      </p:grpSpPr>
      <p:graphicFrame>
        <p:nvGraphicFramePr>
          <p:cNvPr id="5" name="Plassholder for innhold 3">
            <a:extLst>
              <a:ext uri="{FF2B5EF4-FFF2-40B4-BE49-F238E27FC236}">
                <a16:creationId xmlns:a16="http://schemas.microsoft.com/office/drawing/2014/main" id="{BB2E0E3C-E0C1-4041-F2C2-C03CE0DFF0F5}"/>
              </a:ext>
            </a:extLst>
          </p:cNvPr>
          <p:cNvGraphicFramePr>
            <a:graphicFrameLocks/>
          </p:cNvGraphicFramePr>
          <p:nvPr/>
        </p:nvGraphicFramePr>
        <p:xfrm>
          <a:off x="248651" y="4487779"/>
          <a:ext cx="8317831" cy="2197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361730F-A176-6A0F-7083-5EBFE8FB050D}"/>
              </a:ext>
            </a:extLst>
          </p:cNvPr>
          <p:cNvGraphicFramePr>
            <a:graphicFrameLocks/>
          </p:cNvGraphicFramePr>
          <p:nvPr/>
        </p:nvGraphicFramePr>
        <p:xfrm>
          <a:off x="2204013" y="520861"/>
          <a:ext cx="7831238" cy="3758904"/>
        </p:xfrm>
        <a:graphic>
          <a:graphicData uri="http://schemas.openxmlformats.org/drawingml/2006/chart">
            <c:chart xmlns:c="http://schemas.openxmlformats.org/drawingml/2006/chart" xmlns:r="http://schemas.openxmlformats.org/officeDocument/2006/relationships" r:id="rId7"/>
          </a:graphicData>
        </a:graphic>
      </p:graphicFrame>
      <p:sp>
        <p:nvSpPr>
          <p:cNvPr id="7" name="TekstSylinder 6">
            <a:extLst>
              <a:ext uri="{FF2B5EF4-FFF2-40B4-BE49-F238E27FC236}">
                <a16:creationId xmlns:a16="http://schemas.microsoft.com/office/drawing/2014/main" id="{62EC44F0-39A9-55DE-5721-4C8A1F16F7B9}"/>
              </a:ext>
            </a:extLst>
          </p:cNvPr>
          <p:cNvSpPr txBox="1"/>
          <p:nvPr/>
        </p:nvSpPr>
        <p:spPr>
          <a:xfrm>
            <a:off x="5370897" y="443859"/>
            <a:ext cx="2242686" cy="369332"/>
          </a:xfrm>
          <a:prstGeom prst="rect">
            <a:avLst/>
          </a:prstGeom>
          <a:noFill/>
        </p:spPr>
        <p:txBody>
          <a:bodyPr wrap="square" rtlCol="0">
            <a:spAutoFit/>
          </a:bodyPr>
          <a:lstStyle/>
          <a:p>
            <a:r>
              <a:rPr lang="nb-NO" dirty="0"/>
              <a:t>Sum kr 17 000,- </a:t>
            </a:r>
          </a:p>
        </p:txBody>
      </p:sp>
      <p:sp>
        <p:nvSpPr>
          <p:cNvPr id="2" name="TekstSylinder 1">
            <a:extLst>
              <a:ext uri="{FF2B5EF4-FFF2-40B4-BE49-F238E27FC236}">
                <a16:creationId xmlns:a16="http://schemas.microsoft.com/office/drawing/2014/main" id="{3BF8123A-BF42-05ED-E004-228961400D68}"/>
              </a:ext>
            </a:extLst>
          </p:cNvPr>
          <p:cNvSpPr txBox="1"/>
          <p:nvPr/>
        </p:nvSpPr>
        <p:spPr>
          <a:xfrm>
            <a:off x="248651" y="4118447"/>
            <a:ext cx="3472874" cy="369332"/>
          </a:xfrm>
          <a:prstGeom prst="rect">
            <a:avLst/>
          </a:prstGeom>
          <a:noFill/>
        </p:spPr>
        <p:txBody>
          <a:bodyPr wrap="square" rtlCol="0">
            <a:spAutoFit/>
          </a:bodyPr>
          <a:lstStyle/>
          <a:p>
            <a:r>
              <a:rPr lang="nb-NO" dirty="0"/>
              <a:t>Forløp 2: Med </a:t>
            </a:r>
            <a:r>
              <a:rPr lang="nb-NO" dirty="0" err="1"/>
              <a:t>søvnmonitorering</a:t>
            </a:r>
            <a:endParaRPr lang="nb-NO" dirty="0"/>
          </a:p>
        </p:txBody>
      </p:sp>
    </p:spTree>
    <p:extLst>
      <p:ext uri="{BB962C8B-B14F-4D97-AF65-F5344CB8AC3E}">
        <p14:creationId xmlns:p14="http://schemas.microsoft.com/office/powerpoint/2010/main" val="443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2" dur="500"/>
                                        <p:tgtEl>
                                          <p:spTgt spid="6">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wipe(down)">
                                      <p:cBhvr>
                                        <p:cTn id="17" dur="500"/>
                                        <p:tgtEl>
                                          <p:spTgt spid="6">
                                            <p:graphicEl>
                                              <a:chart seriesIdx="0"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wipe(down)">
                                      <p:cBhvr>
                                        <p:cTn id="22" dur="500"/>
                                        <p:tgtEl>
                                          <p:spTgt spid="6">
                                            <p:graphicEl>
                                              <a:chart seriesIdx="1"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F51B0ED2-0815-D870-4BE7-995904E7E09E}"/>
            </a:ext>
          </a:extLst>
        </p:cNvPr>
        <p:cNvGrpSpPr/>
        <p:nvPr/>
      </p:nvGrpSpPr>
      <p:grpSpPr>
        <a:xfrm>
          <a:off x="0" y="0"/>
          <a:ext cx="0" cy="0"/>
          <a:chOff x="0" y="0"/>
          <a:chExt cx="0" cy="0"/>
        </a:xfrm>
      </p:grpSpPr>
      <p:sp>
        <p:nvSpPr>
          <p:cNvPr id="111" name="Google Shape;111;p21">
            <a:extLst>
              <a:ext uri="{FF2B5EF4-FFF2-40B4-BE49-F238E27FC236}">
                <a16:creationId xmlns:a16="http://schemas.microsoft.com/office/drawing/2014/main" id="{51AAC6AC-C1D7-49EC-668C-661D088867E8}"/>
              </a:ext>
            </a:extLst>
          </p:cNvPr>
          <p:cNvSpPr txBox="1">
            <a:spLocks noGrp="1"/>
          </p:cNvSpPr>
          <p:nvPr>
            <p:ph type="title"/>
          </p:nvPr>
        </p:nvSpPr>
        <p:spPr>
          <a:xfrm>
            <a:off x="1002570" y="4196006"/>
            <a:ext cx="4055076" cy="719223"/>
          </a:xfrm>
          <a:prstGeom prst="rect">
            <a:avLst/>
          </a:prstGeom>
        </p:spPr>
        <p:txBody>
          <a:bodyPr spcFirstLastPara="1" wrap="square" lIns="91433" tIns="45700" rIns="91433" bIns="45700" anchor="b" anchorCtr="0">
            <a:normAutofit/>
          </a:bodyPr>
          <a:lstStyle/>
          <a:p>
            <a:r>
              <a:rPr lang="en-US" dirty="0"/>
              <a:t>Takk for meg</a:t>
            </a:r>
            <a:endParaRPr dirty="0"/>
          </a:p>
        </p:txBody>
      </p:sp>
      <p:sp>
        <p:nvSpPr>
          <p:cNvPr id="3" name="Content Placeholder 2">
            <a:extLst>
              <a:ext uri="{FF2B5EF4-FFF2-40B4-BE49-F238E27FC236}">
                <a16:creationId xmlns:a16="http://schemas.microsoft.com/office/drawing/2014/main" id="{606AD97C-49D6-FA53-31A2-3CD39635AAA2}"/>
              </a:ext>
            </a:extLst>
          </p:cNvPr>
          <p:cNvSpPr>
            <a:spLocks noGrp="1"/>
          </p:cNvSpPr>
          <p:nvPr>
            <p:ph type="body" idx="4294967295"/>
          </p:nvPr>
        </p:nvSpPr>
        <p:spPr>
          <a:xfrm>
            <a:off x="790059" y="5012817"/>
            <a:ext cx="3995738" cy="1495425"/>
          </a:xfrm>
        </p:spPr>
        <p:txBody>
          <a:bodyPr vert="horz" lIns="91440" tIns="45720" rIns="91440" bIns="45720" rtlCol="0" anchor="t">
            <a:noAutofit/>
          </a:bodyPr>
          <a:lstStyle/>
          <a:p>
            <a:pPr marL="0" indent="0">
              <a:lnSpc>
                <a:spcPct val="100000"/>
              </a:lnSpc>
              <a:buNone/>
            </a:pPr>
            <a:r>
              <a:rPr lang="en-US" sz="1600" dirty="0"/>
              <a:t>Kjell Olav </a:t>
            </a:r>
            <a:r>
              <a:rPr lang="en-US" sz="1600" dirty="0" err="1"/>
              <a:t>Bondevik</a:t>
            </a:r>
            <a:r>
              <a:rPr lang="en-US" sz="1600" dirty="0"/>
              <a:t> </a:t>
            </a:r>
            <a:br>
              <a:rPr lang="en-US" sz="1600" dirty="0"/>
            </a:br>
            <a:r>
              <a:rPr lang="en-US" sz="1600" dirty="0" err="1"/>
              <a:t>Rådgjevar</a:t>
            </a:r>
            <a:r>
              <a:rPr lang="en-US" sz="1600" dirty="0"/>
              <a:t> </a:t>
            </a:r>
            <a:r>
              <a:rPr lang="en-US" sz="1600" dirty="0" err="1"/>
              <a:t>fagutvikling</a:t>
            </a:r>
            <a:r>
              <a:rPr lang="en-US" sz="1600" dirty="0"/>
              <a:t> Helse- </a:t>
            </a:r>
            <a:r>
              <a:rPr lang="en-US" sz="1600" dirty="0" err="1"/>
              <a:t>og</a:t>
            </a:r>
            <a:r>
              <a:rPr lang="en-US" sz="1600" dirty="0"/>
              <a:t> </a:t>
            </a:r>
            <a:r>
              <a:rPr lang="en-US" sz="1600" dirty="0" err="1"/>
              <a:t>omsorg</a:t>
            </a:r>
            <a:r>
              <a:rPr lang="en-US" sz="1600" dirty="0"/>
              <a:t> </a:t>
            </a:r>
            <a:br>
              <a:rPr lang="en-US" sz="1600" dirty="0"/>
            </a:br>
            <a:r>
              <a:rPr lang="en-US" sz="1600" dirty="0"/>
              <a:t>Luster </a:t>
            </a:r>
            <a:r>
              <a:rPr lang="en-US" sz="1600" dirty="0" err="1"/>
              <a:t>kommune</a:t>
            </a:r>
            <a:br>
              <a:rPr lang="en-US" sz="1600" dirty="0"/>
            </a:br>
            <a:r>
              <a:rPr lang="en-US" sz="1600" dirty="0">
                <a:hlinkClick r:id="rId3">
                  <a:extLst>
                    <a:ext uri="{A12FA001-AC4F-418D-AE19-62706E023703}">
                      <ahyp:hlinkClr xmlns:ahyp="http://schemas.microsoft.com/office/drawing/2018/hyperlinkcolor" val="tx"/>
                    </a:ext>
                  </a:extLst>
                </a:hlinkClick>
              </a:rPr>
              <a:t>kob@luster.kommune.no</a:t>
            </a:r>
            <a:r>
              <a:rPr lang="en-US" sz="1600" dirty="0"/>
              <a:t> </a:t>
            </a:r>
            <a:br>
              <a:rPr lang="en-US" sz="2000" dirty="0"/>
            </a:br>
            <a:br>
              <a:rPr lang="en-US" sz="2000" dirty="0"/>
            </a:br>
            <a:br>
              <a:rPr lang="en-US" sz="2000" dirty="0"/>
            </a:br>
            <a:endParaRPr lang="en-US" sz="2000" dirty="0"/>
          </a:p>
        </p:txBody>
      </p:sp>
    </p:spTree>
    <p:extLst>
      <p:ext uri="{BB962C8B-B14F-4D97-AF65-F5344CB8AC3E}">
        <p14:creationId xmlns:p14="http://schemas.microsoft.com/office/powerpoint/2010/main" val="327123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C88CC28B-9316-4D69-923B-F5D7FE5653DC}"/>
              </a:ext>
            </a:extLst>
          </p:cNvPr>
          <p:cNvGrpSpPr/>
          <p:nvPr/>
        </p:nvGrpSpPr>
        <p:grpSpPr>
          <a:xfrm rot="213877">
            <a:off x="2738364" y="1710273"/>
            <a:ext cx="2527190" cy="2225433"/>
            <a:chOff x="5638800" y="2665667"/>
            <a:chExt cx="1739754" cy="1532020"/>
          </a:xfrm>
        </p:grpSpPr>
        <p:sp>
          <p:nvSpPr>
            <p:cNvPr id="15" name="Arc 14">
              <a:extLst>
                <a:ext uri="{FF2B5EF4-FFF2-40B4-BE49-F238E27FC236}">
                  <a16:creationId xmlns:a16="http://schemas.microsoft.com/office/drawing/2014/main" id="{E382F8EB-B9EA-FDC4-C985-FC607514DE5A}"/>
                </a:ext>
              </a:extLst>
            </p:cNvPr>
            <p:cNvSpPr/>
            <p:nvPr/>
          </p:nvSpPr>
          <p:spPr>
            <a:xfrm rot="3240000">
              <a:off x="5638800" y="2971800"/>
              <a:ext cx="914400" cy="9144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657B980B-B422-4E1B-65F1-5854A54DBC44}"/>
                </a:ext>
              </a:extLst>
            </p:cNvPr>
            <p:cNvSpPr/>
            <p:nvPr/>
          </p:nvSpPr>
          <p:spPr>
            <a:xfrm rot="3240000">
              <a:off x="5701852" y="2882235"/>
              <a:ext cx="1114926" cy="110690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70B5EDE3-8C8A-3968-D31D-CA25ECB2D0F6}"/>
                </a:ext>
              </a:extLst>
            </p:cNvPr>
            <p:cNvSpPr/>
            <p:nvPr/>
          </p:nvSpPr>
          <p:spPr>
            <a:xfrm rot="3240000">
              <a:off x="5752289" y="2770200"/>
              <a:ext cx="1339515" cy="131545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A4D77338-03CF-7BA5-B82C-9FE4B9BE2E0E}"/>
                </a:ext>
              </a:extLst>
            </p:cNvPr>
            <p:cNvSpPr/>
            <p:nvPr/>
          </p:nvSpPr>
          <p:spPr>
            <a:xfrm rot="3240000">
              <a:off x="5862576" y="2681709"/>
              <a:ext cx="1532020" cy="149993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descr="Vitalthings Guardian H10 | Vitalthings">
            <a:extLst>
              <a:ext uri="{FF2B5EF4-FFF2-40B4-BE49-F238E27FC236}">
                <a16:creationId xmlns:a16="http://schemas.microsoft.com/office/drawing/2014/main" id="{7FCC8067-336C-83B7-4082-AABBCC2F01B7}"/>
              </a:ext>
            </a:extLst>
          </p:cNvPr>
          <p:cNvPicPr>
            <a:picLocks noChangeAspect="1"/>
          </p:cNvPicPr>
          <p:nvPr/>
        </p:nvPicPr>
        <p:blipFill>
          <a:blip r:embed="rId3"/>
          <a:stretch>
            <a:fillRect/>
          </a:stretch>
        </p:blipFill>
        <p:spPr>
          <a:xfrm>
            <a:off x="393417" y="1266161"/>
            <a:ext cx="4777381" cy="432352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Title 13">
            <a:extLst>
              <a:ext uri="{FF2B5EF4-FFF2-40B4-BE49-F238E27FC236}">
                <a16:creationId xmlns:a16="http://schemas.microsoft.com/office/drawing/2014/main" id="{917AAFF1-2762-2DD2-6D19-84657A7F6EB7}"/>
              </a:ext>
            </a:extLst>
          </p:cNvPr>
          <p:cNvSpPr>
            <a:spLocks noGrp="1"/>
          </p:cNvSpPr>
          <p:nvPr>
            <p:ph type="title"/>
          </p:nvPr>
        </p:nvSpPr>
        <p:spPr/>
        <p:txBody>
          <a:bodyPr/>
          <a:lstStyle/>
          <a:p>
            <a:r>
              <a:rPr lang="en-US" dirty="0" err="1"/>
              <a:t>Somnofy</a:t>
            </a:r>
            <a:r>
              <a:rPr lang="en-US" dirty="0"/>
              <a:t>  / Guardian H10</a:t>
            </a:r>
          </a:p>
        </p:txBody>
      </p:sp>
      <p:sp>
        <p:nvSpPr>
          <p:cNvPr id="4" name="Plassholder for innhold 3">
            <a:extLst>
              <a:ext uri="{FF2B5EF4-FFF2-40B4-BE49-F238E27FC236}">
                <a16:creationId xmlns:a16="http://schemas.microsoft.com/office/drawing/2014/main" id="{5C633895-8313-D52B-7CFA-6EE6B1992235}"/>
              </a:ext>
            </a:extLst>
          </p:cNvPr>
          <p:cNvSpPr>
            <a:spLocks noGrp="1"/>
          </p:cNvSpPr>
          <p:nvPr>
            <p:ph idx="1"/>
          </p:nvPr>
        </p:nvSpPr>
        <p:spPr/>
        <p:txBody>
          <a:bodyPr/>
          <a:lstStyle/>
          <a:p>
            <a:endParaRPr lang="nn-NO"/>
          </a:p>
        </p:txBody>
      </p:sp>
      <p:pic>
        <p:nvPicPr>
          <p:cNvPr id="5" name="Grafikk 4" descr="Sove med heldekkende fyll">
            <a:extLst>
              <a:ext uri="{FF2B5EF4-FFF2-40B4-BE49-F238E27FC236}">
                <a16:creationId xmlns:a16="http://schemas.microsoft.com/office/drawing/2014/main" id="{BF50AEFB-D2EC-6C1A-83D3-31801BF1B5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8093204" y="2980326"/>
            <a:ext cx="2639815" cy="2311279"/>
          </a:xfrm>
          <a:prstGeom prst="rect">
            <a:avLst/>
          </a:prstGeom>
        </p:spPr>
      </p:pic>
      <p:grpSp>
        <p:nvGrpSpPr>
          <p:cNvPr id="6" name="Gruppe 5">
            <a:extLst>
              <a:ext uri="{FF2B5EF4-FFF2-40B4-BE49-F238E27FC236}">
                <a16:creationId xmlns:a16="http://schemas.microsoft.com/office/drawing/2014/main" id="{AC9847AF-DBE6-899D-2467-FE7953BA6514}"/>
              </a:ext>
            </a:extLst>
          </p:cNvPr>
          <p:cNvGrpSpPr/>
          <p:nvPr/>
        </p:nvGrpSpPr>
        <p:grpSpPr>
          <a:xfrm rot="213877" flipH="1">
            <a:off x="7504624" y="3064381"/>
            <a:ext cx="1299655" cy="1268384"/>
            <a:chOff x="5638800" y="2665667"/>
            <a:chExt cx="1739754" cy="1532020"/>
          </a:xfrm>
        </p:grpSpPr>
        <p:sp>
          <p:nvSpPr>
            <p:cNvPr id="7" name="Arc 14">
              <a:extLst>
                <a:ext uri="{FF2B5EF4-FFF2-40B4-BE49-F238E27FC236}">
                  <a16:creationId xmlns:a16="http://schemas.microsoft.com/office/drawing/2014/main" id="{24719975-36D4-10D7-22B4-B5D9E2D9E92A}"/>
                </a:ext>
              </a:extLst>
            </p:cNvPr>
            <p:cNvSpPr/>
            <p:nvPr/>
          </p:nvSpPr>
          <p:spPr>
            <a:xfrm rot="3240000">
              <a:off x="5638800" y="2971800"/>
              <a:ext cx="914400" cy="9144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Arc 15">
              <a:extLst>
                <a:ext uri="{FF2B5EF4-FFF2-40B4-BE49-F238E27FC236}">
                  <a16:creationId xmlns:a16="http://schemas.microsoft.com/office/drawing/2014/main" id="{9DDD9817-43D0-D7FA-2D06-98ED6EEFE448}"/>
                </a:ext>
              </a:extLst>
            </p:cNvPr>
            <p:cNvSpPr/>
            <p:nvPr/>
          </p:nvSpPr>
          <p:spPr>
            <a:xfrm rot="3240000">
              <a:off x="5701852" y="2882235"/>
              <a:ext cx="1114926" cy="110690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16">
              <a:extLst>
                <a:ext uri="{FF2B5EF4-FFF2-40B4-BE49-F238E27FC236}">
                  <a16:creationId xmlns:a16="http://schemas.microsoft.com/office/drawing/2014/main" id="{FFC31A62-4A01-F52D-5736-95A23703BC9F}"/>
                </a:ext>
              </a:extLst>
            </p:cNvPr>
            <p:cNvSpPr/>
            <p:nvPr/>
          </p:nvSpPr>
          <p:spPr>
            <a:xfrm rot="3240000">
              <a:off x="5752289" y="2770200"/>
              <a:ext cx="1339515" cy="131545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7">
              <a:extLst>
                <a:ext uri="{FF2B5EF4-FFF2-40B4-BE49-F238E27FC236}">
                  <a16:creationId xmlns:a16="http://schemas.microsoft.com/office/drawing/2014/main" id="{3A056873-467C-DEA0-A1E0-A6B407740254}"/>
                </a:ext>
              </a:extLst>
            </p:cNvPr>
            <p:cNvSpPr/>
            <p:nvPr/>
          </p:nvSpPr>
          <p:spPr>
            <a:xfrm rot="3240000">
              <a:off x="5862576" y="2681709"/>
              <a:ext cx="1532020" cy="149993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026" name="Picture 2" descr="Somnofy contactless sleep and breathing monitor">
            <a:extLst>
              <a:ext uri="{FF2B5EF4-FFF2-40B4-BE49-F238E27FC236}">
                <a16:creationId xmlns:a16="http://schemas.microsoft.com/office/drawing/2014/main" id="{6EF7367F-6EF0-C391-D55E-1F2312C0A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102" y="606917"/>
            <a:ext cx="3577748" cy="2012483"/>
          </a:xfrm>
          <a:prstGeom prst="rect">
            <a:avLst/>
          </a:prstGeom>
          <a:noFill/>
          <a:extLst>
            <a:ext uri="{909E8E84-426E-40DD-AFC4-6F175D3DCCD1}">
              <a14:hiddenFill xmlns:a14="http://schemas.microsoft.com/office/drawing/2010/main">
                <a:solidFill>
                  <a:srgbClr val="FFFFFF"/>
                </a:solidFill>
              </a14:hiddenFill>
            </a:ext>
          </a:extLst>
        </p:spPr>
      </p:pic>
      <p:sp>
        <p:nvSpPr>
          <p:cNvPr id="19" name="TekstSylinder 18">
            <a:extLst>
              <a:ext uri="{FF2B5EF4-FFF2-40B4-BE49-F238E27FC236}">
                <a16:creationId xmlns:a16="http://schemas.microsoft.com/office/drawing/2014/main" id="{72A9F44B-45AD-DB14-762A-E6156363F7A2}"/>
              </a:ext>
            </a:extLst>
          </p:cNvPr>
          <p:cNvSpPr txBox="1"/>
          <p:nvPr/>
        </p:nvSpPr>
        <p:spPr>
          <a:xfrm>
            <a:off x="7447726" y="5088452"/>
            <a:ext cx="3780179" cy="1200329"/>
          </a:xfrm>
          <a:prstGeom prst="rect">
            <a:avLst/>
          </a:prstGeom>
          <a:noFill/>
        </p:spPr>
        <p:txBody>
          <a:bodyPr wrap="square" rtlCol="0">
            <a:spAutoFit/>
          </a:bodyPr>
          <a:lstStyle/>
          <a:p>
            <a:pPr marL="285750" indent="-285750">
              <a:buFontTx/>
              <a:buChar char="-"/>
            </a:pPr>
            <a:r>
              <a:rPr lang="nb-NO" dirty="0"/>
              <a:t>Søvnfase</a:t>
            </a:r>
          </a:p>
          <a:p>
            <a:pPr marL="285750" indent="-285750">
              <a:buFontTx/>
              <a:buChar char="-"/>
            </a:pPr>
            <a:r>
              <a:rPr lang="nb-NO" dirty="0"/>
              <a:t>Bevegelse</a:t>
            </a:r>
          </a:p>
          <a:p>
            <a:pPr marL="285750" indent="-285750">
              <a:buFontTx/>
              <a:buChar char="-"/>
            </a:pPr>
            <a:r>
              <a:rPr lang="nb-NO" dirty="0"/>
              <a:t>Miljø</a:t>
            </a:r>
          </a:p>
          <a:p>
            <a:pPr marL="285750" indent="-285750">
              <a:buFontTx/>
              <a:buChar char="-"/>
            </a:pPr>
            <a:r>
              <a:rPr lang="nb-NO" dirty="0"/>
              <a:t>Pustefrekvens</a:t>
            </a:r>
          </a:p>
        </p:txBody>
      </p:sp>
    </p:spTree>
    <p:extLst>
      <p:ext uri="{BB962C8B-B14F-4D97-AF65-F5344CB8AC3E}">
        <p14:creationId xmlns:p14="http://schemas.microsoft.com/office/powerpoint/2010/main" val="2667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A193FFD-EE46-5EFF-0CFB-CCE7668526A9}"/>
              </a:ext>
            </a:extLst>
          </p:cNvPr>
          <p:cNvSpPr txBox="1"/>
          <p:nvPr/>
        </p:nvSpPr>
        <p:spPr>
          <a:xfrm>
            <a:off x="1371599" y="978593"/>
            <a:ext cx="9448801" cy="10471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effectLst/>
                <a:uLnTx/>
                <a:uFillTx/>
                <a:latin typeface="Calibri Light" panose="020F0302020204030204"/>
                <a:ea typeface="+mn-ea"/>
                <a:cs typeface="+mn-cs"/>
              </a:rPr>
              <a:t>Digital </a:t>
            </a:r>
            <a:r>
              <a:rPr kumimoji="0" lang="en-US" sz="5400" b="0" i="0" u="none" strike="noStrike" kern="1200" cap="none" spc="0" normalizeH="0" baseline="0" noProof="0" dirty="0" err="1">
                <a:ln>
                  <a:noFill/>
                </a:ln>
                <a:effectLst/>
                <a:uLnTx/>
                <a:uFillTx/>
                <a:latin typeface="Calibri Light" panose="020F0302020204030204"/>
                <a:ea typeface="+mn-ea"/>
                <a:cs typeface="+mn-cs"/>
              </a:rPr>
              <a:t>nattevakt</a:t>
            </a:r>
            <a:r>
              <a:rPr kumimoji="0" lang="en-US" sz="5400" b="0" i="0" u="none" strike="noStrike" kern="1200" cap="none" spc="0" normalizeH="0" baseline="0" noProof="0" dirty="0">
                <a:ln>
                  <a:noFill/>
                </a:ln>
                <a:effectLst/>
                <a:uLnTx/>
                <a:uFillTx/>
                <a:latin typeface="Calibri Light" panose="020F0302020204030204"/>
                <a:ea typeface="+mn-ea"/>
                <a:cs typeface="+mn-cs"/>
              </a:rPr>
              <a:t> </a:t>
            </a:r>
          </a:p>
        </p:txBody>
      </p:sp>
      <p:pic>
        <p:nvPicPr>
          <p:cNvPr id="16" name="Picture 2">
            <a:extLst>
              <a:ext uri="{FF2B5EF4-FFF2-40B4-BE49-F238E27FC236}">
                <a16:creationId xmlns:a16="http://schemas.microsoft.com/office/drawing/2014/main" id="{FE5D6315-1DCE-F9AC-D1A2-9F775D3E54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1500" r="-2" b="-2"/>
          <a:stretch/>
        </p:blipFill>
        <p:spPr bwMode="auto">
          <a:xfrm>
            <a:off x="813260" y="1196051"/>
            <a:ext cx="2433895" cy="2433895"/>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Bilete 2">
            <a:extLst>
              <a:ext uri="{FF2B5EF4-FFF2-40B4-BE49-F238E27FC236}">
                <a16:creationId xmlns:a16="http://schemas.microsoft.com/office/drawing/2014/main" id="{D8C20013-4C15-8889-4B72-5BC064186E28}"/>
              </a:ext>
            </a:extLst>
          </p:cNvPr>
          <p:cNvPicPr>
            <a:picLocks noChangeAspect="1"/>
          </p:cNvPicPr>
          <p:nvPr/>
        </p:nvPicPr>
        <p:blipFill>
          <a:blip r:embed="rId4"/>
          <a:stretch>
            <a:fillRect/>
          </a:stretch>
        </p:blipFill>
        <p:spPr>
          <a:xfrm>
            <a:off x="110719" y="3847404"/>
            <a:ext cx="6468576" cy="164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lasshaldar for bilete 5">
            <a:extLst>
              <a:ext uri="{FF2B5EF4-FFF2-40B4-BE49-F238E27FC236}">
                <a16:creationId xmlns:a16="http://schemas.microsoft.com/office/drawing/2014/main" id="{169ECF83-D0C8-9AAD-66F2-E012D3DE8C93}"/>
              </a:ext>
            </a:extLst>
          </p:cNvPr>
          <p:cNvPicPr>
            <a:picLocks noChangeAspect="1"/>
          </p:cNvPicPr>
          <p:nvPr/>
        </p:nvPicPr>
        <p:blipFill>
          <a:blip r:embed="rId5"/>
          <a:srcRect l="21456" r="21456"/>
          <a:stretch/>
        </p:blipFill>
        <p:spPr>
          <a:xfrm>
            <a:off x="8998141" y="1051951"/>
            <a:ext cx="2577996" cy="2577995"/>
          </a:xfrm>
          <a:prstGeom prst="ellipse">
            <a:avLst/>
          </a:prstGeom>
        </p:spPr>
      </p:pic>
      <p:pic>
        <p:nvPicPr>
          <p:cNvPr id="6" name="Bilete 5">
            <a:extLst>
              <a:ext uri="{FF2B5EF4-FFF2-40B4-BE49-F238E27FC236}">
                <a16:creationId xmlns:a16="http://schemas.microsoft.com/office/drawing/2014/main" id="{C4EFA219-9A0D-27F0-D861-C21E5142B5E3}"/>
              </a:ext>
            </a:extLst>
          </p:cNvPr>
          <p:cNvPicPr>
            <a:picLocks noChangeAspect="1"/>
          </p:cNvPicPr>
          <p:nvPr/>
        </p:nvPicPr>
        <p:blipFill>
          <a:blip r:embed="rId6"/>
          <a:stretch>
            <a:fillRect/>
          </a:stretch>
        </p:blipFill>
        <p:spPr>
          <a:xfrm>
            <a:off x="6702539" y="3629519"/>
            <a:ext cx="5407713" cy="2428863"/>
          </a:xfrm>
          <a:prstGeom prst="rect">
            <a:avLst/>
          </a:prstGeom>
        </p:spPr>
      </p:pic>
    </p:spTree>
    <p:extLst>
      <p:ext uri="{BB962C8B-B14F-4D97-AF65-F5344CB8AC3E}">
        <p14:creationId xmlns:p14="http://schemas.microsoft.com/office/powerpoint/2010/main" val="21813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pointing at a graph&#10;&#10;AI-generated content may be incorrect.">
            <a:extLst>
              <a:ext uri="{FF2B5EF4-FFF2-40B4-BE49-F238E27FC236}">
                <a16:creationId xmlns:a16="http://schemas.microsoft.com/office/drawing/2014/main" id="{0EF517D7-2B18-ACBF-C52F-D3E631C9E320}"/>
              </a:ext>
            </a:extLst>
          </p:cNvPr>
          <p:cNvPicPr>
            <a:picLocks noChangeAspect="1"/>
          </p:cNvPicPr>
          <p:nvPr/>
        </p:nvPicPr>
        <p:blipFill>
          <a:blip r:embed="rId3"/>
          <a:stretch>
            <a:fillRect/>
          </a:stretch>
        </p:blipFill>
        <p:spPr>
          <a:xfrm>
            <a:off x="7298335" y="1794075"/>
            <a:ext cx="4607662" cy="3366304"/>
          </a:xfrm>
          <a:prstGeom prst="rect">
            <a:avLst/>
          </a:prstGeom>
        </p:spPr>
      </p:pic>
      <p:sp>
        <p:nvSpPr>
          <p:cNvPr id="2" name="Title 1">
            <a:extLst>
              <a:ext uri="{FF2B5EF4-FFF2-40B4-BE49-F238E27FC236}">
                <a16:creationId xmlns:a16="http://schemas.microsoft.com/office/drawing/2014/main" id="{60E0888C-60F6-3164-2306-D1CA56EBF789}"/>
              </a:ext>
            </a:extLst>
          </p:cNvPr>
          <p:cNvSpPr>
            <a:spLocks noGrp="1"/>
          </p:cNvSpPr>
          <p:nvPr>
            <p:ph type="title"/>
          </p:nvPr>
        </p:nvSpPr>
        <p:spPr/>
        <p:txBody>
          <a:bodyPr vert="horz" lIns="91440" tIns="45720" rIns="91440" bIns="45720" rtlCol="0" anchor="ctr">
            <a:normAutofit fontScale="90000"/>
          </a:bodyPr>
          <a:lstStyle/>
          <a:p>
            <a:r>
              <a:rPr lang="en-US" sz="4800" kern="1200">
                <a:solidFill>
                  <a:schemeClr val="tx1"/>
                </a:solidFill>
                <a:latin typeface="+mj-lt"/>
                <a:ea typeface="+mj-ea"/>
                <a:cs typeface="+mj-cs"/>
              </a:rPr>
              <a:t>Bakgrunn for gjennomføring av mini metodevudering</a:t>
            </a:r>
          </a:p>
        </p:txBody>
      </p:sp>
      <p:sp>
        <p:nvSpPr>
          <p:cNvPr id="3" name="TextBox 2">
            <a:extLst>
              <a:ext uri="{FF2B5EF4-FFF2-40B4-BE49-F238E27FC236}">
                <a16:creationId xmlns:a16="http://schemas.microsoft.com/office/drawing/2014/main" id="{CBAD8AA7-E6EA-0E28-1FA6-311A80F24A8C}"/>
              </a:ext>
            </a:extLst>
          </p:cNvPr>
          <p:cNvSpPr txBox="1"/>
          <p:nvPr/>
        </p:nvSpPr>
        <p:spPr>
          <a:xfrm>
            <a:off x="994924" y="1914898"/>
            <a:ext cx="9941319" cy="312465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400" dirty="0"/>
              <a:t>Felles </a:t>
            </a:r>
            <a:r>
              <a:rPr lang="en-US" sz="2400" dirty="0" err="1"/>
              <a:t>prosjekt</a:t>
            </a:r>
            <a:r>
              <a:rPr lang="en-US" sz="2400" dirty="0"/>
              <a:t> for </a:t>
            </a:r>
            <a:r>
              <a:rPr lang="en-US" sz="2400" dirty="0" err="1"/>
              <a:t>innføring</a:t>
            </a:r>
            <a:r>
              <a:rPr lang="en-US" sz="2400" dirty="0"/>
              <a:t> (Stad og Stryn) </a:t>
            </a:r>
          </a:p>
          <a:p>
            <a:pPr marL="285750" indent="-228600">
              <a:lnSpc>
                <a:spcPct val="90000"/>
              </a:lnSpc>
              <a:spcAft>
                <a:spcPts val="600"/>
              </a:spcAft>
              <a:buFont typeface="Arial" panose="020B0604020202020204" pitchFamily="34" charset="0"/>
              <a:buChar char="•"/>
            </a:pPr>
            <a:r>
              <a:rPr lang="en-US" sz="2400" dirty="0"/>
              <a:t>Med </a:t>
            </a:r>
            <a:r>
              <a:rPr lang="en-US" sz="2400" dirty="0" err="1"/>
              <a:t>utgangspunkt</a:t>
            </a:r>
            <a:r>
              <a:rPr lang="en-US" sz="2400" dirty="0"/>
              <a:t> </a:t>
            </a:r>
            <a:r>
              <a:rPr lang="en-US" sz="2400" dirty="0" err="1"/>
              <a:t>frå</a:t>
            </a:r>
            <a:r>
              <a:rPr lang="en-US" sz="2400" dirty="0"/>
              <a:t> </a:t>
            </a:r>
            <a:r>
              <a:rPr lang="en-US" sz="2400" dirty="0" err="1"/>
              <a:t>gevinstrealisering</a:t>
            </a:r>
            <a:r>
              <a:rPr lang="en-US" sz="2400" dirty="0"/>
              <a:t> </a:t>
            </a:r>
          </a:p>
        </p:txBody>
      </p:sp>
      <p:sp>
        <p:nvSpPr>
          <p:cNvPr id="4" name="TextBox 3">
            <a:extLst>
              <a:ext uri="{FF2B5EF4-FFF2-40B4-BE49-F238E27FC236}">
                <a16:creationId xmlns:a16="http://schemas.microsoft.com/office/drawing/2014/main" id="{DCB6447B-2998-0EE9-E128-4D21B8B94B9A}"/>
              </a:ext>
            </a:extLst>
          </p:cNvPr>
          <p:cNvSpPr txBox="1"/>
          <p:nvPr/>
        </p:nvSpPr>
        <p:spPr>
          <a:xfrm>
            <a:off x="1340734" y="5497974"/>
            <a:ext cx="90668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n-NO" sz="2000" i="1" dirty="0"/>
              <a:t>"Teknologi kostar, kommunane har ikkje lenger råd til å innføre velferdsteknologi utan at ein får tatt ut gevinst" </a:t>
            </a:r>
            <a:r>
              <a:rPr lang="nn-NO" i="1" dirty="0"/>
              <a:t> </a:t>
            </a:r>
            <a:endParaRPr lang="nn-NO" i="1"/>
          </a:p>
        </p:txBody>
      </p:sp>
    </p:spTree>
    <p:extLst>
      <p:ext uri="{BB962C8B-B14F-4D97-AF65-F5344CB8AC3E}">
        <p14:creationId xmlns:p14="http://schemas.microsoft.com/office/powerpoint/2010/main" val="399282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DE71C-BC02-3FF7-4DDD-9BB611A6F39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86E08832-1489-0314-AD80-82D076097795}"/>
              </a:ext>
            </a:extLst>
          </p:cNvPr>
          <p:cNvSpPr/>
          <p:nvPr/>
        </p:nvSpPr>
        <p:spPr>
          <a:xfrm>
            <a:off x="2965606" y="2624687"/>
            <a:ext cx="6260785" cy="4115898"/>
          </a:xfrm>
          <a:prstGeom prst="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 name="Plassholder for innhold 3">
            <a:extLst>
              <a:ext uri="{FF2B5EF4-FFF2-40B4-BE49-F238E27FC236}">
                <a16:creationId xmlns:a16="http://schemas.microsoft.com/office/drawing/2014/main" id="{EE85125C-593B-9D37-2B7A-B938B88969A8}"/>
              </a:ext>
            </a:extLst>
          </p:cNvPr>
          <p:cNvGraphicFramePr>
            <a:graphicFrameLocks/>
          </p:cNvGraphicFramePr>
          <p:nvPr/>
        </p:nvGraphicFramePr>
        <p:xfrm>
          <a:off x="838198" y="169834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kstSylinder 11">
            <a:extLst>
              <a:ext uri="{FF2B5EF4-FFF2-40B4-BE49-F238E27FC236}">
                <a16:creationId xmlns:a16="http://schemas.microsoft.com/office/drawing/2014/main" id="{56F8BC3D-047D-9C3F-C771-A81570A68DBB}"/>
              </a:ext>
            </a:extLst>
          </p:cNvPr>
          <p:cNvSpPr txBox="1"/>
          <p:nvPr/>
        </p:nvSpPr>
        <p:spPr>
          <a:xfrm>
            <a:off x="2965606" y="2638393"/>
            <a:ext cx="6260785" cy="400110"/>
          </a:xfrm>
          <a:prstGeom prst="rect">
            <a:avLst/>
          </a:prstGeom>
          <a:solidFill>
            <a:srgbClr val="393C61"/>
          </a:solidFill>
          <a:ln>
            <a:solidFill>
              <a:schemeClr val="tx1"/>
            </a:solidFill>
          </a:ln>
        </p:spPr>
        <p:txBody>
          <a:bodyPr wrap="square" lIns="91440" tIns="45720" rIns="91440" bIns="45720" rtlCol="0" anchor="t">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FFFFFF"/>
                </a:solidFill>
                <a:effectLst/>
                <a:uLnTx/>
                <a:uFillTx/>
                <a:latin typeface="Calibri" panose="020F0502020204030204"/>
                <a:ea typeface="Calibri"/>
                <a:cs typeface="Calibri"/>
              </a:rPr>
              <a:t>Mini-metodevurdering</a:t>
            </a:r>
          </a:p>
        </p:txBody>
      </p:sp>
      <p:sp>
        <p:nvSpPr>
          <p:cNvPr id="10" name="Tittel 9">
            <a:extLst>
              <a:ext uri="{FF2B5EF4-FFF2-40B4-BE49-F238E27FC236}">
                <a16:creationId xmlns:a16="http://schemas.microsoft.com/office/drawing/2014/main" id="{7512FA8C-D15A-FE96-0A0C-77DEEA83FAB6}"/>
              </a:ext>
            </a:extLst>
          </p:cNvPr>
          <p:cNvSpPr>
            <a:spLocks noGrp="1"/>
          </p:cNvSpPr>
          <p:nvPr>
            <p:ph type="title"/>
          </p:nvPr>
        </p:nvSpPr>
        <p:spPr/>
        <p:txBody>
          <a:bodyPr>
            <a:normAutofit/>
          </a:bodyPr>
          <a:lstStyle/>
          <a:p>
            <a:pPr algn="ctr"/>
            <a:r>
              <a:rPr lang="nb-NO" sz="1800" b="1" dirty="0">
                <a:solidFill>
                  <a:srgbClr val="3E3D70"/>
                </a:solidFill>
                <a:latin typeface="Calibri"/>
              </a:rPr>
              <a:t>Mini-metodevurdering</a:t>
            </a:r>
            <a:br>
              <a:rPr lang="nb-NO" sz="1800" dirty="0">
                <a:latin typeface="Calibri"/>
              </a:rPr>
            </a:br>
            <a:r>
              <a:rPr lang="nb-NO" sz="1800" i="1" dirty="0">
                <a:solidFill>
                  <a:srgbClr val="3E3D70"/>
                </a:solidFill>
                <a:latin typeface="Calibri"/>
              </a:rPr>
              <a:t>«Et beslutningsgrunnlag som skal bidra til gode prioriteringer ved innføring av nye tiltak i kommune og sykehus»</a:t>
            </a:r>
            <a:endParaRPr lang="nb-NO" sz="1800" i="1" dirty="0">
              <a:solidFill>
                <a:srgbClr val="3E3D70"/>
              </a:solidFill>
            </a:endParaRPr>
          </a:p>
        </p:txBody>
      </p:sp>
      <p:pic>
        <p:nvPicPr>
          <p:cNvPr id="13" name="Picture 2">
            <a:extLst>
              <a:ext uri="{FF2B5EF4-FFF2-40B4-BE49-F238E27FC236}">
                <a16:creationId xmlns:a16="http://schemas.microsoft.com/office/drawing/2014/main" id="{A931F9A1-1934-01F4-5625-AC0DDB9D44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393" b="3883"/>
          <a:stretch/>
        </p:blipFill>
        <p:spPr bwMode="auto">
          <a:xfrm>
            <a:off x="3076418" y="4570548"/>
            <a:ext cx="1655763" cy="21137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14">
            <a:extLst>
              <a:ext uri="{FF2B5EF4-FFF2-40B4-BE49-F238E27FC236}">
                <a16:creationId xmlns:a16="http://schemas.microsoft.com/office/drawing/2014/main" id="{D7491A99-615E-A995-BDE4-5F683C21BEB0}"/>
              </a:ext>
            </a:extLst>
          </p:cNvPr>
          <p:cNvGraphicFramePr/>
          <p:nvPr/>
        </p:nvGraphicFramePr>
        <p:xfrm>
          <a:off x="5366142" y="4606868"/>
          <a:ext cx="2008133" cy="17553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 15">
            <a:extLst>
              <a:ext uri="{FF2B5EF4-FFF2-40B4-BE49-F238E27FC236}">
                <a16:creationId xmlns:a16="http://schemas.microsoft.com/office/drawing/2014/main" id="{D95A8FFF-2B66-35AF-9DA9-1EC676F02881}"/>
              </a:ext>
            </a:extLst>
          </p:cNvPr>
          <p:cNvGraphicFramePr/>
          <p:nvPr/>
        </p:nvGraphicFramePr>
        <p:xfrm>
          <a:off x="7585468" y="4606868"/>
          <a:ext cx="1640926" cy="151337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6" name="Grafikk 5" descr="Spørsmål kontur">
            <a:extLst>
              <a:ext uri="{FF2B5EF4-FFF2-40B4-BE49-F238E27FC236}">
                <a16:creationId xmlns:a16="http://schemas.microsoft.com/office/drawing/2014/main" id="{6EA5D224-6007-4358-3AA7-F024BE8DF80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309609" y="2994301"/>
            <a:ext cx="658969" cy="658969"/>
          </a:xfrm>
          <a:prstGeom prst="rect">
            <a:avLst/>
          </a:prstGeom>
        </p:spPr>
      </p:pic>
      <p:sp>
        <p:nvSpPr>
          <p:cNvPr id="2" name="Pil: bøyd nedover 1">
            <a:extLst>
              <a:ext uri="{FF2B5EF4-FFF2-40B4-BE49-F238E27FC236}">
                <a16:creationId xmlns:a16="http://schemas.microsoft.com/office/drawing/2014/main" id="{F1DDCC9D-E4AD-D638-7FC0-F32EF4D8629B}"/>
              </a:ext>
            </a:extLst>
          </p:cNvPr>
          <p:cNvSpPr/>
          <p:nvPr/>
        </p:nvSpPr>
        <p:spPr>
          <a:xfrm>
            <a:off x="1565753" y="1398731"/>
            <a:ext cx="9015678" cy="1308056"/>
          </a:xfrm>
          <a:prstGeom prst="curvedDownArrow">
            <a:avLst/>
          </a:prstGeom>
          <a:solidFill>
            <a:srgbClr val="393C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393C61"/>
              </a:solidFill>
              <a:effectLst/>
              <a:uLnTx/>
              <a:uFillTx/>
              <a:latin typeface="Calibri" panose="020F0502020204030204"/>
              <a:ea typeface="+mn-ea"/>
              <a:cs typeface="+mn-cs"/>
            </a:endParaRPr>
          </a:p>
        </p:txBody>
      </p:sp>
      <p:grpSp>
        <p:nvGrpSpPr>
          <p:cNvPr id="5" name="Gruppe 4">
            <a:extLst>
              <a:ext uri="{FF2B5EF4-FFF2-40B4-BE49-F238E27FC236}">
                <a16:creationId xmlns:a16="http://schemas.microsoft.com/office/drawing/2014/main" id="{AEF4BB71-5BE6-4C8F-0AF0-5C5A5D834AEF}"/>
              </a:ext>
            </a:extLst>
          </p:cNvPr>
          <p:cNvGrpSpPr/>
          <p:nvPr/>
        </p:nvGrpSpPr>
        <p:grpSpPr>
          <a:xfrm>
            <a:off x="3390786" y="1308595"/>
            <a:ext cx="4316480" cy="2278313"/>
            <a:chOff x="-2696745" y="2299040"/>
            <a:chExt cx="9464578" cy="3452103"/>
          </a:xfrm>
        </p:grpSpPr>
        <p:sp>
          <p:nvSpPr>
            <p:cNvPr id="7" name="Rectangle 4">
              <a:extLst>
                <a:ext uri="{FF2B5EF4-FFF2-40B4-BE49-F238E27FC236}">
                  <a16:creationId xmlns:a16="http://schemas.microsoft.com/office/drawing/2014/main" id="{B192E8F0-DAAF-9005-07C2-B366FC4E5F85}"/>
                </a:ext>
              </a:extLst>
            </p:cNvPr>
            <p:cNvSpPr>
              <a:spLocks noChangeArrowheads="1"/>
            </p:cNvSpPr>
            <p:nvPr/>
          </p:nvSpPr>
          <p:spPr bwMode="auto">
            <a:xfrm>
              <a:off x="6224062" y="5065972"/>
              <a:ext cx="543771" cy="68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609585" rtl="0" eaLnBrk="0" fontAlgn="auto" latinLnBrk="0" hangingPunct="0">
                <a:lnSpc>
                  <a:spcPct val="100000"/>
                </a:lnSpc>
                <a:spcBef>
                  <a:spcPts val="0"/>
                </a:spcBef>
                <a:spcAft>
                  <a:spcPts val="0"/>
                </a:spcAft>
                <a:buClrTx/>
                <a:buSzTx/>
                <a:buFontTx/>
                <a:buNone/>
                <a:tabLst/>
                <a:defRPr/>
              </a:pPr>
              <a:endParaRPr kumimoji="0" lang="nb-NO" altLang="nb-NO" sz="2133" b="0" i="0" u="none" strike="noStrike" kern="1200" cap="none" spc="0" normalizeH="0" baseline="0" noProof="0">
                <a:ln>
                  <a:noFill/>
                </a:ln>
                <a:solidFill>
                  <a:srgbClr val="263A63"/>
                </a:solidFill>
                <a:effectLst/>
                <a:uLnTx/>
                <a:uFillTx/>
                <a:latin typeface="Verdana" pitchFamily="34" charset="0"/>
                <a:ea typeface="ＭＳ Ｐゴシック" pitchFamily="34" charset="-128"/>
                <a:cs typeface="+mn-cs"/>
              </a:endParaRPr>
            </a:p>
          </p:txBody>
        </p:sp>
        <p:sp>
          <p:nvSpPr>
            <p:cNvPr id="8" name="Rectangle 7">
              <a:extLst>
                <a:ext uri="{FF2B5EF4-FFF2-40B4-BE49-F238E27FC236}">
                  <a16:creationId xmlns:a16="http://schemas.microsoft.com/office/drawing/2014/main" id="{7483FB46-9831-CF46-D00D-F88B3F88F3F5}"/>
                </a:ext>
              </a:extLst>
            </p:cNvPr>
            <p:cNvSpPr>
              <a:spLocks noChangeArrowheads="1"/>
            </p:cNvSpPr>
            <p:nvPr/>
          </p:nvSpPr>
          <p:spPr bwMode="auto">
            <a:xfrm>
              <a:off x="1798013" y="2299040"/>
              <a:ext cx="4426049" cy="68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609585" rtl="0" eaLnBrk="0" fontAlgn="auto" latinLnBrk="0" hangingPunct="0">
                <a:lnSpc>
                  <a:spcPct val="100000"/>
                </a:lnSpc>
                <a:spcBef>
                  <a:spcPts val="0"/>
                </a:spcBef>
                <a:spcAft>
                  <a:spcPts val="0"/>
                </a:spcAft>
                <a:buClrTx/>
                <a:buSzTx/>
                <a:buFontTx/>
                <a:buNone/>
                <a:tabLst/>
                <a:defRPr/>
              </a:pPr>
              <a:endParaRPr kumimoji="0" lang="nb-NO" altLang="nb-NO" sz="2133" b="0" i="0" u="none" strike="noStrike" kern="1200" cap="none" spc="0" normalizeH="0" baseline="0" noProof="0">
                <a:ln>
                  <a:noFill/>
                </a:ln>
                <a:solidFill>
                  <a:srgbClr val="FAD8D7">
                    <a:lumMod val="50000"/>
                  </a:srgbClr>
                </a:solidFill>
                <a:effectLst/>
                <a:uLnTx/>
                <a:uFillTx/>
                <a:latin typeface="Verdana" pitchFamily="34" charset="0"/>
                <a:ea typeface="ＭＳ Ｐゴシック" pitchFamily="34" charset="-128"/>
                <a:cs typeface="+mn-cs"/>
              </a:endParaRPr>
            </a:p>
          </p:txBody>
        </p:sp>
        <p:sp>
          <p:nvSpPr>
            <p:cNvPr id="9" name="Rectangle 8">
              <a:extLst>
                <a:ext uri="{FF2B5EF4-FFF2-40B4-BE49-F238E27FC236}">
                  <a16:creationId xmlns:a16="http://schemas.microsoft.com/office/drawing/2014/main" id="{7A14B947-D451-F7E2-C9E9-A5A2B8093148}"/>
                </a:ext>
              </a:extLst>
            </p:cNvPr>
            <p:cNvSpPr>
              <a:spLocks noChangeArrowheads="1"/>
            </p:cNvSpPr>
            <p:nvPr/>
          </p:nvSpPr>
          <p:spPr bwMode="auto">
            <a:xfrm>
              <a:off x="-2696745" y="2671508"/>
              <a:ext cx="4121920" cy="116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609585" rtl="0" eaLnBrk="0" fontAlgn="auto" latinLnBrk="0" hangingPunct="0">
                <a:lnSpc>
                  <a:spcPct val="100000"/>
                </a:lnSpc>
                <a:spcBef>
                  <a:spcPts val="0"/>
                </a:spcBef>
                <a:spcAft>
                  <a:spcPts val="0"/>
                </a:spcAft>
                <a:buClrTx/>
                <a:buSzTx/>
                <a:buFontTx/>
                <a:buNone/>
                <a:tabLst/>
                <a:defRPr/>
              </a:pPr>
              <a:r>
                <a:rPr kumimoji="0" lang="nb-NO" altLang="nb-NO" sz="1400" b="1" i="0" u="none" strike="noStrike" kern="1200" cap="none" spc="0" normalizeH="0" baseline="0" noProof="0">
                  <a:ln>
                    <a:noFill/>
                  </a:ln>
                  <a:solidFill>
                    <a:srgbClr val="FAD8D7">
                      <a:lumMod val="50000"/>
                    </a:srgbClr>
                  </a:solidFill>
                  <a:effectLst/>
                  <a:uLnTx/>
                  <a:uFillTx/>
                  <a:latin typeface="Verdana" pitchFamily="34" charset="0"/>
                  <a:ea typeface="ＭＳ Ｐゴシック" pitchFamily="34" charset="-128"/>
                  <a:cs typeface="+mn-cs"/>
                </a:rPr>
                <a:t>Press        Entusiasme        Overbevisning</a:t>
              </a:r>
            </a:p>
          </p:txBody>
        </p:sp>
        <p:sp>
          <p:nvSpPr>
            <p:cNvPr id="17" name="Rectangle 18">
              <a:extLst>
                <a:ext uri="{FF2B5EF4-FFF2-40B4-BE49-F238E27FC236}">
                  <a16:creationId xmlns:a16="http://schemas.microsoft.com/office/drawing/2014/main" id="{D6ED9B1C-F9C6-35B3-90F9-EDF137762D03}"/>
                </a:ext>
              </a:extLst>
            </p:cNvPr>
            <p:cNvSpPr>
              <a:spLocks noChangeArrowheads="1"/>
            </p:cNvSpPr>
            <p:nvPr/>
          </p:nvSpPr>
          <p:spPr bwMode="auto">
            <a:xfrm>
              <a:off x="-829558" y="2787518"/>
              <a:ext cx="543771" cy="68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609585" rtl="0" eaLnBrk="0" fontAlgn="auto" latinLnBrk="0" hangingPunct="0">
                <a:lnSpc>
                  <a:spcPct val="100000"/>
                </a:lnSpc>
                <a:spcBef>
                  <a:spcPts val="0"/>
                </a:spcBef>
                <a:spcAft>
                  <a:spcPts val="0"/>
                </a:spcAft>
                <a:buClrTx/>
                <a:buSzTx/>
                <a:buFontTx/>
                <a:buNone/>
                <a:tabLst/>
                <a:defRPr/>
              </a:pPr>
              <a:endParaRPr kumimoji="0" lang="nb-NO" altLang="nb-NO" sz="2133" b="0" i="0" u="none" strike="noStrike" kern="1200" cap="none" spc="0" normalizeH="0" baseline="0" noProof="0">
                <a:ln>
                  <a:noFill/>
                </a:ln>
                <a:solidFill>
                  <a:srgbClr val="FAD8D7">
                    <a:lumMod val="50000"/>
                  </a:srgbClr>
                </a:solidFill>
                <a:effectLst/>
                <a:uLnTx/>
                <a:uFillTx/>
                <a:latin typeface="Verdana" pitchFamily="34" charset="0"/>
                <a:ea typeface="ＭＳ Ｐゴシック" pitchFamily="34" charset="-128"/>
                <a:cs typeface="+mn-cs"/>
              </a:endParaRPr>
            </a:p>
          </p:txBody>
        </p:sp>
        <p:sp>
          <p:nvSpPr>
            <p:cNvPr id="20" name="Rectangle 22">
              <a:extLst>
                <a:ext uri="{FF2B5EF4-FFF2-40B4-BE49-F238E27FC236}">
                  <a16:creationId xmlns:a16="http://schemas.microsoft.com/office/drawing/2014/main" id="{E0ED984E-2421-C6ED-7059-B6DEC9DC6669}"/>
                </a:ext>
              </a:extLst>
            </p:cNvPr>
            <p:cNvSpPr>
              <a:spLocks noChangeArrowheads="1"/>
            </p:cNvSpPr>
            <p:nvPr/>
          </p:nvSpPr>
          <p:spPr bwMode="auto">
            <a:xfrm>
              <a:off x="2363814" y="2435614"/>
              <a:ext cx="543227" cy="74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67" tIns="61384" rIns="122767" bIns="61384">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609585" rtl="0" eaLnBrk="0" fontAlgn="auto" latinLnBrk="0" hangingPunct="0">
                <a:lnSpc>
                  <a:spcPct val="100000"/>
                </a:lnSpc>
                <a:spcBef>
                  <a:spcPts val="0"/>
                </a:spcBef>
                <a:spcAft>
                  <a:spcPts val="0"/>
                </a:spcAft>
                <a:buClrTx/>
                <a:buSzTx/>
                <a:buFontTx/>
                <a:buNone/>
                <a:tabLst/>
                <a:defRPr/>
              </a:pPr>
              <a:endParaRPr kumimoji="0" lang="en-GB" altLang="nb-NO" sz="2400" b="0" i="0" u="none" strike="noStrike" kern="1200" cap="none" spc="0" normalizeH="0" baseline="0" noProof="0">
                <a:ln>
                  <a:noFill/>
                </a:ln>
                <a:solidFill>
                  <a:prstClr val="white"/>
                </a:solidFill>
                <a:effectLst/>
                <a:uLnTx/>
                <a:uFillTx/>
                <a:latin typeface="Verdana" pitchFamily="34" charset="0"/>
                <a:ea typeface="ＭＳ Ｐゴシック" pitchFamily="34" charset="-128"/>
                <a:cs typeface="+mn-cs"/>
              </a:endParaRPr>
            </a:p>
          </p:txBody>
        </p:sp>
      </p:grpSp>
      <p:sp>
        <p:nvSpPr>
          <p:cNvPr id="23" name="Multiplikasjonstegn 22">
            <a:extLst>
              <a:ext uri="{FF2B5EF4-FFF2-40B4-BE49-F238E27FC236}">
                <a16:creationId xmlns:a16="http://schemas.microsoft.com/office/drawing/2014/main" id="{DC15A36F-3955-E6F9-BEA9-77943FAA8E43}"/>
              </a:ext>
            </a:extLst>
          </p:cNvPr>
          <p:cNvSpPr/>
          <p:nvPr/>
        </p:nvSpPr>
        <p:spPr>
          <a:xfrm>
            <a:off x="2643518" y="1183478"/>
            <a:ext cx="949321" cy="902269"/>
          </a:xfrm>
          <a:prstGeom prst="mathMultipl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3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4497-897D-BC33-08C1-7C4B8ED574C0}"/>
              </a:ext>
            </a:extLst>
          </p:cNvPr>
          <p:cNvSpPr>
            <a:spLocks noGrp="1"/>
          </p:cNvSpPr>
          <p:nvPr>
            <p:ph type="title"/>
          </p:nvPr>
        </p:nvSpPr>
        <p:spPr/>
        <p:txBody>
          <a:bodyPr>
            <a:normAutofit/>
          </a:bodyPr>
          <a:lstStyle/>
          <a:p>
            <a:r>
              <a:rPr lang="en-US" err="1"/>
              <a:t>Gjennomføring</a:t>
            </a:r>
            <a:r>
              <a:rPr lang="en-US"/>
              <a:t> av Mini Metode </a:t>
            </a:r>
            <a:r>
              <a:rPr lang="en-US" err="1"/>
              <a:t>Vurdering</a:t>
            </a:r>
            <a:r>
              <a:rPr lang="en-US"/>
              <a:t> </a:t>
            </a:r>
          </a:p>
        </p:txBody>
      </p:sp>
      <p:graphicFrame>
        <p:nvGraphicFramePr>
          <p:cNvPr id="6" name="Content Placeholder 3">
            <a:extLst>
              <a:ext uri="{FF2B5EF4-FFF2-40B4-BE49-F238E27FC236}">
                <a16:creationId xmlns:a16="http://schemas.microsoft.com/office/drawing/2014/main" id="{835F4F52-C3F0-AD54-849C-FA1F74087C18}"/>
              </a:ext>
            </a:extLst>
          </p:cNvPr>
          <p:cNvGraphicFramePr>
            <a:graphicFrameLocks noGrp="1"/>
          </p:cNvGraphicFramePr>
          <p:nvPr>
            <p:ph idx="1"/>
            <p:extLst>
              <p:ext uri="{D42A27DB-BD31-4B8C-83A1-F6EECF244321}">
                <p14:modId xmlns:p14="http://schemas.microsoft.com/office/powerpoint/2010/main" val="36586355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743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D46D81-4BF2-BB89-BC62-0960A12C7AF8}"/>
              </a:ext>
            </a:extLst>
          </p:cNvPr>
          <p:cNvSpPr>
            <a:spLocks noGrp="1"/>
          </p:cNvSpPr>
          <p:nvPr>
            <p:ph type="title"/>
          </p:nvPr>
        </p:nvSpPr>
        <p:spPr>
          <a:xfrm>
            <a:off x="838200" y="365125"/>
            <a:ext cx="10515600" cy="1325563"/>
          </a:xfrm>
        </p:spPr>
        <p:txBody>
          <a:bodyPr anchor="ctr">
            <a:normAutofit/>
          </a:bodyPr>
          <a:lstStyle/>
          <a:p>
            <a:r>
              <a:rPr lang="nb-NO"/>
              <a:t>Funn frå mini metode vurdering </a:t>
            </a:r>
          </a:p>
        </p:txBody>
      </p:sp>
      <p:sp>
        <p:nvSpPr>
          <p:cNvPr id="5" name="Content Placeholder 4">
            <a:extLst>
              <a:ext uri="{FF2B5EF4-FFF2-40B4-BE49-F238E27FC236}">
                <a16:creationId xmlns:a16="http://schemas.microsoft.com/office/drawing/2014/main" id="{02514BC9-0959-9A2A-9E77-45DC4FD8F76B}"/>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err="1"/>
              <a:t>Økonomiske</a:t>
            </a:r>
            <a:r>
              <a:rPr lang="en-US"/>
              <a:t> </a:t>
            </a:r>
            <a:r>
              <a:rPr lang="en-US" err="1"/>
              <a:t>konsekvensar</a:t>
            </a:r>
          </a:p>
          <a:p>
            <a:pPr lvl="1"/>
            <a:r>
              <a:rPr lang="en-US" sz="2800" err="1"/>
              <a:t>Digitalt</a:t>
            </a:r>
            <a:r>
              <a:rPr lang="en-US" sz="2800"/>
              <a:t> </a:t>
            </a:r>
            <a:r>
              <a:rPr lang="en-US" sz="2800" err="1"/>
              <a:t>tilsyn</a:t>
            </a:r>
            <a:r>
              <a:rPr lang="en-US" sz="2800"/>
              <a:t> </a:t>
            </a:r>
            <a:r>
              <a:rPr lang="en-US" sz="2800" err="1"/>
              <a:t>kan</a:t>
            </a:r>
            <a:r>
              <a:rPr lang="en-US" sz="2800"/>
              <a:t> </a:t>
            </a:r>
            <a:r>
              <a:rPr lang="en-US" sz="2800" err="1"/>
              <a:t>vere</a:t>
            </a:r>
            <a:r>
              <a:rPr lang="en-US" sz="2800"/>
              <a:t> </a:t>
            </a:r>
            <a:r>
              <a:rPr lang="en-US" sz="2800" err="1"/>
              <a:t>kostnadsbesparande</a:t>
            </a:r>
            <a:r>
              <a:rPr lang="en-US" sz="2800"/>
              <a:t> – </a:t>
            </a:r>
            <a:r>
              <a:rPr lang="en-US" sz="2800" err="1"/>
              <a:t>dersom</a:t>
            </a:r>
            <a:r>
              <a:rPr lang="en-US" sz="2800"/>
              <a:t> </a:t>
            </a:r>
            <a:r>
              <a:rPr lang="en-US" sz="2800" err="1"/>
              <a:t>gevinstane</a:t>
            </a:r>
            <a:r>
              <a:rPr lang="en-US" sz="2800"/>
              <a:t> </a:t>
            </a:r>
            <a:r>
              <a:rPr lang="en-US" sz="2800" err="1"/>
              <a:t>kjem</a:t>
            </a:r>
            <a:r>
              <a:rPr lang="en-US" sz="2800"/>
              <a:t> </a:t>
            </a:r>
            <a:r>
              <a:rPr lang="en-US" sz="2800" err="1"/>
              <a:t>tidleg</a:t>
            </a:r>
            <a:r>
              <a:rPr lang="en-US" sz="2800"/>
              <a:t> </a:t>
            </a:r>
            <a:r>
              <a:rPr lang="en-US" sz="2800" err="1"/>
              <a:t>nok</a:t>
            </a:r>
          </a:p>
          <a:p>
            <a:pPr lvl="1"/>
            <a:r>
              <a:rPr lang="en-US" sz="2800" err="1"/>
              <a:t>Kapasitetsgevinstar</a:t>
            </a:r>
          </a:p>
          <a:p>
            <a:pPr lvl="1"/>
            <a:r>
              <a:rPr lang="en-US" sz="2800" err="1"/>
              <a:t>Unngått</a:t>
            </a:r>
            <a:r>
              <a:rPr lang="en-US" sz="2800"/>
              <a:t> </a:t>
            </a:r>
            <a:r>
              <a:rPr lang="en-US" sz="2800" err="1"/>
              <a:t>oppbemanning</a:t>
            </a:r>
          </a:p>
          <a:p>
            <a:pPr lvl="1"/>
            <a:r>
              <a:rPr lang="en-US" sz="2800" err="1"/>
              <a:t>Gevinstar</a:t>
            </a:r>
            <a:r>
              <a:rPr lang="en-US" sz="2800"/>
              <a:t> </a:t>
            </a:r>
            <a:r>
              <a:rPr lang="en-US" sz="2800" err="1"/>
              <a:t>som</a:t>
            </a:r>
            <a:r>
              <a:rPr lang="en-US" sz="2800"/>
              <a:t> </a:t>
            </a:r>
            <a:r>
              <a:rPr lang="en-US" sz="2800" err="1"/>
              <a:t>ikkje</a:t>
            </a:r>
            <a:r>
              <a:rPr lang="en-US" sz="2800"/>
              <a:t> er </a:t>
            </a:r>
            <a:r>
              <a:rPr lang="en-US" sz="2800" err="1"/>
              <a:t>talfesta</a:t>
            </a:r>
          </a:p>
          <a:p>
            <a:pPr marL="457200" lvl="1" indent="0">
              <a:buNone/>
            </a:pPr>
            <a:endParaRPr lang="en-US" sz="2800"/>
          </a:p>
        </p:txBody>
      </p:sp>
      <p:pic>
        <p:nvPicPr>
          <p:cNvPr id="4" name="Bilde 3" descr="Bokstaver forstørret via Eyeglasses">
            <a:extLst>
              <a:ext uri="{FF2B5EF4-FFF2-40B4-BE49-F238E27FC236}">
                <a16:creationId xmlns:a16="http://schemas.microsoft.com/office/drawing/2014/main" id="{425F9DAC-E803-CA16-2230-EA18DF7469A7}"/>
              </a:ext>
            </a:extLst>
          </p:cNvPr>
          <p:cNvPicPr>
            <a:picLocks noChangeAspect="1"/>
          </p:cNvPicPr>
          <p:nvPr/>
        </p:nvPicPr>
        <p:blipFill>
          <a:blip r:embed="rId3"/>
          <a:stretch>
            <a:fillRect/>
          </a:stretch>
        </p:blipFill>
        <p:spPr>
          <a:xfrm>
            <a:off x="6172200" y="2271935"/>
            <a:ext cx="5181600" cy="3458718"/>
          </a:xfrm>
          <a:prstGeom prst="rect">
            <a:avLst/>
          </a:prstGeom>
          <a:noFill/>
        </p:spPr>
      </p:pic>
    </p:spTree>
    <p:extLst>
      <p:ext uri="{BB962C8B-B14F-4D97-AF65-F5344CB8AC3E}">
        <p14:creationId xmlns:p14="http://schemas.microsoft.com/office/powerpoint/2010/main" val="227939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4928-E30D-7E11-81EB-DC0CD1B9B0D3}"/>
              </a:ext>
            </a:extLst>
          </p:cNvPr>
          <p:cNvSpPr>
            <a:spLocks noGrp="1"/>
          </p:cNvSpPr>
          <p:nvPr>
            <p:ph type="title"/>
          </p:nvPr>
        </p:nvSpPr>
        <p:spPr>
          <a:xfrm>
            <a:off x="838200" y="365125"/>
            <a:ext cx="10515600" cy="1325563"/>
          </a:xfrm>
        </p:spPr>
        <p:txBody>
          <a:bodyPr anchor="ctr">
            <a:normAutofit/>
          </a:bodyPr>
          <a:lstStyle/>
          <a:p>
            <a:r>
              <a:rPr lang="en-US"/>
              <a:t>Organisatoriske konsekvensar </a:t>
            </a:r>
          </a:p>
        </p:txBody>
      </p:sp>
      <p:sp>
        <p:nvSpPr>
          <p:cNvPr id="3" name="Content Placeholder 2">
            <a:extLst>
              <a:ext uri="{FF2B5EF4-FFF2-40B4-BE49-F238E27FC236}">
                <a16:creationId xmlns:a16="http://schemas.microsoft.com/office/drawing/2014/main" id="{F2AA4F87-E6AA-84A3-DE4D-531C723470AE}"/>
              </a:ext>
            </a:extLst>
          </p:cNvPr>
          <p:cNvSpPr>
            <a:spLocks noGrp="1"/>
          </p:cNvSpPr>
          <p:nvPr>
            <p:ph sz="half" idx="1"/>
          </p:nvPr>
        </p:nvSpPr>
        <p:spPr>
          <a:xfrm>
            <a:off x="838200" y="1825625"/>
            <a:ext cx="5181600" cy="4351338"/>
          </a:xfrm>
        </p:spPr>
        <p:txBody>
          <a:bodyPr vert="horz" lIns="91440" tIns="45720" rIns="91440" bIns="45720" rtlCol="0">
            <a:normAutofit/>
          </a:bodyPr>
          <a:lstStyle/>
          <a:p>
            <a:pPr lvl="1">
              <a:buFont typeface="Courier New,monospace" panose="020B0604020202020204" pitchFamily="34" charset="0"/>
              <a:buChar char="o"/>
            </a:pPr>
            <a:r>
              <a:rPr lang="en-US" sz="2800" err="1"/>
              <a:t>Endring</a:t>
            </a:r>
            <a:r>
              <a:rPr lang="en-US" sz="2800"/>
              <a:t> av </a:t>
            </a:r>
            <a:r>
              <a:rPr lang="en-US" sz="2800" err="1"/>
              <a:t>arbeidsmetode</a:t>
            </a:r>
            <a:endParaRPr lang="en-US" sz="2800"/>
          </a:p>
          <a:p>
            <a:pPr lvl="1">
              <a:buFont typeface="Courier New,monospace" panose="020B0604020202020204" pitchFamily="34" charset="0"/>
              <a:buChar char="o"/>
            </a:pPr>
            <a:r>
              <a:rPr lang="en-US" sz="2800" err="1"/>
              <a:t>Kunnskap</a:t>
            </a:r>
            <a:r>
              <a:rPr lang="en-US" sz="2800"/>
              <a:t> om </a:t>
            </a:r>
            <a:r>
              <a:rPr lang="en-US" sz="2800" err="1"/>
              <a:t>teknologi</a:t>
            </a:r>
            <a:endParaRPr lang="en-US" sz="2800"/>
          </a:p>
          <a:p>
            <a:pPr lvl="1">
              <a:buFont typeface="Courier New,monospace" panose="020B0604020202020204" pitchFamily="34" charset="0"/>
              <a:buChar char="o"/>
            </a:pPr>
            <a:r>
              <a:rPr lang="en-US" sz="2800" err="1"/>
              <a:t>Gradvis</a:t>
            </a:r>
            <a:r>
              <a:rPr lang="en-US" sz="2800"/>
              <a:t> </a:t>
            </a:r>
            <a:r>
              <a:rPr lang="en-US" sz="2800" err="1"/>
              <a:t>endring</a:t>
            </a:r>
            <a:r>
              <a:rPr lang="en-US" sz="2800"/>
              <a:t> mot </a:t>
            </a:r>
            <a:r>
              <a:rPr lang="en-US" sz="2800" err="1"/>
              <a:t>meir</a:t>
            </a:r>
            <a:r>
              <a:rPr lang="en-US" sz="2800"/>
              <a:t> </a:t>
            </a:r>
            <a:r>
              <a:rPr lang="en-US" sz="2800" err="1"/>
              <a:t>effektive</a:t>
            </a:r>
            <a:r>
              <a:rPr lang="en-US" sz="2800"/>
              <a:t> </a:t>
            </a:r>
            <a:r>
              <a:rPr lang="en-US" sz="2800" err="1"/>
              <a:t>og</a:t>
            </a:r>
            <a:r>
              <a:rPr lang="en-US" sz="2800"/>
              <a:t> </a:t>
            </a:r>
            <a:r>
              <a:rPr lang="en-US" sz="2800" err="1"/>
              <a:t>behovsstyrte</a:t>
            </a:r>
            <a:r>
              <a:rPr lang="en-US" sz="2800"/>
              <a:t> </a:t>
            </a:r>
            <a:r>
              <a:rPr lang="en-US" sz="2800" err="1"/>
              <a:t>tenester</a:t>
            </a:r>
            <a:endParaRPr lang="en-US" sz="2800"/>
          </a:p>
          <a:p>
            <a:pPr lvl="1">
              <a:buFont typeface="Courier New,monospace" panose="020B0604020202020204" pitchFamily="34" charset="0"/>
              <a:buChar char="o"/>
            </a:pPr>
            <a:endParaRPr lang="en-US" sz="2800"/>
          </a:p>
        </p:txBody>
      </p:sp>
      <p:pic>
        <p:nvPicPr>
          <p:cNvPr id="7" name="Bilde 6" descr="Nett av ledninger som viser koblinger mellom grupper og enslige">
            <a:extLst>
              <a:ext uri="{FF2B5EF4-FFF2-40B4-BE49-F238E27FC236}">
                <a16:creationId xmlns:a16="http://schemas.microsoft.com/office/drawing/2014/main" id="{829F69F5-896B-EDBA-A6E0-3B82D7168177}"/>
              </a:ext>
            </a:extLst>
          </p:cNvPr>
          <p:cNvPicPr>
            <a:picLocks noChangeAspect="1"/>
          </p:cNvPicPr>
          <p:nvPr/>
        </p:nvPicPr>
        <p:blipFill>
          <a:blip r:embed="rId3"/>
          <a:stretch>
            <a:fillRect/>
          </a:stretch>
        </p:blipFill>
        <p:spPr>
          <a:xfrm>
            <a:off x="6172200" y="2271935"/>
            <a:ext cx="5181600" cy="3458718"/>
          </a:xfrm>
          <a:prstGeom prst="rect">
            <a:avLst/>
          </a:prstGeom>
          <a:noFill/>
        </p:spPr>
      </p:pic>
    </p:spTree>
    <p:extLst>
      <p:ext uri="{BB962C8B-B14F-4D97-AF65-F5344CB8AC3E}">
        <p14:creationId xmlns:p14="http://schemas.microsoft.com/office/powerpoint/2010/main" val="2055284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F1D1-829C-3F79-A49C-2822B8781090}"/>
              </a:ext>
            </a:extLst>
          </p:cNvPr>
          <p:cNvSpPr>
            <a:spLocks noGrp="1"/>
          </p:cNvSpPr>
          <p:nvPr>
            <p:ph type="title"/>
          </p:nvPr>
        </p:nvSpPr>
        <p:spPr/>
        <p:txBody>
          <a:bodyPr/>
          <a:lstStyle/>
          <a:p>
            <a:r>
              <a:rPr lang="en-US" err="1"/>
              <a:t>Forskingsomtale</a:t>
            </a:r>
            <a:endParaRPr lang="en-US"/>
          </a:p>
        </p:txBody>
      </p:sp>
      <p:pic>
        <p:nvPicPr>
          <p:cNvPr id="11" name="Plasshaldar for innhald 10">
            <a:extLst>
              <a:ext uri="{FF2B5EF4-FFF2-40B4-BE49-F238E27FC236}">
                <a16:creationId xmlns:a16="http://schemas.microsoft.com/office/drawing/2014/main" id="{EFEFE589-C176-03FF-7DEF-F321FB8141A1}"/>
              </a:ext>
            </a:extLst>
          </p:cNvPr>
          <p:cNvPicPr>
            <a:picLocks noGrp="1" noChangeAspect="1"/>
          </p:cNvPicPr>
          <p:nvPr>
            <p:ph idx="1"/>
          </p:nvPr>
        </p:nvPicPr>
        <p:blipFill>
          <a:blip r:embed="rId3"/>
          <a:stretch>
            <a:fillRect/>
          </a:stretch>
        </p:blipFill>
        <p:spPr>
          <a:xfrm>
            <a:off x="5093330" y="0"/>
            <a:ext cx="7230484" cy="2724530"/>
          </a:xfrm>
          <a:prstGeom prst="rect">
            <a:avLst/>
          </a:prstGeom>
        </p:spPr>
      </p:pic>
      <p:sp>
        <p:nvSpPr>
          <p:cNvPr id="12" name="Plasshaldar for innhald 11">
            <a:extLst>
              <a:ext uri="{FF2B5EF4-FFF2-40B4-BE49-F238E27FC236}">
                <a16:creationId xmlns:a16="http://schemas.microsoft.com/office/drawing/2014/main" id="{C763B5EB-BA26-C575-99AE-F32E39BD793E}"/>
              </a:ext>
            </a:extLst>
          </p:cNvPr>
          <p:cNvSpPr>
            <a:spLocks noGrp="1"/>
          </p:cNvSpPr>
          <p:nvPr>
            <p:ph sz="half" idx="4294967295"/>
          </p:nvPr>
        </p:nvSpPr>
        <p:spPr>
          <a:xfrm>
            <a:off x="522514" y="2972089"/>
            <a:ext cx="12573000" cy="4524375"/>
          </a:xfrm>
        </p:spPr>
        <p:txBody>
          <a:bodyPr>
            <a:normAutofit/>
          </a:bodyPr>
          <a:lstStyle/>
          <a:p>
            <a:r>
              <a:rPr lang="nb-NO" dirty="0" err="1"/>
              <a:t>Utgjer</a:t>
            </a:r>
            <a:r>
              <a:rPr lang="nb-NO" dirty="0"/>
              <a:t> det forskingsbaserte grunnlaget for mini-metodevurderinga</a:t>
            </a:r>
          </a:p>
          <a:p>
            <a:r>
              <a:rPr lang="nb-NO" dirty="0"/>
              <a:t>Funn: </a:t>
            </a:r>
          </a:p>
          <a:p>
            <a:pPr lvl="1"/>
            <a:r>
              <a:rPr lang="nb-NO" dirty="0"/>
              <a:t>Digitalt tilsyn gir </a:t>
            </a:r>
            <a:r>
              <a:rPr lang="nb-NO" dirty="0" err="1"/>
              <a:t>muliggens</a:t>
            </a:r>
            <a:r>
              <a:rPr lang="nb-NO" dirty="0"/>
              <a:t> ikkje forskjell i uønska </a:t>
            </a:r>
            <a:r>
              <a:rPr lang="nb-NO" dirty="0" err="1"/>
              <a:t>hendingar</a:t>
            </a:r>
            <a:r>
              <a:rPr lang="nb-NO" dirty="0"/>
              <a:t> og skader</a:t>
            </a:r>
            <a:br>
              <a:rPr lang="nb-NO" dirty="0"/>
            </a:br>
            <a:r>
              <a:rPr lang="nb-NO" dirty="0" err="1"/>
              <a:t>samanlikna</a:t>
            </a:r>
            <a:r>
              <a:rPr lang="nb-NO" dirty="0"/>
              <a:t> med fysisk tilsyn eller </a:t>
            </a:r>
            <a:r>
              <a:rPr lang="nb-NO" dirty="0" err="1"/>
              <a:t>fråvær</a:t>
            </a:r>
            <a:r>
              <a:rPr lang="nb-NO" dirty="0"/>
              <a:t> av tilsyn</a:t>
            </a:r>
          </a:p>
          <a:p>
            <a:pPr lvl="1"/>
            <a:r>
              <a:rPr lang="nb-NO" dirty="0"/>
              <a:t>Det er usikkert om:</a:t>
            </a:r>
          </a:p>
          <a:p>
            <a:pPr lvl="2"/>
            <a:r>
              <a:rPr lang="nb-NO" dirty="0"/>
              <a:t>digitalt tilsyn </a:t>
            </a:r>
            <a:r>
              <a:rPr lang="nb-NO" dirty="0" err="1"/>
              <a:t>endrar</a:t>
            </a:r>
            <a:r>
              <a:rPr lang="nb-NO" dirty="0"/>
              <a:t> arbeidsbyrde, bekymring eller effektivitet for </a:t>
            </a:r>
            <a:r>
              <a:rPr lang="nb-NO" dirty="0" err="1"/>
              <a:t>dei</a:t>
            </a:r>
            <a:r>
              <a:rPr lang="nb-NO" dirty="0"/>
              <a:t> tilsette</a:t>
            </a:r>
          </a:p>
          <a:p>
            <a:pPr lvl="2"/>
            <a:r>
              <a:rPr lang="nb-NO" dirty="0"/>
              <a:t>digital tilsyn </a:t>
            </a:r>
            <a:r>
              <a:rPr lang="nb-NO" dirty="0" err="1"/>
              <a:t>endrar</a:t>
            </a:r>
            <a:r>
              <a:rPr lang="nb-NO" dirty="0"/>
              <a:t> livskvalitet eller følelsesmessig </a:t>
            </a:r>
            <a:r>
              <a:rPr lang="nb-NO" dirty="0" err="1"/>
              <a:t>velvere</a:t>
            </a:r>
            <a:r>
              <a:rPr lang="nb-NO" dirty="0"/>
              <a:t> for </a:t>
            </a:r>
            <a:r>
              <a:rPr lang="nb-NO" dirty="0" err="1"/>
              <a:t>dei</a:t>
            </a:r>
            <a:r>
              <a:rPr lang="nb-NO" dirty="0"/>
              <a:t> eldre </a:t>
            </a:r>
            <a:r>
              <a:rPr lang="nb-NO" dirty="0" err="1"/>
              <a:t>saman</a:t>
            </a:r>
            <a:endParaRPr lang="nb-NO" dirty="0"/>
          </a:p>
          <a:p>
            <a:pPr lvl="2"/>
            <a:endParaRPr lang="nb-NO" dirty="0"/>
          </a:p>
          <a:p>
            <a:pPr lvl="1"/>
            <a:r>
              <a:rPr lang="nb-NO" dirty="0"/>
              <a:t>15% reduksjon i </a:t>
            </a:r>
            <a:r>
              <a:rPr lang="nb-NO" dirty="0" err="1"/>
              <a:t>kostnadar</a:t>
            </a:r>
            <a:r>
              <a:rPr lang="nb-NO" dirty="0"/>
              <a:t> ved digitalt tilsyn</a:t>
            </a:r>
          </a:p>
          <a:p>
            <a:pPr marL="914400" lvl="2" indent="0">
              <a:buNone/>
            </a:pPr>
            <a:endParaRPr lang="nb-NO" dirty="0"/>
          </a:p>
          <a:p>
            <a:pPr lvl="1"/>
            <a:endParaRPr lang="nb-NO" dirty="0"/>
          </a:p>
          <a:p>
            <a:pPr lvl="1"/>
            <a:endParaRPr lang="nb-NO" dirty="0"/>
          </a:p>
          <a:p>
            <a:endParaRPr lang="nb-NO" dirty="0"/>
          </a:p>
        </p:txBody>
      </p:sp>
    </p:spTree>
    <p:extLst>
      <p:ext uri="{BB962C8B-B14F-4D97-AF65-F5344CB8AC3E}">
        <p14:creationId xmlns:p14="http://schemas.microsoft.com/office/powerpoint/2010/main" val="56008025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4" id="{2DD4BC00-7294-DF48-9576-87460D9CF130}" vid="{FCFB8A27-015A-4A41-8DFB-210C842A13E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Lusterkommune_powerpointmal</Template>
  <TotalTime>63</TotalTime>
  <Words>2834</Words>
  <Application>Microsoft Office PowerPoint</Application>
  <PresentationFormat>Widescreen</PresentationFormat>
  <Paragraphs>270</Paragraphs>
  <Slides>16</Slides>
  <Notes>13</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16</vt:i4>
      </vt:variant>
    </vt:vector>
  </HeadingPairs>
  <TitlesOfParts>
    <vt:vector size="26" baseType="lpstr">
      <vt:lpstr>Aptos</vt:lpstr>
      <vt:lpstr>Arial</vt:lpstr>
      <vt:lpstr>Calibri</vt:lpstr>
      <vt:lpstr>Calibri Light</vt:lpstr>
      <vt:lpstr>Courier New,monospace</vt:lpstr>
      <vt:lpstr>Inter Italic</vt:lpstr>
      <vt:lpstr>Inter Light</vt:lpstr>
      <vt:lpstr>Rubik</vt:lpstr>
      <vt:lpstr>Verdana</vt:lpstr>
      <vt:lpstr>Office-tema</vt:lpstr>
      <vt:lpstr>Digitalt tilsyn og søvnmonitorering</vt:lpstr>
      <vt:lpstr>Somnofy  / Guardian H10</vt:lpstr>
      <vt:lpstr>PowerPoint-presentasjon</vt:lpstr>
      <vt:lpstr>Bakgrunn for gjennomføring av mini metodevudering</vt:lpstr>
      <vt:lpstr>Mini-metodevurdering «Et beslutningsgrunnlag som skal bidra til gode prioriteringer ved innføring av nye tiltak i kommune og sykehus»</vt:lpstr>
      <vt:lpstr>Gjennomføring av Mini Metode Vurdering </vt:lpstr>
      <vt:lpstr>Funn frå mini metode vurdering </vt:lpstr>
      <vt:lpstr>Organisatoriske konsekvensar </vt:lpstr>
      <vt:lpstr>Forskingsomtale</vt:lpstr>
      <vt:lpstr>PowerPoint-presentasjon</vt:lpstr>
      <vt:lpstr>PowerPoint-presentasjon</vt:lpstr>
      <vt:lpstr>PowerPoint-presentasjon</vt:lpstr>
      <vt:lpstr>PowerPoint-presentasjon</vt:lpstr>
      <vt:lpstr>PowerPoint-presentasjon</vt:lpstr>
      <vt:lpstr>PowerPoint-presentasjon</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Kjell Olav Bondevik</dc:creator>
  <cp:lastModifiedBy>Kjell Olav Bondevik</cp:lastModifiedBy>
  <cp:revision>1</cp:revision>
  <dcterms:created xsi:type="dcterms:W3CDTF">2026-04-20T04:10:34Z</dcterms:created>
  <dcterms:modified xsi:type="dcterms:W3CDTF">2026-04-20T05:14:13Z</dcterms:modified>
</cp:coreProperties>
</file>