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1" r:id="rId5"/>
  </p:sldMasterIdLst>
  <p:notesMasterIdLst>
    <p:notesMasterId r:id="rId22"/>
  </p:notesMasterIdLst>
  <p:sldIdLst>
    <p:sldId id="256" r:id="rId6"/>
    <p:sldId id="258" r:id="rId7"/>
    <p:sldId id="287" r:id="rId8"/>
    <p:sldId id="288" r:id="rId9"/>
    <p:sldId id="260" r:id="rId10"/>
    <p:sldId id="291" r:id="rId11"/>
    <p:sldId id="261" r:id="rId12"/>
    <p:sldId id="293" r:id="rId13"/>
    <p:sldId id="294" r:id="rId14"/>
    <p:sldId id="263" r:id="rId15"/>
    <p:sldId id="295" r:id="rId16"/>
    <p:sldId id="300" r:id="rId17"/>
    <p:sldId id="301" r:id="rId18"/>
    <p:sldId id="297" r:id="rId19"/>
    <p:sldId id="299" r:id="rId20"/>
    <p:sldId id="298" r:id="rId21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326"/>
    <a:srgbClr val="E04002"/>
    <a:srgbClr val="FD6326"/>
    <a:srgbClr val="E00002"/>
    <a:srgbClr val="FF911C"/>
    <a:srgbClr val="FF9102"/>
    <a:srgbClr val="049ECD"/>
    <a:srgbClr val="047FA4"/>
    <a:srgbClr val="BA218B"/>
    <a:srgbClr val="B91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64EB6-9006-4F08-9F87-48C181E17D4E}" v="14" dt="2026-04-20T17:58:55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5328" autoAdjust="0"/>
  </p:normalViewPr>
  <p:slideViewPr>
    <p:cSldViewPr snapToGrid="0" showGuides="1">
      <p:cViewPr>
        <p:scale>
          <a:sx n="80" d="100"/>
          <a:sy n="80" d="100"/>
        </p:scale>
        <p:origin x="100" y="-156"/>
      </p:cViewPr>
      <p:guideLst>
        <p:guide orient="horz" pos="2160"/>
        <p:guide pos="384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Angelskår" userId="76fc6ed0-32f8-4e30-b4cd-0e5f7ea923c4" providerId="ADAL" clId="{23E1723A-FFF4-45D0-8335-36774ED4EA26}"/>
    <pc:docChg chg="undo custSel addSld delSld modSld">
      <pc:chgData name="Trine Angelskår" userId="76fc6ed0-32f8-4e30-b4cd-0e5f7ea923c4" providerId="ADAL" clId="{23E1723A-FFF4-45D0-8335-36774ED4EA26}" dt="2026-04-20T18:25:38.120" v="3082" actId="20577"/>
      <pc:docMkLst>
        <pc:docMk/>
      </pc:docMkLst>
      <pc:sldChg chg="modSp mod">
        <pc:chgData name="Trine Angelskår" userId="76fc6ed0-32f8-4e30-b4cd-0e5f7ea923c4" providerId="ADAL" clId="{23E1723A-FFF4-45D0-8335-36774ED4EA26}" dt="2026-04-20T17:07:27.201" v="2216" actId="20577"/>
        <pc:sldMkLst>
          <pc:docMk/>
          <pc:sldMk cId="1217936737" sldId="256"/>
        </pc:sldMkLst>
        <pc:spChg chg="mod">
          <ac:chgData name="Trine Angelskår" userId="76fc6ed0-32f8-4e30-b4cd-0e5f7ea923c4" providerId="ADAL" clId="{23E1723A-FFF4-45D0-8335-36774ED4EA26}" dt="2026-04-20T17:07:27.201" v="2216" actId="20577"/>
          <ac:spMkLst>
            <pc:docMk/>
            <pc:sldMk cId="1217936737" sldId="256"/>
            <ac:spMk id="3" creationId="{009855EA-F814-0AE5-C63F-6D97E1E69604}"/>
          </ac:spMkLst>
        </pc:spChg>
      </pc:sldChg>
      <pc:sldChg chg="delSp modSp mod">
        <pc:chgData name="Trine Angelskår" userId="76fc6ed0-32f8-4e30-b4cd-0e5f7ea923c4" providerId="ADAL" clId="{23E1723A-FFF4-45D0-8335-36774ED4EA26}" dt="2026-04-20T18:09:31.429" v="3039" actId="20577"/>
        <pc:sldMkLst>
          <pc:docMk/>
          <pc:sldMk cId="4183061489" sldId="258"/>
        </pc:sldMkLst>
        <pc:spChg chg="mod">
          <ac:chgData name="Trine Angelskår" userId="76fc6ed0-32f8-4e30-b4cd-0e5f7ea923c4" providerId="ADAL" clId="{23E1723A-FFF4-45D0-8335-36774ED4EA26}" dt="2026-04-20T18:09:31.429" v="3039" actId="20577"/>
          <ac:spMkLst>
            <pc:docMk/>
            <pc:sldMk cId="4183061489" sldId="258"/>
            <ac:spMk id="3" creationId="{D5E50651-D897-AC9E-5C35-54A03C841945}"/>
          </ac:spMkLst>
        </pc:spChg>
        <pc:spChg chg="del">
          <ac:chgData name="Trine Angelskår" userId="76fc6ed0-32f8-4e30-b4cd-0e5f7ea923c4" providerId="ADAL" clId="{23E1723A-FFF4-45D0-8335-36774ED4EA26}" dt="2026-04-20T18:08:08.640" v="2985" actId="478"/>
          <ac:spMkLst>
            <pc:docMk/>
            <pc:sldMk cId="4183061489" sldId="258"/>
            <ac:spMk id="8" creationId="{39E90AA7-0B76-F3C1-9C47-E72017AB705A}"/>
          </ac:spMkLst>
        </pc:spChg>
      </pc:sldChg>
      <pc:sldChg chg="modSp mod">
        <pc:chgData name="Trine Angelskår" userId="76fc6ed0-32f8-4e30-b4cd-0e5f7ea923c4" providerId="ADAL" clId="{23E1723A-FFF4-45D0-8335-36774ED4EA26}" dt="2026-04-20T13:31:17.638" v="225" actId="20577"/>
        <pc:sldMkLst>
          <pc:docMk/>
          <pc:sldMk cId="2552710380" sldId="260"/>
        </pc:sldMkLst>
        <pc:spChg chg="mod">
          <ac:chgData name="Trine Angelskår" userId="76fc6ed0-32f8-4e30-b4cd-0e5f7ea923c4" providerId="ADAL" clId="{23E1723A-FFF4-45D0-8335-36774ED4EA26}" dt="2026-04-20T13:31:17.638" v="225" actId="20577"/>
          <ac:spMkLst>
            <pc:docMk/>
            <pc:sldMk cId="2552710380" sldId="260"/>
            <ac:spMk id="3" creationId="{47733589-4112-EB39-6563-5A0718DA1599}"/>
          </ac:spMkLst>
        </pc:spChg>
      </pc:sldChg>
      <pc:sldChg chg="addSp delSp modSp mod modNotesTx">
        <pc:chgData name="Trine Angelskår" userId="76fc6ed0-32f8-4e30-b4cd-0e5f7ea923c4" providerId="ADAL" clId="{23E1723A-FFF4-45D0-8335-36774ED4EA26}" dt="2026-04-20T17:34:12.994" v="2276" actId="207"/>
        <pc:sldMkLst>
          <pc:docMk/>
          <pc:sldMk cId="1292275137" sldId="263"/>
        </pc:sldMkLst>
        <pc:spChg chg="del">
          <ac:chgData name="Trine Angelskår" userId="76fc6ed0-32f8-4e30-b4cd-0e5f7ea923c4" providerId="ADAL" clId="{23E1723A-FFF4-45D0-8335-36774ED4EA26}" dt="2026-04-20T14:32:34.799" v="2005" actId="478"/>
          <ac:spMkLst>
            <pc:docMk/>
            <pc:sldMk cId="1292275137" sldId="263"/>
            <ac:spMk id="9" creationId="{C8671519-846B-B32D-3BE1-D217218B0376}"/>
          </ac:spMkLst>
        </pc:spChg>
        <pc:spChg chg="add mod">
          <ac:chgData name="Trine Angelskår" userId="76fc6ed0-32f8-4e30-b4cd-0e5f7ea923c4" providerId="ADAL" clId="{23E1723A-FFF4-45D0-8335-36774ED4EA26}" dt="2026-04-20T17:34:12.994" v="2276" actId="207"/>
          <ac:spMkLst>
            <pc:docMk/>
            <pc:sldMk cId="1292275137" sldId="263"/>
            <ac:spMk id="14" creationId="{68EB7BD0-8E93-BC75-4F7D-EC4F69DA7FEF}"/>
          </ac:spMkLst>
        </pc:spChg>
        <pc:picChg chg="del">
          <ac:chgData name="Trine Angelskår" userId="76fc6ed0-32f8-4e30-b4cd-0e5f7ea923c4" providerId="ADAL" clId="{23E1723A-FFF4-45D0-8335-36774ED4EA26}" dt="2026-04-20T14:20:21.900" v="1737" actId="478"/>
          <ac:picMkLst>
            <pc:docMk/>
            <pc:sldMk cId="1292275137" sldId="263"/>
            <ac:picMk id="6" creationId="{B2F8F589-2FA8-CA3D-4DCB-BF9A6596179E}"/>
          </ac:picMkLst>
        </pc:picChg>
        <pc:picChg chg="add del mod">
          <ac:chgData name="Trine Angelskår" userId="76fc6ed0-32f8-4e30-b4cd-0e5f7ea923c4" providerId="ADAL" clId="{23E1723A-FFF4-45D0-8335-36774ED4EA26}" dt="2026-04-20T14:23:04.584" v="1740" actId="478"/>
          <ac:picMkLst>
            <pc:docMk/>
            <pc:sldMk cId="1292275137" sldId="263"/>
            <ac:picMk id="7" creationId="{683EECB2-8487-1E7E-FB03-1A22FDD97472}"/>
          </ac:picMkLst>
        </pc:picChg>
        <pc:picChg chg="mod ord">
          <ac:chgData name="Trine Angelskår" userId="76fc6ed0-32f8-4e30-b4cd-0e5f7ea923c4" providerId="ADAL" clId="{23E1723A-FFF4-45D0-8335-36774ED4EA26}" dt="2026-04-20T17:32:47.046" v="2245" actId="14100"/>
          <ac:picMkLst>
            <pc:docMk/>
            <pc:sldMk cId="1292275137" sldId="263"/>
            <ac:picMk id="8" creationId="{0206F80D-8D80-D77B-547B-B13F41EE5BCE}"/>
          </ac:picMkLst>
        </pc:picChg>
        <pc:picChg chg="add del mod">
          <ac:chgData name="Trine Angelskår" userId="76fc6ed0-32f8-4e30-b4cd-0e5f7ea923c4" providerId="ADAL" clId="{23E1723A-FFF4-45D0-8335-36774ED4EA26}" dt="2026-04-20T14:31:38.128" v="2002" actId="478"/>
          <ac:picMkLst>
            <pc:docMk/>
            <pc:sldMk cId="1292275137" sldId="263"/>
            <ac:picMk id="11" creationId="{110E9DAD-EB51-C16E-4536-68AF5E83831F}"/>
          </ac:picMkLst>
        </pc:picChg>
        <pc:picChg chg="add mod ord">
          <ac:chgData name="Trine Angelskår" userId="76fc6ed0-32f8-4e30-b4cd-0e5f7ea923c4" providerId="ADAL" clId="{23E1723A-FFF4-45D0-8335-36774ED4EA26}" dt="2026-04-20T17:33:09.993" v="2273" actId="14100"/>
          <ac:picMkLst>
            <pc:docMk/>
            <pc:sldMk cId="1292275137" sldId="263"/>
            <ac:picMk id="13" creationId="{FD7AC222-9C53-0020-5E9F-21A39FB1566F}"/>
          </ac:picMkLst>
        </pc:picChg>
      </pc:sldChg>
      <pc:sldChg chg="modNotesTx">
        <pc:chgData name="Trine Angelskår" userId="76fc6ed0-32f8-4e30-b4cd-0e5f7ea923c4" providerId="ADAL" clId="{23E1723A-FFF4-45D0-8335-36774ED4EA26}" dt="2026-04-20T13:29:59.236" v="193" actId="20577"/>
        <pc:sldMkLst>
          <pc:docMk/>
          <pc:sldMk cId="4226017252" sldId="287"/>
        </pc:sldMkLst>
      </pc:sldChg>
      <pc:sldChg chg="addSp delSp modSp mod modNotesTx">
        <pc:chgData name="Trine Angelskår" userId="76fc6ed0-32f8-4e30-b4cd-0e5f7ea923c4" providerId="ADAL" clId="{23E1723A-FFF4-45D0-8335-36774ED4EA26}" dt="2026-04-20T18:06:51.448" v="2984" actId="1037"/>
        <pc:sldMkLst>
          <pc:docMk/>
          <pc:sldMk cId="992417563" sldId="291"/>
        </pc:sldMkLst>
        <pc:spChg chg="mod">
          <ac:chgData name="Trine Angelskår" userId="76fc6ed0-32f8-4e30-b4cd-0e5f7ea923c4" providerId="ADAL" clId="{23E1723A-FFF4-45D0-8335-36774ED4EA26}" dt="2026-04-20T13:47:50.431" v="656" actId="20577"/>
          <ac:spMkLst>
            <pc:docMk/>
            <pc:sldMk cId="992417563" sldId="291"/>
            <ac:spMk id="2" creationId="{19D50BB2-6785-51AE-25E1-A8D014F9BC72}"/>
          </ac:spMkLst>
        </pc:spChg>
        <pc:spChg chg="add del mod topLvl">
          <ac:chgData name="Trine Angelskår" userId="76fc6ed0-32f8-4e30-b4cd-0e5f7ea923c4" providerId="ADAL" clId="{23E1723A-FFF4-45D0-8335-36774ED4EA26}" dt="2026-04-20T13:39:22.983" v="584" actId="20577"/>
          <ac:spMkLst>
            <pc:docMk/>
            <pc:sldMk cId="992417563" sldId="291"/>
            <ac:spMk id="12" creationId="{3717D08F-AE54-E37C-88EC-48220CD7B110}"/>
          </ac:spMkLst>
        </pc:spChg>
        <pc:spChg chg="del mod">
          <ac:chgData name="Trine Angelskår" userId="76fc6ed0-32f8-4e30-b4cd-0e5f7ea923c4" providerId="ADAL" clId="{23E1723A-FFF4-45D0-8335-36774ED4EA26}" dt="2026-04-20T13:37:57.170" v="568" actId="478"/>
          <ac:spMkLst>
            <pc:docMk/>
            <pc:sldMk cId="992417563" sldId="291"/>
            <ac:spMk id="13" creationId="{57FF9699-B14C-A603-D4D6-D6250D0B704B}"/>
          </ac:spMkLst>
        </pc:spChg>
        <pc:spChg chg="mod">
          <ac:chgData name="Trine Angelskår" userId="76fc6ed0-32f8-4e30-b4cd-0e5f7ea923c4" providerId="ADAL" clId="{23E1723A-FFF4-45D0-8335-36774ED4EA26}" dt="2026-04-20T17:34:56.939" v="2295" actId="1035"/>
          <ac:spMkLst>
            <pc:docMk/>
            <pc:sldMk cId="992417563" sldId="291"/>
            <ac:spMk id="18" creationId="{1C799803-66DF-F033-A3E3-B9AF25754C2D}"/>
          </ac:spMkLst>
        </pc:spChg>
        <pc:spChg chg="del mod">
          <ac:chgData name="Trine Angelskår" userId="76fc6ed0-32f8-4e30-b4cd-0e5f7ea923c4" providerId="ADAL" clId="{23E1723A-FFF4-45D0-8335-36774ED4EA26}" dt="2026-04-20T13:37:53.992" v="567" actId="478"/>
          <ac:spMkLst>
            <pc:docMk/>
            <pc:sldMk cId="992417563" sldId="291"/>
            <ac:spMk id="21" creationId="{818E67D2-BB8B-479A-5B38-480FED7E053E}"/>
          </ac:spMkLst>
        </pc:spChg>
        <pc:spChg chg="mod ord">
          <ac:chgData name="Trine Angelskår" userId="76fc6ed0-32f8-4e30-b4cd-0e5f7ea923c4" providerId="ADAL" clId="{23E1723A-FFF4-45D0-8335-36774ED4EA26}" dt="2026-04-20T18:01:57.006" v="2909" actId="1037"/>
          <ac:spMkLst>
            <pc:docMk/>
            <pc:sldMk cId="992417563" sldId="291"/>
            <ac:spMk id="24" creationId="{87CD699D-AEE5-98F8-C91E-F7CE0FECCC98}"/>
          </ac:spMkLst>
        </pc:spChg>
        <pc:spChg chg="mod">
          <ac:chgData name="Trine Angelskår" userId="76fc6ed0-32f8-4e30-b4cd-0e5f7ea923c4" providerId="ADAL" clId="{23E1723A-FFF4-45D0-8335-36774ED4EA26}" dt="2026-04-20T18:06:37.036" v="2980" actId="20577"/>
          <ac:spMkLst>
            <pc:docMk/>
            <pc:sldMk cId="992417563" sldId="291"/>
            <ac:spMk id="26" creationId="{E317C0BC-A158-E68B-0861-275C273BC61A}"/>
          </ac:spMkLst>
        </pc:spChg>
        <pc:spChg chg="mod">
          <ac:chgData name="Trine Angelskår" userId="76fc6ed0-32f8-4e30-b4cd-0e5f7ea923c4" providerId="ADAL" clId="{23E1723A-FFF4-45D0-8335-36774ED4EA26}" dt="2026-04-20T18:06:46.949" v="2982" actId="20577"/>
          <ac:spMkLst>
            <pc:docMk/>
            <pc:sldMk cId="992417563" sldId="291"/>
            <ac:spMk id="28" creationId="{9CF79FBF-E502-ED6F-0269-54208F3CBC11}"/>
          </ac:spMkLst>
        </pc:spChg>
        <pc:spChg chg="add del mod">
          <ac:chgData name="Trine Angelskår" userId="76fc6ed0-32f8-4e30-b4cd-0e5f7ea923c4" providerId="ADAL" clId="{23E1723A-FFF4-45D0-8335-36774ED4EA26}" dt="2026-04-20T14:11:47.859" v="1590" actId="478"/>
          <ac:spMkLst>
            <pc:docMk/>
            <pc:sldMk cId="992417563" sldId="291"/>
            <ac:spMk id="3078" creationId="{B6D2859E-99E9-4AFE-777F-33096FD1A651}"/>
          </ac:spMkLst>
        </pc:spChg>
        <pc:spChg chg="add mod ord">
          <ac:chgData name="Trine Angelskår" userId="76fc6ed0-32f8-4e30-b4cd-0e5f7ea923c4" providerId="ADAL" clId="{23E1723A-FFF4-45D0-8335-36774ED4EA26}" dt="2026-04-20T18:05:06.612" v="2978" actId="207"/>
          <ac:spMkLst>
            <pc:docMk/>
            <pc:sldMk cId="992417563" sldId="291"/>
            <ac:spMk id="3097" creationId="{11C7D27A-D690-C596-A5BB-0ABEE504CB15}"/>
          </ac:spMkLst>
        </pc:spChg>
        <pc:spChg chg="add mod ord">
          <ac:chgData name="Trine Angelskår" userId="76fc6ed0-32f8-4e30-b4cd-0e5f7ea923c4" providerId="ADAL" clId="{23E1723A-FFF4-45D0-8335-36774ED4EA26}" dt="2026-04-20T18:04:53.835" v="2977" actId="207"/>
          <ac:spMkLst>
            <pc:docMk/>
            <pc:sldMk cId="992417563" sldId="291"/>
            <ac:spMk id="3098" creationId="{479D802A-A7C6-0D25-9A6D-B3E55FCA0A90}"/>
          </ac:spMkLst>
        </pc:spChg>
        <pc:grpChg chg="add del mod">
          <ac:chgData name="Trine Angelskår" userId="76fc6ed0-32f8-4e30-b4cd-0e5f7ea923c4" providerId="ADAL" clId="{23E1723A-FFF4-45D0-8335-36774ED4EA26}" dt="2026-04-20T13:37:59.104" v="569" actId="478"/>
          <ac:grpSpMkLst>
            <pc:docMk/>
            <pc:sldMk cId="992417563" sldId="291"/>
            <ac:grpSpMk id="3" creationId="{B2B094F9-3BD7-4D90-7AE6-B52985793A39}"/>
          </ac:grpSpMkLst>
        </pc:grpChg>
        <pc:grpChg chg="del mod">
          <ac:chgData name="Trine Angelskår" userId="76fc6ed0-32f8-4e30-b4cd-0e5f7ea923c4" providerId="ADAL" clId="{23E1723A-FFF4-45D0-8335-36774ED4EA26}" dt="2026-04-20T13:37:53.992" v="567" actId="478"/>
          <ac:grpSpMkLst>
            <pc:docMk/>
            <pc:sldMk cId="992417563" sldId="291"/>
            <ac:grpSpMk id="5" creationId="{D2AE393E-103C-44DF-18B1-D60A62A33DD7}"/>
          </ac:grpSpMkLst>
        </pc:grpChg>
        <pc:grpChg chg="mod ord">
          <ac:chgData name="Trine Angelskår" userId="76fc6ed0-32f8-4e30-b4cd-0e5f7ea923c4" providerId="ADAL" clId="{23E1723A-FFF4-45D0-8335-36774ED4EA26}" dt="2026-04-20T18:01:38.532" v="2872" actId="1037"/>
          <ac:grpSpMkLst>
            <pc:docMk/>
            <pc:sldMk cId="992417563" sldId="291"/>
            <ac:grpSpMk id="7" creationId="{898A5A71-C842-76D4-673B-F776902026EC}"/>
          </ac:grpSpMkLst>
        </pc:grpChg>
        <pc:grpChg chg="add del mod topLvl">
          <ac:chgData name="Trine Angelskår" userId="76fc6ed0-32f8-4e30-b4cd-0e5f7ea923c4" providerId="ADAL" clId="{23E1723A-FFF4-45D0-8335-36774ED4EA26}" dt="2026-04-20T13:39:50.434" v="589" actId="478"/>
          <ac:grpSpMkLst>
            <pc:docMk/>
            <pc:sldMk cId="992417563" sldId="291"/>
            <ac:grpSpMk id="10" creationId="{50148CCD-B19C-F676-A7B5-665F57EB563B}"/>
          </ac:grpSpMkLst>
        </pc:grpChg>
        <pc:graphicFrameChg chg="add del mod">
          <ac:chgData name="Trine Angelskår" userId="76fc6ed0-32f8-4e30-b4cd-0e5f7ea923c4" providerId="ADAL" clId="{23E1723A-FFF4-45D0-8335-36774ED4EA26}" dt="2026-04-20T13:39:34.150" v="586" actId="478"/>
          <ac:graphicFrameMkLst>
            <pc:docMk/>
            <pc:sldMk cId="992417563" sldId="291"/>
            <ac:graphicFrameMk id="23" creationId="{411EF82F-2EB1-6143-C7D0-1C760DC09EA3}"/>
          </ac:graphicFrameMkLst>
        </pc:graphicFrameChg>
        <pc:graphicFrameChg chg="add del mod modGraphic">
          <ac:chgData name="Trine Angelskår" userId="76fc6ed0-32f8-4e30-b4cd-0e5f7ea923c4" providerId="ADAL" clId="{23E1723A-FFF4-45D0-8335-36774ED4EA26}" dt="2026-04-20T13:42:10.144" v="637" actId="478"/>
          <ac:graphicFrameMkLst>
            <pc:docMk/>
            <pc:sldMk cId="992417563" sldId="291"/>
            <ac:graphicFrameMk id="30" creationId="{6D583071-181A-C13D-1B99-3B6E556D47A4}"/>
          </ac:graphicFrameMkLst>
        </pc:graphicFrameChg>
        <pc:picChg chg="del mod">
          <ac:chgData name="Trine Angelskår" userId="76fc6ed0-32f8-4e30-b4cd-0e5f7ea923c4" providerId="ADAL" clId="{23E1723A-FFF4-45D0-8335-36774ED4EA26}" dt="2026-04-20T14:11:43.489" v="1589" actId="478"/>
          <ac:picMkLst>
            <pc:docMk/>
            <pc:sldMk cId="992417563" sldId="291"/>
            <ac:picMk id="6" creationId="{E250FD7F-4E11-31D6-BF4A-FDC8E6F1ECCA}"/>
          </ac:picMkLst>
        </pc:picChg>
        <pc:picChg chg="del mod ord">
          <ac:chgData name="Trine Angelskår" userId="76fc6ed0-32f8-4e30-b4cd-0e5f7ea923c4" providerId="ADAL" clId="{23E1723A-FFF4-45D0-8335-36774ED4EA26}" dt="2026-04-20T17:56:09.589" v="2591" actId="478"/>
          <ac:picMkLst>
            <pc:docMk/>
            <pc:sldMk cId="992417563" sldId="291"/>
            <ac:picMk id="15" creationId="{8BB4E56D-2717-C4A7-0B63-D622B72D20C9}"/>
          </ac:picMkLst>
        </pc:picChg>
        <pc:picChg chg="mod topLvl">
          <ac:chgData name="Trine Angelskår" userId="76fc6ed0-32f8-4e30-b4cd-0e5f7ea923c4" providerId="ADAL" clId="{23E1723A-FFF4-45D0-8335-36774ED4EA26}" dt="2026-04-20T13:38:08.806" v="571" actId="478"/>
          <ac:picMkLst>
            <pc:docMk/>
            <pc:sldMk cId="992417563" sldId="291"/>
            <ac:picMk id="19" creationId="{DCA4A8E3-48A6-BE93-3C08-9593FE0EA94F}"/>
          </ac:picMkLst>
        </pc:picChg>
        <pc:picChg chg="del mod">
          <ac:chgData name="Trine Angelskår" userId="76fc6ed0-32f8-4e30-b4cd-0e5f7ea923c4" providerId="ADAL" clId="{23E1723A-FFF4-45D0-8335-36774ED4EA26}" dt="2026-04-20T17:56:22.634" v="2625" actId="478"/>
          <ac:picMkLst>
            <pc:docMk/>
            <pc:sldMk cId="992417563" sldId="291"/>
            <ac:picMk id="25" creationId="{B8A4BBB8-114E-B354-2926-A3E2A7E0A7C6}"/>
          </ac:picMkLst>
        </pc:picChg>
        <pc:picChg chg="add del mod">
          <ac:chgData name="Trine Angelskår" userId="76fc6ed0-32f8-4e30-b4cd-0e5f7ea923c4" providerId="ADAL" clId="{23E1723A-FFF4-45D0-8335-36774ED4EA26}" dt="2026-04-20T17:56:04.580" v="2590" actId="478"/>
          <ac:picMkLst>
            <pc:docMk/>
            <pc:sldMk cId="992417563" sldId="291"/>
            <ac:picMk id="27" creationId="{DC549705-AC5A-19B0-51BB-D2E8ACC226E3}"/>
          </ac:picMkLst>
        </pc:picChg>
        <pc:picChg chg="mod">
          <ac:chgData name="Trine Angelskår" userId="76fc6ed0-32f8-4e30-b4cd-0e5f7ea923c4" providerId="ADAL" clId="{23E1723A-FFF4-45D0-8335-36774ED4EA26}" dt="2026-04-20T18:06:51.448" v="2984" actId="1037"/>
          <ac:picMkLst>
            <pc:docMk/>
            <pc:sldMk cId="992417563" sldId="291"/>
            <ac:picMk id="29" creationId="{87D14D44-5F28-E5ED-92C0-4B83B62AEF48}"/>
          </ac:picMkLst>
        </pc:picChg>
        <pc:picChg chg="add del mod">
          <ac:chgData name="Trine Angelskår" userId="76fc6ed0-32f8-4e30-b4cd-0e5f7ea923c4" providerId="ADAL" clId="{23E1723A-FFF4-45D0-8335-36774ED4EA26}" dt="2026-04-20T13:43:53.862" v="640" actId="478"/>
          <ac:picMkLst>
            <pc:docMk/>
            <pc:sldMk cId="992417563" sldId="291"/>
            <ac:picMk id="3073" creationId="{405A51FB-ECA0-1C9C-A99C-B65DE297038E}"/>
          </ac:picMkLst>
        </pc:picChg>
        <pc:picChg chg="del">
          <ac:chgData name="Trine Angelskår" userId="76fc6ed0-32f8-4e30-b4cd-0e5f7ea923c4" providerId="ADAL" clId="{23E1723A-FFF4-45D0-8335-36774ED4EA26}" dt="2026-04-20T13:32:35.760" v="226" actId="478"/>
          <ac:picMkLst>
            <pc:docMk/>
            <pc:sldMk cId="992417563" sldId="291"/>
            <ac:picMk id="3074" creationId="{83E774D2-A98D-A7A7-F7F0-162B5779243D}"/>
          </ac:picMkLst>
        </pc:picChg>
        <pc:picChg chg="add del mod">
          <ac:chgData name="Trine Angelskår" userId="76fc6ed0-32f8-4e30-b4cd-0e5f7ea923c4" providerId="ADAL" clId="{23E1723A-FFF4-45D0-8335-36774ED4EA26}" dt="2026-04-20T14:10:37.029" v="1532" actId="478"/>
          <ac:picMkLst>
            <pc:docMk/>
            <pc:sldMk cId="992417563" sldId="291"/>
            <ac:picMk id="3076" creationId="{D96B7CCC-F54A-0F11-69ED-DB0A4F688425}"/>
          </ac:picMkLst>
        </pc:picChg>
        <pc:picChg chg="add del mod">
          <ac:chgData name="Trine Angelskår" userId="76fc6ed0-32f8-4e30-b4cd-0e5f7ea923c4" providerId="ADAL" clId="{23E1723A-FFF4-45D0-8335-36774ED4EA26}" dt="2026-04-20T14:14:09.933" v="1646" actId="478"/>
          <ac:picMkLst>
            <pc:docMk/>
            <pc:sldMk cId="992417563" sldId="291"/>
            <ac:picMk id="3080" creationId="{84D244FC-53B0-AADA-D3DD-7A715179CC54}"/>
          </ac:picMkLst>
        </pc:picChg>
        <pc:picChg chg="add del mod">
          <ac:chgData name="Trine Angelskår" userId="76fc6ed0-32f8-4e30-b4cd-0e5f7ea923c4" providerId="ADAL" clId="{23E1723A-FFF4-45D0-8335-36774ED4EA26}" dt="2026-04-20T14:14:09.933" v="1646" actId="478"/>
          <ac:picMkLst>
            <pc:docMk/>
            <pc:sldMk cId="992417563" sldId="291"/>
            <ac:picMk id="3082" creationId="{616FE8EB-9C0B-FCB2-D543-9C769BE9512F}"/>
          </ac:picMkLst>
        </pc:picChg>
        <pc:picChg chg="add del mod">
          <ac:chgData name="Trine Angelskår" userId="76fc6ed0-32f8-4e30-b4cd-0e5f7ea923c4" providerId="ADAL" clId="{23E1723A-FFF4-45D0-8335-36774ED4EA26}" dt="2026-04-20T17:03:18.837" v="2118" actId="478"/>
          <ac:picMkLst>
            <pc:docMk/>
            <pc:sldMk cId="992417563" sldId="291"/>
            <ac:picMk id="3084" creationId="{45BD96A7-AD4D-9AD3-16F4-527918F1431A}"/>
          </ac:picMkLst>
        </pc:picChg>
        <pc:picChg chg="add del mod">
          <ac:chgData name="Trine Angelskår" userId="76fc6ed0-32f8-4e30-b4cd-0e5f7ea923c4" providerId="ADAL" clId="{23E1723A-FFF4-45D0-8335-36774ED4EA26}" dt="2026-04-20T14:16:51.886" v="1693" actId="478"/>
          <ac:picMkLst>
            <pc:docMk/>
            <pc:sldMk cId="992417563" sldId="291"/>
            <ac:picMk id="3086" creationId="{1A480305-5086-8575-E51D-DDB5BFD0C6C9}"/>
          </ac:picMkLst>
        </pc:picChg>
        <pc:picChg chg="add mod">
          <ac:chgData name="Trine Angelskår" userId="76fc6ed0-32f8-4e30-b4cd-0e5f7ea923c4" providerId="ADAL" clId="{23E1723A-FFF4-45D0-8335-36774ED4EA26}" dt="2026-04-20T18:02:07.983" v="2922" actId="1037"/>
          <ac:picMkLst>
            <pc:docMk/>
            <pc:sldMk cId="992417563" sldId="291"/>
            <ac:picMk id="3088" creationId="{5B7179A3-8C54-36C6-0307-5736D0AB9DD7}"/>
          </ac:picMkLst>
        </pc:picChg>
        <pc:picChg chg="add del mod">
          <ac:chgData name="Trine Angelskår" userId="76fc6ed0-32f8-4e30-b4cd-0e5f7ea923c4" providerId="ADAL" clId="{23E1723A-FFF4-45D0-8335-36774ED4EA26}" dt="2026-04-20T17:59:25.668" v="2847" actId="478"/>
          <ac:picMkLst>
            <pc:docMk/>
            <pc:sldMk cId="992417563" sldId="291"/>
            <ac:picMk id="3090" creationId="{78E4016E-2BEC-3174-28C4-4A5B3E485436}"/>
          </ac:picMkLst>
        </pc:picChg>
        <pc:picChg chg="add mod">
          <ac:chgData name="Trine Angelskår" userId="76fc6ed0-32f8-4e30-b4cd-0e5f7ea923c4" providerId="ADAL" clId="{23E1723A-FFF4-45D0-8335-36774ED4EA26}" dt="2026-04-20T18:01:49.201" v="2895" actId="1038"/>
          <ac:picMkLst>
            <pc:docMk/>
            <pc:sldMk cId="992417563" sldId="291"/>
            <ac:picMk id="3092" creationId="{4F43BADF-5645-2F3B-15D7-ED9166E3C665}"/>
          </ac:picMkLst>
        </pc:picChg>
        <pc:picChg chg="add del mod">
          <ac:chgData name="Trine Angelskår" userId="76fc6ed0-32f8-4e30-b4cd-0e5f7ea923c4" providerId="ADAL" clId="{23E1723A-FFF4-45D0-8335-36774ED4EA26}" dt="2026-04-20T17:51:05.182" v="2442" actId="478"/>
          <ac:picMkLst>
            <pc:docMk/>
            <pc:sldMk cId="992417563" sldId="291"/>
            <ac:picMk id="3094" creationId="{6B1F3046-019B-FB04-D127-B6532D48D18A}"/>
          </ac:picMkLst>
        </pc:picChg>
        <pc:picChg chg="add mod">
          <ac:chgData name="Trine Angelskår" userId="76fc6ed0-32f8-4e30-b4cd-0e5f7ea923c4" providerId="ADAL" clId="{23E1723A-FFF4-45D0-8335-36774ED4EA26}" dt="2026-04-20T18:02:48.461" v="2976" actId="1038"/>
          <ac:picMkLst>
            <pc:docMk/>
            <pc:sldMk cId="992417563" sldId="291"/>
            <ac:picMk id="3096" creationId="{EBC46813-CA49-FC1C-7830-9BF7F247DB8D}"/>
          </ac:picMkLst>
        </pc:picChg>
        <pc:cxnChg chg="del mod">
          <ac:chgData name="Trine Angelskår" userId="76fc6ed0-32f8-4e30-b4cd-0e5f7ea923c4" providerId="ADAL" clId="{23E1723A-FFF4-45D0-8335-36774ED4EA26}" dt="2026-04-20T13:36:12.554" v="363" actId="478"/>
          <ac:cxnSpMkLst>
            <pc:docMk/>
            <pc:sldMk cId="992417563" sldId="291"/>
            <ac:cxnSpMk id="17" creationId="{FB1604B7-30C1-5F24-FE9E-659433FFB376}"/>
          </ac:cxnSpMkLst>
        </pc:cxnChg>
        <pc:cxnChg chg="del mod topLvl">
          <ac:chgData name="Trine Angelskår" userId="76fc6ed0-32f8-4e30-b4cd-0e5f7ea923c4" providerId="ADAL" clId="{23E1723A-FFF4-45D0-8335-36774ED4EA26}" dt="2026-04-20T13:37:59.104" v="569" actId="478"/>
          <ac:cxnSpMkLst>
            <pc:docMk/>
            <pc:sldMk cId="992417563" sldId="291"/>
            <ac:cxnSpMk id="22" creationId="{E8469728-0F1E-7D98-43CE-5902767DFDF5}"/>
          </ac:cxnSpMkLst>
        </pc:cxnChg>
      </pc:sldChg>
      <pc:sldChg chg="modSp mod">
        <pc:chgData name="Trine Angelskår" userId="76fc6ed0-32f8-4e30-b4cd-0e5f7ea923c4" providerId="ADAL" clId="{23E1723A-FFF4-45D0-8335-36774ED4EA26}" dt="2026-04-20T18:17:13.817" v="3064" actId="20577"/>
        <pc:sldMkLst>
          <pc:docMk/>
          <pc:sldMk cId="66650674" sldId="294"/>
        </pc:sldMkLst>
        <pc:spChg chg="mod">
          <ac:chgData name="Trine Angelskår" userId="76fc6ed0-32f8-4e30-b4cd-0e5f7ea923c4" providerId="ADAL" clId="{23E1723A-FFF4-45D0-8335-36774ED4EA26}" dt="2026-04-20T18:17:13.817" v="3064" actId="20577"/>
          <ac:spMkLst>
            <pc:docMk/>
            <pc:sldMk cId="66650674" sldId="294"/>
            <ac:spMk id="2" creationId="{51904D4A-04C9-29B1-0460-09D170535071}"/>
          </ac:spMkLst>
        </pc:spChg>
      </pc:sldChg>
      <pc:sldChg chg="modSp mod">
        <pc:chgData name="Trine Angelskår" userId="76fc6ed0-32f8-4e30-b4cd-0e5f7ea923c4" providerId="ADAL" clId="{23E1723A-FFF4-45D0-8335-36774ED4EA26}" dt="2026-04-20T18:25:38.120" v="3082" actId="20577"/>
        <pc:sldMkLst>
          <pc:docMk/>
          <pc:sldMk cId="2035312349" sldId="295"/>
        </pc:sldMkLst>
        <pc:spChg chg="mod">
          <ac:chgData name="Trine Angelskår" userId="76fc6ed0-32f8-4e30-b4cd-0e5f7ea923c4" providerId="ADAL" clId="{23E1723A-FFF4-45D0-8335-36774ED4EA26}" dt="2026-04-20T18:25:38.120" v="3082" actId="20577"/>
          <ac:spMkLst>
            <pc:docMk/>
            <pc:sldMk cId="2035312349" sldId="295"/>
            <ac:spMk id="3" creationId="{DB5DC106-B181-DDE6-10AC-2DF76227B143}"/>
          </ac:spMkLst>
        </pc:spChg>
      </pc:sldChg>
      <pc:sldChg chg="modSp mod">
        <pc:chgData name="Trine Angelskår" userId="76fc6ed0-32f8-4e30-b4cd-0e5f7ea923c4" providerId="ADAL" clId="{23E1723A-FFF4-45D0-8335-36774ED4EA26}" dt="2026-04-20T17:37:43.260" v="2367" actId="1038"/>
        <pc:sldMkLst>
          <pc:docMk/>
          <pc:sldMk cId="1145610403" sldId="297"/>
        </pc:sldMkLst>
        <pc:spChg chg="mod">
          <ac:chgData name="Trine Angelskår" userId="76fc6ed0-32f8-4e30-b4cd-0e5f7ea923c4" providerId="ADAL" clId="{23E1723A-FFF4-45D0-8335-36774ED4EA26}" dt="2026-04-20T17:37:43.260" v="2367" actId="1038"/>
          <ac:spMkLst>
            <pc:docMk/>
            <pc:sldMk cId="1145610403" sldId="297"/>
            <ac:spMk id="3" creationId="{337F464C-B3A7-B842-24E1-8243339CD7C9}"/>
          </ac:spMkLst>
        </pc:spChg>
        <pc:picChg chg="mod">
          <ac:chgData name="Trine Angelskår" userId="76fc6ed0-32f8-4e30-b4cd-0e5f7ea923c4" providerId="ADAL" clId="{23E1723A-FFF4-45D0-8335-36774ED4EA26}" dt="2026-04-20T17:35:36.180" v="2337" actId="1037"/>
          <ac:picMkLst>
            <pc:docMk/>
            <pc:sldMk cId="1145610403" sldId="297"/>
            <ac:picMk id="15" creationId="{E5393361-2347-4832-6901-502F0B759881}"/>
          </ac:picMkLst>
        </pc:picChg>
      </pc:sldChg>
      <pc:sldChg chg="addSp delSp modSp new mod modClrScheme chgLayout modNotesTx">
        <pc:chgData name="Trine Angelskår" userId="76fc6ed0-32f8-4e30-b4cd-0e5f7ea923c4" providerId="ADAL" clId="{23E1723A-FFF4-45D0-8335-36774ED4EA26}" dt="2026-04-20T15:43:30.813" v="2114" actId="207"/>
        <pc:sldMkLst>
          <pc:docMk/>
          <pc:sldMk cId="1100288048" sldId="300"/>
        </pc:sldMkLst>
        <pc:spChg chg="mod ord">
          <ac:chgData name="Trine Angelskår" userId="76fc6ed0-32f8-4e30-b4cd-0e5f7ea923c4" providerId="ADAL" clId="{23E1723A-FFF4-45D0-8335-36774ED4EA26}" dt="2026-04-20T14:10:01.675" v="1531" actId="26606"/>
          <ac:spMkLst>
            <pc:docMk/>
            <pc:sldMk cId="1100288048" sldId="300"/>
            <ac:spMk id="2" creationId="{70C71E78-17FB-1D5C-0442-EBA51404A229}"/>
          </ac:spMkLst>
        </pc:spChg>
        <pc:spChg chg="del">
          <ac:chgData name="Trine Angelskår" userId="76fc6ed0-32f8-4e30-b4cd-0e5f7ea923c4" providerId="ADAL" clId="{23E1723A-FFF4-45D0-8335-36774ED4EA26}" dt="2026-04-20T14:08:46.906" v="1489" actId="22"/>
          <ac:spMkLst>
            <pc:docMk/>
            <pc:sldMk cId="1100288048" sldId="300"/>
            <ac:spMk id="3" creationId="{8E5AA115-2A2F-D2E1-48A1-A222EF276712}"/>
          </ac:spMkLst>
        </pc:spChg>
        <pc:spChg chg="mod">
          <ac:chgData name="Trine Angelskår" userId="76fc6ed0-32f8-4e30-b4cd-0e5f7ea923c4" providerId="ADAL" clId="{23E1723A-FFF4-45D0-8335-36774ED4EA26}" dt="2026-04-20T14:10:01.675" v="1531" actId="26606"/>
          <ac:spMkLst>
            <pc:docMk/>
            <pc:sldMk cId="1100288048" sldId="300"/>
            <ac:spMk id="4" creationId="{E79DF639-B1C9-E7E8-DB0F-B734614439F8}"/>
          </ac:spMkLst>
        </pc:spChg>
        <pc:spChg chg="add mod">
          <ac:chgData name="Trine Angelskår" userId="76fc6ed0-32f8-4e30-b4cd-0e5f7ea923c4" providerId="ADAL" clId="{23E1723A-FFF4-45D0-8335-36774ED4EA26}" dt="2026-04-20T15:43:30.813" v="2114" actId="207"/>
          <ac:spMkLst>
            <pc:docMk/>
            <pc:sldMk cId="1100288048" sldId="300"/>
            <ac:spMk id="7" creationId="{AD08C532-6065-DE5D-6CF1-B5C21069D124}"/>
          </ac:spMkLst>
        </pc:spChg>
        <pc:spChg chg="add del mod">
          <ac:chgData name="Trine Angelskår" userId="76fc6ed0-32f8-4e30-b4cd-0e5f7ea923c4" providerId="ADAL" clId="{23E1723A-FFF4-45D0-8335-36774ED4EA26}" dt="2026-04-20T14:10:01.675" v="1531" actId="26606"/>
          <ac:spMkLst>
            <pc:docMk/>
            <pc:sldMk cId="1100288048" sldId="300"/>
            <ac:spMk id="11" creationId="{769F0B3B-E2D1-F4B6-F075-C5795CBB38F6}"/>
          </ac:spMkLst>
        </pc:spChg>
        <pc:picChg chg="add mod ord">
          <ac:chgData name="Trine Angelskår" userId="76fc6ed0-32f8-4e30-b4cd-0e5f7ea923c4" providerId="ADAL" clId="{23E1723A-FFF4-45D0-8335-36774ED4EA26}" dt="2026-04-20T14:26:48.530" v="1904" actId="1035"/>
          <ac:picMkLst>
            <pc:docMk/>
            <pc:sldMk cId="1100288048" sldId="300"/>
            <ac:picMk id="6" creationId="{0B140D83-D0B7-A2F2-F472-F8816B5F82DD}"/>
          </ac:picMkLst>
        </pc:picChg>
      </pc:sldChg>
      <pc:sldChg chg="addSp delSp modSp new mod">
        <pc:chgData name="Trine Angelskår" userId="76fc6ed0-32f8-4e30-b4cd-0e5f7ea923c4" providerId="ADAL" clId="{23E1723A-FFF4-45D0-8335-36774ED4EA26}" dt="2026-04-20T15:43:23.476" v="2113" actId="207"/>
        <pc:sldMkLst>
          <pc:docMk/>
          <pc:sldMk cId="2578904672" sldId="301"/>
        </pc:sldMkLst>
        <pc:spChg chg="mod">
          <ac:chgData name="Trine Angelskår" userId="76fc6ed0-32f8-4e30-b4cd-0e5f7ea923c4" providerId="ADAL" clId="{23E1723A-FFF4-45D0-8335-36774ED4EA26}" dt="2026-04-20T14:28:29.529" v="1995" actId="20577"/>
          <ac:spMkLst>
            <pc:docMk/>
            <pc:sldMk cId="2578904672" sldId="301"/>
            <ac:spMk id="2" creationId="{6D6CF1DD-A641-4158-2F52-194CED3C2EC6}"/>
          </ac:spMkLst>
        </pc:spChg>
        <pc:spChg chg="del">
          <ac:chgData name="Trine Angelskår" userId="76fc6ed0-32f8-4e30-b4cd-0e5f7ea923c4" providerId="ADAL" clId="{23E1723A-FFF4-45D0-8335-36774ED4EA26}" dt="2026-04-20T14:34:59.142" v="2033" actId="22"/>
          <ac:spMkLst>
            <pc:docMk/>
            <pc:sldMk cId="2578904672" sldId="301"/>
            <ac:spMk id="3" creationId="{50934D52-66AD-4D9C-6FB6-EC5C4F081111}"/>
          </ac:spMkLst>
        </pc:spChg>
        <pc:spChg chg="add mod">
          <ac:chgData name="Trine Angelskår" userId="76fc6ed0-32f8-4e30-b4cd-0e5f7ea923c4" providerId="ADAL" clId="{23E1723A-FFF4-45D0-8335-36774ED4EA26}" dt="2026-04-20T15:43:23.476" v="2113" actId="207"/>
          <ac:spMkLst>
            <pc:docMk/>
            <pc:sldMk cId="2578904672" sldId="301"/>
            <ac:spMk id="7" creationId="{732D8F07-64A3-35E4-7350-6BDD29EFF5A7}"/>
          </ac:spMkLst>
        </pc:spChg>
        <pc:picChg chg="add mod ord">
          <ac:chgData name="Trine Angelskår" userId="76fc6ed0-32f8-4e30-b4cd-0e5f7ea923c4" providerId="ADAL" clId="{23E1723A-FFF4-45D0-8335-36774ED4EA26}" dt="2026-04-20T15:42:22.106" v="2107" actId="1036"/>
          <ac:picMkLst>
            <pc:docMk/>
            <pc:sldMk cId="2578904672" sldId="301"/>
            <ac:picMk id="6" creationId="{EEB3E35D-145C-5008-ACC2-D1F76F2E5653}"/>
          </ac:picMkLst>
        </pc:picChg>
      </pc:sldChg>
      <pc:sldChg chg="addSp modSp new del">
        <pc:chgData name="Trine Angelskår" userId="76fc6ed0-32f8-4e30-b4cd-0e5f7ea923c4" providerId="ADAL" clId="{23E1723A-FFF4-45D0-8335-36774ED4EA26}" dt="2026-04-20T18:23:57.032" v="3065" actId="47"/>
        <pc:sldMkLst>
          <pc:docMk/>
          <pc:sldMk cId="4027064160" sldId="302"/>
        </pc:sldMkLst>
        <pc:picChg chg="add mod">
          <ac:chgData name="Trine Angelskår" userId="76fc6ed0-32f8-4e30-b4cd-0e5f7ea923c4" providerId="ADAL" clId="{23E1723A-FFF4-45D0-8335-36774ED4EA26}" dt="2026-04-20T17:57:55.806" v="2710"/>
          <ac:picMkLst>
            <pc:docMk/>
            <pc:sldMk cId="4027064160" sldId="302"/>
            <ac:picMk id="4" creationId="{65362A5C-B297-77C3-5C32-B8733A3430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EAB89-3ED6-BA48-8C18-5986538B881E}" type="datetimeFigureOut">
              <a:rPr lang="nb-NO" smtClean="0"/>
              <a:t>20.04.2026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19993-DBB6-024A-9B4C-46A2DD21F3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2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866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Finnkode – huk av for tre refset</a:t>
            </a:r>
          </a:p>
          <a:p>
            <a:endParaRPr lang="nb-NO" dirty="0"/>
          </a:p>
          <a:p>
            <a:r>
              <a:rPr lang="nb-NO" dirty="0" err="1"/>
              <a:t>Browser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97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Kommuner!</a:t>
            </a:r>
          </a:p>
          <a:p>
            <a:endParaRPr lang="nb-NO" dirty="0"/>
          </a:p>
          <a:p>
            <a:r>
              <a:rPr lang="nb-NO" dirty="0"/>
              <a:t>ICNP-senteret</a:t>
            </a:r>
          </a:p>
          <a:p>
            <a:r>
              <a:rPr lang="nb-NO" dirty="0" err="1"/>
              <a:t>HelseNord</a:t>
            </a:r>
            <a:r>
              <a:rPr lang="nb-NO" dirty="0"/>
              <a:t> – </a:t>
            </a:r>
            <a:r>
              <a:rPr lang="nb-NO" dirty="0" err="1"/>
              <a:t>hper</a:t>
            </a:r>
            <a:r>
              <a:rPr lang="nb-NO" dirty="0"/>
              <a:t> å få på disse også, men det har vært noen utskiftninger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01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55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A5E5-892F-068B-F60C-24F82669F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3AA5278-06B1-4AB2-DF04-AD768A01F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F870473-0A1B-B418-1950-CB47E00EF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fontAlgn="t"/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b="0" dirty="0">
                <a:effectLst/>
              </a:rPr>
            </a:b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F323B6C-7C4C-E3E0-A318-98F78582E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97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dirty="0"/>
              <a:t>Så lenge vi ikke har en standard, kaller vi det samme for ulike ting</a:t>
            </a:r>
          </a:p>
          <a:p>
            <a:endParaRPr lang="nb-NO" dirty="0"/>
          </a:p>
          <a:p>
            <a:r>
              <a:rPr lang="nb-NO" dirty="0"/>
              <a:t>Urinveisinfeksjon, cystitt, blærekatarr, UVI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19993-DBB6-024A-9B4C-46A2DD21F3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3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4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032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dirty="0">
                <a:effectLst/>
                <a:latin typeface="Mulish"/>
              </a:rPr>
              <a:t>Enkelt!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dirty="0">
              <a:effectLst/>
              <a:latin typeface="Mulish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dirty="0">
                <a:effectLst/>
                <a:latin typeface="Mulish"/>
              </a:rPr>
              <a:t>Begrepsmodell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dirty="0">
                <a:effectLst/>
                <a:latin typeface="Mulish"/>
              </a:rPr>
              <a:t>Logisk modell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5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86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hatt mest prosjekter med RHF-ene og Helseplattformen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dere er nysgjerrige på innhold, kan dere se på finnkode. Hak av for de tre </a:t>
            </a:r>
            <a:r>
              <a:rPr lang="nb-NO" dirty="0" err="1"/>
              <a:t>refsettene</a:t>
            </a:r>
            <a:r>
              <a:rPr lang="nb-NO" dirty="0"/>
              <a:t> og vis. Bruk Finnkode for å se om det er noe dere savner – meld fra! Alternativt inn i </a:t>
            </a:r>
            <a:r>
              <a:rPr lang="nb-NO" dirty="0" err="1"/>
              <a:t>browseren</a:t>
            </a:r>
            <a:r>
              <a:rPr lang="nb-NO" dirty="0"/>
              <a:t> med alt innhold – ta med skjermbilde</a:t>
            </a:r>
          </a:p>
          <a:p>
            <a:endParaRPr lang="nb-NO" dirty="0"/>
          </a:p>
          <a:p>
            <a:r>
              <a:rPr lang="nb-NO" dirty="0"/>
              <a:t>Portal – </a:t>
            </a:r>
          </a:p>
          <a:p>
            <a:endParaRPr lang="nb-NO" dirty="0"/>
          </a:p>
          <a:p>
            <a:r>
              <a:rPr lang="nb-NO" dirty="0"/>
              <a:t>Jobbet tett med helseforetakene - prosjekt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19993-DBB6-024A-9B4C-46A2DD21F3A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6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DC969169-90CA-C642-D2A3-D4EF78CE2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6794" y="621653"/>
            <a:ext cx="30793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7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007-EE6A-CEE5-F2FA-FE9335F6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4"/>
            <a:ext cx="3607541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682240"/>
            <a:ext cx="3607541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5EAB28-73FB-15AD-8FFA-850775457B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016" y="1952624"/>
            <a:ext cx="3593358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714B490-DEDA-F33A-F9B2-0AE24945E3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016" y="2682240"/>
            <a:ext cx="3582210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1554" y="1952624"/>
            <a:ext cx="3575120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21553" y="2682240"/>
            <a:ext cx="3575120" cy="3626483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dato 12">
            <a:extLst>
              <a:ext uri="{FF2B5EF4-FFF2-40B4-BE49-F238E27FC236}">
                <a16:creationId xmlns:a16="http://schemas.microsoft.com/office/drawing/2014/main" id="{ADE11266-A348-59EE-BC97-CD0F4FEA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21F62F-3B54-0E42-8AFB-EBC08EA5D715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6C8C9645-CF8F-B4DC-A308-EC68F383E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200AE5F9-1C2E-04BF-1A0A-2C503246A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ED3C7BFD-1BF8-0A49-36D6-509010B0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2159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740-A630-4442-9977-AD2D7D793CB7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9988604-B493-3FD9-9195-963708D4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8021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969859-2B5A-915B-2E94-B776F4AE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ACAA-5F39-9249-80B2-917BDC718A2F}" type="datetime1">
              <a:rPr lang="nb-NO" smtClean="0"/>
              <a:t>20.04.2026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A734D31-9FD8-A723-F585-288B71A9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83BFF6-52FA-DCA5-B37A-98E69BBD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301DB44-273E-E161-2A2B-03149E3AE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29160"/>
            <a:ext cx="6005593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 dirty="0"/>
              <a:t>Sett inn tittel for skjermopplesing</a:t>
            </a:r>
          </a:p>
        </p:txBody>
      </p:sp>
    </p:spTree>
    <p:extLst>
      <p:ext uri="{BB962C8B-B14F-4D97-AF65-F5344CB8AC3E}">
        <p14:creationId xmlns:p14="http://schemas.microsoft.com/office/powerpoint/2010/main" val="66457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maks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11A416E-05A1-B14E-C8B2-BA495489239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5325" y="1665288"/>
            <a:ext cx="11161713" cy="46434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330F-AE98-F741-8C9A-632A2F134DCC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6581D95-703C-10A9-C08A-8C056215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2231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 figur eller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of Rectangle 10">
            <a:extLst>
              <a:ext uri="{FF2B5EF4-FFF2-40B4-BE49-F238E27FC236}">
                <a16:creationId xmlns:a16="http://schemas.microsoft.com/office/drawing/2014/main" id="{DCCE9751-D797-3F9B-CB73-AAB947911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A3756F7-8588-54F7-F8C5-168614415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8A524A5A-3E5A-5BD3-F408-488358651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97888"/>
            <a:ext cx="5689626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 dirty="0"/>
              <a:t>Sett inn tittel for skjermopplesing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EAD077-2144-0091-7319-C3583D2D32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2D02-6F39-5C40-A77B-F462C85A0336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033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D62D2AC-F204-5052-A344-37748CC265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79B6-F561-5B40-8A35-E8542372936F}" type="datetime1">
              <a:rPr lang="nb-NO" smtClean="0"/>
              <a:t>20.04.2026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E6C509A6-A612-4A8B-066D-F3C084F7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5400674" cy="1044575"/>
          </a:xfrm>
        </p:spPr>
        <p:txBody>
          <a:bodyPr rIns="36000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3C3D7062-D60D-2C06-81F5-884FB615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3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ABFB-A43B-39B6-5C39-C65603B5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5400675" cy="1044575"/>
          </a:xfrm>
        </p:spPr>
        <p:txBody>
          <a:bodyPr rIns="360000"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BD8F9827-3EF3-3D0A-255F-528EB364E4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D16768-56C7-1340-B787-3ABF6BC6BB4B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8A08ECE-605C-49AF-4ABC-1011EFDEF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5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6601-90BC-5A4F-A072-34692FF42E51}" type="datetime1">
              <a:rPr lang="nb-NO" smtClean="0"/>
              <a:t>20.04.2026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1478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E919-AB03-974F-884F-D75D3847DBE4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068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liten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uide">
            <a:extLst>
              <a:ext uri="{FF2B5EF4-FFF2-40B4-BE49-F238E27FC236}">
                <a16:creationId xmlns:a16="http://schemas.microsoft.com/office/drawing/2014/main" id="{699A2402-4AD5-7C27-A860-2798A9BE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13919" y="549275"/>
            <a:ext cx="12935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17" name="Bilde">
            <a:extLst>
              <a:ext uri="{FF2B5EF4-FFF2-40B4-BE49-F238E27FC236}">
                <a16:creationId xmlns:a16="http://schemas.microsoft.com/office/drawing/2014/main" id="{564D2DC8-0601-F2BC-389F-6617CEB91D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Tekst">
            <a:extLst>
              <a:ext uri="{FF2B5EF4-FFF2-40B4-BE49-F238E27FC236}">
                <a16:creationId xmlns:a16="http://schemas.microsoft.com/office/drawing/2014/main" id="{80619626-4239-8766-8457-9BD604F81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6588" y="620713"/>
            <a:ext cx="3240000" cy="3095625"/>
          </a:xfrm>
          <a:prstGeom prst="round1Rect">
            <a:avLst>
              <a:gd name="adj" fmla="val 13232"/>
            </a:avLst>
          </a:prstGeom>
          <a:solidFill>
            <a:schemeClr val="bg1"/>
          </a:solidFill>
        </p:spPr>
        <p:txBody>
          <a:bodyPr wrap="square" lIns="288000" tIns="720000" rIns="288000" bIns="288000">
            <a:noAutofit/>
          </a:bodyPr>
          <a:lstStyle>
            <a:lvl1pPr marL="0" indent="-270000">
              <a:lnSpc>
                <a:spcPct val="120000"/>
              </a:lnSpc>
              <a:spcBef>
                <a:spcPts val="500"/>
              </a:spcBef>
              <a:buNone/>
              <a:defRPr sz="1800"/>
            </a:lvl1pPr>
            <a:lvl2pPr marL="0" indent="-2700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9" name="Graphic">
            <a:extLst>
              <a:ext uri="{FF2B5EF4-FFF2-40B4-BE49-F238E27FC236}">
                <a16:creationId xmlns:a16="http://schemas.microsoft.com/office/drawing/2014/main" id="{52675333-694D-0924-A96E-4336D2083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9111" y="927407"/>
            <a:ext cx="273600" cy="9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r">
              <a:buNone/>
              <a:defRPr sz="100">
                <a:solidFill>
                  <a:schemeClr val="accent1"/>
                </a:solidFill>
              </a:defRPr>
            </a:lvl1pPr>
            <a:lvl2pPr marL="275400" indent="0">
              <a:buNone/>
              <a:defRPr/>
            </a:lvl2pPr>
            <a:lvl3pPr marL="491400" indent="0">
              <a:buNone/>
              <a:defRPr/>
            </a:lvl3pPr>
            <a:lvl4pPr marL="707400" indent="0">
              <a:buNone/>
              <a:defRPr/>
            </a:lvl4pPr>
            <a:lvl5pPr marL="9234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79B3-FEAD-1D43-94FA-C03DF327079F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24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8A6BD20E-C579-09E4-083E-63F1E1E8A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321" y="899833"/>
            <a:ext cx="3110817" cy="5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46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stor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F352013-EA5A-9DF7-ECA6-48E28A9F3F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1E82-2792-D04C-A995-820EA7D91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1836" y="620712"/>
            <a:ext cx="4664751" cy="4059661"/>
          </a:xfrm>
          <a:prstGeom prst="round1Rect">
            <a:avLst>
              <a:gd name="adj" fmla="val 17649"/>
            </a:avLst>
          </a:prstGeom>
          <a:solidFill>
            <a:schemeClr val="bg1"/>
          </a:solidFill>
        </p:spPr>
        <p:txBody>
          <a:bodyPr lIns="360000" tIns="1080000" rIns="288000" bIns="288000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accent1"/>
                </a:solidFill>
              </a:defRPr>
            </a:lvl1pPr>
            <a:lvl2pPr marL="618300" indent="-342900">
              <a:buFont typeface="Arial" panose="020B0604020202020204" pitchFamily="34" charset="0"/>
              <a:buChar char="•"/>
              <a:defRPr sz="18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9859A-F13F-644E-5B05-EDEDB1F1C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282388" y="858777"/>
            <a:ext cx="12786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6F01F7-3339-FA99-42DD-C2DF02D3F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346" y="1064315"/>
            <a:ext cx="1782000" cy="23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7050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med ett avrundet hjørne 26">
            <a:extLst>
              <a:ext uri="{FF2B5EF4-FFF2-40B4-BE49-F238E27FC236}">
                <a16:creationId xmlns:a16="http://schemas.microsoft.com/office/drawing/2014/main" id="{57F1973D-87A7-31BA-5017-C2C9E3CAA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med ett avrundet hjørne 29">
            <a:extLst>
              <a:ext uri="{FF2B5EF4-FFF2-40B4-BE49-F238E27FC236}">
                <a16:creationId xmlns:a16="http://schemas.microsoft.com/office/drawing/2014/main" id="{0C3E80C0-C4B1-95B1-AA3D-B059C4A96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med ett avrundet hjørne 32">
            <a:extLst>
              <a:ext uri="{FF2B5EF4-FFF2-40B4-BE49-F238E27FC236}">
                <a16:creationId xmlns:a16="http://schemas.microsoft.com/office/drawing/2014/main" id="{110BC27A-6FBD-D397-7A5E-0841EB5C9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med ett avrundet hjørne 35">
            <a:extLst>
              <a:ext uri="{FF2B5EF4-FFF2-40B4-BE49-F238E27FC236}">
                <a16:creationId xmlns:a16="http://schemas.microsoft.com/office/drawing/2014/main" id="{A6E8226A-22D1-57C5-927C-D2689E38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med ett avrundet hjørne 23">
            <a:extLst>
              <a:ext uri="{FF2B5EF4-FFF2-40B4-BE49-F238E27FC236}">
                <a16:creationId xmlns:a16="http://schemas.microsoft.com/office/drawing/2014/main" id="{A46BDC32-E732-2035-0CC8-37F80F217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1455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med ett avrundet hjørne 1">
            <a:extLst>
              <a:ext uri="{FF2B5EF4-FFF2-40B4-BE49-F238E27FC236}">
                <a16:creationId xmlns:a16="http://schemas.microsoft.com/office/drawing/2014/main" id="{7B97D543-633A-6552-C816-8F0F13409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0FAF3CA-699C-8696-9D6C-E2384ED0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29D663A-5C67-AD4F-41B3-AC2A4A9995C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9532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832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9" name="Plassholder for tekst 15">
            <a:extLst>
              <a:ext uri="{FF2B5EF4-FFF2-40B4-BE49-F238E27FC236}">
                <a16:creationId xmlns:a16="http://schemas.microsoft.com/office/drawing/2014/main" id="{997E195F-8DE9-F78D-8F18-A6E182FDC6B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95324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38324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5" name="Plassholder for tekst 15">
            <a:extLst>
              <a:ext uri="{FF2B5EF4-FFF2-40B4-BE49-F238E27FC236}">
                <a16:creationId xmlns:a16="http://schemas.microsoft.com/office/drawing/2014/main" id="{DBA1CFA1-FA6C-8F96-D8D8-2D9DC7FF6FC5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95324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38324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EE1DA772-A280-4F5A-BD2C-39DD6DF4E94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7158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458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2" name="Plassholder for tekst 15">
            <a:extLst>
              <a:ext uri="{FF2B5EF4-FFF2-40B4-BE49-F238E27FC236}">
                <a16:creationId xmlns:a16="http://schemas.microsoft.com/office/drawing/2014/main" id="{8A437FEB-21C6-134C-5E1C-7E929033D20D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578673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821673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0D7A17EC-6223-04C9-0860-2C38C438F06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578673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21673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7A3C-63FD-524A-8E9D-1DF035FE335C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318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E08352A1-88C0-5E8C-2138-B508E1591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92149" y="1857478"/>
            <a:ext cx="10807001" cy="4463270"/>
            <a:chOff x="692149" y="1857478"/>
            <a:chExt cx="10807001" cy="4463270"/>
          </a:xfrm>
        </p:grpSpPr>
        <p:cxnSp>
          <p:nvCxnSpPr>
            <p:cNvPr id="6" name="Rett linje 63">
              <a:extLst>
                <a:ext uri="{FF2B5EF4-FFF2-40B4-BE49-F238E27FC236}">
                  <a16:creationId xmlns:a16="http://schemas.microsoft.com/office/drawing/2014/main" id="{7C5DB0C2-D68A-F349-7331-C973E6728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6096000" y="1867548"/>
              <a:ext cx="0" cy="44532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linje 63">
              <a:extLst>
                <a:ext uri="{FF2B5EF4-FFF2-40B4-BE49-F238E27FC236}">
                  <a16:creationId xmlns:a16="http://schemas.microsoft.com/office/drawing/2014/main" id="{22EFB831-8E31-F061-973A-1649A97C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149" y="1857478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63">
              <a:extLst>
                <a:ext uri="{FF2B5EF4-FFF2-40B4-BE49-F238E27FC236}">
                  <a16:creationId xmlns:a16="http://schemas.microsoft.com/office/drawing/2014/main" id="{03A730AD-F9D3-5EAC-C952-815ACC258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3341311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63">
              <a:extLst>
                <a:ext uri="{FF2B5EF4-FFF2-40B4-BE49-F238E27FC236}">
                  <a16:creationId xmlns:a16="http://schemas.microsoft.com/office/drawing/2014/main" id="{97D6C36A-4CD6-DEEE-921E-F5E16C14D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4825144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60ED2AE-977F-6449-9141-8BD81063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A82E6AC2-6F25-A2A3-6CB4-36C7C2FB5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92149" y="1994638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58288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2" name="Plassholder for bilde 20">
            <a:extLst>
              <a:ext uri="{FF2B5EF4-FFF2-40B4-BE49-F238E27FC236}">
                <a16:creationId xmlns:a16="http://schemas.microsoft.com/office/drawing/2014/main" id="{E880C591-49FA-A4B7-1314-2F8ED4F3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2149" y="3478471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5828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3" name="Plassholder for bilde 20">
            <a:extLst>
              <a:ext uri="{FF2B5EF4-FFF2-40B4-BE49-F238E27FC236}">
                <a16:creationId xmlns:a16="http://schemas.microsoft.com/office/drawing/2014/main" id="{42793EC4-7310-EB6F-1920-C87E7CFE7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92149" y="4962304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05828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9" name="Plassholder for bilde 20">
            <a:extLst>
              <a:ext uri="{FF2B5EF4-FFF2-40B4-BE49-F238E27FC236}">
                <a16:creationId xmlns:a16="http://schemas.microsoft.com/office/drawing/2014/main" id="{7F97DC73-3E9C-05A1-343B-19AF324D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348670" y="1994638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17339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40" name="Plassholder for bilde 20">
            <a:extLst>
              <a:ext uri="{FF2B5EF4-FFF2-40B4-BE49-F238E27FC236}">
                <a16:creationId xmlns:a16="http://schemas.microsoft.com/office/drawing/2014/main" id="{E967C2DD-340A-97E2-5EA9-A2BE5BCBB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348670" y="3478471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72442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41" name="Plassholder for bilde 20">
            <a:extLst>
              <a:ext uri="{FF2B5EF4-FFF2-40B4-BE49-F238E27FC236}">
                <a16:creationId xmlns:a16="http://schemas.microsoft.com/office/drawing/2014/main" id="{2BE01866-2F5C-245D-5511-23E6F2F6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348670" y="4962304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72442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09D-BC36-3D41-810D-4218B27E140A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169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ogo Helsedirektoratet">
            <a:extLst>
              <a:ext uri="{FF2B5EF4-FFF2-40B4-BE49-F238E27FC236}">
                <a16:creationId xmlns:a16="http://schemas.microsoft.com/office/drawing/2014/main" id="{8E204606-017A-D877-E2B6-991EDDD9F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329" y="3231000"/>
            <a:ext cx="307934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2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EDEB077-60A6-8E65-2A18-5B3E147187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329" y="3231000"/>
            <a:ext cx="3078000" cy="5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7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1" y="2553186"/>
            <a:ext cx="8569629" cy="414338"/>
          </a:xfrm>
        </p:spPr>
        <p:txBody>
          <a:bodyPr anchor="b">
            <a:normAutofit/>
          </a:bodyPr>
          <a:lstStyle>
            <a:lvl1pPr algn="l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2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82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3037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18" y="2553186"/>
            <a:ext cx="8569629" cy="414338"/>
          </a:xfrm>
        </p:spPr>
        <p:txBody>
          <a:bodyPr anchor="b">
            <a:normAutofit/>
          </a:bodyPr>
          <a:lstStyle>
            <a:lvl1pPr algn="r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88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0418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777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880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loggoblå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1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37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2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1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59776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80000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290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20000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8702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6"/>
            <a:ext cx="5275002" cy="37901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6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72980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3194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6953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spalte, full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340A-1DEC-3447-9E87-CE8F8D7A246F}" type="datetime1">
              <a:rPr lang="nb-NO" smtClean="0"/>
              <a:t>20.04.2026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Ny PPT-mal, Helsedirektoratet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6" y="1665287"/>
            <a:ext cx="10801350" cy="464343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7C67C5F7-01B1-5A22-0C88-6BC31852AEFF}"/>
              </a:ext>
            </a:extLst>
          </p:cNvPr>
          <p:cNvSpPr/>
          <p:nvPr userDrawn="1"/>
        </p:nvSpPr>
        <p:spPr>
          <a:xfrm flipV="1">
            <a:off x="0" y="-3"/>
            <a:ext cx="12192000" cy="1339853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C2686F-63C6-D4AA-7648-93C87448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10801351" cy="694280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E321C28B-3A46-6E9F-4579-9A250D03277C}"/>
              </a:ext>
            </a:extLst>
          </p:cNvPr>
          <p:cNvSpPr/>
          <p:nvPr userDrawn="1"/>
        </p:nvSpPr>
        <p:spPr>
          <a:xfrm flipH="1">
            <a:off x="712743" y="332609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62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9C6D-9AA3-ECC5-BE51-257DC63A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800175"/>
            <a:ext cx="8642350" cy="133191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C91581-FE29-F032-CCCD-7C6348DBF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2411307"/>
            <a:ext cx="8640763" cy="3897418"/>
          </a:xfrm>
        </p:spPr>
        <p:txBody>
          <a:bodyPr/>
          <a:lstStyle>
            <a:lvl1pPr marL="358775" indent="-358775">
              <a:buFont typeface="+mj-lt"/>
              <a:buAutoNum type="arabicPeriod"/>
              <a:tabLst/>
              <a:defRPr>
                <a:solidFill>
                  <a:schemeClr val="bg1"/>
                </a:solidFill>
              </a:defRPr>
            </a:lvl1pPr>
            <a:lvl2pPr marL="630000" indent="-268288">
              <a:tabLst/>
              <a:defRPr>
                <a:solidFill>
                  <a:schemeClr val="bg1"/>
                </a:solidFill>
              </a:defRPr>
            </a:lvl2pPr>
            <a:lvl3pPr marL="809625" indent="-180000">
              <a:tabLst/>
              <a:defRPr>
                <a:solidFill>
                  <a:schemeClr val="bg1"/>
                </a:solidFill>
              </a:defRPr>
            </a:lvl3pPr>
            <a:lvl4pPr marL="990000" indent="-219075">
              <a:tabLst/>
              <a:defRPr>
                <a:solidFill>
                  <a:schemeClr val="bg1"/>
                </a:solidFill>
              </a:defRPr>
            </a:lvl4pPr>
            <a:lvl5pPr marL="1150938" indent="-1714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D46BA44-B440-B0C0-1AC8-DC4C8D44DF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55B06F-5D80-114F-9B38-484F4E16F0D6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CFF1E00-5554-050E-B64A-2E3595FEB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530460A-A795-D6BC-3981-1863D774BC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435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41C96E-2BF6-AF6C-0EF5-CAF5C8D5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37C34B-6364-16E2-9BAA-2E5306EE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E22738-BBB1-88C1-8BB8-57837106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1668-A7BC-5A45-89C3-825413BD1F56}" type="datetime1">
              <a:rPr lang="nb-NO" smtClean="0"/>
              <a:t>20.04.2026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9E62E1-B28E-C63B-E538-B35DE229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1AE72-5249-ACBA-C070-ABBF2FAB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59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086" y="1952625"/>
            <a:ext cx="5388588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A3-CA73-F14C-AA34-FC4FBAC4E753}" type="datetime1">
              <a:rPr lang="nb-NO" smtClean="0"/>
              <a:t>20.04.2026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3BE26CA4-BA98-4DD0-885C-3F64413B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9471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EBD3AE-2C7F-0498-08B2-B1BA038B5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063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2725785"/>
            <a:ext cx="5400675" cy="3582939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8086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8086" y="2725783"/>
            <a:ext cx="5388587" cy="3582939"/>
          </a:xfrm>
        </p:spPr>
        <p:txBody>
          <a:bodyPr rIns="360000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188C6-C475-EEBB-19DD-1E7E57D4E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013F20-F216-974D-9AFC-AE3F62853751}" type="datetime1">
              <a:rPr lang="nb-NO" smtClean="0"/>
              <a:t>20.04.2026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8B686F46-7932-9981-47F3-786BC2BA5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DC554CA7-09B4-83A3-E57E-5EA3B1CA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0C27FCCD-9AA0-D4E6-92AB-AA7FC231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924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952626"/>
            <a:ext cx="360203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2F6EA-3AD4-B992-0E79-28A87C8644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09446" y="1952626"/>
            <a:ext cx="358519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8860" y="1952626"/>
            <a:ext cx="359781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D462-C7BE-3C4A-A1C5-82F71756E724}" type="datetime1">
              <a:rPr lang="nb-NO" smtClean="0"/>
              <a:t>20.04.2026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C23E695F-0ABB-E096-637C-2ECCB48B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1928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0">
            <a:extLst>
              <a:ext uri="{FF2B5EF4-FFF2-40B4-BE49-F238E27FC236}">
                <a16:creationId xmlns:a16="http://schemas.microsoft.com/office/drawing/2014/main" id="{077A94D6-BECE-8552-A3E8-6334DF9FE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321F365-1F59-1477-7A2C-4F42DECC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6377E-9BCD-9C71-7D7B-E651B21F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0BB8E-72F1-6DCB-E97A-20087088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5"/>
            <a:ext cx="9721850" cy="4163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E82-67D0-8500-8B50-44E3E88AC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5725" y="6460962"/>
            <a:ext cx="144145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15CD096-5B77-454C-A5B6-D006E652560D}" type="datetime1">
              <a:rPr lang="nb-NO" smtClean="0"/>
              <a:pPr/>
              <a:t>20.04.2026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AC1F-52BA-7486-B3F5-084EE7EC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460962"/>
            <a:ext cx="720090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D9266-D53E-DABB-1517-5C48E7C9A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4" y="6460962"/>
            <a:ext cx="1441449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854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27" r:id="rId2"/>
    <p:sldLayoutId id="2147483686" r:id="rId3"/>
    <p:sldLayoutId id="2147483723" r:id="rId4"/>
    <p:sldLayoutId id="2147483690" r:id="rId5"/>
    <p:sldLayoutId id="2147483722" r:id="rId6"/>
    <p:sldLayoutId id="2147483652" r:id="rId7"/>
    <p:sldLayoutId id="2147483653" r:id="rId8"/>
    <p:sldLayoutId id="2147483662" r:id="rId9"/>
    <p:sldLayoutId id="2147483663" r:id="rId10"/>
    <p:sldLayoutId id="2147483693" r:id="rId11"/>
    <p:sldLayoutId id="2147483726" r:id="rId12"/>
    <p:sldLayoutId id="2147483694" r:id="rId13"/>
    <p:sldLayoutId id="2147483696" r:id="rId14"/>
    <p:sldLayoutId id="2147483664" r:id="rId15"/>
    <p:sldLayoutId id="2147483673" r:id="rId16"/>
    <p:sldLayoutId id="2147483668" r:id="rId17"/>
    <p:sldLayoutId id="2147483724" r:id="rId18"/>
    <p:sldLayoutId id="2147483675" r:id="rId19"/>
    <p:sldLayoutId id="2147483676" r:id="rId20"/>
    <p:sldLayoutId id="2147483698" r:id="rId21"/>
    <p:sldLayoutId id="2147483699" r:id="rId22"/>
    <p:sldLayoutId id="2147483695" r:id="rId23"/>
    <p:sldLayoutId id="2147483725" r:id="rId2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04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20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93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1118" userDrawn="1">
          <p15:clr>
            <a:srgbClr val="9FCC3B"/>
          </p15:clr>
        </p15:guide>
        <p15:guide id="10" pos="3386" userDrawn="1">
          <p15:clr>
            <a:srgbClr val="F26B43"/>
          </p15:clr>
        </p15:guide>
        <p15:guide id="11" pos="6562" userDrawn="1">
          <p15:clr>
            <a:srgbClr val="9FCC3B"/>
          </p15:clr>
        </p15:guide>
        <p15:guide id="12" pos="4747" userDrawn="1">
          <p15:clr>
            <a:srgbClr val="F26B43"/>
          </p15:clr>
        </p15:guide>
        <p15:guide id="13" pos="665" userDrawn="1">
          <p15:clr>
            <a:srgbClr val="F26B43"/>
          </p15:clr>
        </p15:guide>
        <p15:guide id="14" pos="6992" userDrawn="1">
          <p15:clr>
            <a:srgbClr val="F26B43"/>
          </p15:clr>
        </p15:guide>
        <p15:guide id="15" pos="6108" userDrawn="1">
          <p15:clr>
            <a:srgbClr val="F26B43"/>
          </p15:clr>
        </p15:guide>
        <p15:guide id="16" pos="5201" userDrawn="1">
          <p15:clr>
            <a:srgbClr val="F26B43"/>
          </p15:clr>
        </p15:guide>
        <p15:guide id="17" pos="4294" userDrawn="1">
          <p15:clr>
            <a:srgbClr val="F26B43"/>
          </p15:clr>
        </p15:guide>
        <p15:guide id="18" pos="2933" userDrawn="1">
          <p15:clr>
            <a:srgbClr val="F26B43"/>
          </p15:clr>
        </p15:guide>
        <p15:guide id="19" pos="2479" userDrawn="1">
          <p15:clr>
            <a:srgbClr val="F26B43"/>
          </p15:clr>
        </p15:guide>
        <p15:guide id="20" pos="2026" userDrawn="1">
          <p15:clr>
            <a:srgbClr val="F26B43"/>
          </p15:clr>
        </p15:guide>
        <p15:guide id="21" pos="438" userDrawn="1">
          <p15:clr>
            <a:srgbClr val="F26B43"/>
          </p15:clr>
        </p15:guide>
        <p15:guide id="22" pos="7242" userDrawn="1">
          <p15:clr>
            <a:srgbClr val="F26B43"/>
          </p15:clr>
        </p15:guide>
        <p15:guide id="23" orient="horz" pos="210" userDrawn="1">
          <p15:clr>
            <a:srgbClr val="F26B43"/>
          </p15:clr>
        </p15:guide>
        <p15:guide id="24" orient="horz" pos="4110" userDrawn="1">
          <p15:clr>
            <a:srgbClr val="F26B43"/>
          </p15:clr>
        </p15:guide>
        <p15:guide id="25" orient="horz" pos="1230" userDrawn="1">
          <p15:clr>
            <a:srgbClr val="F26B43"/>
          </p15:clr>
        </p15:guide>
        <p15:guide id="26" orient="horz" pos="3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48" y="653481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78" y="6534817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15" y="6534817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8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2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86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2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8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4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807F9-2F21-A9DB-AF65-B7AC31D6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Forvaltning av strukturert helsefaglig terminologi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9855EA-F814-0AE5-C63F-6D97E1E69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NSF e-helsekonferanse, Oslo - 22.04.26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2F3722-84EB-DA75-8CC8-5EDA693478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Trine Angelskår, avd. informasjonsstyring – trine.angelskar@helsedir.no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F7C23AB-14FA-79A3-6B56-59417AEF9280}"/>
              </a:ext>
            </a:extLst>
          </p:cNvPr>
          <p:cNvSpPr txBox="1"/>
          <p:nvPr/>
        </p:nvSpPr>
        <p:spPr>
          <a:xfrm>
            <a:off x="3048000" y="32433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dirty="0">
                <a:effectLst/>
              </a:rPr>
              <a:t>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793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FD7AC222-9C53-0020-5E9F-21A39FB15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885" y="2709486"/>
            <a:ext cx="3212945" cy="340639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530F3D1-8ACB-C14F-9530-69E277DD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Lokal forvaltning av SCT</a:t>
            </a:r>
            <a:br>
              <a:rPr lang="nb-NO" dirty="0"/>
            </a:br>
            <a:r>
              <a:rPr lang="nb-NO" b="0" dirty="0"/>
              <a:t>Ansvarsområder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15D986-743C-E534-814B-30A2E531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952625"/>
            <a:ext cx="6120144" cy="4163254"/>
          </a:xfrm>
        </p:spPr>
        <p:txBody>
          <a:bodyPr>
            <a:normAutofit fontScale="92500" lnSpcReduction="10000"/>
          </a:bodyPr>
          <a:lstStyle/>
          <a:p>
            <a:pPr marL="371475" indent="-371475">
              <a:buFont typeface="+mj-lt"/>
              <a:buAutoNum type="alphaUcPeriod"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Støtte brukerne av terminologi hos seg</a:t>
            </a:r>
          </a:p>
          <a:p>
            <a:pPr lvl="1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sikre at kliniske behov er dekket </a:t>
            </a:r>
          </a:p>
          <a:p>
            <a:pPr lvl="1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evaluere endringsønsker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1475" indent="-371475">
              <a:buFont typeface="+mj-lt"/>
              <a:buAutoNum type="alphaUcPeriod"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Artikulere behov og melde inn forslag om endringer og forbedringer til Helsedirektoratet</a:t>
            </a:r>
          </a:p>
          <a:p>
            <a:pPr lvl="1"/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portal</a:t>
            </a: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1475" indent="-371475">
              <a:buFont typeface="+mj-lt"/>
              <a:buAutoNum type="alphaUcPeriod"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Gjøre </a:t>
            </a:r>
            <a:r>
              <a:rPr lang="nb-NO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-styring og forvalte bruk av terminologi i egne løsninger 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1475" indent="-371475">
              <a:buFont typeface="+mj-lt"/>
              <a:buAutoNum type="alphaUcPeriod"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Forvalte egne referansesett der det finnes 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DFDB740-00D4-79CD-0178-D086F400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10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206F80D-8D80-D77B-547B-B13F41EE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552" y="230678"/>
            <a:ext cx="3062300" cy="3660004"/>
          </a:xfrm>
          <a:prstGeom prst="rect">
            <a:avLst/>
          </a:prstGeom>
        </p:spPr>
      </p:pic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68EB7BD0-8E93-BC75-4F7D-EC4F69DA7FEF}"/>
              </a:ext>
            </a:extLst>
          </p:cNvPr>
          <p:cNvSpPr/>
          <p:nvPr/>
        </p:nvSpPr>
        <p:spPr>
          <a:xfrm>
            <a:off x="10076329" y="2709486"/>
            <a:ext cx="510989" cy="4998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27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5DC106-B181-DDE6-10AC-2DF76227B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952625"/>
            <a:ext cx="4971828" cy="43561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nb-NO" dirty="0"/>
              <a:t>være med å påvirke terminologien </a:t>
            </a:r>
            <a:r>
              <a:rPr lang="nb-NO"/>
              <a:t>og referansesett</a:t>
            </a:r>
            <a:br>
              <a:rPr lang="nb-NO" dirty="0"/>
            </a:br>
            <a:endParaRPr lang="nb-NO" dirty="0"/>
          </a:p>
          <a:p>
            <a:pPr marL="457200" indent="-457200">
              <a:buFont typeface="+mj-lt"/>
              <a:buAutoNum type="alphaUcPeriod"/>
            </a:pPr>
            <a:r>
              <a:rPr lang="nb-NO" dirty="0"/>
              <a:t>melde fra om endringsbehov</a:t>
            </a:r>
            <a:br>
              <a:rPr lang="nb-NO" dirty="0"/>
            </a:br>
            <a:endParaRPr lang="nb-NO" dirty="0"/>
          </a:p>
          <a:p>
            <a:pPr marL="457200" indent="-457200">
              <a:buFont typeface="+mj-lt"/>
              <a:buAutoNum type="alphaUcPeriod"/>
            </a:pPr>
            <a:r>
              <a:rPr lang="nb-NO" dirty="0"/>
              <a:t>bidra med helsefaglig kompetanse</a:t>
            </a:r>
          </a:p>
        </p:txBody>
      </p:sp>
      <p:pic>
        <p:nvPicPr>
          <p:cNvPr id="5" name="Bilde 4" descr="Et bilde som inneholder klær, person, innendørs, Menneskeansikt&#10;&#10;Automatisk generert beskrivelse">
            <a:extLst>
              <a:ext uri="{FF2B5EF4-FFF2-40B4-BE49-F238E27FC236}">
                <a16:creationId xmlns:a16="http://schemas.microsoft.com/office/drawing/2014/main" id="{6F634C33-BB94-AA51-6C32-C57CDAD378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29"/>
          <a:stretch>
            <a:fillRect/>
          </a:stretch>
        </p:blipFill>
        <p:spPr>
          <a:xfrm>
            <a:off x="6108086" y="1952625"/>
            <a:ext cx="5388588" cy="4356100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DC20255-56BF-60FE-4D72-6BF59654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34EDD09-BF3E-D547-AB07-D5CB3C7C5447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C311F6-3930-C18E-F8F7-C560A66F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Brukere av standardisert terminologi</a:t>
            </a:r>
            <a:br>
              <a:rPr lang="nb-NO" dirty="0"/>
            </a:br>
            <a:r>
              <a:rPr lang="nb-NO" b="0" dirty="0"/>
              <a:t>Kan</a:t>
            </a:r>
          </a:p>
        </p:txBody>
      </p:sp>
    </p:spTree>
    <p:extLst>
      <p:ext uri="{BB962C8B-B14F-4D97-AF65-F5344CB8AC3E}">
        <p14:creationId xmlns:p14="http://schemas.microsoft.com/office/powerpoint/2010/main" val="203531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C71E78-17FB-1D5C-0442-EBA51404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 i Finnkode | Søk i SCT-</a:t>
            </a:r>
            <a:r>
              <a:rPr lang="nb-NO" dirty="0" err="1"/>
              <a:t>browser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B140D83-D0B7-A2F2-F472-F8816B5F8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325" y="1453979"/>
            <a:ext cx="9721850" cy="3967659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9DF639-B1C9-E7E8-DB0F-B7346144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12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D08C532-6065-DE5D-6CF1-B5C21069D124}"/>
              </a:ext>
            </a:extLst>
          </p:cNvPr>
          <p:cNvSpPr/>
          <p:nvPr/>
        </p:nvSpPr>
        <p:spPr>
          <a:xfrm>
            <a:off x="995082" y="5656729"/>
            <a:ext cx="7772400" cy="580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ysClr val="windowText" lastClr="000000"/>
                </a:solidFill>
              </a:rPr>
              <a:t>https://finnkode.helsedirektoratet.no/snomed/search</a:t>
            </a:r>
          </a:p>
        </p:txBody>
      </p:sp>
    </p:spTree>
    <p:extLst>
      <p:ext uri="{BB962C8B-B14F-4D97-AF65-F5344CB8AC3E}">
        <p14:creationId xmlns:p14="http://schemas.microsoft.com/office/powerpoint/2010/main" val="110028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CF1DD-A641-4158-2F52-194CED3C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Snomed-browser</a:t>
            </a:r>
            <a:r>
              <a:rPr lang="nb-NO" dirty="0"/>
              <a:t> – for hele terminologien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EB3E35D-145C-5008-ACC2-D1F76F2E5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833" y="1371600"/>
            <a:ext cx="9358743" cy="4211805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A71815-4850-3E06-C6B1-F055C674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13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32D8F07-64A3-35E4-7350-6BDD29EFF5A7}"/>
              </a:ext>
            </a:extLst>
          </p:cNvPr>
          <p:cNvSpPr/>
          <p:nvPr/>
        </p:nvSpPr>
        <p:spPr>
          <a:xfrm>
            <a:off x="695326" y="5683624"/>
            <a:ext cx="7722533" cy="55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https://browser.ihtsdotools.org/</a:t>
            </a:r>
          </a:p>
        </p:txBody>
      </p:sp>
    </p:spTree>
    <p:extLst>
      <p:ext uri="{BB962C8B-B14F-4D97-AF65-F5344CB8AC3E}">
        <p14:creationId xmlns:p14="http://schemas.microsoft.com/office/powerpoint/2010/main" val="257890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7F464C-B3A7-B842-24E1-8243339CD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7108" y="1952626"/>
            <a:ext cx="5388588" cy="3417234"/>
          </a:xfrm>
        </p:spPr>
        <p:txBody>
          <a:bodyPr/>
          <a:lstStyle/>
          <a:p>
            <a:r>
              <a:rPr lang="nb-NO" dirty="0"/>
              <a:t>1 x </a:t>
            </a:r>
            <a:r>
              <a:rPr lang="nb-NO" dirty="0" err="1"/>
              <a:t>mnd</a:t>
            </a:r>
            <a:br>
              <a:rPr lang="nb-NO" dirty="0"/>
            </a:br>
            <a:endParaRPr lang="nb-NO" dirty="0"/>
          </a:p>
          <a:p>
            <a:r>
              <a:rPr lang="nb-NO" dirty="0"/>
              <a:t>Gjennomgang av termer og innhold brukt i planer – på tvers av regioner</a:t>
            </a:r>
            <a:br>
              <a:rPr lang="nb-NO" dirty="0"/>
            </a:br>
            <a:endParaRPr lang="nb-NO" dirty="0"/>
          </a:p>
          <a:p>
            <a:r>
              <a:rPr lang="nb-NO" dirty="0"/>
              <a:t>Diskuterer problemstillinger dere tar opp!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4E5987-C67D-1202-1963-3D98C802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14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0005C7D-8DB0-F3A8-87B1-BDC45F6E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10192415" cy="1044575"/>
          </a:xfrm>
        </p:spPr>
        <p:txBody>
          <a:bodyPr>
            <a:normAutofit fontScale="90000"/>
          </a:bodyPr>
          <a:lstStyle/>
          <a:p>
            <a:r>
              <a:rPr lang="nb-NO" dirty="0"/>
              <a:t>Fast møtepunkt nasjonal / lokal forvaltning </a:t>
            </a:r>
            <a:r>
              <a:rPr lang="nb-NO" b="0" dirty="0"/>
              <a:t>- sykepleie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7395ABB-E378-B9CD-5993-D620B5F69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422" y="1471142"/>
            <a:ext cx="2414113" cy="84266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7BC4C0D-0426-5142-8137-5AC39A8FD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473" y="2291327"/>
            <a:ext cx="2940201" cy="71123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5FD9D5E-2C4F-379B-745B-64F1BB165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574" y="2984174"/>
            <a:ext cx="2940201" cy="83824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5393361-2347-4832-6901-502F0B759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8096" y="4494798"/>
            <a:ext cx="1613506" cy="1371743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37880A3-D3DD-F206-06A1-DCFF38431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5207" y="3829923"/>
            <a:ext cx="2940201" cy="6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1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A5D3754-E8FA-6B0F-15C9-4F44BDA40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>
            <a:normAutofit/>
          </a:bodyPr>
          <a:lstStyle/>
          <a:p>
            <a:r>
              <a:rPr lang="en-US" dirty="0" err="1"/>
              <a:t>Kontinuerlig</a:t>
            </a:r>
            <a:r>
              <a:rPr lang="en-US" dirty="0"/>
              <a:t> </a:t>
            </a:r>
            <a:r>
              <a:rPr lang="en-US" dirty="0" err="1"/>
              <a:t>investering</a:t>
            </a:r>
            <a:endParaRPr lang="en-US" dirty="0"/>
          </a:p>
          <a:p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avkastning</a:t>
            </a:r>
            <a:r>
              <a:rPr lang="en-US" dirty="0"/>
              <a:t>:</a:t>
            </a:r>
          </a:p>
          <a:p>
            <a:pPr lvl="1"/>
            <a:r>
              <a:rPr lang="en-US" sz="2000" dirty="0" err="1"/>
              <a:t>Gjenbruk</a:t>
            </a:r>
            <a:endParaRPr lang="en-US" sz="2000" dirty="0"/>
          </a:p>
          <a:p>
            <a:pPr lvl="1"/>
            <a:r>
              <a:rPr lang="en-US" sz="2000" dirty="0"/>
              <a:t>Deling</a:t>
            </a:r>
          </a:p>
          <a:p>
            <a:pPr lvl="1"/>
            <a:r>
              <a:rPr lang="en-US" sz="2000" dirty="0" err="1"/>
              <a:t>Analyse</a:t>
            </a:r>
            <a:endParaRPr lang="en-US" sz="2000" dirty="0"/>
          </a:p>
          <a:p>
            <a:pPr lvl="1"/>
            <a:r>
              <a:rPr lang="en-US" sz="2000" dirty="0" err="1"/>
              <a:t>Beslutningsstøtte</a:t>
            </a:r>
            <a:endParaRPr lang="en-US" sz="2000" dirty="0"/>
          </a:p>
        </p:txBody>
      </p:sp>
      <p:pic>
        <p:nvPicPr>
          <p:cNvPr id="8" name="Google Shape;618;p44" descr="&quot;No great thing is created suddenly&quot; in the scope of a century old sequoia tree. ">
            <a:extLst>
              <a:ext uri="{FF2B5EF4-FFF2-40B4-BE49-F238E27FC236}">
                <a16:creationId xmlns:a16="http://schemas.microsoft.com/office/drawing/2014/main" id="{FABD3B00-429D-93A9-AAC9-824FFFADFD20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/>
          <a:srcRect l="9069" r="2043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53823F1-087B-966D-9B45-888B94BC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41FD356-1CC0-514B-B5D9-F98600AAE6F5}" type="slidenum">
              <a:rPr lang="nb-NO" smtClean="0"/>
              <a:pPr>
                <a:spcAft>
                  <a:spcPts val="600"/>
                </a:spcAft>
              </a:pPr>
              <a:t>15</a:t>
            </a:fld>
            <a:endParaRPr lang="nb-NO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E6AA5B6-D535-C7FC-294C-243C26D6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Standardisering</a:t>
            </a:r>
            <a:r>
              <a:rPr lang="en-US" dirty="0"/>
              <a:t> av </a:t>
            </a:r>
            <a:r>
              <a:rPr lang="en-US" dirty="0" err="1"/>
              <a:t>helsedata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8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1A4D65-AB36-29BB-6D69-1C67EBAD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342377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42EF1-F0CF-98D3-81EB-24B28BB32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E9D0FC-7DE1-778B-57FD-39F2AC24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E50651-D897-AC9E-5C35-54A03C84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68" y="1531669"/>
            <a:ext cx="6434344" cy="4705617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 err="1"/>
              <a:t>Standarder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</a:t>
            </a:r>
            <a:r>
              <a:rPr lang="en-US" dirty="0" err="1"/>
              <a:t>systemer</a:t>
            </a:r>
            <a:r>
              <a:rPr lang="en-US" dirty="0"/>
              <a:t> interoperable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pålitelige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Vi </a:t>
            </a:r>
            <a:r>
              <a:rPr lang="en-US" dirty="0" err="1"/>
              <a:t>benytter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av </a:t>
            </a:r>
            <a:r>
              <a:rPr lang="en-US" dirty="0" err="1"/>
              <a:t>standarder</a:t>
            </a:r>
            <a:r>
              <a:rPr lang="en-US" dirty="0"/>
              <a:t>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-  </a:t>
            </a:r>
            <a:r>
              <a:rPr lang="en-US" dirty="0" err="1"/>
              <a:t>elektrisitet</a:t>
            </a:r>
            <a:r>
              <a:rPr lang="en-US" dirty="0"/>
              <a:t>, </a:t>
            </a:r>
            <a:r>
              <a:rPr lang="en-US" dirty="0" err="1"/>
              <a:t>betaling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internett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 err="1"/>
              <a:t>Helsevesenet</a:t>
            </a:r>
            <a:r>
              <a:rPr lang="en-US" dirty="0"/>
              <a:t> </a:t>
            </a:r>
            <a:r>
              <a:rPr lang="en-US" dirty="0" err="1"/>
              <a:t>trenger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felles</a:t>
            </a:r>
            <a:r>
              <a:rPr lang="en-US" dirty="0"/>
              <a:t> standard for å </a:t>
            </a:r>
            <a:r>
              <a:rPr lang="en-US" dirty="0" err="1"/>
              <a:t>kunne</a:t>
            </a:r>
            <a:r>
              <a:rPr lang="en-US" dirty="0"/>
              <a:t> dele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tolke</a:t>
            </a:r>
            <a:r>
              <a:rPr lang="en-US" dirty="0"/>
              <a:t> data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måte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err="1"/>
              <a:t>Behov</a:t>
            </a:r>
            <a:r>
              <a:rPr lang="en-US" dirty="0"/>
              <a:t> for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standardisert</a:t>
            </a:r>
            <a:r>
              <a:rPr lang="en-US" dirty="0"/>
              <a:t> </a:t>
            </a:r>
            <a:r>
              <a:rPr lang="en-US" dirty="0" err="1"/>
              <a:t>helsefaglig</a:t>
            </a:r>
            <a:r>
              <a:rPr lang="en-US" dirty="0"/>
              <a:t> </a:t>
            </a:r>
            <a:r>
              <a:rPr lang="en-US" dirty="0" err="1"/>
              <a:t>terminologi</a:t>
            </a:r>
            <a:br>
              <a:rPr lang="en-US" dirty="0"/>
            </a:b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AC92C45-B285-4687-7630-F422F737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2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37178A-8DF3-3544-01A4-F00B80C44A8B}"/>
              </a:ext>
            </a:extLst>
          </p:cNvPr>
          <p:cNvSpPr txBox="1"/>
          <p:nvPr/>
        </p:nvSpPr>
        <p:spPr>
          <a:xfrm>
            <a:off x="3048000" y="32433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dirty="0">
                <a:effectLst/>
              </a:rPr>
              <a:t> </a:t>
            </a:r>
            <a:endParaRPr lang="nb-NO" dirty="0"/>
          </a:p>
        </p:txBody>
      </p:sp>
      <p:pic>
        <p:nvPicPr>
          <p:cNvPr id="1026" name="Picture 2" descr="Collage of power plugs, traffic lights, credit cards, and Wi-Fi icons">
            <a:extLst>
              <a:ext uri="{FF2B5EF4-FFF2-40B4-BE49-F238E27FC236}">
                <a16:creationId xmlns:a16="http://schemas.microsoft.com/office/drawing/2014/main" id="{3F14080E-5ED9-3CEB-A064-DCFC7A45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9" y="1531669"/>
            <a:ext cx="4944076" cy="49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6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D437B2D-5DD2-1A99-C943-4DC0CCA2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91" y="1068040"/>
            <a:ext cx="8534401" cy="516924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729BA9C-523E-8A88-E4CA-09D462F0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 trenger vi helsefaglig terminologi?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852C15-A9C9-C51C-6BF8-2F2C4232C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AACFB23-E7A2-EE53-519E-0CEB4374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EDD09-BF3E-D547-AB07-D5CB3C7C5447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srgbClr val="0069E7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69E7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8365223-E79E-F82A-4164-A94354A3FA22}"/>
              </a:ext>
            </a:extLst>
          </p:cNvPr>
          <p:cNvSpPr/>
          <p:nvPr/>
        </p:nvSpPr>
        <p:spPr>
          <a:xfrm>
            <a:off x="3977099" y="2913479"/>
            <a:ext cx="3111464" cy="13284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Systemene snakker ikke samme språk!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550E8D1-4FF5-394D-ABE8-F03852059EC0}"/>
              </a:ext>
            </a:extLst>
          </p:cNvPr>
          <p:cNvSpPr/>
          <p:nvPr/>
        </p:nvSpPr>
        <p:spPr>
          <a:xfrm>
            <a:off x="8997351" y="3786996"/>
            <a:ext cx="607134" cy="2225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29DE619-754D-17A5-7C6D-E687DD68044D}"/>
              </a:ext>
            </a:extLst>
          </p:cNvPr>
          <p:cNvSpPr/>
          <p:nvPr/>
        </p:nvSpPr>
        <p:spPr>
          <a:xfrm>
            <a:off x="8893834" y="1302589"/>
            <a:ext cx="966158" cy="897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4411185-3CD4-E51E-BF55-FC47B8BB1AF5}"/>
              </a:ext>
            </a:extLst>
          </p:cNvPr>
          <p:cNvSpPr/>
          <p:nvPr/>
        </p:nvSpPr>
        <p:spPr>
          <a:xfrm>
            <a:off x="1984391" y="1589774"/>
            <a:ext cx="1466144" cy="897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200" dirty="0">
                <a:solidFill>
                  <a:schemeClr val="tx1"/>
                </a:solidFill>
              </a:rPr>
              <a:t>prolaps i intervertebralskive </a:t>
            </a:r>
            <a:br>
              <a:rPr lang="nb-NO" dirty="0"/>
            </a:br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4C5DA35-2FF0-86E0-ED92-32D59727012C}"/>
              </a:ext>
            </a:extLst>
          </p:cNvPr>
          <p:cNvSpPr/>
          <p:nvPr/>
        </p:nvSpPr>
        <p:spPr>
          <a:xfrm>
            <a:off x="6638319" y="1382558"/>
            <a:ext cx="1273229" cy="737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200" dirty="0">
                <a:solidFill>
                  <a:schemeClr val="tx1"/>
                </a:solidFill>
              </a:rPr>
              <a:t>prolaps i discus intervertebralis </a:t>
            </a:r>
            <a:br>
              <a:rPr lang="nb-NO" dirty="0"/>
            </a:br>
            <a:endParaRPr lang="nb-NO" dirty="0"/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BCC9B951-08C9-DE55-BF2A-34C3A93B3E4A}"/>
              </a:ext>
            </a:extLst>
          </p:cNvPr>
          <p:cNvSpPr/>
          <p:nvPr/>
        </p:nvSpPr>
        <p:spPr>
          <a:xfrm>
            <a:off x="2300204" y="4619707"/>
            <a:ext cx="1230176" cy="485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skiveprolaps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2F58516-00C3-54C8-7714-879D1C5DD20D}"/>
              </a:ext>
            </a:extLst>
          </p:cNvPr>
          <p:cNvSpPr/>
          <p:nvPr/>
        </p:nvSpPr>
        <p:spPr>
          <a:xfrm>
            <a:off x="7297636" y="4738235"/>
            <a:ext cx="1273229" cy="737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050" dirty="0">
                <a:solidFill>
                  <a:schemeClr val="tx1"/>
                </a:solidFill>
              </a:rPr>
              <a:t>prolaps i mellomvirvelskive </a:t>
            </a:r>
            <a:br>
              <a:rPr lang="nb-NO" dirty="0"/>
            </a:br>
            <a:endParaRPr lang="nb-NO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E2C42E6-AA99-7E4F-2989-7577F4A1076F}"/>
              </a:ext>
            </a:extLst>
          </p:cNvPr>
          <p:cNvSpPr/>
          <p:nvPr/>
        </p:nvSpPr>
        <p:spPr>
          <a:xfrm>
            <a:off x="7980999" y="2644510"/>
            <a:ext cx="1369735" cy="70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100" dirty="0">
              <a:solidFill>
                <a:schemeClr val="tx1"/>
              </a:solidFill>
            </a:endParaRPr>
          </a:p>
          <a:p>
            <a:endParaRPr lang="nb-NO" sz="1100" dirty="0">
              <a:solidFill>
                <a:schemeClr val="tx1"/>
              </a:solidFill>
            </a:endParaRPr>
          </a:p>
          <a:p>
            <a:r>
              <a:rPr lang="nb-NO" sz="800" dirty="0">
                <a:solidFill>
                  <a:schemeClr val="tx1"/>
                </a:solidFill>
              </a:rPr>
              <a:t>mellomvirvelskiveprolaps</a:t>
            </a:r>
          </a:p>
          <a:p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601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898F3FC-D84A-38AF-35F4-D5B185A4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2" y="68263"/>
            <a:ext cx="10160003" cy="6172200"/>
          </a:xfrm>
          <a:prstGeom prst="rect">
            <a:avLst/>
          </a:prstGeo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692CB3AC-6420-044D-1E3C-A6ECA5A4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34EDD09-BF3E-D547-AB07-D5CB3C7C5447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srgbClr val="0069E7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69E7"/>
              </a:solidFill>
              <a:effectLst/>
              <a:uLnTx/>
              <a:uFillTx/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AB466CDD-2351-50C1-AE48-1082546441A7}"/>
              </a:ext>
            </a:extLst>
          </p:cNvPr>
          <p:cNvSpPr/>
          <p:nvPr/>
        </p:nvSpPr>
        <p:spPr>
          <a:xfrm>
            <a:off x="1999602" y="4373216"/>
            <a:ext cx="1678898" cy="62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skiveprolaps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66F47B0-3180-614C-16E4-9468B6C2A30B}"/>
              </a:ext>
            </a:extLst>
          </p:cNvPr>
          <p:cNvSpPr/>
          <p:nvPr/>
        </p:nvSpPr>
        <p:spPr>
          <a:xfrm>
            <a:off x="8513501" y="4516341"/>
            <a:ext cx="1600558" cy="94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400" dirty="0">
                <a:solidFill>
                  <a:schemeClr val="tx1"/>
                </a:solidFill>
              </a:rPr>
              <a:t>prolaps i mellomvirvelskive </a:t>
            </a:r>
            <a:br>
              <a:rPr lang="nb-NO" dirty="0"/>
            </a:b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4633D2C-A993-3B59-49EF-BD91F8C52F44}"/>
              </a:ext>
            </a:extLst>
          </p:cNvPr>
          <p:cNvSpPr/>
          <p:nvPr/>
        </p:nvSpPr>
        <p:spPr>
          <a:xfrm>
            <a:off x="7743550" y="190831"/>
            <a:ext cx="1495865" cy="1045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400" dirty="0">
                <a:solidFill>
                  <a:schemeClr val="tx1"/>
                </a:solidFill>
              </a:rPr>
              <a:t>prolaps i discus intervertebralis </a:t>
            </a:r>
            <a:br>
              <a:rPr lang="nb-NO" dirty="0"/>
            </a:b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CD76206-A664-26DA-8538-F9E2935400FD}"/>
              </a:ext>
            </a:extLst>
          </p:cNvPr>
          <p:cNvSpPr/>
          <p:nvPr/>
        </p:nvSpPr>
        <p:spPr>
          <a:xfrm>
            <a:off x="1714378" y="460730"/>
            <a:ext cx="1661822" cy="1045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400" dirty="0">
              <a:solidFill>
                <a:schemeClr val="tx1"/>
              </a:solidFill>
            </a:endParaRPr>
          </a:p>
          <a:p>
            <a:r>
              <a:rPr lang="nb-NO" sz="1400" dirty="0">
                <a:solidFill>
                  <a:schemeClr val="tx1"/>
                </a:solidFill>
              </a:rPr>
              <a:t>prolaps i intervertebralskive </a:t>
            </a:r>
            <a:br>
              <a:rPr lang="nb-NO" dirty="0"/>
            </a:br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93150D-1F4B-3F99-332C-BC726144F036}"/>
              </a:ext>
            </a:extLst>
          </p:cNvPr>
          <p:cNvSpPr/>
          <p:nvPr/>
        </p:nvSpPr>
        <p:spPr>
          <a:xfrm>
            <a:off x="9358684" y="1843899"/>
            <a:ext cx="1820849" cy="1121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400" dirty="0">
              <a:solidFill>
                <a:schemeClr val="tx1"/>
              </a:solidFill>
            </a:endParaRPr>
          </a:p>
          <a:p>
            <a:endParaRPr lang="nb-NO" sz="1100" dirty="0">
              <a:solidFill>
                <a:schemeClr val="tx1"/>
              </a:solidFill>
            </a:endParaRPr>
          </a:p>
          <a:p>
            <a:r>
              <a:rPr lang="nb-NO" sz="1100" dirty="0">
                <a:solidFill>
                  <a:schemeClr val="tx1"/>
                </a:solidFill>
              </a:rPr>
              <a:t>mellomvirvelskiveprolaps</a:t>
            </a:r>
          </a:p>
          <a:p>
            <a:r>
              <a:rPr lang="nb-NO" dirty="0"/>
              <a:t>mellomvirvelskiveprolaps</a:t>
            </a:r>
            <a:r>
              <a:rPr lang="nb-NO" sz="1400" dirty="0">
                <a:solidFill>
                  <a:schemeClr val="tx1"/>
                </a:solidFill>
              </a:rPr>
              <a:t> 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26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733589-4112-EB39-6563-5A0718DA1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83254"/>
            <a:ext cx="5836104" cy="4356100"/>
          </a:xfrm>
        </p:spPr>
        <p:txBody>
          <a:bodyPr>
            <a:normAutofit/>
          </a:bodyPr>
          <a:lstStyle/>
          <a:p>
            <a:r>
              <a:rPr lang="nb-NO" sz="2000" dirty="0"/>
              <a:t>SNOMED CT er en standardisert helsefaglig terminologi </a:t>
            </a:r>
          </a:p>
          <a:p>
            <a:r>
              <a:rPr lang="nb-NO" sz="2000" dirty="0"/>
              <a:t>Brukes til presis dokumentasjon i </a:t>
            </a:r>
            <a:r>
              <a:rPr lang="nb-NO" sz="2000" dirty="0" err="1"/>
              <a:t>epj</a:t>
            </a:r>
            <a:endParaRPr lang="nb-NO" sz="2000" dirty="0"/>
          </a:p>
          <a:p>
            <a:r>
              <a:rPr lang="nb-NO" sz="2000" dirty="0"/>
              <a:t>Representer kliniske begreper på en standardisert måte</a:t>
            </a:r>
          </a:p>
          <a:p>
            <a:r>
              <a:rPr lang="nb-NO" sz="2000" dirty="0"/>
              <a:t>Internasjonal standard. Brukt i over 90 land</a:t>
            </a:r>
          </a:p>
          <a:p>
            <a:r>
              <a:rPr lang="nb-NO" sz="2000" dirty="0"/>
              <a:t>Flerspråklig og maskinlesbar</a:t>
            </a:r>
          </a:p>
          <a:p>
            <a:r>
              <a:rPr lang="nb-NO" sz="2000" dirty="0"/>
              <a:t>Dekker flere fagfelt</a:t>
            </a:r>
          </a:p>
          <a:p>
            <a:pPr lvl="1"/>
            <a:r>
              <a:rPr lang="nb-NO" sz="1800" dirty="0"/>
              <a:t>19 topp hierarkier: funn/diagnoser, prosedyrer, lab, legemidler, anatomi, spesialist, primær…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12C39E68-AA91-B2BD-E118-0E70D615B6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15" r="714"/>
          <a:stretch>
            <a:fillRect/>
          </a:stretch>
        </p:blipFill>
        <p:spPr>
          <a:xfrm>
            <a:off x="6602083" y="2079171"/>
            <a:ext cx="5232048" cy="4229554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55BD73-1BF3-5435-9CAE-ACAFA940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34EDD09-BF3E-D547-AB07-D5CB3C7C544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78F54E7-F24C-9E56-52AA-FAC5B60F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</p:spPr>
        <p:txBody>
          <a:bodyPr anchor="t">
            <a:normAutofit/>
          </a:bodyPr>
          <a:lstStyle/>
          <a:p>
            <a:r>
              <a:rPr lang="nb-NO" dirty="0"/>
              <a:t>Hva er SNOMED CT?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EA4C975-7473-52F1-70C8-897E07A0C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748" y="708915"/>
            <a:ext cx="1129860" cy="1096629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FC94F99-A8DF-BDEC-5B80-9B5A2C866DED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dirty="0">
                <a:effectLst/>
              </a:rPr>
              <a:t>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271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ktangel 3097">
            <a:extLst>
              <a:ext uri="{FF2B5EF4-FFF2-40B4-BE49-F238E27FC236}">
                <a16:creationId xmlns:a16="http://schemas.microsoft.com/office/drawing/2014/main" id="{479D802A-A7C6-0D25-9A6D-B3E55FCA0A90}"/>
              </a:ext>
            </a:extLst>
          </p:cNvPr>
          <p:cNvSpPr/>
          <p:nvPr/>
        </p:nvSpPr>
        <p:spPr>
          <a:xfrm>
            <a:off x="5314677" y="1520160"/>
            <a:ext cx="6819014" cy="47949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97" name="Rektangel 3096">
            <a:extLst>
              <a:ext uri="{FF2B5EF4-FFF2-40B4-BE49-F238E27FC236}">
                <a16:creationId xmlns:a16="http://schemas.microsoft.com/office/drawing/2014/main" id="{11C7D27A-D690-C596-A5BB-0ABEE504CB15}"/>
              </a:ext>
            </a:extLst>
          </p:cNvPr>
          <p:cNvSpPr/>
          <p:nvPr/>
        </p:nvSpPr>
        <p:spPr>
          <a:xfrm>
            <a:off x="272995" y="1521440"/>
            <a:ext cx="4863548" cy="4794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oogle Shape;343;p28">
            <a:extLst>
              <a:ext uri="{FF2B5EF4-FFF2-40B4-BE49-F238E27FC236}">
                <a16:creationId xmlns:a16="http://schemas.microsoft.com/office/drawing/2014/main" id="{898A5A71-C842-76D4-673B-F776902026EC}"/>
              </a:ext>
            </a:extLst>
          </p:cNvPr>
          <p:cNvGrpSpPr/>
          <p:nvPr/>
        </p:nvGrpSpPr>
        <p:grpSpPr>
          <a:xfrm>
            <a:off x="394922" y="2384184"/>
            <a:ext cx="4546252" cy="3720781"/>
            <a:chOff x="314700" y="2279437"/>
            <a:chExt cx="4489160" cy="2703596"/>
          </a:xfrm>
        </p:grpSpPr>
        <p:grpSp>
          <p:nvGrpSpPr>
            <p:cNvPr id="8" name="Google Shape;344;p28">
              <a:extLst>
                <a:ext uri="{FF2B5EF4-FFF2-40B4-BE49-F238E27FC236}">
                  <a16:creationId xmlns:a16="http://schemas.microsoft.com/office/drawing/2014/main" id="{DA14DB0A-AD72-18F4-F179-BD322A791489}"/>
                </a:ext>
              </a:extLst>
            </p:cNvPr>
            <p:cNvGrpSpPr/>
            <p:nvPr/>
          </p:nvGrpSpPr>
          <p:grpSpPr>
            <a:xfrm>
              <a:off x="1623589" y="3571554"/>
              <a:ext cx="1996663" cy="1411479"/>
              <a:chOff x="1697277" y="3571554"/>
              <a:chExt cx="1996663" cy="1411479"/>
            </a:xfrm>
          </p:grpSpPr>
          <p:sp>
            <p:nvSpPr>
              <p:cNvPr id="18" name="Google Shape;345;p28">
                <a:extLst>
                  <a:ext uri="{FF2B5EF4-FFF2-40B4-BE49-F238E27FC236}">
                    <a16:creationId xmlns:a16="http://schemas.microsoft.com/office/drawing/2014/main" id="{1C799803-66DF-F033-A3E3-B9AF25754C2D}"/>
                  </a:ext>
                </a:extLst>
              </p:cNvPr>
              <p:cNvSpPr/>
              <p:nvPr/>
            </p:nvSpPr>
            <p:spPr>
              <a:xfrm>
                <a:off x="1697277" y="4086944"/>
                <a:ext cx="1996663" cy="896089"/>
              </a:xfrm>
              <a:prstGeom prst="rect">
                <a:avLst/>
              </a:prstGeom>
              <a:solidFill>
                <a:srgbClr val="FFFFFF"/>
              </a:solidFill>
              <a:ln w="19150" cap="flat" cmpd="sng">
                <a:solidFill>
                  <a:srgbClr val="8171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271400" tIns="542825" rIns="137850" bIns="68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rgbClr val="424A55"/>
                    </a:solidFill>
                    <a:latin typeface="Mulish"/>
                    <a:sym typeface="Mulish"/>
                  </a:rPr>
                  <a:t>Kobler begreper </a:t>
                </a:r>
                <a:r>
                  <a:rPr lang="en-US" sz="1600" dirty="0" err="1">
                    <a:solidFill>
                      <a:srgbClr val="424A55"/>
                    </a:solidFill>
                    <a:latin typeface="Mulish"/>
                    <a:sym typeface="Mulish"/>
                  </a:rPr>
                  <a:t>til</a:t>
                </a:r>
                <a:r>
                  <a:rPr lang="en-US" sz="1600" dirty="0">
                    <a:solidFill>
                      <a:srgbClr val="424A55"/>
                    </a:solidFill>
                    <a:latin typeface="Mulish"/>
                    <a:sym typeface="Mulish"/>
                  </a:rPr>
                  <a:t> </a:t>
                </a:r>
                <a:r>
                  <a:rPr lang="en-US" sz="1600" dirty="0" err="1">
                    <a:solidFill>
                      <a:srgbClr val="424A55"/>
                    </a:solidFill>
                    <a:latin typeface="Mulish"/>
                    <a:sym typeface="Mulish"/>
                  </a:rPr>
                  <a:t>hverandre</a:t>
                </a:r>
                <a:endParaRPr sz="1600" dirty="0"/>
              </a:p>
            </p:txBody>
          </p:sp>
          <p:cxnSp>
            <p:nvCxnSpPr>
              <p:cNvPr id="20" name="Google Shape;347;p28">
                <a:extLst>
                  <a:ext uri="{FF2B5EF4-FFF2-40B4-BE49-F238E27FC236}">
                    <a16:creationId xmlns:a16="http://schemas.microsoft.com/office/drawing/2014/main" id="{3D38FD5D-E70D-6872-954C-A29E5406E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8161" y="3571554"/>
                <a:ext cx="0" cy="240197"/>
              </a:xfrm>
              <a:prstGeom prst="straightConnector1">
                <a:avLst/>
              </a:prstGeom>
              <a:noFill/>
              <a:ln w="28725" cap="flat" cmpd="sng">
                <a:solidFill>
                  <a:srgbClr val="10506A"/>
                </a:solidFill>
                <a:prstDash val="solid"/>
                <a:miter lim="800000"/>
                <a:headEnd type="stealth" w="med" len="med"/>
                <a:tailEnd type="stealth" w="med" len="med"/>
              </a:ln>
            </p:spPr>
          </p:cxnSp>
        </p:grpSp>
        <p:grpSp>
          <p:nvGrpSpPr>
            <p:cNvPr id="9" name="Google Shape;349;p28">
              <a:extLst>
                <a:ext uri="{FF2B5EF4-FFF2-40B4-BE49-F238E27FC236}">
                  <a16:creationId xmlns:a16="http://schemas.microsoft.com/office/drawing/2014/main" id="{6317B1AF-EA45-671B-A32C-70BEAD7AC52F}"/>
                </a:ext>
              </a:extLst>
            </p:cNvPr>
            <p:cNvGrpSpPr/>
            <p:nvPr/>
          </p:nvGrpSpPr>
          <p:grpSpPr>
            <a:xfrm>
              <a:off x="314700" y="2279437"/>
              <a:ext cx="4489160" cy="1269508"/>
              <a:chOff x="314700" y="2279437"/>
              <a:chExt cx="4489160" cy="1269508"/>
            </a:xfrm>
          </p:grpSpPr>
          <p:sp>
            <p:nvSpPr>
              <p:cNvPr id="16" name="Google Shape;351;p28">
                <a:extLst>
                  <a:ext uri="{FF2B5EF4-FFF2-40B4-BE49-F238E27FC236}">
                    <a16:creationId xmlns:a16="http://schemas.microsoft.com/office/drawing/2014/main" id="{096CCB62-4408-0B75-1825-B4E2DAFBFDE0}"/>
                  </a:ext>
                </a:extLst>
              </p:cNvPr>
              <p:cNvSpPr/>
              <p:nvPr/>
            </p:nvSpPr>
            <p:spPr>
              <a:xfrm>
                <a:off x="314700" y="2279437"/>
                <a:ext cx="1996663" cy="1269508"/>
              </a:xfrm>
              <a:prstGeom prst="rect">
                <a:avLst/>
              </a:prstGeom>
              <a:solidFill>
                <a:srgbClr val="FFFFFF"/>
              </a:solidFill>
              <a:ln w="19150" cap="flat" cmpd="sng">
                <a:solidFill>
                  <a:srgbClr val="00A8E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271400" tIns="542825" rIns="137850" bIns="68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E</a:t>
                </a:r>
                <a:r>
                  <a:rPr lang="en-US" sz="1600" b="0" i="0" u="none" strike="noStrike" cap="none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n </a:t>
                </a:r>
                <a:r>
                  <a:rPr lang="en-US" sz="1600" b="0" i="0" u="none" strike="noStrike" cap="none" dirty="0" err="1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klinisk</a:t>
                </a:r>
                <a:r>
                  <a:rPr lang="en-US" sz="1600" b="0" i="0" u="none" strike="noStrike" cap="none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 </a:t>
                </a:r>
                <a:r>
                  <a:rPr lang="en-US" sz="1600" b="0" i="0" u="none" strike="noStrike" cap="none" dirty="0" err="1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idé</a:t>
                </a:r>
                <a:br>
                  <a:rPr lang="en-US" sz="1600" b="0" i="0" u="none" strike="noStrike" cap="none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</a:br>
                <a:r>
                  <a:rPr lang="en-US" sz="1600" b="0" i="0" u="none" strike="noStrike" cap="none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med</a:t>
                </a:r>
                <a:r>
                  <a:rPr lang="en-US" sz="1600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 </a:t>
                </a:r>
                <a:r>
                  <a:rPr lang="en-US" sz="1600" dirty="0" err="1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en</a:t>
                </a:r>
                <a:r>
                  <a:rPr lang="en-US" sz="1600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 </a:t>
                </a:r>
                <a:r>
                  <a:rPr lang="en-US" sz="1600" dirty="0" err="1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unik</a:t>
                </a:r>
                <a:r>
                  <a:rPr lang="en-US" sz="1600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 </a:t>
                </a:r>
                <a:r>
                  <a:rPr lang="en-US" sz="1600" b="0" i="0" u="none" strike="noStrike" cap="none" dirty="0" err="1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numerisk</a:t>
                </a:r>
                <a:r>
                  <a:rPr lang="en-US" sz="1600" b="0" i="0" u="none" strike="noStrike" cap="none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, </a:t>
                </a:r>
                <a:r>
                  <a:rPr lang="en-US" sz="1600" b="0" i="0" u="none" strike="noStrike" cap="none" dirty="0" err="1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maskinlesbar</a:t>
                </a:r>
                <a:r>
                  <a:rPr lang="en-US" sz="1600" b="0" i="0" u="none" strike="noStrike" cap="none" dirty="0">
                    <a:solidFill>
                      <a:srgbClr val="424A55"/>
                    </a:solidFill>
                    <a:latin typeface="Mulish"/>
                    <a:ea typeface="Mulish"/>
                    <a:cs typeface="Mulish"/>
                    <a:sym typeface="Mulish"/>
                  </a:rPr>
                  <a:t> id</a:t>
                </a:r>
                <a:endParaRPr sz="1600" dirty="0"/>
              </a:p>
            </p:txBody>
          </p:sp>
          <p:sp>
            <p:nvSpPr>
              <p:cNvPr id="11" name="Google Shape;353;p28">
                <a:extLst>
                  <a:ext uri="{FF2B5EF4-FFF2-40B4-BE49-F238E27FC236}">
                    <a16:creationId xmlns:a16="http://schemas.microsoft.com/office/drawing/2014/main" id="{AD080922-5D48-7FBB-0DF8-D49BCC9BA1D8}"/>
                  </a:ext>
                </a:extLst>
              </p:cNvPr>
              <p:cNvSpPr/>
              <p:nvPr/>
            </p:nvSpPr>
            <p:spPr>
              <a:xfrm>
                <a:off x="2807196" y="2290602"/>
                <a:ext cx="1996664" cy="1256554"/>
              </a:xfrm>
              <a:prstGeom prst="rect">
                <a:avLst/>
              </a:prstGeom>
              <a:solidFill>
                <a:srgbClr val="FFFFFF"/>
              </a:solidFill>
              <a:ln w="19150" cap="flat" cmpd="sng">
                <a:solidFill>
                  <a:srgbClr val="25AC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271400" tIns="542825" rIns="137850" bIns="689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 err="1">
                    <a:solidFill>
                      <a:srgbClr val="424A55"/>
                    </a:solidFill>
                    <a:latin typeface="Mulish"/>
                    <a:sym typeface="Mulish"/>
                  </a:rPr>
                  <a:t>Menneskelesbare</a:t>
                </a:r>
                <a:r>
                  <a:rPr lang="en-US" sz="1600" dirty="0">
                    <a:solidFill>
                      <a:srgbClr val="424A55"/>
                    </a:solidFill>
                    <a:latin typeface="Mulish"/>
                    <a:sym typeface="Mulish"/>
                  </a:rPr>
                  <a:t> termer </a:t>
                </a:r>
                <a:r>
                  <a:rPr lang="en-US" sz="1600" dirty="0" err="1">
                    <a:solidFill>
                      <a:srgbClr val="424A55"/>
                    </a:solidFill>
                    <a:latin typeface="Mulish"/>
                    <a:sym typeface="Mulish"/>
                  </a:rPr>
                  <a:t>koblet</a:t>
                </a:r>
                <a:r>
                  <a:rPr lang="en-US" sz="1600" dirty="0">
                    <a:solidFill>
                      <a:srgbClr val="424A55"/>
                    </a:solidFill>
                    <a:latin typeface="Mulish"/>
                    <a:sym typeface="Mulish"/>
                  </a:rPr>
                  <a:t> </a:t>
                </a:r>
                <a:r>
                  <a:rPr lang="en-US" sz="1600" dirty="0" err="1">
                    <a:solidFill>
                      <a:srgbClr val="424A55"/>
                    </a:solidFill>
                    <a:latin typeface="Mulish"/>
                    <a:sym typeface="Mulish"/>
                  </a:rPr>
                  <a:t>til</a:t>
                </a:r>
                <a:r>
                  <a:rPr lang="en-US" sz="1600" dirty="0">
                    <a:solidFill>
                      <a:srgbClr val="424A55"/>
                    </a:solidFill>
                    <a:latin typeface="Mulish"/>
                    <a:sym typeface="Mulish"/>
                  </a:rPr>
                  <a:t> begreper</a:t>
                </a:r>
              </a:p>
            </p:txBody>
          </p:sp>
          <p:cxnSp>
            <p:nvCxnSpPr>
              <p:cNvPr id="14" name="Google Shape;356;p28">
                <a:extLst>
                  <a:ext uri="{FF2B5EF4-FFF2-40B4-BE49-F238E27FC236}">
                    <a16:creationId xmlns:a16="http://schemas.microsoft.com/office/drawing/2014/main" id="{605F432C-4FE6-AD35-BA6D-7F8351FB2C70}"/>
                  </a:ext>
                </a:extLst>
              </p:cNvPr>
              <p:cNvCxnSpPr/>
              <p:nvPr/>
            </p:nvCxnSpPr>
            <p:spPr>
              <a:xfrm>
                <a:off x="2409809" y="3024370"/>
                <a:ext cx="306600" cy="0"/>
              </a:xfrm>
              <a:prstGeom prst="straightConnector1">
                <a:avLst/>
              </a:prstGeom>
              <a:noFill/>
              <a:ln w="28725" cap="flat" cmpd="sng">
                <a:solidFill>
                  <a:srgbClr val="10506A"/>
                </a:solidFill>
                <a:prstDash val="solid"/>
                <a:miter lim="800000"/>
                <a:headEnd type="stealth" w="med" len="med"/>
                <a:tailEnd type="stealth" w="med" len="med"/>
              </a:ln>
            </p:spPr>
          </p:cxnSp>
        </p:grp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87CD699D-AEE5-98F8-C91E-F7CE0FECCC98}"/>
              </a:ext>
            </a:extLst>
          </p:cNvPr>
          <p:cNvSpPr/>
          <p:nvPr/>
        </p:nvSpPr>
        <p:spPr>
          <a:xfrm>
            <a:off x="3032100" y="2178337"/>
            <a:ext cx="1858166" cy="412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       beskrivelser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9D50BB2-6785-51AE-25E1-A8D014F9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er SNOMED CT bygd opp?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03B3F9-ABE9-1390-EF53-00C32739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6</a:t>
            </a:fld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317C0BC-A158-E68B-0861-275C273BC61A}"/>
              </a:ext>
            </a:extLst>
          </p:cNvPr>
          <p:cNvSpPr/>
          <p:nvPr/>
        </p:nvSpPr>
        <p:spPr>
          <a:xfrm>
            <a:off x="533945" y="2172778"/>
            <a:ext cx="1751497" cy="4321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       begreper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CF79FBF-E502-ED6F-0269-54208F3CBC11}"/>
              </a:ext>
            </a:extLst>
          </p:cNvPr>
          <p:cNvSpPr/>
          <p:nvPr/>
        </p:nvSpPr>
        <p:spPr>
          <a:xfrm>
            <a:off x="1789718" y="4612470"/>
            <a:ext cx="1897037" cy="4428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       relasjoner</a:t>
            </a:r>
          </a:p>
        </p:txBody>
      </p:sp>
      <p:pic>
        <p:nvPicPr>
          <p:cNvPr id="29" name="Google Shape;348;p28" descr="Icon&#10;&#10;Description automatically generated with medium confidence">
            <a:extLst>
              <a:ext uri="{FF2B5EF4-FFF2-40B4-BE49-F238E27FC236}">
                <a16:creationId xmlns:a16="http://schemas.microsoft.com/office/drawing/2014/main" id="{87D14D44-5F28-E5ED-92C0-4B83B62AEF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1949" y="4717222"/>
            <a:ext cx="285737" cy="25693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40;p28">
            <a:extLst>
              <a:ext uri="{FF2B5EF4-FFF2-40B4-BE49-F238E27FC236}">
                <a16:creationId xmlns:a16="http://schemas.microsoft.com/office/drawing/2014/main" id="{34A8BA79-4E82-2954-3EE3-74C73D7B3057}"/>
              </a:ext>
            </a:extLst>
          </p:cNvPr>
          <p:cNvSpPr/>
          <p:nvPr/>
        </p:nvSpPr>
        <p:spPr>
          <a:xfrm>
            <a:off x="10747069" y="297104"/>
            <a:ext cx="1091044" cy="1091044"/>
          </a:xfrm>
          <a:custGeom>
            <a:avLst/>
            <a:gdLst/>
            <a:ahLst/>
            <a:cxnLst/>
            <a:rect l="l" t="t" r="r" b="b"/>
            <a:pathLst>
              <a:path w="1091044" h="1091044" extrusionOk="0">
                <a:moveTo>
                  <a:pt x="0" y="0"/>
                </a:moveTo>
                <a:lnTo>
                  <a:pt x="1091044" y="0"/>
                </a:lnTo>
                <a:lnTo>
                  <a:pt x="1091044" y="1091044"/>
                </a:lnTo>
                <a:lnTo>
                  <a:pt x="0" y="1091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nb-NO" dirty="0"/>
          </a:p>
        </p:txBody>
      </p:sp>
      <p:pic>
        <p:nvPicPr>
          <p:cNvPr id="3088" name="Grafikk 3087" descr="Tale kontur">
            <a:extLst>
              <a:ext uri="{FF2B5EF4-FFF2-40B4-BE49-F238E27FC236}">
                <a16:creationId xmlns:a16="http://schemas.microsoft.com/office/drawing/2014/main" id="{5B7179A3-8C54-36C6-0307-5736D0AB9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3640" y="2186570"/>
            <a:ext cx="424569" cy="424569"/>
          </a:xfrm>
          <a:prstGeom prst="rect">
            <a:avLst/>
          </a:prstGeom>
        </p:spPr>
      </p:pic>
      <p:pic>
        <p:nvPicPr>
          <p:cNvPr id="3092" name="Grafikk 3091" descr="Lyspære med heldekkende fyll">
            <a:extLst>
              <a:ext uri="{FF2B5EF4-FFF2-40B4-BE49-F238E27FC236}">
                <a16:creationId xmlns:a16="http://schemas.microsoft.com/office/drawing/2014/main" id="{4F43BADF-5645-2F3B-15D7-ED9166E3C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687" y="2208731"/>
            <a:ext cx="381071" cy="381071"/>
          </a:xfrm>
          <a:prstGeom prst="rect">
            <a:avLst/>
          </a:prstGeom>
        </p:spPr>
      </p:pic>
      <p:pic>
        <p:nvPicPr>
          <p:cNvPr id="3096" name="Bilde 3095">
            <a:extLst>
              <a:ext uri="{FF2B5EF4-FFF2-40B4-BE49-F238E27FC236}">
                <a16:creationId xmlns:a16="http://schemas.microsoft.com/office/drawing/2014/main" id="{EBC46813-CA49-FC1C-7830-9BF7F247DB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3867" y="1616084"/>
            <a:ext cx="6187918" cy="45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F69E9C3-5A82-9CE9-6F52-E8122783A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>
            <a:normAutofit/>
          </a:bodyPr>
          <a:lstStyle/>
          <a:p>
            <a:r>
              <a:rPr lang="en-US" dirty="0"/>
              <a:t>Norge er </a:t>
            </a:r>
            <a:r>
              <a:rPr lang="en-US" dirty="0" err="1"/>
              <a:t>medlem</a:t>
            </a:r>
            <a:r>
              <a:rPr lang="en-US" dirty="0"/>
              <a:t> av SNOMED International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Helsedirektoratet</a:t>
            </a:r>
            <a:r>
              <a:rPr lang="en-US" dirty="0"/>
              <a:t> </a:t>
            </a:r>
            <a:r>
              <a:rPr lang="en-US" dirty="0" err="1"/>
              <a:t>forvalter</a:t>
            </a:r>
            <a:r>
              <a:rPr lang="en-US" dirty="0"/>
              <a:t> den </a:t>
            </a:r>
            <a:r>
              <a:rPr lang="en-US" dirty="0" err="1"/>
              <a:t>norske</a:t>
            </a:r>
            <a:r>
              <a:rPr lang="en-US" dirty="0"/>
              <a:t> </a:t>
            </a:r>
            <a:r>
              <a:rPr lang="en-US" dirty="0" err="1"/>
              <a:t>versjonen</a:t>
            </a:r>
            <a:r>
              <a:rPr lang="en-US" dirty="0"/>
              <a:t> av SCT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Forvaltning</a:t>
            </a:r>
            <a:r>
              <a:rPr lang="en-US" dirty="0"/>
              <a:t> av SCT </a:t>
            </a:r>
            <a:r>
              <a:rPr lang="en-US" dirty="0" err="1"/>
              <a:t>i</a:t>
            </a:r>
            <a:r>
              <a:rPr lang="en-US" dirty="0"/>
              <a:t> Norge </a:t>
            </a:r>
            <a:r>
              <a:rPr lang="en-US" dirty="0" err="1"/>
              <a:t>forutsetter</a:t>
            </a:r>
            <a:r>
              <a:rPr lang="en-US" dirty="0"/>
              <a:t> </a:t>
            </a:r>
            <a:r>
              <a:rPr lang="en-US" dirty="0" err="1"/>
              <a:t>tett</a:t>
            </a:r>
            <a:r>
              <a:rPr lang="en-US" dirty="0"/>
              <a:t> </a:t>
            </a:r>
            <a:r>
              <a:rPr lang="en-US" dirty="0" err="1"/>
              <a:t>samarbeid</a:t>
            </a:r>
            <a:r>
              <a:rPr lang="en-US" dirty="0"/>
              <a:t> med </a:t>
            </a:r>
            <a:r>
              <a:rPr lang="en-US" dirty="0" err="1"/>
              <a:t>sektor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Bilde 12" descr="Tannhjul">
            <a:extLst>
              <a:ext uri="{FF2B5EF4-FFF2-40B4-BE49-F238E27FC236}">
                <a16:creationId xmlns:a16="http://schemas.microsoft.com/office/drawing/2014/main" id="{C6017BA7-567F-A00A-80F3-BAA9CDB637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233" r="1814" b="-1"/>
          <a:stretch>
            <a:fillRect/>
          </a:stretch>
        </p:blipFill>
        <p:spPr>
          <a:xfrm>
            <a:off x="6108086" y="1952625"/>
            <a:ext cx="5388588" cy="4356100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A2FC27-A1BC-13DA-ECC6-381D2689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41FD356-1CC0-514B-B5D9-F98600AAE6F5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A63B03-D77A-9F7C-023A-A8FFEDC0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</p:spPr>
        <p:txBody>
          <a:bodyPr anchor="t">
            <a:normAutofit/>
          </a:bodyPr>
          <a:lstStyle/>
          <a:p>
            <a:r>
              <a:rPr lang="en-US" dirty="0" err="1"/>
              <a:t>Forvaltning</a:t>
            </a:r>
            <a:r>
              <a:rPr lang="en-US" dirty="0"/>
              <a:t> av SCT </a:t>
            </a:r>
            <a:r>
              <a:rPr lang="en-US" dirty="0" err="1"/>
              <a:t>i</a:t>
            </a:r>
            <a:r>
              <a:rPr lang="en-US" dirty="0"/>
              <a:t> Norge</a:t>
            </a:r>
          </a:p>
        </p:txBody>
      </p:sp>
    </p:spTree>
    <p:extLst>
      <p:ext uri="{BB962C8B-B14F-4D97-AF65-F5344CB8AC3E}">
        <p14:creationId xmlns:p14="http://schemas.microsoft.com/office/powerpoint/2010/main" val="228940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9587F199-387D-C426-BA4D-1B8F4F8A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</p:spPr>
        <p:txBody>
          <a:bodyPr anchor="t">
            <a:normAutofit/>
          </a:bodyPr>
          <a:lstStyle/>
          <a:p>
            <a:r>
              <a:rPr lang="en-US" dirty="0" err="1"/>
              <a:t>Forvaltningsmodell</a:t>
            </a:r>
            <a:endParaRPr lang="en-US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05C863D-DFD2-83A2-5840-D2FAA576A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070" y="1952625"/>
            <a:ext cx="7056362" cy="4163254"/>
          </a:xfrm>
          <a:prstGeom prst="rect">
            <a:avLst/>
          </a:prstGeom>
          <a:noFill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8649B07-6CBF-0B91-77AD-F041EA29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460962"/>
            <a:ext cx="1441449" cy="244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41FD356-1CC0-514B-B5D9-F98600AAE6F5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69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1904D4A-04C9-29B1-0460-09D170535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952625"/>
            <a:ext cx="4886768" cy="4356100"/>
          </a:xfrm>
        </p:spPr>
        <p:txBody>
          <a:bodyPr>
            <a:normAutofit fontScale="92500" lnSpcReduction="20000"/>
          </a:bodyPr>
          <a:lstStyle/>
          <a:p>
            <a:pPr marL="371475" indent="-371475">
              <a:buFont typeface="+mj-lt"/>
              <a:buAutoNum type="alphaUcPeriod"/>
            </a:pPr>
            <a:r>
              <a:rPr lang="nb-NO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Innholdsforvaltning av terminologien</a:t>
            </a:r>
          </a:p>
          <a:p>
            <a:pPr lvl="1"/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Oppdatere og publisere innhold (10 ganger i året)</a:t>
            </a:r>
          </a:p>
          <a:p>
            <a:pPr lvl="1"/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Oversette – bokmål/nynorsk</a:t>
            </a:r>
          </a:p>
          <a:p>
            <a:pPr lvl="1"/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Mappe</a:t>
            </a:r>
          </a:p>
          <a:p>
            <a:pPr lvl="1"/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Nasjonale referansesett – </a:t>
            </a:r>
            <a:r>
              <a:rPr lang="nb-NO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inkl</a:t>
            </a:r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sykepleie</a:t>
            </a:r>
          </a:p>
          <a:p>
            <a:pPr marL="371475" indent="-371475">
              <a:buFont typeface="+mj-lt"/>
              <a:buAutoNum type="alphaUcPeriod"/>
            </a:pPr>
            <a:r>
              <a:rPr lang="nb-NO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Teknisk tilgjengeliggjøring og lisens</a:t>
            </a:r>
            <a:endParaRPr lang="nb-NO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MLDS</a:t>
            </a:r>
          </a:p>
          <a:p>
            <a:pPr lvl="1"/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</a:t>
            </a:r>
          </a:p>
          <a:p>
            <a:pPr marL="371475" indent="-371475">
              <a:buFont typeface="+mj-lt"/>
              <a:buAutoNum type="alphaUcPeriod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Veilede og dele informasjon</a:t>
            </a:r>
          </a:p>
          <a:p>
            <a:pPr lvl="1"/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Nettside</a:t>
            </a:r>
          </a:p>
          <a:p>
            <a:pPr lvl="1"/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MLDS</a:t>
            </a:r>
          </a:p>
          <a:p>
            <a:pPr marL="371475" indent="-371475">
              <a:buFont typeface="+mj-lt"/>
              <a:buAutoNum type="alphaUcPeriod"/>
            </a:pPr>
            <a:r>
              <a:rPr lang="nb-NO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Innføringsstøtte</a:t>
            </a:r>
          </a:p>
          <a:p>
            <a:pPr lvl="1"/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Løpende støtte i form av enklere spørsmål om behov for nye begreper, oversettelse, bruk av </a:t>
            </a:r>
            <a:r>
              <a:rPr lang="nb-NO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browser</a:t>
            </a:r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nb-NO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Strategisk støtte til mer komplekse behov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415972-0F62-1C3B-CA4E-F6BC41F1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9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86EF0F6-B0F6-63F0-8AA0-C27CAF62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Nasjonal forvaltning av SCT</a:t>
            </a:r>
            <a:br>
              <a:rPr lang="nb-NO" dirty="0"/>
            </a:br>
            <a:r>
              <a:rPr lang="nb-NO" b="0" dirty="0"/>
              <a:t>Ansvarsområder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D3B3CCC-96F2-B6C7-6890-2B5F0DD7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9" b="2"/>
          <a:stretch>
            <a:fillRect/>
          </a:stretch>
        </p:blipFill>
        <p:spPr>
          <a:xfrm>
            <a:off x="6108086" y="1952625"/>
            <a:ext cx="5388588" cy="435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50674"/>
      </p:ext>
    </p:extLst>
  </p:cSld>
  <p:clrMapOvr>
    <a:masterClrMapping/>
  </p:clrMapOvr>
</p:sld>
</file>

<file path=ppt/theme/theme1.xml><?xml version="1.0" encoding="utf-8"?>
<a:theme xmlns:a="http://schemas.openxmlformats.org/drawingml/2006/main" name="Helsedir 2024">
  <a:themeElements>
    <a:clrScheme name="Hdir-2024">
      <a:dk1>
        <a:srgbClr val="202020"/>
      </a:dk1>
      <a:lt1>
        <a:srgbClr val="FFFFFF"/>
      </a:lt1>
      <a:dk2>
        <a:srgbClr val="504F4F"/>
      </a:dk2>
      <a:lt2>
        <a:srgbClr val="F0F5FF"/>
      </a:lt2>
      <a:accent1>
        <a:srgbClr val="025069"/>
      </a:accent1>
      <a:accent2>
        <a:srgbClr val="037FA2"/>
      </a:accent2>
      <a:accent3>
        <a:srgbClr val="0069E7"/>
      </a:accent3>
      <a:accent4>
        <a:srgbClr val="7C145C"/>
      </a:accent4>
      <a:accent5>
        <a:srgbClr val="366558"/>
      </a:accent5>
      <a:accent6>
        <a:srgbClr val="94DBC9"/>
      </a:accent6>
      <a:hlink>
        <a:srgbClr val="0069E7"/>
      </a:hlink>
      <a:folHlink>
        <a:srgbClr val="0069E7"/>
      </a:folHlink>
    </a:clrScheme>
    <a:fontScheme name="Tes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mal_NY versjon[67]  -  Skrivebeskyttet" id="{E5D2225B-CF60-724E-8634-BB3EBE7027E6}" vid="{44B68484-C258-6D40-9A3E-4450326D50D5}"/>
    </a:ext>
  </a:extLst>
</a:theme>
</file>

<file path=ppt/theme/theme2.xml><?xml version="1.0" encoding="utf-8"?>
<a:theme xmlns:a="http://schemas.openxmlformats.org/drawingml/2006/main" name="1_Office-tema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D641ED0601B84E95C7730E98590A11" ma:contentTypeVersion="10" ma:contentTypeDescription="Opprett et nytt dokument." ma:contentTypeScope="" ma:versionID="d4446fe98beed284ee3c4cdeaf23c6e6">
  <xsd:schema xmlns:xsd="http://www.w3.org/2001/XMLSchema" xmlns:xs="http://www.w3.org/2001/XMLSchema" xmlns:p="http://schemas.microsoft.com/office/2006/metadata/properties" xmlns:ns2="8d83cb3e-5469-4ba3-8e7f-a0f40b26c827" xmlns:ns3="c56c3c49-4b7b-4732-b272-724ee8eca3e9" targetNamespace="http://schemas.microsoft.com/office/2006/metadata/properties" ma:root="true" ma:fieldsID="e8390578ca246f8405023ccaa1c91ee3" ns2:_="" ns3:_="">
    <xsd:import namespace="8d83cb3e-5469-4ba3-8e7f-a0f40b26c827"/>
    <xsd:import namespace="c56c3c49-4b7b-4732-b272-724ee8eca3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3cb3e-5469-4ba3-8e7f-a0f40b26c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44bd27e2-62de-4af1-85f7-19d8bf2bf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c3c49-4b7b-4732-b272-724ee8eca3e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12a2d0-645d-4f23-9e48-ace78da76045}" ma:internalName="TaxCatchAll" ma:showField="CatchAllData" ma:web="c56c3c49-4b7b-4732-b272-724ee8eca3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3cb3e-5469-4ba3-8e7f-a0f40b26c827">
      <Terms xmlns="http://schemas.microsoft.com/office/infopath/2007/PartnerControls"/>
    </lcf76f155ced4ddcb4097134ff3c332f>
    <TaxCatchAll xmlns="c56c3c49-4b7b-4732-b272-724ee8eca3e9" xsi:nil="true"/>
  </documentManagement>
</p:properties>
</file>

<file path=customXml/itemProps1.xml><?xml version="1.0" encoding="utf-8"?>
<ds:datastoreItem xmlns:ds="http://schemas.openxmlformats.org/officeDocument/2006/customXml" ds:itemID="{D406CC38-64B4-4842-9ED1-8E27A76D0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3cb3e-5469-4ba3-8e7f-a0f40b26c827"/>
    <ds:schemaRef ds:uri="c56c3c49-4b7b-4732-b272-724ee8eca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8C70EF-4204-48CC-9705-9783C12D2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E6656-7D40-49FF-8310-EF271454CE17}">
  <ds:schemaRefs>
    <ds:schemaRef ds:uri="http://schemas.microsoft.com/office/2006/metadata/properties"/>
    <ds:schemaRef ds:uri="http://schemas.microsoft.com/office/infopath/2007/PartnerControls"/>
    <ds:schemaRef ds:uri="8d83cb3e-5469-4ba3-8e7f-a0f40b26c827"/>
    <ds:schemaRef ds:uri="c56c3c49-4b7b-4732-b272-724ee8eca3e9"/>
  </ds:schemaRefs>
</ds:datastoreItem>
</file>

<file path=docMetadata/LabelInfo.xml><?xml version="1.0" encoding="utf-8"?>
<clbl:labelList xmlns:clbl="http://schemas.microsoft.com/office/2020/mipLabelMetadata">
  <clbl:label id="{6ba1bd5c-750f-4ad6-aba3-0f95585bc21f}" enabled="0" method="" siteId="{6ba1bd5c-750f-4ad6-aba3-0f95585bc2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Powerpointmal_Helsedirektoratet</Template>
  <TotalTime>9211</TotalTime>
  <Words>610</Words>
  <Application>Microsoft Office PowerPoint</Application>
  <PresentationFormat>Widescreen</PresentationFormat>
  <Paragraphs>158</Paragraphs>
  <Slides>16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Mulish</vt:lpstr>
      <vt:lpstr>Roboto</vt:lpstr>
      <vt:lpstr>Roboto Light</vt:lpstr>
      <vt:lpstr>Wingdings 2</vt:lpstr>
      <vt:lpstr>Helsedir 2024</vt:lpstr>
      <vt:lpstr>1_Office-tema</vt:lpstr>
      <vt:lpstr>Forvaltning av strukturert helsefaglig terminologi </vt:lpstr>
      <vt:lpstr>Standardisering</vt:lpstr>
      <vt:lpstr>Hvorfor trenger vi helsefaglig terminologi?</vt:lpstr>
      <vt:lpstr>PowerPoint-presentasjon</vt:lpstr>
      <vt:lpstr>Hva er SNOMED CT?</vt:lpstr>
      <vt:lpstr>Hvordan er SNOMED CT bygd opp?</vt:lpstr>
      <vt:lpstr>Forvaltning av SCT i Norge</vt:lpstr>
      <vt:lpstr>Forvaltningsmodell</vt:lpstr>
      <vt:lpstr>Nasjonal forvaltning av SCT Ansvarsområder</vt:lpstr>
      <vt:lpstr>Lokal forvaltning av SCT Ansvarsområder</vt:lpstr>
      <vt:lpstr>Brukere av standardisert terminologi Kan</vt:lpstr>
      <vt:lpstr>Søk i Finnkode | Søk i SCT-browser</vt:lpstr>
      <vt:lpstr>Snomed-browser – for hele terminologien</vt:lpstr>
      <vt:lpstr>Fast møtepunkt nasjonal / lokal forvaltning - sykepleie</vt:lpstr>
      <vt:lpstr>Standardisering av helsedata</vt:lpstr>
      <vt:lpstr>Takk for meg!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Trine Angelskår</dc:creator>
  <cp:lastModifiedBy>Trine Angelskår</cp:lastModifiedBy>
  <cp:revision>3</cp:revision>
  <dcterms:created xsi:type="dcterms:W3CDTF">2026-03-20T12:55:01Z</dcterms:created>
  <dcterms:modified xsi:type="dcterms:W3CDTF">2026-04-20T18:25:44Z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0x010100A4D641ED0601B84E95C7730E98590A11</vt:lpwstr>
  </property>
</Properties>
</file>