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03" r:id="rId2"/>
    <p:sldId id="760" r:id="rId3"/>
    <p:sldId id="838" r:id="rId4"/>
    <p:sldId id="715" r:id="rId5"/>
    <p:sldId id="768" r:id="rId6"/>
    <p:sldId id="755" r:id="rId7"/>
    <p:sldId id="721" r:id="rId8"/>
    <p:sldId id="767" r:id="rId9"/>
    <p:sldId id="640" r:id="rId10"/>
  </p:sldIdLst>
  <p:sldSz cx="12192000" cy="6858000"/>
  <p:notesSz cx="9926638" cy="67976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72D"/>
    <a:srgbClr val="659A2A"/>
    <a:srgbClr val="6CC4BC"/>
    <a:srgbClr val="F13FC2"/>
    <a:srgbClr val="70AC2E"/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2061B-908E-4D8A-966D-1B465674954B}" v="8" dt="2026-04-19T16:51:34.737"/>
    <p1510:client id="{FDBD9878-2556-45F2-990F-CE7BCB854A0C}" v="295" dt="2026-04-20T07:41:28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um, Ellen" userId="50470d6d-aab6-4eb9-bc1e-68181a9576b6" providerId="ADAL" clId="{DAB1D789-EE5D-43C2-9C20-6CF1B7E029F8}"/>
    <pc:docChg chg="undo custSel modSld">
      <pc:chgData name="Benum, Ellen" userId="50470d6d-aab6-4eb9-bc1e-68181a9576b6" providerId="ADAL" clId="{DAB1D789-EE5D-43C2-9C20-6CF1B7E029F8}" dt="2026-04-17T13:04:16.333" v="816" actId="113"/>
      <pc:docMkLst>
        <pc:docMk/>
      </pc:docMkLst>
      <pc:sldChg chg="modSp mod">
        <pc:chgData name="Benum, Ellen" userId="50470d6d-aab6-4eb9-bc1e-68181a9576b6" providerId="ADAL" clId="{DAB1D789-EE5D-43C2-9C20-6CF1B7E029F8}" dt="2026-04-17T12:22:23.730" v="238" actId="1076"/>
        <pc:sldMkLst>
          <pc:docMk/>
          <pc:sldMk cId="1464568526" sldId="703"/>
        </pc:sldMkLst>
        <pc:spChg chg="mod">
          <ac:chgData name="Benum, Ellen" userId="50470d6d-aab6-4eb9-bc1e-68181a9576b6" providerId="ADAL" clId="{DAB1D789-EE5D-43C2-9C20-6CF1B7E029F8}" dt="2026-04-17T12:20:45.303" v="230" actId="1076"/>
          <ac:spMkLst>
            <pc:docMk/>
            <pc:sldMk cId="1464568526" sldId="703"/>
            <ac:spMk id="2" creationId="{925A6DFB-FB35-46EE-9F9B-0C3B45CDF968}"/>
          </ac:spMkLst>
        </pc:spChg>
        <pc:spChg chg="mod">
          <ac:chgData name="Benum, Ellen" userId="50470d6d-aab6-4eb9-bc1e-68181a9576b6" providerId="ADAL" clId="{DAB1D789-EE5D-43C2-9C20-6CF1B7E029F8}" dt="2026-04-17T12:20:08.817" v="228" actId="255"/>
          <ac:spMkLst>
            <pc:docMk/>
            <pc:sldMk cId="1464568526" sldId="703"/>
            <ac:spMk id="3" creationId="{5074E1A1-8A7C-167E-D375-96D26E20B6A7}"/>
          </ac:spMkLst>
        </pc:spChg>
        <pc:picChg chg="mod">
          <ac:chgData name="Benum, Ellen" userId="50470d6d-aab6-4eb9-bc1e-68181a9576b6" providerId="ADAL" clId="{DAB1D789-EE5D-43C2-9C20-6CF1B7E029F8}" dt="2026-04-17T12:22:08.166" v="235" actId="1076"/>
          <ac:picMkLst>
            <pc:docMk/>
            <pc:sldMk cId="1464568526" sldId="703"/>
            <ac:picMk id="4" creationId="{4BA39887-F782-8D71-E72F-7194C67EF5BF}"/>
          </ac:picMkLst>
        </pc:picChg>
        <pc:picChg chg="mod">
          <ac:chgData name="Benum, Ellen" userId="50470d6d-aab6-4eb9-bc1e-68181a9576b6" providerId="ADAL" clId="{DAB1D789-EE5D-43C2-9C20-6CF1B7E029F8}" dt="2026-04-17T12:22:18.005" v="237" actId="1076"/>
          <ac:picMkLst>
            <pc:docMk/>
            <pc:sldMk cId="1464568526" sldId="703"/>
            <ac:picMk id="5" creationId="{AA73790E-59D3-E5BF-29A2-8E1FBF0E2AB7}"/>
          </ac:picMkLst>
        </pc:picChg>
        <pc:picChg chg="mod">
          <ac:chgData name="Benum, Ellen" userId="50470d6d-aab6-4eb9-bc1e-68181a9576b6" providerId="ADAL" clId="{DAB1D789-EE5D-43C2-9C20-6CF1B7E029F8}" dt="2026-04-17T12:22:23.730" v="238" actId="1076"/>
          <ac:picMkLst>
            <pc:docMk/>
            <pc:sldMk cId="1464568526" sldId="703"/>
            <ac:picMk id="7" creationId="{AB82B778-D6A4-9A6C-9C54-AF7C9367CB57}"/>
          </ac:picMkLst>
        </pc:picChg>
      </pc:sldChg>
      <pc:sldChg chg="modSp mod modNotesTx">
        <pc:chgData name="Benum, Ellen" userId="50470d6d-aab6-4eb9-bc1e-68181a9576b6" providerId="ADAL" clId="{DAB1D789-EE5D-43C2-9C20-6CF1B7E029F8}" dt="2026-04-17T12:48:03.622" v="605" actId="6549"/>
        <pc:sldMkLst>
          <pc:docMk/>
          <pc:sldMk cId="2534923904" sldId="715"/>
        </pc:sldMkLst>
        <pc:spChg chg="mod">
          <ac:chgData name="Benum, Ellen" userId="50470d6d-aab6-4eb9-bc1e-68181a9576b6" providerId="ADAL" clId="{DAB1D789-EE5D-43C2-9C20-6CF1B7E029F8}" dt="2026-04-17T12:46:16.390" v="599" actId="113"/>
          <ac:spMkLst>
            <pc:docMk/>
            <pc:sldMk cId="2534923904" sldId="715"/>
            <ac:spMk id="2" creationId="{5D39860A-1703-4B77-B34B-132E3D880E03}"/>
          </ac:spMkLst>
        </pc:spChg>
        <pc:spChg chg="mod">
          <ac:chgData name="Benum, Ellen" userId="50470d6d-aab6-4eb9-bc1e-68181a9576b6" providerId="ADAL" clId="{DAB1D789-EE5D-43C2-9C20-6CF1B7E029F8}" dt="2026-04-17T12:47:16.804" v="602" actId="5793"/>
          <ac:spMkLst>
            <pc:docMk/>
            <pc:sldMk cId="2534923904" sldId="715"/>
            <ac:spMk id="11" creationId="{756EDC33-3D39-E4C3-D49C-4C5611B44986}"/>
          </ac:spMkLst>
        </pc:spChg>
        <pc:picChg chg="ord">
          <ac:chgData name="Benum, Ellen" userId="50470d6d-aab6-4eb9-bc1e-68181a9576b6" providerId="ADAL" clId="{DAB1D789-EE5D-43C2-9C20-6CF1B7E029F8}" dt="2026-04-17T12:27:38.034" v="245" actId="167"/>
          <ac:picMkLst>
            <pc:docMk/>
            <pc:sldMk cId="2534923904" sldId="715"/>
            <ac:picMk id="5" creationId="{671993F0-A81A-6E9D-8EFC-B1424994E62F}"/>
          </ac:picMkLst>
        </pc:picChg>
      </pc:sldChg>
      <pc:sldChg chg="modSp mod">
        <pc:chgData name="Benum, Ellen" userId="50470d6d-aab6-4eb9-bc1e-68181a9576b6" providerId="ADAL" clId="{DAB1D789-EE5D-43C2-9C20-6CF1B7E029F8}" dt="2026-04-17T13:03:12.906" v="813" actId="27636"/>
        <pc:sldMkLst>
          <pc:docMk/>
          <pc:sldMk cId="1699825164" sldId="721"/>
        </pc:sldMkLst>
        <pc:spChg chg="mod">
          <ac:chgData name="Benum, Ellen" userId="50470d6d-aab6-4eb9-bc1e-68181a9576b6" providerId="ADAL" clId="{DAB1D789-EE5D-43C2-9C20-6CF1B7E029F8}" dt="2026-04-17T13:03:12.906" v="813" actId="27636"/>
          <ac:spMkLst>
            <pc:docMk/>
            <pc:sldMk cId="1699825164" sldId="721"/>
            <ac:spMk id="2" creationId="{447DC7B4-7AAD-CAA8-C5D5-85147883B6AA}"/>
          </ac:spMkLst>
        </pc:spChg>
      </pc:sldChg>
      <pc:sldChg chg="modSp mod">
        <pc:chgData name="Benum, Ellen" userId="50470d6d-aab6-4eb9-bc1e-68181a9576b6" providerId="ADAL" clId="{DAB1D789-EE5D-43C2-9C20-6CF1B7E029F8}" dt="2026-04-17T13:03:59.202" v="815" actId="113"/>
        <pc:sldMkLst>
          <pc:docMk/>
          <pc:sldMk cId="2683270711" sldId="760"/>
        </pc:sldMkLst>
        <pc:spChg chg="mod">
          <ac:chgData name="Benum, Ellen" userId="50470d6d-aab6-4eb9-bc1e-68181a9576b6" providerId="ADAL" clId="{DAB1D789-EE5D-43C2-9C20-6CF1B7E029F8}" dt="2026-04-17T13:03:59.202" v="815" actId="113"/>
          <ac:spMkLst>
            <pc:docMk/>
            <pc:sldMk cId="2683270711" sldId="760"/>
            <ac:spMk id="2" creationId="{0CC8BD99-EE2E-41DE-2F2F-D18DD9275F94}"/>
          </ac:spMkLst>
        </pc:spChg>
        <pc:spChg chg="mod">
          <ac:chgData name="Benum, Ellen" userId="50470d6d-aab6-4eb9-bc1e-68181a9576b6" providerId="ADAL" clId="{DAB1D789-EE5D-43C2-9C20-6CF1B7E029F8}" dt="2026-04-17T12:26:49.540" v="243" actId="1076"/>
          <ac:spMkLst>
            <pc:docMk/>
            <pc:sldMk cId="2683270711" sldId="760"/>
            <ac:spMk id="3" creationId="{1050056B-58B2-5362-5A7C-E60B805E28AE}"/>
          </ac:spMkLst>
        </pc:spChg>
        <pc:picChg chg="mod">
          <ac:chgData name="Benum, Ellen" userId="50470d6d-aab6-4eb9-bc1e-68181a9576b6" providerId="ADAL" clId="{DAB1D789-EE5D-43C2-9C20-6CF1B7E029F8}" dt="2026-04-17T12:26:53.910" v="244" actId="1076"/>
          <ac:picMkLst>
            <pc:docMk/>
            <pc:sldMk cId="2683270711" sldId="760"/>
            <ac:picMk id="7" creationId="{802A1B67-DDA1-456D-9118-231EFB0F1053}"/>
          </ac:picMkLst>
        </pc:picChg>
      </pc:sldChg>
      <pc:sldChg chg="modSp mod">
        <pc:chgData name="Benum, Ellen" userId="50470d6d-aab6-4eb9-bc1e-68181a9576b6" providerId="ADAL" clId="{DAB1D789-EE5D-43C2-9C20-6CF1B7E029F8}" dt="2026-04-17T13:04:16.333" v="816" actId="113"/>
        <pc:sldMkLst>
          <pc:docMk/>
          <pc:sldMk cId="532199622" sldId="767"/>
        </pc:sldMkLst>
        <pc:spChg chg="mod">
          <ac:chgData name="Benum, Ellen" userId="50470d6d-aab6-4eb9-bc1e-68181a9576b6" providerId="ADAL" clId="{DAB1D789-EE5D-43C2-9C20-6CF1B7E029F8}" dt="2026-04-17T13:04:16.333" v="816" actId="113"/>
          <ac:spMkLst>
            <pc:docMk/>
            <pc:sldMk cId="532199622" sldId="767"/>
            <ac:spMk id="2" creationId="{0716BCAB-C1BA-B022-D126-A2E149270E90}"/>
          </ac:spMkLst>
        </pc:spChg>
      </pc:sldChg>
      <pc:sldChg chg="modSp mod modNotesTx">
        <pc:chgData name="Benum, Ellen" userId="50470d6d-aab6-4eb9-bc1e-68181a9576b6" providerId="ADAL" clId="{DAB1D789-EE5D-43C2-9C20-6CF1B7E029F8}" dt="2026-04-17T13:02:59.136" v="809" actId="1076"/>
        <pc:sldMkLst>
          <pc:docMk/>
          <pc:sldMk cId="519008950" sldId="768"/>
        </pc:sldMkLst>
        <pc:spChg chg="mod">
          <ac:chgData name="Benum, Ellen" userId="50470d6d-aab6-4eb9-bc1e-68181a9576b6" providerId="ADAL" clId="{DAB1D789-EE5D-43C2-9C20-6CF1B7E029F8}" dt="2026-04-17T13:02:59.136" v="809" actId="1076"/>
          <ac:spMkLst>
            <pc:docMk/>
            <pc:sldMk cId="519008950" sldId="768"/>
            <ac:spMk id="2" creationId="{7C6D327D-E686-4C4B-2E6C-80B9588EA034}"/>
          </ac:spMkLst>
        </pc:spChg>
        <pc:spChg chg="mod">
          <ac:chgData name="Benum, Ellen" userId="50470d6d-aab6-4eb9-bc1e-68181a9576b6" providerId="ADAL" clId="{DAB1D789-EE5D-43C2-9C20-6CF1B7E029F8}" dt="2026-04-17T13:02:50.633" v="807" actId="14100"/>
          <ac:spMkLst>
            <pc:docMk/>
            <pc:sldMk cId="519008950" sldId="768"/>
            <ac:spMk id="7" creationId="{B2F0A15C-0743-21E2-10C2-79651272BA38}"/>
          </ac:spMkLst>
        </pc:spChg>
      </pc:sldChg>
      <pc:sldChg chg="modSp mod">
        <pc:chgData name="Benum, Ellen" userId="50470d6d-aab6-4eb9-bc1e-68181a9576b6" providerId="ADAL" clId="{DAB1D789-EE5D-43C2-9C20-6CF1B7E029F8}" dt="2026-04-17T13:03:51.358" v="814" actId="113"/>
        <pc:sldMkLst>
          <pc:docMk/>
          <pc:sldMk cId="3519053217" sldId="838"/>
        </pc:sldMkLst>
        <pc:spChg chg="mod">
          <ac:chgData name="Benum, Ellen" userId="50470d6d-aab6-4eb9-bc1e-68181a9576b6" providerId="ADAL" clId="{DAB1D789-EE5D-43C2-9C20-6CF1B7E029F8}" dt="2026-04-17T13:03:51.358" v="814" actId="113"/>
          <ac:spMkLst>
            <pc:docMk/>
            <pc:sldMk cId="3519053217" sldId="838"/>
            <ac:spMk id="2" creationId="{38BCC2AF-4CB4-FAE9-C3E6-8F3270FDD59B}"/>
          </ac:spMkLst>
        </pc:spChg>
      </pc:sldChg>
    </pc:docChg>
  </pc:docChgLst>
  <pc:docChgLst>
    <pc:chgData name="Straum, Gro Berit" userId="4ffc34ed-d743-495d-a54c-e47eca886ed0" providerId="ADAL" clId="{CE1DF5DA-C351-4AFF-8420-AEC2E4EB357D}"/>
    <pc:docChg chg="undo custSel addSld delSld modSld sldOrd">
      <pc:chgData name="Straum, Gro Berit" userId="4ffc34ed-d743-495d-a54c-e47eca886ed0" providerId="ADAL" clId="{CE1DF5DA-C351-4AFF-8420-AEC2E4EB357D}" dt="2026-04-20T07:41:28.162" v="2661" actId="20577"/>
      <pc:docMkLst>
        <pc:docMk/>
      </pc:docMkLst>
      <pc:sldChg chg="addSp modSp mod">
        <pc:chgData name="Straum, Gro Berit" userId="4ffc34ed-d743-495d-a54c-e47eca886ed0" providerId="ADAL" clId="{CE1DF5DA-C351-4AFF-8420-AEC2E4EB357D}" dt="2026-04-13T10:49:27.714" v="2359" actId="1076"/>
        <pc:sldMkLst>
          <pc:docMk/>
          <pc:sldMk cId="3511473601" sldId="640"/>
        </pc:sldMkLst>
        <pc:picChg chg="add mod ord">
          <ac:chgData name="Straum, Gro Berit" userId="4ffc34ed-d743-495d-a54c-e47eca886ed0" providerId="ADAL" clId="{CE1DF5DA-C351-4AFF-8420-AEC2E4EB357D}" dt="2026-04-13T10:49:27.714" v="2359" actId="1076"/>
          <ac:picMkLst>
            <pc:docMk/>
            <pc:sldMk cId="3511473601" sldId="640"/>
            <ac:picMk id="2" creationId="{C5F0D5AF-B0F9-1F4E-914A-81589B5C1F36}"/>
          </ac:picMkLst>
        </pc:picChg>
      </pc:sldChg>
      <pc:sldChg chg="modNotesTx">
        <pc:chgData name="Straum, Gro Berit" userId="4ffc34ed-d743-495d-a54c-e47eca886ed0" providerId="ADAL" clId="{CE1DF5DA-C351-4AFF-8420-AEC2E4EB357D}" dt="2026-04-13T10:07:52.862" v="2085" actId="20577"/>
        <pc:sldMkLst>
          <pc:docMk/>
          <pc:sldMk cId="1464568526" sldId="703"/>
        </pc:sldMkLst>
      </pc:sldChg>
      <pc:sldChg chg="modSp mod ord">
        <pc:chgData name="Straum, Gro Berit" userId="4ffc34ed-d743-495d-a54c-e47eca886ed0" providerId="ADAL" clId="{CE1DF5DA-C351-4AFF-8420-AEC2E4EB357D}" dt="2026-04-20T07:18:34.222" v="2363"/>
        <pc:sldMkLst>
          <pc:docMk/>
          <pc:sldMk cId="2534923904" sldId="715"/>
        </pc:sldMkLst>
        <pc:spChg chg="mod">
          <ac:chgData name="Straum, Gro Berit" userId="4ffc34ed-d743-495d-a54c-e47eca886ed0" providerId="ADAL" clId="{CE1DF5DA-C351-4AFF-8420-AEC2E4EB357D}" dt="2026-04-13T10:28:39.547" v="2253" actId="1076"/>
          <ac:spMkLst>
            <pc:docMk/>
            <pc:sldMk cId="2534923904" sldId="715"/>
            <ac:spMk id="2" creationId="{5D39860A-1703-4B77-B34B-132E3D880E03}"/>
          </ac:spMkLst>
        </pc:spChg>
        <pc:spChg chg="mod">
          <ac:chgData name="Straum, Gro Berit" userId="4ffc34ed-d743-495d-a54c-e47eca886ed0" providerId="ADAL" clId="{CE1DF5DA-C351-4AFF-8420-AEC2E4EB357D}" dt="2026-04-13T10:28:05.083" v="2249" actId="14100"/>
          <ac:spMkLst>
            <pc:docMk/>
            <pc:sldMk cId="2534923904" sldId="715"/>
            <ac:spMk id="11" creationId="{756EDC33-3D39-E4C3-D49C-4C5611B44986}"/>
          </ac:spMkLst>
        </pc:spChg>
      </pc:sldChg>
      <pc:sldChg chg="delSp modSp mod ord modNotesTx">
        <pc:chgData name="Straum, Gro Berit" userId="4ffc34ed-d743-495d-a54c-e47eca886ed0" providerId="ADAL" clId="{CE1DF5DA-C351-4AFF-8420-AEC2E4EB357D}" dt="2026-04-08T11:36:28.609" v="2084" actId="1076"/>
        <pc:sldMkLst>
          <pc:docMk/>
          <pc:sldMk cId="1699825164" sldId="721"/>
        </pc:sldMkLst>
        <pc:graphicFrameChg chg="mod">
          <ac:chgData name="Straum, Gro Berit" userId="4ffc34ed-d743-495d-a54c-e47eca886ed0" providerId="ADAL" clId="{CE1DF5DA-C351-4AFF-8420-AEC2E4EB357D}" dt="2026-04-08T11:36:28.609" v="2084" actId="1076"/>
          <ac:graphicFrameMkLst>
            <pc:docMk/>
            <pc:sldMk cId="1699825164" sldId="721"/>
            <ac:graphicFrameMk id="8" creationId="{064F81D8-6E61-BE94-080E-FC119FDDA989}"/>
          </ac:graphicFrameMkLst>
        </pc:graphicFrameChg>
      </pc:sldChg>
      <pc:sldChg chg="addSp delSp modSp mod ord">
        <pc:chgData name="Straum, Gro Berit" userId="4ffc34ed-d743-495d-a54c-e47eca886ed0" providerId="ADAL" clId="{CE1DF5DA-C351-4AFF-8420-AEC2E4EB357D}" dt="2026-04-20T07:16:45.492" v="2361"/>
        <pc:sldMkLst>
          <pc:docMk/>
          <pc:sldMk cId="624844386" sldId="755"/>
        </pc:sldMkLst>
        <pc:spChg chg="mod">
          <ac:chgData name="Straum, Gro Berit" userId="4ffc34ed-d743-495d-a54c-e47eca886ed0" providerId="ADAL" clId="{CE1DF5DA-C351-4AFF-8420-AEC2E4EB357D}" dt="2026-04-13T10:38:45.902" v="2327" actId="255"/>
          <ac:spMkLst>
            <pc:docMk/>
            <pc:sldMk cId="624844386" sldId="755"/>
            <ac:spMk id="3" creationId="{636126D3-E585-64BC-246A-66F2125BAA00}"/>
          </ac:spMkLst>
        </pc:spChg>
        <pc:graphicFrameChg chg="add del mod modGraphic">
          <ac:chgData name="Straum, Gro Berit" userId="4ffc34ed-d743-495d-a54c-e47eca886ed0" providerId="ADAL" clId="{CE1DF5DA-C351-4AFF-8420-AEC2E4EB357D}" dt="2026-04-13T10:41:38.330" v="2345"/>
          <ac:graphicFrameMkLst>
            <pc:docMk/>
            <pc:sldMk cId="624844386" sldId="755"/>
            <ac:graphicFrameMk id="34" creationId="{DF6266D9-741A-081B-4552-F05A7E869E76}"/>
          </ac:graphicFrameMkLst>
        </pc:graphicFrameChg>
      </pc:sldChg>
      <pc:sldChg chg="modSp mod ord modClrScheme chgLayout modNotesTx">
        <pc:chgData name="Straum, Gro Berit" userId="4ffc34ed-d743-495d-a54c-e47eca886ed0" providerId="ADAL" clId="{CE1DF5DA-C351-4AFF-8420-AEC2E4EB357D}" dt="2026-04-20T07:41:28.162" v="2661" actId="20577"/>
        <pc:sldMkLst>
          <pc:docMk/>
          <pc:sldMk cId="2683270711" sldId="760"/>
        </pc:sldMkLst>
        <pc:spChg chg="mod">
          <ac:chgData name="Straum, Gro Berit" userId="4ffc34ed-d743-495d-a54c-e47eca886ed0" providerId="ADAL" clId="{CE1DF5DA-C351-4AFF-8420-AEC2E4EB357D}" dt="2026-04-20T07:27:55.240" v="2397" actId="20577"/>
          <ac:spMkLst>
            <pc:docMk/>
            <pc:sldMk cId="2683270711" sldId="760"/>
            <ac:spMk id="2" creationId="{0CC8BD99-EE2E-41DE-2F2F-D18DD9275F94}"/>
          </ac:spMkLst>
        </pc:spChg>
        <pc:spChg chg="mod">
          <ac:chgData name="Straum, Gro Berit" userId="4ffc34ed-d743-495d-a54c-e47eca886ed0" providerId="ADAL" clId="{CE1DF5DA-C351-4AFF-8420-AEC2E4EB357D}" dt="2026-04-13T10:26:38.292" v="2243" actId="20577"/>
          <ac:spMkLst>
            <pc:docMk/>
            <pc:sldMk cId="2683270711" sldId="760"/>
            <ac:spMk id="3" creationId="{1050056B-58B2-5362-5A7C-E60B805E28AE}"/>
          </ac:spMkLst>
        </pc:spChg>
        <pc:picChg chg="mod">
          <ac:chgData name="Straum, Gro Berit" userId="4ffc34ed-d743-495d-a54c-e47eca886ed0" providerId="ADAL" clId="{CE1DF5DA-C351-4AFF-8420-AEC2E4EB357D}" dt="2026-04-13T10:26:55.294" v="2245" actId="14100"/>
          <ac:picMkLst>
            <pc:docMk/>
            <pc:sldMk cId="2683270711" sldId="760"/>
            <ac:picMk id="7" creationId="{802A1B67-DDA1-456D-9118-231EFB0F1053}"/>
          </ac:picMkLst>
        </pc:picChg>
      </pc:sldChg>
      <pc:sldChg chg="modSp mod ord modNotesTx">
        <pc:chgData name="Straum, Gro Berit" userId="4ffc34ed-d743-495d-a54c-e47eca886ed0" providerId="ADAL" clId="{CE1DF5DA-C351-4AFF-8420-AEC2E4EB357D}" dt="2026-04-20T07:29:14.693" v="2399"/>
        <pc:sldMkLst>
          <pc:docMk/>
          <pc:sldMk cId="532199622" sldId="767"/>
        </pc:sldMkLst>
        <pc:spChg chg="mod">
          <ac:chgData name="Straum, Gro Berit" userId="4ffc34ed-d743-495d-a54c-e47eca886ed0" providerId="ADAL" clId="{CE1DF5DA-C351-4AFF-8420-AEC2E4EB357D}" dt="2026-04-13T10:44:42.340" v="2348" actId="255"/>
          <ac:spMkLst>
            <pc:docMk/>
            <pc:sldMk cId="532199622" sldId="767"/>
            <ac:spMk id="2" creationId="{0716BCAB-C1BA-B022-D126-A2E149270E90}"/>
          </ac:spMkLst>
        </pc:spChg>
        <pc:spChg chg="mod">
          <ac:chgData name="Straum, Gro Berit" userId="4ffc34ed-d743-495d-a54c-e47eca886ed0" providerId="ADAL" clId="{CE1DF5DA-C351-4AFF-8420-AEC2E4EB357D}" dt="2026-04-13T10:44:05.950" v="2347" actId="255"/>
          <ac:spMkLst>
            <pc:docMk/>
            <pc:sldMk cId="532199622" sldId="767"/>
            <ac:spMk id="8" creationId="{0A347930-6F07-984F-068B-E05193EDDF05}"/>
          </ac:spMkLst>
        </pc:spChg>
      </pc:sldChg>
      <pc:sldChg chg="modSp mod ord modNotesTx">
        <pc:chgData name="Straum, Gro Berit" userId="4ffc34ed-d743-495d-a54c-e47eca886ed0" providerId="ADAL" clId="{CE1DF5DA-C351-4AFF-8420-AEC2E4EB357D}" dt="2026-04-20T07:38:38.399" v="2620" actId="6549"/>
        <pc:sldMkLst>
          <pc:docMk/>
          <pc:sldMk cId="519008950" sldId="768"/>
        </pc:sldMkLst>
        <pc:spChg chg="mod">
          <ac:chgData name="Straum, Gro Berit" userId="4ffc34ed-d743-495d-a54c-e47eca886ed0" providerId="ADAL" clId="{CE1DF5DA-C351-4AFF-8420-AEC2E4EB357D}" dt="2026-04-20T07:34:31.080" v="2479" actId="1076"/>
          <ac:spMkLst>
            <pc:docMk/>
            <pc:sldMk cId="519008950" sldId="768"/>
            <ac:spMk id="2" creationId="{7C6D327D-E686-4C4B-2E6C-80B9588EA034}"/>
          </ac:spMkLst>
        </pc:spChg>
        <pc:spChg chg="mod">
          <ac:chgData name="Straum, Gro Berit" userId="4ffc34ed-d743-495d-a54c-e47eca886ed0" providerId="ADAL" clId="{CE1DF5DA-C351-4AFF-8420-AEC2E4EB357D}" dt="2026-04-20T07:38:38.399" v="2620" actId="6549"/>
          <ac:spMkLst>
            <pc:docMk/>
            <pc:sldMk cId="519008950" sldId="768"/>
            <ac:spMk id="7" creationId="{B2F0A15C-0743-21E2-10C2-79651272BA38}"/>
          </ac:spMkLst>
        </pc:spChg>
      </pc:sldChg>
      <pc:sldChg chg="addSp delSp modSp add mod setBg delDesignElem">
        <pc:chgData name="Straum, Gro Berit" userId="4ffc34ed-d743-495d-a54c-e47eca886ed0" providerId="ADAL" clId="{CE1DF5DA-C351-4AFF-8420-AEC2E4EB357D}" dt="2026-04-08T11:12:36.914" v="1597" actId="1076"/>
        <pc:sldMkLst>
          <pc:docMk/>
          <pc:sldMk cId="3519053217" sldId="838"/>
        </pc:sldMkLst>
        <pc:spChg chg="mod">
          <ac:chgData name="Straum, Gro Berit" userId="4ffc34ed-d743-495d-a54c-e47eca886ed0" providerId="ADAL" clId="{CE1DF5DA-C351-4AFF-8420-AEC2E4EB357D}" dt="2026-04-08T11:11:40.564" v="1594" actId="1076"/>
          <ac:spMkLst>
            <pc:docMk/>
            <pc:sldMk cId="3519053217" sldId="838"/>
            <ac:spMk id="2" creationId="{38BCC2AF-4CB4-FAE9-C3E6-8F3270FDD59B}"/>
          </ac:spMkLst>
        </pc:spChg>
        <pc:spChg chg="mod">
          <ac:chgData name="Straum, Gro Berit" userId="4ffc34ed-d743-495d-a54c-e47eca886ed0" providerId="ADAL" clId="{CE1DF5DA-C351-4AFF-8420-AEC2E4EB357D}" dt="2026-04-08T11:11:26.956" v="1593" actId="255"/>
          <ac:spMkLst>
            <pc:docMk/>
            <pc:sldMk cId="3519053217" sldId="838"/>
            <ac:spMk id="31" creationId="{3EBEBA54-4C49-DF6C-ECDC-E1D44AD0B532}"/>
          </ac:spMkLst>
        </pc:spChg>
        <pc:picChg chg="add mod">
          <ac:chgData name="Straum, Gro Berit" userId="4ffc34ed-d743-495d-a54c-e47eca886ed0" providerId="ADAL" clId="{CE1DF5DA-C351-4AFF-8420-AEC2E4EB357D}" dt="2026-04-08T11:12:36.914" v="1597" actId="1076"/>
          <ac:picMkLst>
            <pc:docMk/>
            <pc:sldMk cId="3519053217" sldId="838"/>
            <ac:picMk id="3" creationId="{5E195C10-9A00-0E35-A1D3-2AFDEFDB03D4}"/>
          </ac:picMkLst>
        </pc:picChg>
      </pc:sldChg>
    </pc:docChg>
  </pc:docChgLst>
  <pc:docChgLst>
    <pc:chgData name="Straum, Gro Berit" userId="4ffc34ed-d743-495d-a54c-e47eca886ed0" providerId="ADAL" clId="{CDAAC839-188F-41C6-AB94-5407A7ADB547}"/>
    <pc:docChg chg="undo custSel modSld sldOrd">
      <pc:chgData name="Straum, Gro Berit" userId="4ffc34ed-d743-495d-a54c-e47eca886ed0" providerId="ADAL" clId="{CDAAC839-188F-41C6-AB94-5407A7ADB547}" dt="2026-04-19T17:54:36.384" v="1390" actId="20577"/>
      <pc:docMkLst>
        <pc:docMk/>
      </pc:docMkLst>
      <pc:sldChg chg="modSp mod ord">
        <pc:chgData name="Straum, Gro Berit" userId="4ffc34ed-d743-495d-a54c-e47eca886ed0" providerId="ADAL" clId="{CDAAC839-188F-41C6-AB94-5407A7ADB547}" dt="2026-04-19T17:10:53.913" v="1238" actId="6549"/>
        <pc:sldMkLst>
          <pc:docMk/>
          <pc:sldMk cId="2534923904" sldId="715"/>
        </pc:sldMkLst>
        <pc:spChg chg="mod">
          <ac:chgData name="Straum, Gro Berit" userId="4ffc34ed-d743-495d-a54c-e47eca886ed0" providerId="ADAL" clId="{CDAAC839-188F-41C6-AB94-5407A7ADB547}" dt="2026-04-19T17:07:52.009" v="1159" actId="20577"/>
          <ac:spMkLst>
            <pc:docMk/>
            <pc:sldMk cId="2534923904" sldId="715"/>
            <ac:spMk id="2" creationId="{5D39860A-1703-4B77-B34B-132E3D880E03}"/>
          </ac:spMkLst>
        </pc:spChg>
        <pc:spChg chg="mod">
          <ac:chgData name="Straum, Gro Berit" userId="4ffc34ed-d743-495d-a54c-e47eca886ed0" providerId="ADAL" clId="{CDAAC839-188F-41C6-AB94-5407A7ADB547}" dt="2026-04-19T17:10:53.913" v="1238" actId="6549"/>
          <ac:spMkLst>
            <pc:docMk/>
            <pc:sldMk cId="2534923904" sldId="715"/>
            <ac:spMk id="11" creationId="{756EDC33-3D39-E4C3-D49C-4C5611B44986}"/>
          </ac:spMkLst>
        </pc:spChg>
      </pc:sldChg>
      <pc:sldChg chg="modSp mod modNotesTx">
        <pc:chgData name="Straum, Gro Berit" userId="4ffc34ed-d743-495d-a54c-e47eca886ed0" providerId="ADAL" clId="{CDAAC839-188F-41C6-AB94-5407A7ADB547}" dt="2026-04-19T15:39:32.862" v="618" actId="20577"/>
        <pc:sldMkLst>
          <pc:docMk/>
          <pc:sldMk cId="1699825164" sldId="721"/>
        </pc:sldMkLst>
        <pc:graphicFrameChg chg="modGraphic">
          <ac:chgData name="Straum, Gro Berit" userId="4ffc34ed-d743-495d-a54c-e47eca886ed0" providerId="ADAL" clId="{CDAAC839-188F-41C6-AB94-5407A7ADB547}" dt="2026-04-19T15:32:46.923" v="296" actId="20577"/>
          <ac:graphicFrameMkLst>
            <pc:docMk/>
            <pc:sldMk cId="1699825164" sldId="721"/>
            <ac:graphicFrameMk id="8" creationId="{064F81D8-6E61-BE94-080E-FC119FDDA989}"/>
          </ac:graphicFrameMkLst>
        </pc:graphicFrameChg>
        <pc:graphicFrameChg chg="mod modGraphic">
          <ac:chgData name="Straum, Gro Berit" userId="4ffc34ed-d743-495d-a54c-e47eca886ed0" providerId="ADAL" clId="{CDAAC839-188F-41C6-AB94-5407A7ADB547}" dt="2026-04-19T15:38:05.475" v="457"/>
          <ac:graphicFrameMkLst>
            <pc:docMk/>
            <pc:sldMk cId="1699825164" sldId="721"/>
            <ac:graphicFrameMk id="34" creationId="{0248F1F7-CA45-224C-E5F9-D7B497CF6A27}"/>
          </ac:graphicFrameMkLst>
        </pc:graphicFrameChg>
      </pc:sldChg>
      <pc:sldChg chg="modSp mod ord">
        <pc:chgData name="Straum, Gro Berit" userId="4ffc34ed-d743-495d-a54c-e47eca886ed0" providerId="ADAL" clId="{CDAAC839-188F-41C6-AB94-5407A7ADB547}" dt="2026-04-19T16:45:03.379" v="698"/>
        <pc:sldMkLst>
          <pc:docMk/>
          <pc:sldMk cId="624844386" sldId="755"/>
        </pc:sldMkLst>
        <pc:graphicFrameChg chg="mod modGraphic">
          <ac:chgData name="Straum, Gro Berit" userId="4ffc34ed-d743-495d-a54c-e47eca886ed0" providerId="ADAL" clId="{CDAAC839-188F-41C6-AB94-5407A7ADB547}" dt="2026-04-19T16:40:26.991" v="669" actId="20577"/>
          <ac:graphicFrameMkLst>
            <pc:docMk/>
            <pc:sldMk cId="624844386" sldId="755"/>
            <ac:graphicFrameMk id="34" creationId="{DF6266D9-741A-081B-4552-F05A7E869E76}"/>
          </ac:graphicFrameMkLst>
        </pc:graphicFrameChg>
      </pc:sldChg>
      <pc:sldChg chg="modSp mod ord">
        <pc:chgData name="Straum, Gro Berit" userId="4ffc34ed-d743-495d-a54c-e47eca886ed0" providerId="ADAL" clId="{CDAAC839-188F-41C6-AB94-5407A7ADB547}" dt="2026-04-19T17:54:36.384" v="1390" actId="20577"/>
        <pc:sldMkLst>
          <pc:docMk/>
          <pc:sldMk cId="2683270711" sldId="760"/>
        </pc:sldMkLst>
        <pc:spChg chg="mod">
          <ac:chgData name="Straum, Gro Berit" userId="4ffc34ed-d743-495d-a54c-e47eca886ed0" providerId="ADAL" clId="{CDAAC839-188F-41C6-AB94-5407A7ADB547}" dt="2026-04-19T16:55:09.185" v="1033" actId="20577"/>
          <ac:spMkLst>
            <pc:docMk/>
            <pc:sldMk cId="2683270711" sldId="760"/>
            <ac:spMk id="2" creationId="{0CC8BD99-EE2E-41DE-2F2F-D18DD9275F94}"/>
          </ac:spMkLst>
        </pc:spChg>
        <pc:spChg chg="mod">
          <ac:chgData name="Straum, Gro Berit" userId="4ffc34ed-d743-495d-a54c-e47eca886ed0" providerId="ADAL" clId="{CDAAC839-188F-41C6-AB94-5407A7ADB547}" dt="2026-04-19T17:54:36.384" v="1390" actId="20577"/>
          <ac:spMkLst>
            <pc:docMk/>
            <pc:sldMk cId="2683270711" sldId="760"/>
            <ac:spMk id="3" creationId="{1050056B-58B2-5362-5A7C-E60B805E28AE}"/>
          </ac:spMkLst>
        </pc:spChg>
      </pc:sldChg>
      <pc:sldChg chg="modNotesTx">
        <pc:chgData name="Straum, Gro Berit" userId="4ffc34ed-d743-495d-a54c-e47eca886ed0" providerId="ADAL" clId="{CDAAC839-188F-41C6-AB94-5407A7ADB547}" dt="2026-04-19T17:36:04.552" v="1375" actId="20577"/>
        <pc:sldMkLst>
          <pc:docMk/>
          <pc:sldMk cId="532199622" sldId="767"/>
        </pc:sldMkLst>
      </pc:sldChg>
      <pc:sldChg chg="modSp mod">
        <pc:chgData name="Straum, Gro Berit" userId="4ffc34ed-d743-495d-a54c-e47eca886ed0" providerId="ADAL" clId="{CDAAC839-188F-41C6-AB94-5407A7ADB547}" dt="2026-04-19T17:38:07.129" v="1382" actId="20577"/>
        <pc:sldMkLst>
          <pc:docMk/>
          <pc:sldMk cId="519008950" sldId="768"/>
        </pc:sldMkLst>
        <pc:spChg chg="mod">
          <ac:chgData name="Straum, Gro Berit" userId="4ffc34ed-d743-495d-a54c-e47eca886ed0" providerId="ADAL" clId="{CDAAC839-188F-41C6-AB94-5407A7ADB547}" dt="2026-04-19T16:23:32.818" v="629" actId="20577"/>
          <ac:spMkLst>
            <pc:docMk/>
            <pc:sldMk cId="519008950" sldId="768"/>
            <ac:spMk id="2" creationId="{7C6D327D-E686-4C4B-2E6C-80B9588EA034}"/>
          </ac:spMkLst>
        </pc:spChg>
        <pc:spChg chg="mod">
          <ac:chgData name="Straum, Gro Berit" userId="4ffc34ed-d743-495d-a54c-e47eca886ed0" providerId="ADAL" clId="{CDAAC839-188F-41C6-AB94-5407A7ADB547}" dt="2026-04-19T17:38:07.129" v="1382" actId="20577"/>
          <ac:spMkLst>
            <pc:docMk/>
            <pc:sldMk cId="519008950" sldId="768"/>
            <ac:spMk id="7" creationId="{B2F0A15C-0743-21E2-10C2-79651272BA38}"/>
          </ac:spMkLst>
        </pc:spChg>
      </pc:sldChg>
    </pc:docChg>
  </pc:docChgLst>
  <pc:docChgLst>
    <pc:chgData name="Benum, Ellen" userId="50470d6d-aab6-4eb9-bc1e-68181a9576b6" providerId="ADAL" clId="{FD6A7606-A392-431D-B4DE-0F8FE270BAFF}"/>
    <pc:docChg chg="custSel modSld">
      <pc:chgData name="Benum, Ellen" userId="50470d6d-aab6-4eb9-bc1e-68181a9576b6" providerId="ADAL" clId="{FD6A7606-A392-431D-B4DE-0F8FE270BAFF}" dt="2026-04-13T12:37:35.128" v="12" actId="20577"/>
      <pc:docMkLst>
        <pc:docMk/>
      </pc:docMkLst>
      <pc:sldChg chg="modSp mod">
        <pc:chgData name="Benum, Ellen" userId="50470d6d-aab6-4eb9-bc1e-68181a9576b6" providerId="ADAL" clId="{FD6A7606-A392-431D-B4DE-0F8FE270BAFF}" dt="2026-04-13T12:37:35.128" v="12" actId="20577"/>
        <pc:sldMkLst>
          <pc:docMk/>
          <pc:sldMk cId="624844386" sldId="755"/>
        </pc:sldMkLst>
        <pc:graphicFrameChg chg="mod modGraphic">
          <ac:chgData name="Benum, Ellen" userId="50470d6d-aab6-4eb9-bc1e-68181a9576b6" providerId="ADAL" clId="{FD6A7606-A392-431D-B4DE-0F8FE270BAFF}" dt="2026-04-13T12:37:35.128" v="12" actId="20577"/>
          <ac:graphicFrameMkLst>
            <pc:docMk/>
            <pc:sldMk cId="624844386" sldId="755"/>
            <ac:graphicFrameMk id="34" creationId="{DF6266D9-741A-081B-4552-F05A7E869E76}"/>
          </ac:graphicFrameMkLst>
        </pc:graphicFrameChg>
      </pc:sldChg>
      <pc:sldChg chg="modSp mod">
        <pc:chgData name="Benum, Ellen" userId="50470d6d-aab6-4eb9-bc1e-68181a9576b6" providerId="ADAL" clId="{FD6A7606-A392-431D-B4DE-0F8FE270BAFF}" dt="2026-04-13T12:33:32.766" v="1" actId="20577"/>
        <pc:sldMkLst>
          <pc:docMk/>
          <pc:sldMk cId="2683270711" sldId="760"/>
        </pc:sldMkLst>
        <pc:spChg chg="mod">
          <ac:chgData name="Benum, Ellen" userId="50470d6d-aab6-4eb9-bc1e-68181a9576b6" providerId="ADAL" clId="{FD6A7606-A392-431D-B4DE-0F8FE270BAFF}" dt="2026-04-13T12:33:32.766" v="1" actId="20577"/>
          <ac:spMkLst>
            <pc:docMk/>
            <pc:sldMk cId="2683270711" sldId="760"/>
            <ac:spMk id="3" creationId="{1050056B-58B2-5362-5A7C-E60B805E28A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368A3-AB44-44AF-996B-D71BE04B5F4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46A32B23-898A-433A-92A9-50480AD364D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 noProof="0"/>
            <a:t>4 – </a:t>
          </a:r>
          <a:r>
            <a:rPr lang="nb-NO" noProof="0" err="1"/>
            <a:t>årig</a:t>
          </a:r>
          <a:r>
            <a:rPr lang="nb-NO" noProof="0"/>
            <a:t> prosjekt - årlig vurdering om fortsettelse</a:t>
          </a:r>
        </a:p>
      </dgm:t>
    </dgm:pt>
    <dgm:pt modelId="{5A5DC8D2-3C33-4EBC-A163-2BBC103FC025}" type="parTrans" cxnId="{336F6247-B73C-4043-A289-42D2F087934C}">
      <dgm:prSet/>
      <dgm:spPr/>
      <dgm:t>
        <a:bodyPr/>
        <a:lstStyle/>
        <a:p>
          <a:pPr algn="l"/>
          <a:endParaRPr lang="nb-NO" noProof="0"/>
        </a:p>
      </dgm:t>
    </dgm:pt>
    <dgm:pt modelId="{E6622763-5C60-4680-8E1E-C146BFEB9C27}" type="sibTrans" cxnId="{336F6247-B73C-4043-A289-42D2F087934C}">
      <dgm:prSet/>
      <dgm:spPr/>
      <dgm:t>
        <a:bodyPr/>
        <a:lstStyle/>
        <a:p>
          <a:pPr algn="l"/>
          <a:endParaRPr lang="nb-NO" noProof="0"/>
        </a:p>
      </dgm:t>
    </dgm:pt>
    <dgm:pt modelId="{C59F6E04-2AB0-42A9-94DB-D40D4EFBF4C9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nb-NO" sz="1500" noProof="0"/>
            <a:t>0. Prosjektår 2023 	</a:t>
          </a:r>
          <a:r>
            <a:rPr lang="nb-NO" sz="1200" noProof="0"/>
            <a:t>(Oppstart f.o.m. november)</a:t>
          </a:r>
        </a:p>
      </dgm:t>
    </dgm:pt>
    <dgm:pt modelId="{B10165B1-BFED-42A8-824E-55F807B1000C}" type="parTrans" cxnId="{F795BB16-A752-4E4C-9B7E-4BC9EE4231B9}">
      <dgm:prSet/>
      <dgm:spPr/>
      <dgm:t>
        <a:bodyPr/>
        <a:lstStyle/>
        <a:p>
          <a:pPr algn="l"/>
          <a:endParaRPr lang="nb-NO" noProof="0"/>
        </a:p>
      </dgm:t>
    </dgm:pt>
    <dgm:pt modelId="{D3FF12E2-2287-4B62-B764-FE5327878C8C}" type="sibTrans" cxnId="{F795BB16-A752-4E4C-9B7E-4BC9EE4231B9}">
      <dgm:prSet/>
      <dgm:spPr/>
      <dgm:t>
        <a:bodyPr/>
        <a:lstStyle/>
        <a:p>
          <a:pPr algn="l"/>
          <a:endParaRPr lang="nb-NO" noProof="0"/>
        </a:p>
      </dgm:t>
    </dgm:pt>
    <dgm:pt modelId="{6DA061BD-3A99-47C3-89D7-B54269BD0920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nb-NO" sz="1500" b="0" noProof="0"/>
            <a:t>1. Prosjektår 2024 	</a:t>
          </a:r>
          <a:r>
            <a:rPr lang="nb-NO" sz="1200" b="0" noProof="0"/>
            <a:t>(Inkludert pasienter fra mars måned)</a:t>
          </a:r>
        </a:p>
      </dgm:t>
    </dgm:pt>
    <dgm:pt modelId="{D453A4A4-F144-45E4-A259-0125E471559C}" type="parTrans" cxnId="{D0E24D7A-6843-4734-8362-F0708665DF77}">
      <dgm:prSet/>
      <dgm:spPr/>
      <dgm:t>
        <a:bodyPr/>
        <a:lstStyle/>
        <a:p>
          <a:pPr algn="l"/>
          <a:endParaRPr lang="nb-NO" noProof="0"/>
        </a:p>
      </dgm:t>
    </dgm:pt>
    <dgm:pt modelId="{F8C7A53A-155B-4599-9252-201436809C73}" type="sibTrans" cxnId="{D0E24D7A-6843-4734-8362-F0708665DF77}">
      <dgm:prSet/>
      <dgm:spPr/>
      <dgm:t>
        <a:bodyPr/>
        <a:lstStyle/>
        <a:p>
          <a:pPr algn="l"/>
          <a:endParaRPr lang="nb-NO" noProof="0"/>
        </a:p>
      </dgm:t>
    </dgm:pt>
    <dgm:pt modelId="{9C3B52F0-3A4E-4325-8B6B-8B53B63FEE30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nb-NO" sz="1500" b="0" noProof="0"/>
            <a:t>2. Prosjektår 2025     	</a:t>
          </a:r>
          <a:r>
            <a:rPr lang="nb-NO" sz="1200" b="0" noProof="0"/>
            <a:t>(18 pasienter i teamet pr. desember)</a:t>
          </a:r>
        </a:p>
        <a:p>
          <a:pPr algn="l">
            <a:lnSpc>
              <a:spcPct val="100000"/>
            </a:lnSpc>
          </a:pPr>
          <a:r>
            <a:rPr lang="nb-NO" sz="1800" b="1" noProof="0"/>
            <a:t>3. Prosjektår 2026     </a:t>
          </a:r>
          <a:endParaRPr lang="nb-NO" sz="1200" b="1" noProof="0"/>
        </a:p>
      </dgm:t>
    </dgm:pt>
    <dgm:pt modelId="{0A4C5854-D1E3-4F25-AB0D-DF751F3858B4}" type="parTrans" cxnId="{25EAC863-6A84-4DC5-AA82-3C3592D6F8A4}">
      <dgm:prSet/>
      <dgm:spPr/>
      <dgm:t>
        <a:bodyPr/>
        <a:lstStyle/>
        <a:p>
          <a:pPr algn="l"/>
          <a:endParaRPr lang="nb-NO" noProof="0"/>
        </a:p>
      </dgm:t>
    </dgm:pt>
    <dgm:pt modelId="{E7719249-6B85-4C0E-A9A1-122BD351E456}" type="sibTrans" cxnId="{25EAC863-6A84-4DC5-AA82-3C3592D6F8A4}">
      <dgm:prSet/>
      <dgm:spPr/>
      <dgm:t>
        <a:bodyPr/>
        <a:lstStyle/>
        <a:p>
          <a:pPr algn="l"/>
          <a:endParaRPr lang="nb-NO" noProof="0"/>
        </a:p>
      </dgm:t>
    </dgm:pt>
    <dgm:pt modelId="{8DB6F127-C4ED-496A-9E40-045968C152A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 sz="2400" noProof="0"/>
            <a:t>Prosjektfasen</a:t>
          </a:r>
        </a:p>
      </dgm:t>
    </dgm:pt>
    <dgm:pt modelId="{93F77E22-2560-429E-BA7E-F8444054B7D2}" type="parTrans" cxnId="{7DB60378-5CC1-417E-A982-29C232ABF598}">
      <dgm:prSet/>
      <dgm:spPr/>
      <dgm:t>
        <a:bodyPr/>
        <a:lstStyle/>
        <a:p>
          <a:pPr algn="l"/>
          <a:endParaRPr lang="nb-NO" noProof="0"/>
        </a:p>
      </dgm:t>
    </dgm:pt>
    <dgm:pt modelId="{C4C97754-E5EA-4987-95AB-0396FB16E194}" type="sibTrans" cxnId="{7DB60378-5CC1-417E-A982-29C232ABF598}">
      <dgm:prSet/>
      <dgm:spPr/>
      <dgm:t>
        <a:bodyPr/>
        <a:lstStyle/>
        <a:p>
          <a:pPr algn="l"/>
          <a:endParaRPr lang="nb-NO" noProof="0"/>
        </a:p>
      </dgm:t>
    </dgm:pt>
    <dgm:pt modelId="{E5AA753A-A9DD-4338-A2B5-D36DA72B5E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 b="1" noProof="0"/>
            <a:t>            </a:t>
          </a:r>
          <a:r>
            <a:rPr lang="nb-NO" sz="2000" b="1" noProof="0"/>
            <a:t>Prøve ut en digital modell </a:t>
          </a:r>
        </a:p>
        <a:p>
          <a:pPr>
            <a:lnSpc>
              <a:spcPct val="100000"/>
            </a:lnSpc>
          </a:pPr>
          <a:r>
            <a:rPr lang="nb-NO" sz="2000" b="1" noProof="0"/>
            <a:t>          Fase for å tilpasse – teste ut …</a:t>
          </a:r>
        </a:p>
        <a:p>
          <a:pPr>
            <a:lnSpc>
              <a:spcPct val="100000"/>
            </a:lnSpc>
          </a:pPr>
          <a:r>
            <a:rPr lang="nb-NO" sz="1800" b="1" noProof="0"/>
            <a:t>           Det tar ca. 3 år å utvikle et nytt team</a:t>
          </a:r>
        </a:p>
      </dgm:t>
    </dgm:pt>
    <dgm:pt modelId="{A24FF89F-24AE-4EAC-967D-FFF4E1D3A34D}" type="parTrans" cxnId="{672A8B18-2053-4CDC-AE59-5D20D99E5171}">
      <dgm:prSet/>
      <dgm:spPr/>
      <dgm:t>
        <a:bodyPr/>
        <a:lstStyle/>
        <a:p>
          <a:pPr algn="l"/>
          <a:endParaRPr lang="nb-NO" noProof="0"/>
        </a:p>
      </dgm:t>
    </dgm:pt>
    <dgm:pt modelId="{A19C5330-52B2-4FD4-8C8A-231EA8218C41}" type="sibTrans" cxnId="{672A8B18-2053-4CDC-AE59-5D20D99E5171}">
      <dgm:prSet/>
      <dgm:spPr/>
      <dgm:t>
        <a:bodyPr/>
        <a:lstStyle/>
        <a:p>
          <a:pPr algn="l"/>
          <a:endParaRPr lang="nb-NO" noProof="0"/>
        </a:p>
      </dgm:t>
    </dgm:pt>
    <dgm:pt modelId="{A8D7EBF0-DC9C-4A79-9B55-067E266372A0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nb-NO" sz="1500" noProof="0"/>
            <a:t>4. Prosjektår 2027	</a:t>
          </a:r>
          <a:r>
            <a:rPr lang="nb-NO" sz="1200" noProof="0"/>
            <a:t>(Forprosjekt estimert 28-37 pasienter)</a:t>
          </a:r>
        </a:p>
        <a:p>
          <a:pPr algn="l">
            <a:lnSpc>
              <a:spcPct val="100000"/>
            </a:lnSpc>
          </a:pPr>
          <a:r>
            <a:rPr lang="nb-NO" sz="1500" noProof="0"/>
            <a:t>Gå i drift fra 2028</a:t>
          </a:r>
        </a:p>
        <a:p>
          <a:pPr algn="l">
            <a:lnSpc>
              <a:spcPct val="100000"/>
            </a:lnSpc>
          </a:pPr>
          <a:endParaRPr lang="nb-NO" sz="1500" noProof="0"/>
        </a:p>
      </dgm:t>
    </dgm:pt>
    <dgm:pt modelId="{D3ADDD2A-390B-47D0-875E-E6EF911B18C8}" type="sibTrans" cxnId="{7DDEBE53-3061-446E-8564-C052FC832473}">
      <dgm:prSet/>
      <dgm:spPr/>
      <dgm:t>
        <a:bodyPr/>
        <a:lstStyle/>
        <a:p>
          <a:pPr algn="l"/>
          <a:endParaRPr lang="nb-NO" noProof="0"/>
        </a:p>
      </dgm:t>
    </dgm:pt>
    <dgm:pt modelId="{4A12CA0E-3D01-4EDE-82BC-A2513E0940FD}" type="parTrans" cxnId="{7DDEBE53-3061-446E-8564-C052FC832473}">
      <dgm:prSet/>
      <dgm:spPr/>
      <dgm:t>
        <a:bodyPr/>
        <a:lstStyle/>
        <a:p>
          <a:pPr algn="l"/>
          <a:endParaRPr lang="nb-NO" noProof="0"/>
        </a:p>
      </dgm:t>
    </dgm:pt>
    <dgm:pt modelId="{B7736321-EB5C-42BF-B739-D3752B676E19}" type="pres">
      <dgm:prSet presAssocID="{A9B368A3-AB44-44AF-996B-D71BE04B5F48}" presName="root" presStyleCnt="0">
        <dgm:presLayoutVars>
          <dgm:dir/>
          <dgm:resizeHandles val="exact"/>
        </dgm:presLayoutVars>
      </dgm:prSet>
      <dgm:spPr/>
    </dgm:pt>
    <dgm:pt modelId="{6AED92F7-F629-4F3B-99DA-B026490C7F62}" type="pres">
      <dgm:prSet presAssocID="{8DB6F127-C4ED-496A-9E40-045968C152AA}" presName="compNode" presStyleCnt="0"/>
      <dgm:spPr/>
    </dgm:pt>
    <dgm:pt modelId="{C223D45A-70E3-4153-ADA4-648F33B5D0CD}" type="pres">
      <dgm:prSet presAssocID="{8DB6F127-C4ED-496A-9E40-045968C152AA}" presName="iconRect" presStyleLbl="node1" presStyleIdx="0" presStyleCnt="2" custLinFactX="18864" custLinFactNeighborX="100000" custLinFactNeighborY="1237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Årsak og virkning kontur"/>
        </a:ext>
      </dgm:extLst>
    </dgm:pt>
    <dgm:pt modelId="{A04F1E0B-8950-498C-9595-D97FE31C8B97}" type="pres">
      <dgm:prSet presAssocID="{8DB6F127-C4ED-496A-9E40-045968C152AA}" presName="iconSpace" presStyleCnt="0"/>
      <dgm:spPr/>
    </dgm:pt>
    <dgm:pt modelId="{470BA0B6-DD6B-4CCA-B9B4-77F35C597620}" type="pres">
      <dgm:prSet presAssocID="{8DB6F127-C4ED-496A-9E40-045968C152AA}" presName="parTx" presStyleLbl="revTx" presStyleIdx="0" presStyleCnt="4" custLinFactNeighborX="8211" custLinFactNeighborY="-23717">
        <dgm:presLayoutVars>
          <dgm:chMax val="0"/>
          <dgm:chPref val="0"/>
        </dgm:presLayoutVars>
      </dgm:prSet>
      <dgm:spPr/>
    </dgm:pt>
    <dgm:pt modelId="{4180329F-03AE-4639-80E5-A3A41CB61858}" type="pres">
      <dgm:prSet presAssocID="{8DB6F127-C4ED-496A-9E40-045968C152AA}" presName="txSpace" presStyleCnt="0"/>
      <dgm:spPr/>
    </dgm:pt>
    <dgm:pt modelId="{6C8AC9A9-31F8-4F96-A8B0-3FB3F1609ACB}" type="pres">
      <dgm:prSet presAssocID="{8DB6F127-C4ED-496A-9E40-045968C152AA}" presName="desTx" presStyleLbl="revTx" presStyleIdx="1" presStyleCnt="4" custLinFactNeighborX="655" custLinFactNeighborY="-30454">
        <dgm:presLayoutVars/>
      </dgm:prSet>
      <dgm:spPr/>
    </dgm:pt>
    <dgm:pt modelId="{5AA73C34-DF01-48B2-96AD-14C273ED21EE}" type="pres">
      <dgm:prSet presAssocID="{C4C97754-E5EA-4987-95AB-0396FB16E194}" presName="sibTrans" presStyleCnt="0"/>
      <dgm:spPr/>
    </dgm:pt>
    <dgm:pt modelId="{332FE00C-5C1E-45B9-A760-07B164D474A9}" type="pres">
      <dgm:prSet presAssocID="{46A32B23-898A-433A-92A9-50480AD364D0}" presName="compNode" presStyleCnt="0"/>
      <dgm:spPr/>
    </dgm:pt>
    <dgm:pt modelId="{5411F59E-58A3-4657-81CB-F1629569D86A}" type="pres">
      <dgm:prSet presAssocID="{46A32B23-898A-433A-92A9-50480AD364D0}" presName="iconRect" presStyleLbl="node1" presStyleIdx="1" presStyleCnt="2" custLinFactX="17722" custLinFactNeighborX="100000" custLinFactNeighborY="1184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øte"/>
        </a:ext>
      </dgm:extLst>
    </dgm:pt>
    <dgm:pt modelId="{D9792817-8BEB-4F06-A22A-B883DE3B6A58}" type="pres">
      <dgm:prSet presAssocID="{46A32B23-898A-433A-92A9-50480AD364D0}" presName="iconSpace" presStyleCnt="0"/>
      <dgm:spPr/>
    </dgm:pt>
    <dgm:pt modelId="{7B4A581A-2C87-4E10-A500-73676555C480}" type="pres">
      <dgm:prSet presAssocID="{46A32B23-898A-433A-92A9-50480AD364D0}" presName="parTx" presStyleLbl="revTx" presStyleIdx="2" presStyleCnt="4" custScaleX="140019" custLinFactNeighborX="45077" custLinFactNeighborY="26825">
        <dgm:presLayoutVars>
          <dgm:chMax val="0"/>
          <dgm:chPref val="0"/>
        </dgm:presLayoutVars>
      </dgm:prSet>
      <dgm:spPr/>
    </dgm:pt>
    <dgm:pt modelId="{B4E70183-8D10-40E3-AB1B-F871D46D09D4}" type="pres">
      <dgm:prSet presAssocID="{46A32B23-898A-433A-92A9-50480AD364D0}" presName="txSpace" presStyleCnt="0"/>
      <dgm:spPr/>
    </dgm:pt>
    <dgm:pt modelId="{AD581AA1-89A1-43DB-AC5D-4B5C834BC082}" type="pres">
      <dgm:prSet presAssocID="{46A32B23-898A-433A-92A9-50480AD364D0}" presName="desTx" presStyleLbl="revTx" presStyleIdx="3" presStyleCnt="4" custScaleX="115325" custScaleY="169605" custLinFactNeighborX="-1289" custLinFactNeighborY="23220">
        <dgm:presLayoutVars/>
      </dgm:prSet>
      <dgm:spPr/>
    </dgm:pt>
  </dgm:ptLst>
  <dgm:cxnLst>
    <dgm:cxn modelId="{F795BB16-A752-4E4C-9B7E-4BC9EE4231B9}" srcId="{46A32B23-898A-433A-92A9-50480AD364D0}" destId="{C59F6E04-2AB0-42A9-94DB-D40D4EFBF4C9}" srcOrd="0" destOrd="0" parTransId="{B10165B1-BFED-42A8-824E-55F807B1000C}" sibTransId="{D3FF12E2-2287-4B62-B764-FE5327878C8C}"/>
    <dgm:cxn modelId="{672A8B18-2053-4CDC-AE59-5D20D99E5171}" srcId="{8DB6F127-C4ED-496A-9E40-045968C152AA}" destId="{E5AA753A-A9DD-4338-A2B5-D36DA72B5E87}" srcOrd="0" destOrd="0" parTransId="{A24FF89F-24AE-4EAC-967D-FFF4E1D3A34D}" sibTransId="{A19C5330-52B2-4FD4-8C8A-231EA8218C41}"/>
    <dgm:cxn modelId="{55C11025-5B5F-4C16-9819-D4DE4982C011}" type="presOf" srcId="{A9B368A3-AB44-44AF-996B-D71BE04B5F48}" destId="{B7736321-EB5C-42BF-B739-D3752B676E19}" srcOrd="0" destOrd="0" presId="urn:microsoft.com/office/officeart/2018/5/layout/CenteredIconLabelDescriptionList"/>
    <dgm:cxn modelId="{3435C643-584A-4FBD-8164-22684F61E4B4}" type="presOf" srcId="{9C3B52F0-3A4E-4325-8B6B-8B53B63FEE30}" destId="{AD581AA1-89A1-43DB-AC5D-4B5C834BC082}" srcOrd="0" destOrd="2" presId="urn:microsoft.com/office/officeart/2018/5/layout/CenteredIconLabelDescriptionList"/>
    <dgm:cxn modelId="{25EAC863-6A84-4DC5-AA82-3C3592D6F8A4}" srcId="{46A32B23-898A-433A-92A9-50480AD364D0}" destId="{9C3B52F0-3A4E-4325-8B6B-8B53B63FEE30}" srcOrd="2" destOrd="0" parTransId="{0A4C5854-D1E3-4F25-AB0D-DF751F3858B4}" sibTransId="{E7719249-6B85-4C0E-A9A1-122BD351E456}"/>
    <dgm:cxn modelId="{336F6247-B73C-4043-A289-42D2F087934C}" srcId="{A9B368A3-AB44-44AF-996B-D71BE04B5F48}" destId="{46A32B23-898A-433A-92A9-50480AD364D0}" srcOrd="1" destOrd="0" parTransId="{5A5DC8D2-3C33-4EBC-A163-2BBC103FC025}" sibTransId="{E6622763-5C60-4680-8E1E-C146BFEB9C27}"/>
    <dgm:cxn modelId="{77DA9369-E040-437D-8B0D-4BDE6FA29B07}" type="presOf" srcId="{8DB6F127-C4ED-496A-9E40-045968C152AA}" destId="{470BA0B6-DD6B-4CCA-B9B4-77F35C597620}" srcOrd="0" destOrd="0" presId="urn:microsoft.com/office/officeart/2018/5/layout/CenteredIconLabelDescriptionList"/>
    <dgm:cxn modelId="{0E6EDA6C-5CFE-43DD-8FBB-55648C30A161}" type="presOf" srcId="{6DA061BD-3A99-47C3-89D7-B54269BD0920}" destId="{AD581AA1-89A1-43DB-AC5D-4B5C834BC082}" srcOrd="0" destOrd="1" presId="urn:microsoft.com/office/officeart/2018/5/layout/CenteredIconLabelDescriptionList"/>
    <dgm:cxn modelId="{2F051A72-2EA7-4DE8-98DE-8B2281F5C674}" type="presOf" srcId="{E5AA753A-A9DD-4338-A2B5-D36DA72B5E87}" destId="{6C8AC9A9-31F8-4F96-A8B0-3FB3F1609ACB}" srcOrd="0" destOrd="0" presId="urn:microsoft.com/office/officeart/2018/5/layout/CenteredIconLabelDescriptionList"/>
    <dgm:cxn modelId="{7DDEBE53-3061-446E-8564-C052FC832473}" srcId="{46A32B23-898A-433A-92A9-50480AD364D0}" destId="{A8D7EBF0-DC9C-4A79-9B55-067E266372A0}" srcOrd="3" destOrd="0" parTransId="{4A12CA0E-3D01-4EDE-82BC-A2513E0940FD}" sibTransId="{D3ADDD2A-390B-47D0-875E-E6EF911B18C8}"/>
    <dgm:cxn modelId="{7DB60378-5CC1-417E-A982-29C232ABF598}" srcId="{A9B368A3-AB44-44AF-996B-D71BE04B5F48}" destId="{8DB6F127-C4ED-496A-9E40-045968C152AA}" srcOrd="0" destOrd="0" parTransId="{93F77E22-2560-429E-BA7E-F8444054B7D2}" sibTransId="{C4C97754-E5EA-4987-95AB-0396FB16E194}"/>
    <dgm:cxn modelId="{D0E24D7A-6843-4734-8362-F0708665DF77}" srcId="{46A32B23-898A-433A-92A9-50480AD364D0}" destId="{6DA061BD-3A99-47C3-89D7-B54269BD0920}" srcOrd="1" destOrd="0" parTransId="{D453A4A4-F144-45E4-A259-0125E471559C}" sibTransId="{F8C7A53A-155B-4599-9252-201436809C73}"/>
    <dgm:cxn modelId="{7D5B19A9-6B83-474F-ABA3-32C8E0A73BD4}" type="presOf" srcId="{C59F6E04-2AB0-42A9-94DB-D40D4EFBF4C9}" destId="{AD581AA1-89A1-43DB-AC5D-4B5C834BC082}" srcOrd="0" destOrd="0" presId="urn:microsoft.com/office/officeart/2018/5/layout/CenteredIconLabelDescriptionList"/>
    <dgm:cxn modelId="{79A81DF3-691E-4081-B9E8-CDB2FF89559A}" type="presOf" srcId="{46A32B23-898A-433A-92A9-50480AD364D0}" destId="{7B4A581A-2C87-4E10-A500-73676555C480}" srcOrd="0" destOrd="0" presId="urn:microsoft.com/office/officeart/2018/5/layout/CenteredIconLabelDescriptionList"/>
    <dgm:cxn modelId="{3F61FFF4-B327-4578-BD86-16F4C58CC006}" type="presOf" srcId="{A8D7EBF0-DC9C-4A79-9B55-067E266372A0}" destId="{AD581AA1-89A1-43DB-AC5D-4B5C834BC082}" srcOrd="0" destOrd="3" presId="urn:microsoft.com/office/officeart/2018/5/layout/CenteredIconLabelDescriptionList"/>
    <dgm:cxn modelId="{9B0F7144-BB82-41A1-9FE5-514B0BC357F9}" type="presParOf" srcId="{B7736321-EB5C-42BF-B739-D3752B676E19}" destId="{6AED92F7-F629-4F3B-99DA-B026490C7F62}" srcOrd="0" destOrd="0" presId="urn:microsoft.com/office/officeart/2018/5/layout/CenteredIconLabelDescriptionList"/>
    <dgm:cxn modelId="{D5CCD0CD-F0D1-4E50-83C2-032FF365FC0D}" type="presParOf" srcId="{6AED92F7-F629-4F3B-99DA-B026490C7F62}" destId="{C223D45A-70E3-4153-ADA4-648F33B5D0CD}" srcOrd="0" destOrd="0" presId="urn:microsoft.com/office/officeart/2018/5/layout/CenteredIconLabelDescriptionList"/>
    <dgm:cxn modelId="{F0DD4125-75EC-40C3-BD2B-167C9F4EC75F}" type="presParOf" srcId="{6AED92F7-F629-4F3B-99DA-B026490C7F62}" destId="{A04F1E0B-8950-498C-9595-D97FE31C8B97}" srcOrd="1" destOrd="0" presId="urn:microsoft.com/office/officeart/2018/5/layout/CenteredIconLabelDescriptionList"/>
    <dgm:cxn modelId="{36985B45-5F11-47D8-B719-FBA37559564B}" type="presParOf" srcId="{6AED92F7-F629-4F3B-99DA-B026490C7F62}" destId="{470BA0B6-DD6B-4CCA-B9B4-77F35C597620}" srcOrd="2" destOrd="0" presId="urn:microsoft.com/office/officeart/2018/5/layout/CenteredIconLabelDescriptionList"/>
    <dgm:cxn modelId="{CE3E1F58-5862-4A5B-9CEB-31538F3A298A}" type="presParOf" srcId="{6AED92F7-F629-4F3B-99DA-B026490C7F62}" destId="{4180329F-03AE-4639-80E5-A3A41CB61858}" srcOrd="3" destOrd="0" presId="urn:microsoft.com/office/officeart/2018/5/layout/CenteredIconLabelDescriptionList"/>
    <dgm:cxn modelId="{77C60F1B-CF98-4D5D-8C91-EEEE1F7E0B87}" type="presParOf" srcId="{6AED92F7-F629-4F3B-99DA-B026490C7F62}" destId="{6C8AC9A9-31F8-4F96-A8B0-3FB3F1609ACB}" srcOrd="4" destOrd="0" presId="urn:microsoft.com/office/officeart/2018/5/layout/CenteredIconLabelDescriptionList"/>
    <dgm:cxn modelId="{2858E67F-33EA-43F8-B03F-17DB02910910}" type="presParOf" srcId="{B7736321-EB5C-42BF-B739-D3752B676E19}" destId="{5AA73C34-DF01-48B2-96AD-14C273ED21EE}" srcOrd="1" destOrd="0" presId="urn:microsoft.com/office/officeart/2018/5/layout/CenteredIconLabelDescriptionList"/>
    <dgm:cxn modelId="{5EEF4F0A-68ED-43EF-988C-4E5524326774}" type="presParOf" srcId="{B7736321-EB5C-42BF-B739-D3752B676E19}" destId="{332FE00C-5C1E-45B9-A760-07B164D474A9}" srcOrd="2" destOrd="0" presId="urn:microsoft.com/office/officeart/2018/5/layout/CenteredIconLabelDescriptionList"/>
    <dgm:cxn modelId="{C27C97DA-5ADC-46D8-8CE9-C38971A008B0}" type="presParOf" srcId="{332FE00C-5C1E-45B9-A760-07B164D474A9}" destId="{5411F59E-58A3-4657-81CB-F1629569D86A}" srcOrd="0" destOrd="0" presId="urn:microsoft.com/office/officeart/2018/5/layout/CenteredIconLabelDescriptionList"/>
    <dgm:cxn modelId="{83273E6A-CF07-40E0-8047-4AF8F5536F5C}" type="presParOf" srcId="{332FE00C-5C1E-45B9-A760-07B164D474A9}" destId="{D9792817-8BEB-4F06-A22A-B883DE3B6A58}" srcOrd="1" destOrd="0" presId="urn:microsoft.com/office/officeart/2018/5/layout/CenteredIconLabelDescriptionList"/>
    <dgm:cxn modelId="{5C49ABF4-E674-40C9-B6BC-BAF51516AF3A}" type="presParOf" srcId="{332FE00C-5C1E-45B9-A760-07B164D474A9}" destId="{7B4A581A-2C87-4E10-A500-73676555C480}" srcOrd="2" destOrd="0" presId="urn:microsoft.com/office/officeart/2018/5/layout/CenteredIconLabelDescriptionList"/>
    <dgm:cxn modelId="{D499B0F2-871A-4F03-B87B-566703EF5894}" type="presParOf" srcId="{332FE00C-5C1E-45B9-A760-07B164D474A9}" destId="{B4E70183-8D10-40E3-AB1B-F871D46D09D4}" srcOrd="3" destOrd="0" presId="urn:microsoft.com/office/officeart/2018/5/layout/CenteredIconLabelDescriptionList"/>
    <dgm:cxn modelId="{165CB72D-72B6-49E2-9135-4549FE9BD3C8}" type="presParOf" srcId="{332FE00C-5C1E-45B9-A760-07B164D474A9}" destId="{AD581AA1-89A1-43DB-AC5D-4B5C834BC08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368A3-AB44-44AF-996B-D71BE04B5F4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A32B23-898A-433A-92A9-50480AD364D0}">
      <dgm:prSet custT="1"/>
      <dgm:spPr/>
      <dgm:t>
        <a:bodyPr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noProof="0"/>
            <a:t>Spesialistdekning DPS </a:t>
          </a:r>
        </a:p>
      </dgm:t>
    </dgm:pt>
    <dgm:pt modelId="{5A5DC8D2-3C33-4EBC-A163-2BBC103FC025}" type="parTrans" cxnId="{336F6247-B73C-4043-A289-42D2F087934C}">
      <dgm:prSet/>
      <dgm:spPr/>
      <dgm:t>
        <a:bodyPr/>
        <a:lstStyle/>
        <a:p>
          <a:endParaRPr lang="en-US"/>
        </a:p>
      </dgm:t>
    </dgm:pt>
    <dgm:pt modelId="{E6622763-5C60-4680-8E1E-C146BFEB9C27}" type="sibTrans" cxnId="{336F6247-B73C-4043-A289-42D2F087934C}">
      <dgm:prSet/>
      <dgm:spPr/>
      <dgm:t>
        <a:bodyPr/>
        <a:lstStyle/>
        <a:p>
          <a:endParaRPr lang="en-US"/>
        </a:p>
      </dgm:t>
    </dgm:pt>
    <dgm:pt modelId="{81B2BEE8-85FC-4C5C-982D-80B6B7A43350}">
      <dgm:prSet custT="1"/>
      <dgm:spPr/>
      <dgm:t>
        <a:bodyPr/>
        <a:lstStyle/>
        <a:p>
          <a:r>
            <a:rPr lang="nb-NO" sz="1400" noProof="0"/>
            <a:t>Case Manager</a:t>
          </a:r>
        </a:p>
      </dgm:t>
    </dgm:pt>
    <dgm:pt modelId="{526C9160-5B74-4FA4-87C0-94C2A90ABA12}" type="parTrans" cxnId="{DD97B3F6-ABC4-4C7B-92C9-47D7E9420DD7}">
      <dgm:prSet/>
      <dgm:spPr/>
      <dgm:t>
        <a:bodyPr/>
        <a:lstStyle/>
        <a:p>
          <a:endParaRPr lang="nb-NO"/>
        </a:p>
      </dgm:t>
    </dgm:pt>
    <dgm:pt modelId="{EAA6515B-BBB6-4A0C-8F59-4BDAF86B40CD}" type="sibTrans" cxnId="{DD97B3F6-ABC4-4C7B-92C9-47D7E9420DD7}">
      <dgm:prSet/>
      <dgm:spPr/>
      <dgm:t>
        <a:bodyPr/>
        <a:lstStyle/>
        <a:p>
          <a:endParaRPr lang="nb-NO"/>
        </a:p>
      </dgm:t>
    </dgm:pt>
    <dgm:pt modelId="{4CCF38E4-EEC7-40F6-B737-8A4AE539F364}">
      <dgm:prSet custT="1"/>
      <dgm:spPr/>
      <dgm:t>
        <a:bodyPr/>
        <a:lstStyle/>
        <a:p>
          <a:r>
            <a:rPr lang="nb-NO" sz="1200" noProof="0"/>
            <a:t>Arbeider fysisk i egen kommune og server andre kommuner digitalt </a:t>
          </a:r>
        </a:p>
      </dgm:t>
    </dgm:pt>
    <dgm:pt modelId="{3784B44E-6AB1-4D1C-8F19-3D90B4BD0EE7}" type="parTrans" cxnId="{4C04C88E-1084-4325-BF00-23C9FC0447AB}">
      <dgm:prSet/>
      <dgm:spPr/>
      <dgm:t>
        <a:bodyPr/>
        <a:lstStyle/>
        <a:p>
          <a:endParaRPr lang="nb-NO"/>
        </a:p>
      </dgm:t>
    </dgm:pt>
    <dgm:pt modelId="{2D6862DB-24EF-4F67-A069-D4AF12129336}" type="sibTrans" cxnId="{4C04C88E-1084-4325-BF00-23C9FC0447AB}">
      <dgm:prSet/>
      <dgm:spPr/>
      <dgm:t>
        <a:bodyPr/>
        <a:lstStyle/>
        <a:p>
          <a:endParaRPr lang="nb-NO"/>
        </a:p>
      </dgm:t>
    </dgm:pt>
    <dgm:pt modelId="{C5ACD629-DD39-463A-8A4D-654D919F1EA5}">
      <dgm:prSet custT="1"/>
      <dgm:spPr/>
      <dgm:t>
        <a:bodyPr/>
        <a:lstStyle/>
        <a:p>
          <a:r>
            <a:rPr lang="en-US" sz="1400" err="1"/>
            <a:t>Erfaringskonsulent</a:t>
          </a:r>
          <a:endParaRPr lang="en-US" sz="1400"/>
        </a:p>
      </dgm:t>
    </dgm:pt>
    <dgm:pt modelId="{091CD38E-15DA-41F7-9CFD-308B3D333D0E}" type="parTrans" cxnId="{08854A75-F644-4B92-A42B-4C9ECF9B52BE}">
      <dgm:prSet/>
      <dgm:spPr/>
      <dgm:t>
        <a:bodyPr/>
        <a:lstStyle/>
        <a:p>
          <a:endParaRPr lang="nb-NO"/>
        </a:p>
      </dgm:t>
    </dgm:pt>
    <dgm:pt modelId="{81ADC131-6C69-4B2F-9C86-77E2A32135A4}" type="sibTrans" cxnId="{08854A75-F644-4B92-A42B-4C9ECF9B52BE}">
      <dgm:prSet/>
      <dgm:spPr/>
      <dgm:t>
        <a:bodyPr/>
        <a:lstStyle/>
        <a:p>
          <a:endParaRPr lang="nb-NO"/>
        </a:p>
      </dgm:t>
    </dgm:pt>
    <dgm:pt modelId="{3CCBEE8B-17CE-45F7-B4EE-A1CF12BC42F3}">
      <dgm:prSet custT="1"/>
      <dgm:spPr/>
      <dgm:t>
        <a:bodyPr/>
        <a:lstStyle/>
        <a:p>
          <a:r>
            <a:rPr lang="en-US" sz="1400" err="1"/>
            <a:t>Bidrar</a:t>
          </a:r>
          <a:r>
            <a:rPr lang="en-US" sz="1400"/>
            <a:t> </a:t>
          </a:r>
          <a:r>
            <a:rPr lang="en-US" sz="1400" err="1"/>
            <a:t>digitalt</a:t>
          </a:r>
          <a:r>
            <a:rPr lang="en-US" sz="1400"/>
            <a:t>, </a:t>
          </a:r>
          <a:r>
            <a:rPr lang="en-US" sz="1400" err="1"/>
            <a:t>etter</a:t>
          </a:r>
          <a:r>
            <a:rPr lang="en-US" sz="1400"/>
            <a:t> </a:t>
          </a:r>
          <a:r>
            <a:rPr lang="en-US" sz="1400" err="1"/>
            <a:t>behov</a:t>
          </a:r>
          <a:r>
            <a:rPr lang="en-US" sz="1400"/>
            <a:t>-</a:t>
          </a:r>
        </a:p>
      </dgm:t>
    </dgm:pt>
    <dgm:pt modelId="{38D5FD40-85B3-481D-AEBD-287EFC899813}" type="parTrans" cxnId="{778B63AA-C682-4EBA-9D91-F8E053DC87AE}">
      <dgm:prSet/>
      <dgm:spPr/>
      <dgm:t>
        <a:bodyPr/>
        <a:lstStyle/>
        <a:p>
          <a:endParaRPr lang="nb-NO"/>
        </a:p>
      </dgm:t>
    </dgm:pt>
    <dgm:pt modelId="{5F7A8E0E-7C65-4C69-A53D-B608848FFC68}" type="sibTrans" cxnId="{778B63AA-C682-4EBA-9D91-F8E053DC87AE}">
      <dgm:prSet/>
      <dgm:spPr/>
      <dgm:t>
        <a:bodyPr/>
        <a:lstStyle/>
        <a:p>
          <a:endParaRPr lang="nb-NO"/>
        </a:p>
      </dgm:t>
    </dgm:pt>
    <dgm:pt modelId="{C674E3D4-ED98-428D-8AAD-D1377AEBD105}">
      <dgm:prSet custT="1"/>
      <dgm:spPr/>
      <dgm:t>
        <a:bodyPr/>
        <a:lstStyle/>
        <a:p>
          <a:r>
            <a:rPr lang="en-US" sz="1400"/>
            <a:t>FACT </a:t>
          </a:r>
          <a:r>
            <a:rPr lang="en-US" sz="1400" err="1"/>
            <a:t>rus</a:t>
          </a:r>
          <a:r>
            <a:rPr lang="en-US" sz="1400"/>
            <a:t>, </a:t>
          </a:r>
          <a:r>
            <a:rPr lang="en-US" sz="1400" err="1"/>
            <a:t>spesialister</a:t>
          </a:r>
          <a:r>
            <a:rPr lang="en-US" sz="1400"/>
            <a:t> og </a:t>
          </a:r>
          <a:r>
            <a:rPr lang="en-US" sz="1400" err="1"/>
            <a:t>rådgiver</a:t>
          </a:r>
          <a:endParaRPr lang="en-US" sz="1400"/>
        </a:p>
      </dgm:t>
    </dgm:pt>
    <dgm:pt modelId="{FD648774-31F4-4811-A197-8B293EF476B9}" type="parTrans" cxnId="{10885D42-0358-4BE9-B821-4A3C17B72F7F}">
      <dgm:prSet/>
      <dgm:spPr/>
      <dgm:t>
        <a:bodyPr/>
        <a:lstStyle/>
        <a:p>
          <a:endParaRPr lang="nb-NO"/>
        </a:p>
      </dgm:t>
    </dgm:pt>
    <dgm:pt modelId="{7A71F039-317D-4945-989C-FF1C487A1018}" type="sibTrans" cxnId="{10885D42-0358-4BE9-B821-4A3C17B72F7F}">
      <dgm:prSet/>
      <dgm:spPr/>
      <dgm:t>
        <a:bodyPr/>
        <a:lstStyle/>
        <a:p>
          <a:endParaRPr lang="nb-NO"/>
        </a:p>
      </dgm:t>
    </dgm:pt>
    <dgm:pt modelId="{3FC8A248-D994-402B-BF0F-B6933EB4E334}">
      <dgm:prSet custT="1"/>
      <dgm:spPr/>
      <dgm:t>
        <a:bodyPr/>
        <a:lstStyle/>
        <a:p>
          <a:r>
            <a:rPr lang="en-US" sz="1400" err="1"/>
            <a:t>Bidrar</a:t>
          </a:r>
          <a:r>
            <a:rPr lang="en-US" sz="1400"/>
            <a:t> </a:t>
          </a:r>
          <a:r>
            <a:rPr lang="en-US" sz="1400" err="1"/>
            <a:t>digitalt</a:t>
          </a:r>
          <a:r>
            <a:rPr lang="en-US" sz="1400"/>
            <a:t> -</a:t>
          </a:r>
        </a:p>
      </dgm:t>
    </dgm:pt>
    <dgm:pt modelId="{5A960EBA-71EF-4FA3-8042-88E38037DAB1}" type="parTrans" cxnId="{A103773D-7711-40E5-A535-18B696F7227B}">
      <dgm:prSet/>
      <dgm:spPr/>
      <dgm:t>
        <a:bodyPr/>
        <a:lstStyle/>
        <a:p>
          <a:endParaRPr lang="nb-NO"/>
        </a:p>
      </dgm:t>
    </dgm:pt>
    <dgm:pt modelId="{035F6500-1B78-4FCA-9020-F679C35878E3}" type="sibTrans" cxnId="{A103773D-7711-40E5-A535-18B696F7227B}">
      <dgm:prSet/>
      <dgm:spPr/>
      <dgm:t>
        <a:bodyPr/>
        <a:lstStyle/>
        <a:p>
          <a:endParaRPr lang="nb-NO"/>
        </a:p>
      </dgm:t>
    </dgm:pt>
    <dgm:pt modelId="{CA66F03A-6A42-45F0-B5DA-AF3F48171E42}">
      <dgm:prSet custT="1"/>
      <dgm:spPr/>
      <dgm:t>
        <a:bodyPr/>
        <a:lstStyle/>
        <a:p>
          <a:r>
            <a:rPr lang="nb-NO" sz="1400" noProof="0"/>
            <a:t> Teamleder (Driftsansvarlig)</a:t>
          </a:r>
          <a:endParaRPr lang="en-US" sz="1400"/>
        </a:p>
      </dgm:t>
    </dgm:pt>
    <dgm:pt modelId="{0347C109-EBC3-4B81-823E-B89A9B460756}" type="parTrans" cxnId="{1AC07970-8397-4C3E-96B6-27AFD5E09AF0}">
      <dgm:prSet/>
      <dgm:spPr/>
      <dgm:t>
        <a:bodyPr/>
        <a:lstStyle/>
        <a:p>
          <a:endParaRPr lang="nb-NO"/>
        </a:p>
      </dgm:t>
    </dgm:pt>
    <dgm:pt modelId="{6B189FCA-5839-424A-BA28-3ECA417E7D01}" type="sibTrans" cxnId="{1AC07970-8397-4C3E-96B6-27AFD5E09AF0}">
      <dgm:prSet/>
      <dgm:spPr/>
      <dgm:t>
        <a:bodyPr/>
        <a:lstStyle/>
        <a:p>
          <a:endParaRPr lang="nb-NO"/>
        </a:p>
      </dgm:t>
    </dgm:pt>
    <dgm:pt modelId="{15236B72-9F0A-48EE-A337-DD3F626F6590}">
      <dgm:prSet custT="1"/>
      <dgm:spPr/>
      <dgm:t>
        <a:bodyPr/>
        <a:lstStyle/>
        <a:p>
          <a:r>
            <a:rPr lang="nb-NO" sz="1400" noProof="0"/>
            <a:t>Serve alle kommunene (fysisk/digitalt)</a:t>
          </a:r>
        </a:p>
      </dgm:t>
    </dgm:pt>
    <dgm:pt modelId="{692EBE76-C1D2-4A38-B1FF-5382267718D2}" type="parTrans" cxnId="{ECF6DECF-A99E-4A6B-8A18-3CFDA76A2748}">
      <dgm:prSet/>
      <dgm:spPr/>
      <dgm:t>
        <a:bodyPr/>
        <a:lstStyle/>
        <a:p>
          <a:endParaRPr lang="nb-NO"/>
        </a:p>
      </dgm:t>
    </dgm:pt>
    <dgm:pt modelId="{F6380510-712E-4FCF-9928-BE77B9EEA14E}" type="sibTrans" cxnId="{ECF6DECF-A99E-4A6B-8A18-3CFDA76A2748}">
      <dgm:prSet/>
      <dgm:spPr/>
      <dgm:t>
        <a:bodyPr/>
        <a:lstStyle/>
        <a:p>
          <a:endParaRPr lang="nb-NO"/>
        </a:p>
      </dgm:t>
    </dgm:pt>
    <dgm:pt modelId="{5ED85693-82D0-43B6-A0FE-9AF1BAF7F073}">
      <dgm:prSet custT="1"/>
      <dgm:spPr/>
      <dgm:t>
        <a:bodyPr/>
        <a:lstStyle/>
        <a:p>
          <a:r>
            <a:rPr lang="nb-NO" sz="1400" noProof="0"/>
            <a:t>Deltar i inntak  med DPS digitalt</a:t>
          </a:r>
        </a:p>
      </dgm:t>
    </dgm:pt>
    <dgm:pt modelId="{C77E3D1D-3ED8-4D5C-BF7F-0CDB20807D13}" type="parTrans" cxnId="{401A4889-D5DA-4119-9D4D-7183782CA81E}">
      <dgm:prSet/>
      <dgm:spPr/>
      <dgm:t>
        <a:bodyPr/>
        <a:lstStyle/>
        <a:p>
          <a:endParaRPr lang="nb-NO"/>
        </a:p>
      </dgm:t>
    </dgm:pt>
    <dgm:pt modelId="{38B36A8F-E350-4173-A7B9-A53E74B1D1FA}" type="sibTrans" cxnId="{401A4889-D5DA-4119-9D4D-7183782CA81E}">
      <dgm:prSet/>
      <dgm:spPr/>
      <dgm:t>
        <a:bodyPr/>
        <a:lstStyle/>
        <a:p>
          <a:endParaRPr lang="nb-NO"/>
        </a:p>
      </dgm:t>
    </dgm:pt>
    <dgm:pt modelId="{688D365F-A445-4BD8-9BB8-C626E84C47D3}">
      <dgm:prSet custT="1"/>
      <dgm:spPr/>
      <dgm:t>
        <a:bodyPr/>
        <a:lstStyle/>
        <a:p>
          <a:r>
            <a:rPr lang="nb-NO" sz="1200" noProof="0"/>
            <a:t>Delta I klinisk arbeid</a:t>
          </a:r>
        </a:p>
      </dgm:t>
    </dgm:pt>
    <dgm:pt modelId="{BD4915B8-62F3-4E52-8893-7CC2DE39232D}" type="parTrans" cxnId="{870CCDAA-C60B-472E-8F29-F2337F652C93}">
      <dgm:prSet/>
      <dgm:spPr/>
      <dgm:t>
        <a:bodyPr/>
        <a:lstStyle/>
        <a:p>
          <a:endParaRPr lang="nb-NO"/>
        </a:p>
      </dgm:t>
    </dgm:pt>
    <dgm:pt modelId="{A15102A4-BA14-41F2-855E-9C9E57D9F753}" type="sibTrans" cxnId="{870CCDAA-C60B-472E-8F29-F2337F652C93}">
      <dgm:prSet/>
      <dgm:spPr/>
      <dgm:t>
        <a:bodyPr/>
        <a:lstStyle/>
        <a:p>
          <a:endParaRPr lang="nb-NO"/>
        </a:p>
      </dgm:t>
    </dgm:pt>
    <dgm:pt modelId="{3AFD2DC4-CF04-4253-ACB6-BCAA2E54113B}">
      <dgm:prSet custT="1"/>
      <dgm:spPr/>
      <dgm:t>
        <a:bodyPr/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Fagansvarlig  psykiater</a:t>
          </a:r>
        </a:p>
      </dgm:t>
    </dgm:pt>
    <dgm:pt modelId="{87CE61F2-0107-460A-AFDD-29C06962EA82}" type="parTrans" cxnId="{E5D8D4E5-44E9-4AF7-A49F-CF422839FE6A}">
      <dgm:prSet/>
      <dgm:spPr/>
      <dgm:t>
        <a:bodyPr/>
        <a:lstStyle/>
        <a:p>
          <a:endParaRPr lang="nb-NO"/>
        </a:p>
      </dgm:t>
    </dgm:pt>
    <dgm:pt modelId="{2318DD18-8AE5-4616-B35C-8B25BD7041C9}" type="sibTrans" cxnId="{E5D8D4E5-44E9-4AF7-A49F-CF422839FE6A}">
      <dgm:prSet/>
      <dgm:spPr/>
      <dgm:t>
        <a:bodyPr/>
        <a:lstStyle/>
        <a:p>
          <a:endParaRPr lang="nb-NO"/>
        </a:p>
      </dgm:t>
    </dgm:pt>
    <dgm:pt modelId="{09B76E82-6F5E-4591-9973-CF14AC2FEF2B}">
      <dgm:prSet custT="1"/>
      <dgm:spPr/>
      <dgm:t>
        <a:bodyPr/>
        <a:lstStyle/>
        <a:p>
          <a:r>
            <a:rPr lang="en-US" sz="1400" err="1"/>
            <a:t>Merkantil</a:t>
          </a:r>
          <a:r>
            <a:rPr lang="en-US" sz="1400"/>
            <a:t> </a:t>
          </a:r>
        </a:p>
      </dgm:t>
    </dgm:pt>
    <dgm:pt modelId="{1A00F152-4E82-4FD4-918D-E14ABD973AC2}" type="sibTrans" cxnId="{524834AC-33DF-4262-A32A-B5B5B2555AE4}">
      <dgm:prSet/>
      <dgm:spPr/>
      <dgm:t>
        <a:bodyPr/>
        <a:lstStyle/>
        <a:p>
          <a:endParaRPr lang="nb-NO"/>
        </a:p>
      </dgm:t>
    </dgm:pt>
    <dgm:pt modelId="{3D8E7582-4E3A-4C9A-B61B-B0FC92CAC1C8}" type="parTrans" cxnId="{524834AC-33DF-4262-A32A-B5B5B2555AE4}">
      <dgm:prSet/>
      <dgm:spPr/>
      <dgm:t>
        <a:bodyPr/>
        <a:lstStyle/>
        <a:p>
          <a:endParaRPr lang="nb-NO"/>
        </a:p>
      </dgm:t>
    </dgm:pt>
    <dgm:pt modelId="{8F6DF910-8A1C-4B31-932E-2B3C97963013}">
      <dgm:prSet custT="1"/>
      <dgm:spPr/>
      <dgm:t>
        <a:bodyPr/>
        <a:lstStyle/>
        <a:p>
          <a:r>
            <a:rPr lang="en-US" sz="1400" err="1"/>
            <a:t>Bidrar</a:t>
          </a:r>
          <a:r>
            <a:rPr lang="en-US" sz="1400"/>
            <a:t> </a:t>
          </a:r>
          <a:r>
            <a:rPr lang="en-US" sz="1400" err="1"/>
            <a:t>digitalt</a:t>
          </a:r>
          <a:r>
            <a:rPr lang="en-US" sz="1400"/>
            <a:t> -</a:t>
          </a:r>
        </a:p>
      </dgm:t>
    </dgm:pt>
    <dgm:pt modelId="{4CB057B4-CF60-4E79-8698-328A616E80BC}" type="sibTrans" cxnId="{94F3AB66-B64B-4841-84C6-178798AD2353}">
      <dgm:prSet/>
      <dgm:spPr/>
      <dgm:t>
        <a:bodyPr/>
        <a:lstStyle/>
        <a:p>
          <a:endParaRPr lang="nb-NO"/>
        </a:p>
      </dgm:t>
    </dgm:pt>
    <dgm:pt modelId="{74DE60E6-E661-48FD-B99B-39E66A285FCC}" type="parTrans" cxnId="{94F3AB66-B64B-4841-84C6-178798AD2353}">
      <dgm:prSet/>
      <dgm:spPr/>
      <dgm:t>
        <a:bodyPr/>
        <a:lstStyle/>
        <a:p>
          <a:endParaRPr lang="nb-NO"/>
        </a:p>
      </dgm:t>
    </dgm:pt>
    <dgm:pt modelId="{B3C13D71-C14E-42C7-BC77-4AF15B86E0A8}">
      <dgm:prSet custT="1"/>
      <dgm:spPr/>
      <dgm:t>
        <a:bodyPr/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Inntak  digitalt</a:t>
          </a:r>
        </a:p>
      </dgm:t>
    </dgm:pt>
    <dgm:pt modelId="{F009AE70-9783-42CC-B272-D51643C04BDB}" type="parTrans" cxnId="{706E9BB4-6DA4-4FEA-86F4-682940E5045E}">
      <dgm:prSet/>
      <dgm:spPr/>
      <dgm:t>
        <a:bodyPr/>
        <a:lstStyle/>
        <a:p>
          <a:endParaRPr lang="nb-NO"/>
        </a:p>
      </dgm:t>
    </dgm:pt>
    <dgm:pt modelId="{E0C4EE15-82F4-4B84-88EC-3B0DCB9B4D28}" type="sibTrans" cxnId="{706E9BB4-6DA4-4FEA-86F4-682940E5045E}">
      <dgm:prSet/>
      <dgm:spPr/>
      <dgm:t>
        <a:bodyPr/>
        <a:lstStyle/>
        <a:p>
          <a:endParaRPr lang="nb-NO"/>
        </a:p>
      </dgm:t>
    </dgm:pt>
    <dgm:pt modelId="{646A3726-7EFF-47FC-9DD5-1C00146AAE84}">
      <dgm:prSet custT="1"/>
      <dgm:spPr/>
      <dgm:t>
        <a:bodyPr/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Pasientbehandling digitalt og fysisk </a:t>
          </a:r>
        </a:p>
      </dgm:t>
    </dgm:pt>
    <dgm:pt modelId="{534300CE-C640-4FCD-996E-7F12F7CAFC6E}" type="parTrans" cxnId="{06D76CD2-D4DD-4B45-AAC4-3B6CBF4CDA2B}">
      <dgm:prSet/>
      <dgm:spPr/>
      <dgm:t>
        <a:bodyPr/>
        <a:lstStyle/>
        <a:p>
          <a:endParaRPr lang="nb-NO"/>
        </a:p>
      </dgm:t>
    </dgm:pt>
    <dgm:pt modelId="{FCB69471-91D4-45F0-BC10-1A702FF85EED}" type="sibTrans" cxnId="{06D76CD2-D4DD-4B45-AAC4-3B6CBF4CDA2B}">
      <dgm:prSet/>
      <dgm:spPr/>
      <dgm:t>
        <a:bodyPr/>
        <a:lstStyle/>
        <a:p>
          <a:endParaRPr lang="nb-NO"/>
        </a:p>
      </dgm:t>
    </dgm:pt>
    <dgm:pt modelId="{1FE9560E-A9E4-4E3B-B42E-9C6BD2867569}" type="pres">
      <dgm:prSet presAssocID="{A9B368A3-AB44-44AF-996B-D71BE04B5F48}" presName="Name0" presStyleCnt="0">
        <dgm:presLayoutVars>
          <dgm:chMax val="7"/>
          <dgm:chPref val="7"/>
          <dgm:dir/>
        </dgm:presLayoutVars>
      </dgm:prSet>
      <dgm:spPr/>
    </dgm:pt>
    <dgm:pt modelId="{6CA06731-C861-4B72-A389-ECF50A892574}" type="pres">
      <dgm:prSet presAssocID="{A9B368A3-AB44-44AF-996B-D71BE04B5F48}" presName="Name1" presStyleCnt="0"/>
      <dgm:spPr/>
    </dgm:pt>
    <dgm:pt modelId="{BBE53F5F-9F9C-4A7A-8CDD-B5B9B878D68B}" type="pres">
      <dgm:prSet presAssocID="{A9B368A3-AB44-44AF-996B-D71BE04B5F48}" presName="cycle" presStyleCnt="0"/>
      <dgm:spPr/>
    </dgm:pt>
    <dgm:pt modelId="{184CD838-2239-4598-90BF-A7DF3146AA42}" type="pres">
      <dgm:prSet presAssocID="{A9B368A3-AB44-44AF-996B-D71BE04B5F48}" presName="srcNode" presStyleLbl="node1" presStyleIdx="0" presStyleCnt="6"/>
      <dgm:spPr/>
    </dgm:pt>
    <dgm:pt modelId="{895909E3-27E7-4F0C-B034-8A2B2BFEEC64}" type="pres">
      <dgm:prSet presAssocID="{A9B368A3-AB44-44AF-996B-D71BE04B5F48}" presName="conn" presStyleLbl="parChTrans1D2" presStyleIdx="0" presStyleCnt="1"/>
      <dgm:spPr/>
    </dgm:pt>
    <dgm:pt modelId="{2E6F4250-06AE-44D3-9513-9B53A8B47F1A}" type="pres">
      <dgm:prSet presAssocID="{A9B368A3-AB44-44AF-996B-D71BE04B5F48}" presName="extraNode" presStyleLbl="node1" presStyleIdx="0" presStyleCnt="6"/>
      <dgm:spPr/>
    </dgm:pt>
    <dgm:pt modelId="{2323D981-E483-4618-8C24-5010764046F3}" type="pres">
      <dgm:prSet presAssocID="{A9B368A3-AB44-44AF-996B-D71BE04B5F48}" presName="dstNode" presStyleLbl="node1" presStyleIdx="0" presStyleCnt="6"/>
      <dgm:spPr/>
    </dgm:pt>
    <dgm:pt modelId="{6BEA5448-9105-411B-AF8D-7BE3BB031965}" type="pres">
      <dgm:prSet presAssocID="{46A32B23-898A-433A-92A9-50480AD364D0}" presName="text_1" presStyleLbl="node1" presStyleIdx="0" presStyleCnt="6" custScaleY="139298">
        <dgm:presLayoutVars>
          <dgm:bulletEnabled val="1"/>
        </dgm:presLayoutVars>
      </dgm:prSet>
      <dgm:spPr/>
    </dgm:pt>
    <dgm:pt modelId="{7A6B48B4-38A9-447F-8D1E-9DA4D28ED80E}" type="pres">
      <dgm:prSet presAssocID="{46A32B23-898A-433A-92A9-50480AD364D0}" presName="accent_1" presStyleCnt="0"/>
      <dgm:spPr/>
    </dgm:pt>
    <dgm:pt modelId="{CF27AF02-7B3E-4BE7-A4DA-A9ECC7D4C6E9}" type="pres">
      <dgm:prSet presAssocID="{46A32B23-898A-433A-92A9-50480AD364D0}" presName="accentRepeatNode" presStyleLbl="solidFgAcc1" presStyleIdx="0" presStyleCnt="6"/>
      <dgm:spPr/>
    </dgm:pt>
    <dgm:pt modelId="{B2C9AA8E-1EAF-40E9-854B-F4F3FCECCBC0}" type="pres">
      <dgm:prSet presAssocID="{81B2BEE8-85FC-4C5C-982D-80B6B7A43350}" presName="text_2" presStyleLbl="node1" presStyleIdx="1" presStyleCnt="6">
        <dgm:presLayoutVars>
          <dgm:bulletEnabled val="1"/>
        </dgm:presLayoutVars>
      </dgm:prSet>
      <dgm:spPr/>
    </dgm:pt>
    <dgm:pt modelId="{F2CADC0D-08AD-44E9-86AB-7799237B7761}" type="pres">
      <dgm:prSet presAssocID="{81B2BEE8-85FC-4C5C-982D-80B6B7A43350}" presName="accent_2" presStyleCnt="0"/>
      <dgm:spPr/>
    </dgm:pt>
    <dgm:pt modelId="{EB004CC2-9C6B-4387-9CF0-4540EEB04EE8}" type="pres">
      <dgm:prSet presAssocID="{81B2BEE8-85FC-4C5C-982D-80B6B7A43350}" presName="accentRepeatNode" presStyleLbl="solidFgAcc1" presStyleIdx="1" presStyleCnt="6"/>
      <dgm:spPr/>
    </dgm:pt>
    <dgm:pt modelId="{D2DFBC9D-2BC5-42DF-A979-7F79273A94EA}" type="pres">
      <dgm:prSet presAssocID="{C5ACD629-DD39-463A-8A4D-654D919F1EA5}" presName="text_3" presStyleLbl="node1" presStyleIdx="2" presStyleCnt="6">
        <dgm:presLayoutVars>
          <dgm:bulletEnabled val="1"/>
        </dgm:presLayoutVars>
      </dgm:prSet>
      <dgm:spPr/>
    </dgm:pt>
    <dgm:pt modelId="{699B0AE9-043F-4C67-B4A1-B79E36D2F49E}" type="pres">
      <dgm:prSet presAssocID="{C5ACD629-DD39-463A-8A4D-654D919F1EA5}" presName="accent_3" presStyleCnt="0"/>
      <dgm:spPr/>
    </dgm:pt>
    <dgm:pt modelId="{5A86DD48-9581-4A09-AA68-8A508CC82EB8}" type="pres">
      <dgm:prSet presAssocID="{C5ACD629-DD39-463A-8A4D-654D919F1EA5}" presName="accentRepeatNode" presStyleLbl="solidFgAcc1" presStyleIdx="2" presStyleCnt="6"/>
      <dgm:spPr/>
    </dgm:pt>
    <dgm:pt modelId="{54EF5413-DEFE-4AE0-9EF7-D7797480795D}" type="pres">
      <dgm:prSet presAssocID="{C674E3D4-ED98-428D-8AAD-D1377AEBD105}" presName="text_4" presStyleLbl="node1" presStyleIdx="3" presStyleCnt="6">
        <dgm:presLayoutVars>
          <dgm:bulletEnabled val="1"/>
        </dgm:presLayoutVars>
      </dgm:prSet>
      <dgm:spPr/>
    </dgm:pt>
    <dgm:pt modelId="{72CD2B15-6039-44D4-AECE-E3A86BFBB25F}" type="pres">
      <dgm:prSet presAssocID="{C674E3D4-ED98-428D-8AAD-D1377AEBD105}" presName="accent_4" presStyleCnt="0"/>
      <dgm:spPr/>
    </dgm:pt>
    <dgm:pt modelId="{A1E16191-B51A-4BA2-92D4-41ADF47BC1EA}" type="pres">
      <dgm:prSet presAssocID="{C674E3D4-ED98-428D-8AAD-D1377AEBD105}" presName="accentRepeatNode" presStyleLbl="solidFgAcc1" presStyleIdx="3" presStyleCnt="6"/>
      <dgm:spPr/>
    </dgm:pt>
    <dgm:pt modelId="{0EFF3884-585C-46BF-9CEA-8B6288D4FD65}" type="pres">
      <dgm:prSet presAssocID="{09B76E82-6F5E-4591-9973-CF14AC2FEF2B}" presName="text_5" presStyleLbl="node1" presStyleIdx="4" presStyleCnt="6">
        <dgm:presLayoutVars>
          <dgm:bulletEnabled val="1"/>
        </dgm:presLayoutVars>
      </dgm:prSet>
      <dgm:spPr/>
    </dgm:pt>
    <dgm:pt modelId="{9C78EE1F-FE31-4EBB-B8E4-46832A37C17D}" type="pres">
      <dgm:prSet presAssocID="{09B76E82-6F5E-4591-9973-CF14AC2FEF2B}" presName="accent_5" presStyleCnt="0"/>
      <dgm:spPr/>
    </dgm:pt>
    <dgm:pt modelId="{9C0A6A3D-D500-4038-9BDC-197A64400090}" type="pres">
      <dgm:prSet presAssocID="{09B76E82-6F5E-4591-9973-CF14AC2FEF2B}" presName="accentRepeatNode" presStyleLbl="solidFgAcc1" presStyleIdx="4" presStyleCnt="6"/>
      <dgm:spPr/>
    </dgm:pt>
    <dgm:pt modelId="{2972517E-2B69-48BB-9800-268504734BAB}" type="pres">
      <dgm:prSet presAssocID="{CA66F03A-6A42-45F0-B5DA-AF3F48171E42}" presName="text_6" presStyleLbl="node1" presStyleIdx="5" presStyleCnt="6" custLinFactNeighborX="-1540" custLinFactNeighborY="1549">
        <dgm:presLayoutVars>
          <dgm:bulletEnabled val="1"/>
        </dgm:presLayoutVars>
      </dgm:prSet>
      <dgm:spPr/>
    </dgm:pt>
    <dgm:pt modelId="{A8F4DABE-14EC-42BA-87DE-90872BAD5919}" type="pres">
      <dgm:prSet presAssocID="{CA66F03A-6A42-45F0-B5DA-AF3F48171E42}" presName="accent_6" presStyleCnt="0"/>
      <dgm:spPr/>
    </dgm:pt>
    <dgm:pt modelId="{D198E06B-4D4C-4735-8BA9-83D0BC300629}" type="pres">
      <dgm:prSet presAssocID="{CA66F03A-6A42-45F0-B5DA-AF3F48171E42}" presName="accentRepeatNode" presStyleLbl="solidFgAcc1" presStyleIdx="5" presStyleCnt="6"/>
      <dgm:spPr/>
    </dgm:pt>
  </dgm:ptLst>
  <dgm:cxnLst>
    <dgm:cxn modelId="{D7A75405-3362-414E-9824-92FD68C840C0}" type="presOf" srcId="{C5ACD629-DD39-463A-8A4D-654D919F1EA5}" destId="{D2DFBC9D-2BC5-42DF-A979-7F79273A94EA}" srcOrd="0" destOrd="0" presId="urn:microsoft.com/office/officeart/2008/layout/VerticalCurvedList"/>
    <dgm:cxn modelId="{C3FDC60B-759D-4593-ADF5-ED035C7B46D9}" type="presOf" srcId="{15236B72-9F0A-48EE-A337-DD3F626F6590}" destId="{2972517E-2B69-48BB-9800-268504734BAB}" srcOrd="0" destOrd="1" presId="urn:microsoft.com/office/officeart/2008/layout/VerticalCurvedList"/>
    <dgm:cxn modelId="{30FABB11-776A-48B4-A685-E72BA1A2AB60}" type="presOf" srcId="{A9B368A3-AB44-44AF-996B-D71BE04B5F48}" destId="{1FE9560E-A9E4-4E3B-B42E-9C6BD2867569}" srcOrd="0" destOrd="0" presId="urn:microsoft.com/office/officeart/2008/layout/VerticalCurvedList"/>
    <dgm:cxn modelId="{7C8E911F-F00E-485E-9F93-E043033216E2}" type="presOf" srcId="{C674E3D4-ED98-428D-8AAD-D1377AEBD105}" destId="{54EF5413-DEFE-4AE0-9EF7-D7797480795D}" srcOrd="0" destOrd="0" presId="urn:microsoft.com/office/officeart/2008/layout/VerticalCurvedList"/>
    <dgm:cxn modelId="{79F50C2C-DA2E-4694-A8F5-A16E37EB8AEA}" type="presOf" srcId="{CA66F03A-6A42-45F0-B5DA-AF3F48171E42}" destId="{2972517E-2B69-48BB-9800-268504734BAB}" srcOrd="0" destOrd="0" presId="urn:microsoft.com/office/officeart/2008/layout/VerticalCurvedList"/>
    <dgm:cxn modelId="{53331133-6969-4909-ADBD-1744C8D61EA7}" type="presOf" srcId="{46A32B23-898A-433A-92A9-50480AD364D0}" destId="{6BEA5448-9105-411B-AF8D-7BE3BB031965}" srcOrd="0" destOrd="0" presId="urn:microsoft.com/office/officeart/2008/layout/VerticalCurvedList"/>
    <dgm:cxn modelId="{E49B0C3C-8B14-42ED-BD26-C5935DA2227C}" type="presOf" srcId="{688D365F-A445-4BD8-9BB8-C626E84C47D3}" destId="{2972517E-2B69-48BB-9800-268504734BAB}" srcOrd="0" destOrd="3" presId="urn:microsoft.com/office/officeart/2008/layout/VerticalCurvedList"/>
    <dgm:cxn modelId="{A103773D-7711-40E5-A535-18B696F7227B}" srcId="{C674E3D4-ED98-428D-8AAD-D1377AEBD105}" destId="{3FC8A248-D994-402B-BF0F-B6933EB4E334}" srcOrd="0" destOrd="0" parTransId="{5A960EBA-71EF-4FA3-8042-88E38037DAB1}" sibTransId="{035F6500-1B78-4FCA-9020-F679C35878E3}"/>
    <dgm:cxn modelId="{10885D42-0358-4BE9-B821-4A3C17B72F7F}" srcId="{A9B368A3-AB44-44AF-996B-D71BE04B5F48}" destId="{C674E3D4-ED98-428D-8AAD-D1377AEBD105}" srcOrd="3" destOrd="0" parTransId="{FD648774-31F4-4811-A197-8B293EF476B9}" sibTransId="{7A71F039-317D-4945-989C-FF1C487A1018}"/>
    <dgm:cxn modelId="{0F7CDC42-6354-4F7D-A083-1B3404D24258}" type="presOf" srcId="{B3C13D71-C14E-42C7-BC77-4AF15B86E0A8}" destId="{6BEA5448-9105-411B-AF8D-7BE3BB031965}" srcOrd="0" destOrd="1" presId="urn:microsoft.com/office/officeart/2008/layout/VerticalCurvedList"/>
    <dgm:cxn modelId="{94F3AB66-B64B-4841-84C6-178798AD2353}" srcId="{09B76E82-6F5E-4591-9973-CF14AC2FEF2B}" destId="{8F6DF910-8A1C-4B31-932E-2B3C97963013}" srcOrd="0" destOrd="0" parTransId="{74DE60E6-E661-48FD-B99B-39E66A285FCC}" sibTransId="{4CB057B4-CF60-4E79-8698-328A616E80BC}"/>
    <dgm:cxn modelId="{336F6247-B73C-4043-A289-42D2F087934C}" srcId="{A9B368A3-AB44-44AF-996B-D71BE04B5F48}" destId="{46A32B23-898A-433A-92A9-50480AD364D0}" srcOrd="0" destOrd="0" parTransId="{5A5DC8D2-3C33-4EBC-A163-2BBC103FC025}" sibTransId="{E6622763-5C60-4680-8E1E-C146BFEB9C27}"/>
    <dgm:cxn modelId="{1AC07970-8397-4C3E-96B6-27AFD5E09AF0}" srcId="{A9B368A3-AB44-44AF-996B-D71BE04B5F48}" destId="{CA66F03A-6A42-45F0-B5DA-AF3F48171E42}" srcOrd="5" destOrd="0" parTransId="{0347C109-EBC3-4B81-823E-B89A9B460756}" sibTransId="{6B189FCA-5839-424A-BA28-3ECA417E7D01}"/>
    <dgm:cxn modelId="{C0163554-1BEA-4001-A54D-107202FE848E}" type="presOf" srcId="{4CCF38E4-EEC7-40F6-B737-8A4AE539F364}" destId="{B2C9AA8E-1EAF-40E9-854B-F4F3FCECCBC0}" srcOrd="0" destOrd="1" presId="urn:microsoft.com/office/officeart/2008/layout/VerticalCurvedList"/>
    <dgm:cxn modelId="{08854A75-F644-4B92-A42B-4C9ECF9B52BE}" srcId="{A9B368A3-AB44-44AF-996B-D71BE04B5F48}" destId="{C5ACD629-DD39-463A-8A4D-654D919F1EA5}" srcOrd="2" destOrd="0" parTransId="{091CD38E-15DA-41F7-9CFD-308B3D333D0E}" sibTransId="{81ADC131-6C69-4B2F-9C86-77E2A32135A4}"/>
    <dgm:cxn modelId="{70C3F57C-445C-4FE1-A313-9AA0AC7FB89A}" type="presOf" srcId="{5ED85693-82D0-43B6-A0FE-9AF1BAF7F073}" destId="{2972517E-2B69-48BB-9800-268504734BAB}" srcOrd="0" destOrd="2" presId="urn:microsoft.com/office/officeart/2008/layout/VerticalCurvedList"/>
    <dgm:cxn modelId="{401A4889-D5DA-4119-9D4D-7183782CA81E}" srcId="{CA66F03A-6A42-45F0-B5DA-AF3F48171E42}" destId="{5ED85693-82D0-43B6-A0FE-9AF1BAF7F073}" srcOrd="1" destOrd="0" parTransId="{C77E3D1D-3ED8-4D5C-BF7F-0CDB20807D13}" sibTransId="{38B36A8F-E350-4173-A7B9-A53E74B1D1FA}"/>
    <dgm:cxn modelId="{4C04C88E-1084-4325-BF00-23C9FC0447AB}" srcId="{81B2BEE8-85FC-4C5C-982D-80B6B7A43350}" destId="{4CCF38E4-EEC7-40F6-B737-8A4AE539F364}" srcOrd="0" destOrd="0" parTransId="{3784B44E-6AB1-4D1C-8F19-3D90B4BD0EE7}" sibTransId="{2D6862DB-24EF-4F67-A069-D4AF12129336}"/>
    <dgm:cxn modelId="{C1762799-FBEA-4906-A755-F38962B8ED9E}" type="presOf" srcId="{09B76E82-6F5E-4591-9973-CF14AC2FEF2B}" destId="{0EFF3884-585C-46BF-9CEA-8B6288D4FD65}" srcOrd="0" destOrd="0" presId="urn:microsoft.com/office/officeart/2008/layout/VerticalCurvedList"/>
    <dgm:cxn modelId="{7A9B189C-BEE8-4B3C-8019-833697A7ADF9}" type="presOf" srcId="{3AFD2DC4-CF04-4253-ACB6-BCAA2E54113B}" destId="{6BEA5448-9105-411B-AF8D-7BE3BB031965}" srcOrd="0" destOrd="3" presId="urn:microsoft.com/office/officeart/2008/layout/VerticalCurvedList"/>
    <dgm:cxn modelId="{5EA52A9F-0144-4930-9270-E80BCA5DD117}" type="presOf" srcId="{8F6DF910-8A1C-4B31-932E-2B3C97963013}" destId="{0EFF3884-585C-46BF-9CEA-8B6288D4FD65}" srcOrd="0" destOrd="1" presId="urn:microsoft.com/office/officeart/2008/layout/VerticalCurvedList"/>
    <dgm:cxn modelId="{79C020A0-3CDB-4A91-922A-F0DD2E1DF8B1}" type="presOf" srcId="{3CCBEE8B-17CE-45F7-B4EE-A1CF12BC42F3}" destId="{D2DFBC9D-2BC5-42DF-A979-7F79273A94EA}" srcOrd="0" destOrd="1" presId="urn:microsoft.com/office/officeart/2008/layout/VerticalCurvedList"/>
    <dgm:cxn modelId="{778B63AA-C682-4EBA-9D91-F8E053DC87AE}" srcId="{C5ACD629-DD39-463A-8A4D-654D919F1EA5}" destId="{3CCBEE8B-17CE-45F7-B4EE-A1CF12BC42F3}" srcOrd="0" destOrd="0" parTransId="{38D5FD40-85B3-481D-AEBD-287EFC899813}" sibTransId="{5F7A8E0E-7C65-4C69-A53D-B608848FFC68}"/>
    <dgm:cxn modelId="{870CCDAA-C60B-472E-8F29-F2337F652C93}" srcId="{CA66F03A-6A42-45F0-B5DA-AF3F48171E42}" destId="{688D365F-A445-4BD8-9BB8-C626E84C47D3}" srcOrd="2" destOrd="0" parTransId="{BD4915B8-62F3-4E52-8893-7CC2DE39232D}" sibTransId="{A15102A4-BA14-41F2-855E-9C9E57D9F753}"/>
    <dgm:cxn modelId="{524834AC-33DF-4262-A32A-B5B5B2555AE4}" srcId="{A9B368A3-AB44-44AF-996B-D71BE04B5F48}" destId="{09B76E82-6F5E-4591-9973-CF14AC2FEF2B}" srcOrd="4" destOrd="0" parTransId="{3D8E7582-4E3A-4C9A-B61B-B0FC92CAC1C8}" sibTransId="{1A00F152-4E82-4FD4-918D-E14ABD973AC2}"/>
    <dgm:cxn modelId="{706E9BB4-6DA4-4FEA-86F4-682940E5045E}" srcId="{46A32B23-898A-433A-92A9-50480AD364D0}" destId="{B3C13D71-C14E-42C7-BC77-4AF15B86E0A8}" srcOrd="0" destOrd="0" parTransId="{F009AE70-9783-42CC-B272-D51643C04BDB}" sibTransId="{E0C4EE15-82F4-4B84-88EC-3B0DCB9B4D28}"/>
    <dgm:cxn modelId="{62E31CC3-21C3-4D97-9ECA-74D373E80159}" type="presOf" srcId="{E0C4EE15-82F4-4B84-88EC-3B0DCB9B4D28}" destId="{895909E3-27E7-4F0C-B034-8A2B2BFEEC64}" srcOrd="0" destOrd="0" presId="urn:microsoft.com/office/officeart/2008/layout/VerticalCurvedList"/>
    <dgm:cxn modelId="{ECF6DECF-A99E-4A6B-8A18-3CFDA76A2748}" srcId="{CA66F03A-6A42-45F0-B5DA-AF3F48171E42}" destId="{15236B72-9F0A-48EE-A337-DD3F626F6590}" srcOrd="0" destOrd="0" parTransId="{692EBE76-C1D2-4A38-B1FF-5382267718D2}" sibTransId="{F6380510-712E-4FCF-9928-BE77B9EEA14E}"/>
    <dgm:cxn modelId="{8057D5D0-2FDB-4A46-BA56-62D18DE9B2BE}" type="presOf" srcId="{646A3726-7EFF-47FC-9DD5-1C00146AAE84}" destId="{6BEA5448-9105-411B-AF8D-7BE3BB031965}" srcOrd="0" destOrd="2" presId="urn:microsoft.com/office/officeart/2008/layout/VerticalCurvedList"/>
    <dgm:cxn modelId="{18F54BD1-BDD6-4A55-AF13-6016586C45DE}" type="presOf" srcId="{81B2BEE8-85FC-4C5C-982D-80B6B7A43350}" destId="{B2C9AA8E-1EAF-40E9-854B-F4F3FCECCBC0}" srcOrd="0" destOrd="0" presId="urn:microsoft.com/office/officeart/2008/layout/VerticalCurvedList"/>
    <dgm:cxn modelId="{06D76CD2-D4DD-4B45-AAC4-3B6CBF4CDA2B}" srcId="{46A32B23-898A-433A-92A9-50480AD364D0}" destId="{646A3726-7EFF-47FC-9DD5-1C00146AAE84}" srcOrd="1" destOrd="0" parTransId="{534300CE-C640-4FCD-996E-7F12F7CAFC6E}" sibTransId="{FCB69471-91D4-45F0-BC10-1A702FF85EED}"/>
    <dgm:cxn modelId="{05DB08DD-EB0A-4D10-8FDD-225BD8E1FFA5}" type="presOf" srcId="{3FC8A248-D994-402B-BF0F-B6933EB4E334}" destId="{54EF5413-DEFE-4AE0-9EF7-D7797480795D}" srcOrd="0" destOrd="1" presId="urn:microsoft.com/office/officeart/2008/layout/VerticalCurvedList"/>
    <dgm:cxn modelId="{E5D8D4E5-44E9-4AF7-A49F-CF422839FE6A}" srcId="{46A32B23-898A-433A-92A9-50480AD364D0}" destId="{3AFD2DC4-CF04-4253-ACB6-BCAA2E54113B}" srcOrd="2" destOrd="0" parTransId="{87CE61F2-0107-460A-AFDD-29C06962EA82}" sibTransId="{2318DD18-8AE5-4616-B35C-8B25BD7041C9}"/>
    <dgm:cxn modelId="{DD97B3F6-ABC4-4C7B-92C9-47D7E9420DD7}" srcId="{A9B368A3-AB44-44AF-996B-D71BE04B5F48}" destId="{81B2BEE8-85FC-4C5C-982D-80B6B7A43350}" srcOrd="1" destOrd="0" parTransId="{526C9160-5B74-4FA4-87C0-94C2A90ABA12}" sibTransId="{EAA6515B-BBB6-4A0C-8F59-4BDAF86B40CD}"/>
    <dgm:cxn modelId="{ECA6114E-4D25-4BB1-AD1A-2BE75FFE41C9}" type="presParOf" srcId="{1FE9560E-A9E4-4E3B-B42E-9C6BD2867569}" destId="{6CA06731-C861-4B72-A389-ECF50A892574}" srcOrd="0" destOrd="0" presId="urn:microsoft.com/office/officeart/2008/layout/VerticalCurvedList"/>
    <dgm:cxn modelId="{E29216D0-625A-4BC7-A14F-7AFC77BFA800}" type="presParOf" srcId="{6CA06731-C861-4B72-A389-ECF50A892574}" destId="{BBE53F5F-9F9C-4A7A-8CDD-B5B9B878D68B}" srcOrd="0" destOrd="0" presId="urn:microsoft.com/office/officeart/2008/layout/VerticalCurvedList"/>
    <dgm:cxn modelId="{625287DE-D760-43EA-BFBB-BE38C44967A9}" type="presParOf" srcId="{BBE53F5F-9F9C-4A7A-8CDD-B5B9B878D68B}" destId="{184CD838-2239-4598-90BF-A7DF3146AA42}" srcOrd="0" destOrd="0" presId="urn:microsoft.com/office/officeart/2008/layout/VerticalCurvedList"/>
    <dgm:cxn modelId="{01B16BE9-D13B-42E4-9CF9-5CE79AFEB7B1}" type="presParOf" srcId="{BBE53F5F-9F9C-4A7A-8CDD-B5B9B878D68B}" destId="{895909E3-27E7-4F0C-B034-8A2B2BFEEC64}" srcOrd="1" destOrd="0" presId="urn:microsoft.com/office/officeart/2008/layout/VerticalCurvedList"/>
    <dgm:cxn modelId="{0461D125-5196-44B0-939B-495F1DADF34A}" type="presParOf" srcId="{BBE53F5F-9F9C-4A7A-8CDD-B5B9B878D68B}" destId="{2E6F4250-06AE-44D3-9513-9B53A8B47F1A}" srcOrd="2" destOrd="0" presId="urn:microsoft.com/office/officeart/2008/layout/VerticalCurvedList"/>
    <dgm:cxn modelId="{93C46B59-B591-485C-8778-D372EE3DFF86}" type="presParOf" srcId="{BBE53F5F-9F9C-4A7A-8CDD-B5B9B878D68B}" destId="{2323D981-E483-4618-8C24-5010764046F3}" srcOrd="3" destOrd="0" presId="urn:microsoft.com/office/officeart/2008/layout/VerticalCurvedList"/>
    <dgm:cxn modelId="{58125EEE-8A1F-4651-9C5A-49BC75B21246}" type="presParOf" srcId="{6CA06731-C861-4B72-A389-ECF50A892574}" destId="{6BEA5448-9105-411B-AF8D-7BE3BB031965}" srcOrd="1" destOrd="0" presId="urn:microsoft.com/office/officeart/2008/layout/VerticalCurvedList"/>
    <dgm:cxn modelId="{ED5A4CDE-F7B5-48E3-B401-F7A6A4B7AFDE}" type="presParOf" srcId="{6CA06731-C861-4B72-A389-ECF50A892574}" destId="{7A6B48B4-38A9-447F-8D1E-9DA4D28ED80E}" srcOrd="2" destOrd="0" presId="urn:microsoft.com/office/officeart/2008/layout/VerticalCurvedList"/>
    <dgm:cxn modelId="{1FDB8FCE-AAB9-46AA-90AE-D57880556498}" type="presParOf" srcId="{7A6B48B4-38A9-447F-8D1E-9DA4D28ED80E}" destId="{CF27AF02-7B3E-4BE7-A4DA-A9ECC7D4C6E9}" srcOrd="0" destOrd="0" presId="urn:microsoft.com/office/officeart/2008/layout/VerticalCurvedList"/>
    <dgm:cxn modelId="{0081A279-9B2E-4E06-BE43-58199E716C47}" type="presParOf" srcId="{6CA06731-C861-4B72-A389-ECF50A892574}" destId="{B2C9AA8E-1EAF-40E9-854B-F4F3FCECCBC0}" srcOrd="3" destOrd="0" presId="urn:microsoft.com/office/officeart/2008/layout/VerticalCurvedList"/>
    <dgm:cxn modelId="{21728CA0-52F9-4944-BDEE-A1D730AE6938}" type="presParOf" srcId="{6CA06731-C861-4B72-A389-ECF50A892574}" destId="{F2CADC0D-08AD-44E9-86AB-7799237B7761}" srcOrd="4" destOrd="0" presId="urn:microsoft.com/office/officeart/2008/layout/VerticalCurvedList"/>
    <dgm:cxn modelId="{9FDF44B1-B360-4237-86F8-97DC8BFE06B3}" type="presParOf" srcId="{F2CADC0D-08AD-44E9-86AB-7799237B7761}" destId="{EB004CC2-9C6B-4387-9CF0-4540EEB04EE8}" srcOrd="0" destOrd="0" presId="urn:microsoft.com/office/officeart/2008/layout/VerticalCurvedList"/>
    <dgm:cxn modelId="{24C84A5D-FEEB-4C44-BBBB-491AB213B4AB}" type="presParOf" srcId="{6CA06731-C861-4B72-A389-ECF50A892574}" destId="{D2DFBC9D-2BC5-42DF-A979-7F79273A94EA}" srcOrd="5" destOrd="0" presId="urn:microsoft.com/office/officeart/2008/layout/VerticalCurvedList"/>
    <dgm:cxn modelId="{C7516724-0774-4E51-85AD-FB9EE3BEAEF0}" type="presParOf" srcId="{6CA06731-C861-4B72-A389-ECF50A892574}" destId="{699B0AE9-043F-4C67-B4A1-B79E36D2F49E}" srcOrd="6" destOrd="0" presId="urn:microsoft.com/office/officeart/2008/layout/VerticalCurvedList"/>
    <dgm:cxn modelId="{7109AFD6-3F35-4FFA-BA21-E6ACE7C00A9E}" type="presParOf" srcId="{699B0AE9-043F-4C67-B4A1-B79E36D2F49E}" destId="{5A86DD48-9581-4A09-AA68-8A508CC82EB8}" srcOrd="0" destOrd="0" presId="urn:microsoft.com/office/officeart/2008/layout/VerticalCurvedList"/>
    <dgm:cxn modelId="{56B723E1-5D40-4F3E-BD89-D3BC49E936AD}" type="presParOf" srcId="{6CA06731-C861-4B72-A389-ECF50A892574}" destId="{54EF5413-DEFE-4AE0-9EF7-D7797480795D}" srcOrd="7" destOrd="0" presId="urn:microsoft.com/office/officeart/2008/layout/VerticalCurvedList"/>
    <dgm:cxn modelId="{9BB21F1A-8A2A-4F58-8B80-3AA1FAB9D088}" type="presParOf" srcId="{6CA06731-C861-4B72-A389-ECF50A892574}" destId="{72CD2B15-6039-44D4-AECE-E3A86BFBB25F}" srcOrd="8" destOrd="0" presId="urn:microsoft.com/office/officeart/2008/layout/VerticalCurvedList"/>
    <dgm:cxn modelId="{D2F15F71-438B-4532-BA18-58A73CF13260}" type="presParOf" srcId="{72CD2B15-6039-44D4-AECE-E3A86BFBB25F}" destId="{A1E16191-B51A-4BA2-92D4-41ADF47BC1EA}" srcOrd="0" destOrd="0" presId="urn:microsoft.com/office/officeart/2008/layout/VerticalCurvedList"/>
    <dgm:cxn modelId="{F86D71B0-E578-4C64-875E-0A17D9D80E3A}" type="presParOf" srcId="{6CA06731-C861-4B72-A389-ECF50A892574}" destId="{0EFF3884-585C-46BF-9CEA-8B6288D4FD65}" srcOrd="9" destOrd="0" presId="urn:microsoft.com/office/officeart/2008/layout/VerticalCurvedList"/>
    <dgm:cxn modelId="{DDBBA88E-F869-483F-98C7-2E01431AD9F1}" type="presParOf" srcId="{6CA06731-C861-4B72-A389-ECF50A892574}" destId="{9C78EE1F-FE31-4EBB-B8E4-46832A37C17D}" srcOrd="10" destOrd="0" presId="urn:microsoft.com/office/officeart/2008/layout/VerticalCurvedList"/>
    <dgm:cxn modelId="{EBA274AD-BA06-44B0-824A-99CF9AFB4D24}" type="presParOf" srcId="{9C78EE1F-FE31-4EBB-B8E4-46832A37C17D}" destId="{9C0A6A3D-D500-4038-9BDC-197A64400090}" srcOrd="0" destOrd="0" presId="urn:microsoft.com/office/officeart/2008/layout/VerticalCurvedList"/>
    <dgm:cxn modelId="{E7E436EC-910E-47EC-A9AF-B42CB66C62E5}" type="presParOf" srcId="{6CA06731-C861-4B72-A389-ECF50A892574}" destId="{2972517E-2B69-48BB-9800-268504734BAB}" srcOrd="11" destOrd="0" presId="urn:microsoft.com/office/officeart/2008/layout/VerticalCurvedList"/>
    <dgm:cxn modelId="{DD52E6F5-9949-4569-937B-1B11C2D89D38}" type="presParOf" srcId="{6CA06731-C861-4B72-A389-ECF50A892574}" destId="{A8F4DABE-14EC-42BA-87DE-90872BAD5919}" srcOrd="12" destOrd="0" presId="urn:microsoft.com/office/officeart/2008/layout/VerticalCurvedList"/>
    <dgm:cxn modelId="{469558BB-84A7-4DE9-BCA3-A59923C4DF26}" type="presParOf" srcId="{A8F4DABE-14EC-42BA-87DE-90872BAD5919}" destId="{D198E06B-4D4C-4735-8BA9-83D0BC3006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1305A7-E38E-4F9A-9B60-5492454701D2}" type="doc">
      <dgm:prSet loTypeId="urn:microsoft.com/office/officeart/2005/8/layout/radial1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nb-NO"/>
        </a:p>
      </dgm:t>
    </dgm:pt>
    <dgm:pt modelId="{8273AC85-9AFF-4C44-BAF3-05B919D4A1B5}">
      <dgm:prSet phldrT="[Tekst]"/>
      <dgm:spPr/>
      <dgm:t>
        <a:bodyPr/>
        <a:lstStyle/>
        <a:p>
          <a:r>
            <a:rPr lang="nb-NO"/>
            <a:t>Pasient</a:t>
          </a:r>
        </a:p>
      </dgm:t>
    </dgm:pt>
    <dgm:pt modelId="{FACF8C71-F874-4FBA-8D71-C2B976083848}" type="parTrans" cxnId="{1BC08FD2-2168-4072-859B-7CB3A8A06712}">
      <dgm:prSet/>
      <dgm:spPr/>
      <dgm:t>
        <a:bodyPr/>
        <a:lstStyle/>
        <a:p>
          <a:endParaRPr lang="nb-NO"/>
        </a:p>
      </dgm:t>
    </dgm:pt>
    <dgm:pt modelId="{20B55B40-9C0E-4C33-BCC5-F9D171A7C73B}" type="sibTrans" cxnId="{1BC08FD2-2168-4072-859B-7CB3A8A06712}">
      <dgm:prSet/>
      <dgm:spPr/>
      <dgm:t>
        <a:bodyPr/>
        <a:lstStyle/>
        <a:p>
          <a:endParaRPr lang="nb-NO"/>
        </a:p>
      </dgm:t>
    </dgm:pt>
    <dgm:pt modelId="{89948252-6CBA-4F59-BFDC-14AABB4C0AEA}">
      <dgm:prSet phldrT="[Tekst]" custT="1"/>
      <dgm:spPr/>
      <dgm:t>
        <a:bodyPr/>
        <a:lstStyle/>
        <a:p>
          <a:pPr algn="ctr"/>
          <a:r>
            <a:rPr lang="nb-NO" sz="1100"/>
            <a:t>CM</a:t>
          </a:r>
        </a:p>
      </dgm:t>
    </dgm:pt>
    <dgm:pt modelId="{FF2A67AB-2440-4AA7-99F9-4E83D1C3E182}" type="parTrans" cxnId="{14FCD620-75DD-46FC-B0AA-45AA57B90F23}">
      <dgm:prSet custT="1"/>
      <dgm:spPr>
        <a:noFill/>
        <a:ln w="25400" cap="flat" cmpd="sng" algn="ctr">
          <a:solidFill>
            <a:schemeClr val="accent2"/>
          </a:solidFill>
          <a:prstDash val="dash"/>
          <a:miter lim="800000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568A251-894F-4058-BF48-45F9D2BB79B7}" type="sibTrans" cxnId="{14FCD620-75DD-46FC-B0AA-45AA57B90F23}">
      <dgm:prSet/>
      <dgm:spPr/>
      <dgm:t>
        <a:bodyPr/>
        <a:lstStyle/>
        <a:p>
          <a:endParaRPr lang="nb-NO"/>
        </a:p>
      </dgm:t>
    </dgm:pt>
    <dgm:pt modelId="{B9EB629F-A2E7-469D-BDA5-84A2F23F8D96}">
      <dgm:prSet phldrT="[Tekst]" custT="1"/>
      <dgm:spPr/>
      <dgm:t>
        <a:bodyPr/>
        <a:lstStyle/>
        <a:p>
          <a:r>
            <a:rPr lang="nb-NO" sz="1000"/>
            <a:t>Teamleder </a:t>
          </a:r>
        </a:p>
      </dgm:t>
    </dgm:pt>
    <dgm:pt modelId="{761E61FC-B075-4B6F-A9A3-9AAD053672F8}" type="parTrans" cxnId="{4B1206B6-F9C0-4328-AADB-4AB2C0CEBB12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nb-NO"/>
        </a:p>
      </dgm:t>
    </dgm:pt>
    <dgm:pt modelId="{EC4921B9-EC43-4340-B014-1F48C8BD6563}" type="sibTrans" cxnId="{4B1206B6-F9C0-4328-AADB-4AB2C0CEBB12}">
      <dgm:prSet/>
      <dgm:spPr/>
      <dgm:t>
        <a:bodyPr/>
        <a:lstStyle/>
        <a:p>
          <a:endParaRPr lang="nb-NO"/>
        </a:p>
      </dgm:t>
    </dgm:pt>
    <dgm:pt modelId="{02DE7C4D-5810-4532-AC80-C22BBAF6D56E}">
      <dgm:prSet phldrT="[Tekst]" custT="1"/>
      <dgm:spPr/>
      <dgm:t>
        <a:bodyPr/>
        <a:lstStyle/>
        <a:p>
          <a:pPr>
            <a:buNone/>
          </a:pPr>
          <a:r>
            <a:rPr lang="nb-NO" sz="900"/>
            <a:t> </a:t>
          </a:r>
          <a:r>
            <a:rPr lang="nb-NO" sz="1000"/>
            <a:t>Spesialist</a:t>
          </a:r>
        </a:p>
      </dgm:t>
    </dgm:pt>
    <dgm:pt modelId="{A5191D03-0A8B-4673-BD1F-DCE260FD535F}" type="parTrans" cxnId="{0F25E481-CCBF-4DC4-A023-4375C289E9F6}">
      <dgm:prSet/>
      <dgm:spPr>
        <a:ln w="25400">
          <a:solidFill>
            <a:schemeClr val="accent2"/>
          </a:solidFill>
          <a:prstDash val="dash"/>
        </a:ln>
      </dgm:spPr>
      <dgm:t>
        <a:bodyPr/>
        <a:lstStyle/>
        <a:p>
          <a:endParaRPr lang="nb-NO"/>
        </a:p>
      </dgm:t>
    </dgm:pt>
    <dgm:pt modelId="{BD06B864-CE0E-485D-8E30-71A60F19BCA9}" type="sibTrans" cxnId="{0F25E481-CCBF-4DC4-A023-4375C289E9F6}">
      <dgm:prSet/>
      <dgm:spPr/>
      <dgm:t>
        <a:bodyPr/>
        <a:lstStyle/>
        <a:p>
          <a:endParaRPr lang="nb-NO"/>
        </a:p>
      </dgm:t>
    </dgm:pt>
    <dgm:pt modelId="{F73E278F-C5A5-4DB6-8B61-79B8836F9264}">
      <dgm:prSet phldrT="[Tekst]" custT="1"/>
      <dgm:spPr/>
      <dgm:t>
        <a:bodyPr/>
        <a:lstStyle/>
        <a:p>
          <a:pPr algn="ctr"/>
          <a:r>
            <a:rPr lang="nb-NO" sz="1000"/>
            <a:t>Andre profesjoner ved behov </a:t>
          </a:r>
          <a:endParaRPr lang="nb-NO" sz="1000" b="0"/>
        </a:p>
      </dgm:t>
    </dgm:pt>
    <dgm:pt modelId="{BE0D5029-BF56-4B67-87B4-10EDDBBC3ADA}" type="parTrans" cxnId="{E69C06B1-3CBD-4BCF-99C1-28D0C9176A65}">
      <dgm:prSet custT="1"/>
      <dgm:spPr>
        <a:noFill/>
        <a:ln w="25400" cap="flat" cmpd="sng" algn="ctr">
          <a:solidFill>
            <a:schemeClr val="accent2"/>
          </a:solidFill>
          <a:prstDash val="dash"/>
          <a:miter lim="800000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9053BA0-0973-4DDF-8E57-E0245DD1C6C1}" type="sibTrans" cxnId="{E69C06B1-3CBD-4BCF-99C1-28D0C9176A65}">
      <dgm:prSet/>
      <dgm:spPr/>
      <dgm:t>
        <a:bodyPr/>
        <a:lstStyle/>
        <a:p>
          <a:endParaRPr lang="nb-NO"/>
        </a:p>
      </dgm:t>
    </dgm:pt>
    <dgm:pt modelId="{B7ED616E-C29E-4157-B78D-996F7A29410C}">
      <dgm:prSet phldrT="[Tekst]" custT="1"/>
      <dgm:spPr/>
      <dgm:t>
        <a:bodyPr/>
        <a:lstStyle/>
        <a:p>
          <a:pPr algn="l"/>
          <a:r>
            <a:rPr lang="nb-NO" sz="1000"/>
            <a:t>Brukerspesialist</a:t>
          </a:r>
        </a:p>
      </dgm:t>
    </dgm:pt>
    <dgm:pt modelId="{CAB09170-7976-4CB7-90D7-FF1167587197}" type="parTrans" cxnId="{BA21BA08-320C-4EEC-82DE-83BCFD989F67}">
      <dgm:prSet/>
      <dgm:spPr/>
      <dgm:t>
        <a:bodyPr/>
        <a:lstStyle/>
        <a:p>
          <a:endParaRPr lang="nb-NO"/>
        </a:p>
      </dgm:t>
    </dgm:pt>
    <dgm:pt modelId="{952B9EE4-D940-445A-8AF4-9C467F0B411E}" type="sibTrans" cxnId="{BA21BA08-320C-4EEC-82DE-83BCFD989F67}">
      <dgm:prSet/>
      <dgm:spPr/>
      <dgm:t>
        <a:bodyPr/>
        <a:lstStyle/>
        <a:p>
          <a:endParaRPr lang="nb-NO"/>
        </a:p>
      </dgm:t>
    </dgm:pt>
    <dgm:pt modelId="{9DCADCC7-8B35-48ED-AA05-7A0D2556DA52}">
      <dgm:prSet phldrT="[Tekst]" custT="1"/>
      <dgm:spPr/>
      <dgm:t>
        <a:bodyPr/>
        <a:lstStyle/>
        <a:p>
          <a:pPr algn="ctr"/>
          <a:r>
            <a:rPr lang="nb-NO" sz="1000"/>
            <a:t>  Andre profesjoner ved     behov </a:t>
          </a:r>
          <a:endParaRPr lang="nb-NO" sz="1000" b="0"/>
        </a:p>
      </dgm:t>
    </dgm:pt>
    <dgm:pt modelId="{F416900E-FE8A-4DEC-96DC-D3D8294C10FC}" type="parTrans" cxnId="{9FC682F4-30FA-43D3-8A72-B5FE047829A5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nb-NO"/>
        </a:p>
      </dgm:t>
    </dgm:pt>
    <dgm:pt modelId="{9DB76B3D-947F-4790-B15D-E55C9CD65B46}" type="sibTrans" cxnId="{9FC682F4-30FA-43D3-8A72-B5FE047829A5}">
      <dgm:prSet/>
      <dgm:spPr/>
      <dgm:t>
        <a:bodyPr/>
        <a:lstStyle/>
        <a:p>
          <a:endParaRPr lang="nb-NO"/>
        </a:p>
      </dgm:t>
    </dgm:pt>
    <dgm:pt modelId="{4DF56B76-5F4A-44BA-847E-2E6C7CA30822}">
      <dgm:prSet phldrT="[Tekst]" custT="1"/>
      <dgm:spPr/>
      <dgm:t>
        <a:bodyPr/>
        <a:lstStyle/>
        <a:p>
          <a:pPr algn="l"/>
          <a:r>
            <a:rPr lang="nb-NO" sz="1000"/>
            <a:t>Veileder fra NAV</a:t>
          </a:r>
        </a:p>
      </dgm:t>
    </dgm:pt>
    <dgm:pt modelId="{1DB1A272-AE7A-4C36-8EA0-B1D31F41F221}" type="parTrans" cxnId="{2D5DFA91-1016-47D5-8DD6-6567C91E81A8}">
      <dgm:prSet/>
      <dgm:spPr/>
      <dgm:t>
        <a:bodyPr/>
        <a:lstStyle/>
        <a:p>
          <a:endParaRPr lang="nb-NO"/>
        </a:p>
      </dgm:t>
    </dgm:pt>
    <dgm:pt modelId="{4387A06E-5333-4B34-802D-C2339676428A}" type="sibTrans" cxnId="{2D5DFA91-1016-47D5-8DD6-6567C91E81A8}">
      <dgm:prSet/>
      <dgm:spPr/>
      <dgm:t>
        <a:bodyPr/>
        <a:lstStyle/>
        <a:p>
          <a:endParaRPr lang="nb-NO"/>
        </a:p>
      </dgm:t>
    </dgm:pt>
    <dgm:pt modelId="{5F10E55F-85A7-471D-B4AD-D074B46DD8DD}">
      <dgm:prSet phldrT="[Tekst]" custT="1"/>
      <dgm:spPr/>
      <dgm:t>
        <a:bodyPr/>
        <a:lstStyle/>
        <a:p>
          <a:pPr algn="l"/>
          <a:r>
            <a:rPr lang="nb-NO" sz="1000"/>
            <a:t>Kommunal tjeneste</a:t>
          </a:r>
        </a:p>
      </dgm:t>
    </dgm:pt>
    <dgm:pt modelId="{1802D9D7-9D66-4407-88D8-377F5F302F36}" type="parTrans" cxnId="{E123DA38-CFC9-44C0-BC22-F0A16A143CDB}">
      <dgm:prSet/>
      <dgm:spPr/>
      <dgm:t>
        <a:bodyPr/>
        <a:lstStyle/>
        <a:p>
          <a:endParaRPr lang="nb-NO"/>
        </a:p>
      </dgm:t>
    </dgm:pt>
    <dgm:pt modelId="{615BAA06-1D26-48F4-8143-0A65B401780A}" type="sibTrans" cxnId="{E123DA38-CFC9-44C0-BC22-F0A16A143CDB}">
      <dgm:prSet/>
      <dgm:spPr/>
      <dgm:t>
        <a:bodyPr/>
        <a:lstStyle/>
        <a:p>
          <a:endParaRPr lang="nb-NO"/>
        </a:p>
      </dgm:t>
    </dgm:pt>
    <dgm:pt modelId="{A3460952-53D1-4CD0-B401-277362C17FCE}">
      <dgm:prSet phldrT="[Tekst]" custT="1"/>
      <dgm:spPr/>
      <dgm:t>
        <a:bodyPr/>
        <a:lstStyle/>
        <a:p>
          <a:pPr algn="l"/>
          <a:r>
            <a:rPr lang="nb-NO" sz="1000"/>
            <a:t>FACT rus ressurs</a:t>
          </a:r>
        </a:p>
      </dgm:t>
    </dgm:pt>
    <dgm:pt modelId="{B7D2B68A-D9C9-4B8E-8F67-B7CACB901293}" type="parTrans" cxnId="{509983FC-34E7-4D6E-9E90-869AB8BE0609}">
      <dgm:prSet/>
      <dgm:spPr/>
      <dgm:t>
        <a:bodyPr/>
        <a:lstStyle/>
        <a:p>
          <a:endParaRPr lang="nb-NO"/>
        </a:p>
      </dgm:t>
    </dgm:pt>
    <dgm:pt modelId="{B5C8BB12-4845-40A5-9ED5-61344CDA23F8}" type="sibTrans" cxnId="{509983FC-34E7-4D6E-9E90-869AB8BE0609}">
      <dgm:prSet/>
      <dgm:spPr/>
      <dgm:t>
        <a:bodyPr/>
        <a:lstStyle/>
        <a:p>
          <a:endParaRPr lang="nb-NO"/>
        </a:p>
      </dgm:t>
    </dgm:pt>
    <dgm:pt modelId="{A010EA8F-2C61-435B-BF16-41C8D568069F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000"/>
            <a:t>Psykiater</a:t>
          </a:r>
        </a:p>
      </dgm:t>
    </dgm:pt>
    <dgm:pt modelId="{F71EE265-D25A-4F8A-AF34-4EC3B4172190}" type="parTrans" cxnId="{1F4272F3-B757-4AE8-A5CB-2137D21220BC}">
      <dgm:prSet/>
      <dgm:spPr/>
      <dgm:t>
        <a:bodyPr/>
        <a:lstStyle/>
        <a:p>
          <a:endParaRPr lang="nb-NO"/>
        </a:p>
      </dgm:t>
    </dgm:pt>
    <dgm:pt modelId="{16FC1FFB-A475-4B35-BB0E-D671EA705F2F}" type="sibTrans" cxnId="{1F4272F3-B757-4AE8-A5CB-2137D21220BC}">
      <dgm:prSet/>
      <dgm:spPr/>
      <dgm:t>
        <a:bodyPr/>
        <a:lstStyle/>
        <a:p>
          <a:endParaRPr lang="nb-NO"/>
        </a:p>
      </dgm:t>
    </dgm:pt>
    <dgm:pt modelId="{89811813-7AF5-4707-8399-F60A927093EA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000"/>
            <a:t>Psykolog-spesialist</a:t>
          </a:r>
        </a:p>
      </dgm:t>
    </dgm:pt>
    <dgm:pt modelId="{A6260D69-9F3C-400C-AE2A-B53EA5A174A1}" type="parTrans" cxnId="{94ABBD14-7217-4BC6-878A-E721B509A847}">
      <dgm:prSet/>
      <dgm:spPr/>
      <dgm:t>
        <a:bodyPr/>
        <a:lstStyle/>
        <a:p>
          <a:endParaRPr lang="nb-NO"/>
        </a:p>
      </dgm:t>
    </dgm:pt>
    <dgm:pt modelId="{DAABD2DD-7839-415D-9E18-8ED4964C64F3}" type="sibTrans" cxnId="{94ABBD14-7217-4BC6-878A-E721B509A847}">
      <dgm:prSet/>
      <dgm:spPr/>
      <dgm:t>
        <a:bodyPr/>
        <a:lstStyle/>
        <a:p>
          <a:endParaRPr lang="nb-NO"/>
        </a:p>
      </dgm:t>
    </dgm:pt>
    <dgm:pt modelId="{7C4CC264-22C1-4FCA-B650-7054D08E7F2A}">
      <dgm:prSet phldrT="[Tekst]" custT="1"/>
      <dgm:spPr/>
      <dgm:t>
        <a:bodyPr/>
        <a:lstStyle/>
        <a:p>
          <a:r>
            <a:rPr lang="nb-NO" sz="1000"/>
            <a:t>CM fra egen kommune,  hovedsakelig </a:t>
          </a:r>
          <a:r>
            <a:rPr lang="nb-NO" sz="1000" b="0"/>
            <a:t>fysisk</a:t>
          </a:r>
          <a:r>
            <a:rPr lang="nb-NO" sz="1000"/>
            <a:t> oppfølging</a:t>
          </a:r>
        </a:p>
      </dgm:t>
    </dgm:pt>
    <dgm:pt modelId="{40F814FD-3140-40F0-824B-20A85CE30B13}" type="parTrans" cxnId="{F46BBD59-0675-473A-8FD7-406911E98859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nb-NO"/>
        </a:p>
      </dgm:t>
    </dgm:pt>
    <dgm:pt modelId="{B35B47D5-7216-4CD1-9BD6-8DF7064AF1DF}" type="sibTrans" cxnId="{F46BBD59-0675-473A-8FD7-406911E98859}">
      <dgm:prSet/>
      <dgm:spPr/>
      <dgm:t>
        <a:bodyPr/>
        <a:lstStyle/>
        <a:p>
          <a:endParaRPr lang="nb-NO"/>
        </a:p>
      </dgm:t>
    </dgm:pt>
    <dgm:pt modelId="{3328EC68-2F24-4408-90E3-1E64D9955FCE}">
      <dgm:prSet phldrT="[Tekst]" custT="1"/>
      <dgm:spPr/>
      <dgm:t>
        <a:bodyPr/>
        <a:lstStyle/>
        <a:p>
          <a:pPr algn="l"/>
          <a:r>
            <a:rPr lang="nb-NO" sz="1100"/>
            <a:t>Digital for teamet</a:t>
          </a:r>
        </a:p>
      </dgm:t>
    </dgm:pt>
    <dgm:pt modelId="{B5679054-4E59-4E0C-ACB1-DA2C226D8018}" type="parTrans" cxnId="{1B72DA2E-3D14-4653-8A8C-2E7FDB2005D0}">
      <dgm:prSet/>
      <dgm:spPr/>
      <dgm:t>
        <a:bodyPr/>
        <a:lstStyle/>
        <a:p>
          <a:endParaRPr lang="nb-NO"/>
        </a:p>
      </dgm:t>
    </dgm:pt>
    <dgm:pt modelId="{A36EE864-A9B8-4885-A1DB-04FFED91890A}" type="sibTrans" cxnId="{1B72DA2E-3D14-4653-8A8C-2E7FDB2005D0}">
      <dgm:prSet/>
      <dgm:spPr/>
      <dgm:t>
        <a:bodyPr/>
        <a:lstStyle/>
        <a:p>
          <a:endParaRPr lang="nb-NO"/>
        </a:p>
      </dgm:t>
    </dgm:pt>
    <dgm:pt modelId="{E5D30A97-B788-44DD-B50E-F64FF3954AE4}" type="pres">
      <dgm:prSet presAssocID="{211305A7-E38E-4F9A-9B60-5492454701D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45D160-C972-43A1-A0E5-D3E005DCDF63}" type="pres">
      <dgm:prSet presAssocID="{8273AC85-9AFF-4C44-BAF3-05B919D4A1B5}" presName="centerShape" presStyleLbl="node0" presStyleIdx="0" presStyleCnt="1"/>
      <dgm:spPr/>
    </dgm:pt>
    <dgm:pt modelId="{3DD21DF0-C962-4FA0-A2BC-86EE2C13A419}" type="pres">
      <dgm:prSet presAssocID="{40F814FD-3140-40F0-824B-20A85CE30B13}" presName="Name9" presStyleLbl="parChTrans1D2" presStyleIdx="0" presStyleCnt="6"/>
      <dgm:spPr/>
    </dgm:pt>
    <dgm:pt modelId="{F03E7850-4610-4411-BB4C-823A7C136987}" type="pres">
      <dgm:prSet presAssocID="{40F814FD-3140-40F0-824B-20A85CE30B13}" presName="connTx" presStyleLbl="parChTrans1D2" presStyleIdx="0" presStyleCnt="6"/>
      <dgm:spPr/>
    </dgm:pt>
    <dgm:pt modelId="{8C70DB7C-675D-4664-88F4-09FFE83C5382}" type="pres">
      <dgm:prSet presAssocID="{7C4CC264-22C1-4FCA-B650-7054D08E7F2A}" presName="node" presStyleLbl="node1" presStyleIdx="0" presStyleCnt="6" custScaleX="115234" custScaleY="110104">
        <dgm:presLayoutVars>
          <dgm:bulletEnabled val="1"/>
        </dgm:presLayoutVars>
      </dgm:prSet>
      <dgm:spPr/>
    </dgm:pt>
    <dgm:pt modelId="{184E96D6-7ED5-44D5-A3B2-101253E73FF8}" type="pres">
      <dgm:prSet presAssocID="{FF2A67AB-2440-4AA7-99F9-4E83D1C3E182}" presName="Name9" presStyleLbl="parChTrans1D2" presStyleIdx="1" presStyleCnt="6"/>
      <dgm:spPr>
        <a:xfrm rot="19800000">
          <a:off x="4108603" y="1765420"/>
          <a:ext cx="360900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360900" y="14868"/>
              </a:lnTo>
            </a:path>
          </a:pathLst>
        </a:custGeom>
      </dgm:spPr>
    </dgm:pt>
    <dgm:pt modelId="{6BF99789-8F23-415C-909D-E0972FD0F23B}" type="pres">
      <dgm:prSet presAssocID="{FF2A67AB-2440-4AA7-99F9-4E83D1C3E182}" presName="connTx" presStyleLbl="parChTrans1D2" presStyleIdx="1" presStyleCnt="6"/>
      <dgm:spPr/>
    </dgm:pt>
    <dgm:pt modelId="{7F331E8B-EA9C-4B28-8384-487239FDDC04}" type="pres">
      <dgm:prSet presAssocID="{89948252-6CBA-4F59-BFDC-14AABB4C0AEA}" presName="node" presStyleLbl="node1" presStyleIdx="1" presStyleCnt="6" custScaleX="117784" custScaleY="115214" custRadScaleRad="105687" custRadScaleInc="4310">
        <dgm:presLayoutVars>
          <dgm:bulletEnabled val="1"/>
        </dgm:presLayoutVars>
      </dgm:prSet>
      <dgm:spPr/>
    </dgm:pt>
    <dgm:pt modelId="{B4128FB9-2380-4199-978A-64671B092765}" type="pres">
      <dgm:prSet presAssocID="{761E61FC-B075-4B6F-A9A3-9AAD053672F8}" presName="Name9" presStyleLbl="parChTrans1D2" presStyleIdx="2" presStyleCnt="6"/>
      <dgm:spPr/>
    </dgm:pt>
    <dgm:pt modelId="{723F6E94-44CE-432E-80EF-524573631298}" type="pres">
      <dgm:prSet presAssocID="{761E61FC-B075-4B6F-A9A3-9AAD053672F8}" presName="connTx" presStyleLbl="parChTrans1D2" presStyleIdx="2" presStyleCnt="6"/>
      <dgm:spPr/>
    </dgm:pt>
    <dgm:pt modelId="{E2AD3F2F-55BC-48B6-8701-B539503136AD}" type="pres">
      <dgm:prSet presAssocID="{B9EB629F-A2E7-469D-BDA5-84A2F23F8D96}" presName="node" presStyleLbl="node1" presStyleIdx="2" presStyleCnt="6" custScaleX="115514" custScaleY="110610" custRadScaleRad="99257" custRadScaleInc="1727">
        <dgm:presLayoutVars>
          <dgm:bulletEnabled val="1"/>
        </dgm:presLayoutVars>
      </dgm:prSet>
      <dgm:spPr/>
    </dgm:pt>
    <dgm:pt modelId="{4E38C9CB-9C73-4D8A-A0D6-17A7F11642EA}" type="pres">
      <dgm:prSet presAssocID="{A5191D03-0A8B-4673-BD1F-DCE260FD535F}" presName="Name9" presStyleLbl="parChTrans1D2" presStyleIdx="3" presStyleCnt="6"/>
      <dgm:spPr/>
    </dgm:pt>
    <dgm:pt modelId="{ADB72BCE-65B7-4BA0-846F-740CD4A2F4C4}" type="pres">
      <dgm:prSet presAssocID="{A5191D03-0A8B-4673-BD1F-DCE260FD535F}" presName="connTx" presStyleLbl="parChTrans1D2" presStyleIdx="3" presStyleCnt="6"/>
      <dgm:spPr/>
    </dgm:pt>
    <dgm:pt modelId="{81F8F212-9369-47C6-A6F9-EE99F75416AE}" type="pres">
      <dgm:prSet presAssocID="{02DE7C4D-5810-4532-AC80-C22BBAF6D56E}" presName="node" presStyleLbl="node1" presStyleIdx="3" presStyleCnt="6" custScaleX="118569" custScaleY="105057">
        <dgm:presLayoutVars>
          <dgm:bulletEnabled val="1"/>
        </dgm:presLayoutVars>
      </dgm:prSet>
      <dgm:spPr/>
    </dgm:pt>
    <dgm:pt modelId="{19AA3B46-45C9-449C-AAF8-2FD1C47D2C65}" type="pres">
      <dgm:prSet presAssocID="{BE0D5029-BF56-4B67-87B4-10EDDBBC3ADA}" presName="Name9" presStyleLbl="parChTrans1D2" presStyleIdx="4" presStyleCnt="6"/>
      <dgm:spPr>
        <a:xfrm rot="9000000">
          <a:off x="2761512" y="2543163"/>
          <a:ext cx="360900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360900" y="14868"/>
              </a:lnTo>
            </a:path>
          </a:pathLst>
        </a:custGeom>
      </dgm:spPr>
    </dgm:pt>
    <dgm:pt modelId="{BE8C4F1F-8091-4468-8ED5-C78F020A3976}" type="pres">
      <dgm:prSet presAssocID="{BE0D5029-BF56-4B67-87B4-10EDDBBC3ADA}" presName="connTx" presStyleLbl="parChTrans1D2" presStyleIdx="4" presStyleCnt="6"/>
      <dgm:spPr/>
    </dgm:pt>
    <dgm:pt modelId="{27D3090B-B1AF-4F09-8DF7-045C3B2A3355}" type="pres">
      <dgm:prSet presAssocID="{F73E278F-C5A5-4DB6-8B61-79B8836F9264}" presName="node" presStyleLbl="node1" presStyleIdx="4" presStyleCnt="6" custScaleX="122636" custScaleY="116328" custRadScaleRad="103445" custRadScaleInc="-5838">
        <dgm:presLayoutVars>
          <dgm:bulletEnabled val="1"/>
        </dgm:presLayoutVars>
      </dgm:prSet>
      <dgm:spPr/>
    </dgm:pt>
    <dgm:pt modelId="{92898461-76FF-4815-A999-8F4C48837FB9}" type="pres">
      <dgm:prSet presAssocID="{F416900E-FE8A-4DEC-96DC-D3D8294C10FC}" presName="Name9" presStyleLbl="parChTrans1D2" presStyleIdx="5" presStyleCnt="6"/>
      <dgm:spPr/>
    </dgm:pt>
    <dgm:pt modelId="{B9295EC0-048D-4E7A-B24D-772E7B50681D}" type="pres">
      <dgm:prSet presAssocID="{F416900E-FE8A-4DEC-96DC-D3D8294C10FC}" presName="connTx" presStyleLbl="parChTrans1D2" presStyleIdx="5" presStyleCnt="6"/>
      <dgm:spPr/>
    </dgm:pt>
    <dgm:pt modelId="{CAC9B90D-4C4F-4DA5-8066-F5146D4E732E}" type="pres">
      <dgm:prSet presAssocID="{9DCADCC7-8B35-48ED-AA05-7A0D2556DA52}" presName="node" presStyleLbl="node1" presStyleIdx="5" presStyleCnt="6" custScaleX="117717" custScaleY="114509">
        <dgm:presLayoutVars>
          <dgm:bulletEnabled val="1"/>
        </dgm:presLayoutVars>
      </dgm:prSet>
      <dgm:spPr/>
    </dgm:pt>
  </dgm:ptLst>
  <dgm:cxnLst>
    <dgm:cxn modelId="{BA21BA08-320C-4EEC-82DE-83BCFD989F67}" srcId="{F73E278F-C5A5-4DB6-8B61-79B8836F9264}" destId="{B7ED616E-C29E-4157-B78D-996F7A29410C}" srcOrd="0" destOrd="0" parTransId="{CAB09170-7976-4CB7-90D7-FF1167587197}" sibTransId="{952B9EE4-D940-445A-8AF4-9C467F0B411E}"/>
    <dgm:cxn modelId="{94ABBD14-7217-4BC6-878A-E721B509A847}" srcId="{02DE7C4D-5810-4532-AC80-C22BBAF6D56E}" destId="{89811813-7AF5-4707-8399-F60A927093EA}" srcOrd="1" destOrd="0" parTransId="{A6260D69-9F3C-400C-AE2A-B53EA5A174A1}" sibTransId="{DAABD2DD-7839-415D-9E18-8ED4964C64F3}"/>
    <dgm:cxn modelId="{D3FCEB1A-6003-401B-A8BA-CB3EC0912CD8}" type="presOf" srcId="{40F814FD-3140-40F0-824B-20A85CE30B13}" destId="{F03E7850-4610-4411-BB4C-823A7C136987}" srcOrd="1" destOrd="0" presId="urn:microsoft.com/office/officeart/2005/8/layout/radial1"/>
    <dgm:cxn modelId="{14FCD620-75DD-46FC-B0AA-45AA57B90F23}" srcId="{8273AC85-9AFF-4C44-BAF3-05B919D4A1B5}" destId="{89948252-6CBA-4F59-BFDC-14AABB4C0AEA}" srcOrd="1" destOrd="0" parTransId="{FF2A67AB-2440-4AA7-99F9-4E83D1C3E182}" sibTransId="{6568A251-894F-4058-BF48-45F9D2BB79B7}"/>
    <dgm:cxn modelId="{1B72DA2E-3D14-4653-8A8C-2E7FDB2005D0}" srcId="{89948252-6CBA-4F59-BFDC-14AABB4C0AEA}" destId="{3328EC68-2F24-4408-90E3-1E64D9955FCE}" srcOrd="0" destOrd="0" parTransId="{B5679054-4E59-4E0C-ACB1-DA2C226D8018}" sibTransId="{A36EE864-A9B8-4885-A1DB-04FFED91890A}"/>
    <dgm:cxn modelId="{E123DA38-CFC9-44C0-BC22-F0A16A143CDB}" srcId="{9DCADCC7-8B35-48ED-AA05-7A0D2556DA52}" destId="{5F10E55F-85A7-471D-B4AD-D074B46DD8DD}" srcOrd="1" destOrd="0" parTransId="{1802D9D7-9D66-4407-88D8-377F5F302F36}" sibTransId="{615BAA06-1D26-48F4-8143-0A65B401780A}"/>
    <dgm:cxn modelId="{A690363C-1742-436C-9646-55CE6CE1A526}" type="presOf" srcId="{B9EB629F-A2E7-469D-BDA5-84A2F23F8D96}" destId="{E2AD3F2F-55BC-48B6-8701-B539503136AD}" srcOrd="0" destOrd="0" presId="urn:microsoft.com/office/officeart/2005/8/layout/radial1"/>
    <dgm:cxn modelId="{8F5E645B-0AD4-49A7-86C3-6D25BE671B41}" type="presOf" srcId="{89948252-6CBA-4F59-BFDC-14AABB4C0AEA}" destId="{7F331E8B-EA9C-4B28-8384-487239FDDC04}" srcOrd="0" destOrd="0" presId="urn:microsoft.com/office/officeart/2005/8/layout/radial1"/>
    <dgm:cxn modelId="{D1C3D65E-6E27-45F4-841D-918BBB763703}" type="presOf" srcId="{5F10E55F-85A7-471D-B4AD-D074B46DD8DD}" destId="{CAC9B90D-4C4F-4DA5-8066-F5146D4E732E}" srcOrd="0" destOrd="2" presId="urn:microsoft.com/office/officeart/2005/8/layout/radial1"/>
    <dgm:cxn modelId="{8FFD7A65-2394-4E02-9FC0-267B9D5AF1B8}" type="presOf" srcId="{BE0D5029-BF56-4B67-87B4-10EDDBBC3ADA}" destId="{BE8C4F1F-8091-4468-8ED5-C78F020A3976}" srcOrd="1" destOrd="0" presId="urn:microsoft.com/office/officeart/2005/8/layout/radial1"/>
    <dgm:cxn modelId="{B9A2A845-F237-442B-B9B7-91BEBB83D6BE}" type="presOf" srcId="{BE0D5029-BF56-4B67-87B4-10EDDBBC3ADA}" destId="{19AA3B46-45C9-449C-AAF8-2FD1C47D2C65}" srcOrd="0" destOrd="0" presId="urn:microsoft.com/office/officeart/2005/8/layout/radial1"/>
    <dgm:cxn modelId="{5B182947-3DC8-48B4-9261-F60BDDC70DF0}" type="presOf" srcId="{4DF56B76-5F4A-44BA-847E-2E6C7CA30822}" destId="{CAC9B90D-4C4F-4DA5-8066-F5146D4E732E}" srcOrd="0" destOrd="1" presId="urn:microsoft.com/office/officeart/2005/8/layout/radial1"/>
    <dgm:cxn modelId="{396FFE68-10AE-43C1-AE9D-5386278C34AB}" type="presOf" srcId="{A3460952-53D1-4CD0-B401-277362C17FCE}" destId="{27D3090B-B1AF-4F09-8DF7-045C3B2A3355}" srcOrd="0" destOrd="2" presId="urn:microsoft.com/office/officeart/2005/8/layout/radial1"/>
    <dgm:cxn modelId="{8C07D46E-AB2F-4AB7-A66E-1A8B64400C23}" type="presOf" srcId="{8273AC85-9AFF-4C44-BAF3-05B919D4A1B5}" destId="{BC45D160-C972-43A1-A0E5-D3E005DCDF63}" srcOrd="0" destOrd="0" presId="urn:microsoft.com/office/officeart/2005/8/layout/radial1"/>
    <dgm:cxn modelId="{3E8D3D71-2956-483F-97CC-8974563FC33E}" type="presOf" srcId="{40F814FD-3140-40F0-824B-20A85CE30B13}" destId="{3DD21DF0-C962-4FA0-A2BC-86EE2C13A419}" srcOrd="0" destOrd="0" presId="urn:microsoft.com/office/officeart/2005/8/layout/radial1"/>
    <dgm:cxn modelId="{FEFF7073-447C-4610-B832-4181A1496274}" type="presOf" srcId="{FF2A67AB-2440-4AA7-99F9-4E83D1C3E182}" destId="{184E96D6-7ED5-44D5-A3B2-101253E73FF8}" srcOrd="0" destOrd="0" presId="urn:microsoft.com/office/officeart/2005/8/layout/radial1"/>
    <dgm:cxn modelId="{F46BBD59-0675-473A-8FD7-406911E98859}" srcId="{8273AC85-9AFF-4C44-BAF3-05B919D4A1B5}" destId="{7C4CC264-22C1-4FCA-B650-7054D08E7F2A}" srcOrd="0" destOrd="0" parTransId="{40F814FD-3140-40F0-824B-20A85CE30B13}" sibTransId="{B35B47D5-7216-4CD1-9BD6-8DF7064AF1DF}"/>
    <dgm:cxn modelId="{83FBF479-D9AF-4187-B1FE-AF402DE53F8D}" type="presOf" srcId="{F416900E-FE8A-4DEC-96DC-D3D8294C10FC}" destId="{B9295EC0-048D-4E7A-B24D-772E7B50681D}" srcOrd="1" destOrd="0" presId="urn:microsoft.com/office/officeart/2005/8/layout/radial1"/>
    <dgm:cxn modelId="{E23F337E-51BF-4EEE-8423-9C5C724E55DA}" type="presOf" srcId="{F416900E-FE8A-4DEC-96DC-D3D8294C10FC}" destId="{92898461-76FF-4815-A999-8F4C48837FB9}" srcOrd="0" destOrd="0" presId="urn:microsoft.com/office/officeart/2005/8/layout/radial1"/>
    <dgm:cxn modelId="{0F25E481-CCBF-4DC4-A023-4375C289E9F6}" srcId="{8273AC85-9AFF-4C44-BAF3-05B919D4A1B5}" destId="{02DE7C4D-5810-4532-AC80-C22BBAF6D56E}" srcOrd="3" destOrd="0" parTransId="{A5191D03-0A8B-4673-BD1F-DCE260FD535F}" sibTransId="{BD06B864-CE0E-485D-8E30-71A60F19BCA9}"/>
    <dgm:cxn modelId="{5A95F881-258F-4CC2-A961-4B4EC41FAA0A}" type="presOf" srcId="{7C4CC264-22C1-4FCA-B650-7054D08E7F2A}" destId="{8C70DB7C-675D-4664-88F4-09FFE83C5382}" srcOrd="0" destOrd="0" presId="urn:microsoft.com/office/officeart/2005/8/layout/radial1"/>
    <dgm:cxn modelId="{A4A3958B-3B2C-4725-88BF-CF0D608D1EF1}" type="presOf" srcId="{F73E278F-C5A5-4DB6-8B61-79B8836F9264}" destId="{27D3090B-B1AF-4F09-8DF7-045C3B2A3355}" srcOrd="0" destOrd="0" presId="urn:microsoft.com/office/officeart/2005/8/layout/radial1"/>
    <dgm:cxn modelId="{D8CF458C-F43D-4AA0-BC9F-F3720AFFFEB3}" type="presOf" srcId="{9DCADCC7-8B35-48ED-AA05-7A0D2556DA52}" destId="{CAC9B90D-4C4F-4DA5-8066-F5146D4E732E}" srcOrd="0" destOrd="0" presId="urn:microsoft.com/office/officeart/2005/8/layout/radial1"/>
    <dgm:cxn modelId="{34B7E68C-5747-4AA4-8007-4204D0336F44}" type="presOf" srcId="{211305A7-E38E-4F9A-9B60-5492454701D2}" destId="{E5D30A97-B788-44DD-B50E-F64FF3954AE4}" srcOrd="0" destOrd="0" presId="urn:microsoft.com/office/officeart/2005/8/layout/radial1"/>
    <dgm:cxn modelId="{2D5DFA91-1016-47D5-8DD6-6567C91E81A8}" srcId="{9DCADCC7-8B35-48ED-AA05-7A0D2556DA52}" destId="{4DF56B76-5F4A-44BA-847E-2E6C7CA30822}" srcOrd="0" destOrd="0" parTransId="{1DB1A272-AE7A-4C36-8EA0-B1D31F41F221}" sibTransId="{4387A06E-5333-4B34-802D-C2339676428A}"/>
    <dgm:cxn modelId="{98E22894-3BC9-4F9A-AE65-9F44920AEAEB}" type="presOf" srcId="{89811813-7AF5-4707-8399-F60A927093EA}" destId="{81F8F212-9369-47C6-A6F9-EE99F75416AE}" srcOrd="0" destOrd="2" presId="urn:microsoft.com/office/officeart/2005/8/layout/radial1"/>
    <dgm:cxn modelId="{B0FCA397-049E-45CD-AFF1-1BF1BBBB3E1A}" type="presOf" srcId="{761E61FC-B075-4B6F-A9A3-9AAD053672F8}" destId="{723F6E94-44CE-432E-80EF-524573631298}" srcOrd="1" destOrd="0" presId="urn:microsoft.com/office/officeart/2005/8/layout/radial1"/>
    <dgm:cxn modelId="{60DE2AA5-9E9B-4540-9330-5A15D08106E2}" type="presOf" srcId="{B7ED616E-C29E-4157-B78D-996F7A29410C}" destId="{27D3090B-B1AF-4F09-8DF7-045C3B2A3355}" srcOrd="0" destOrd="1" presId="urn:microsoft.com/office/officeart/2005/8/layout/radial1"/>
    <dgm:cxn modelId="{FC888AA6-80A7-44C7-A102-7AB4AA2B323A}" type="presOf" srcId="{02DE7C4D-5810-4532-AC80-C22BBAF6D56E}" destId="{81F8F212-9369-47C6-A6F9-EE99F75416AE}" srcOrd="0" destOrd="0" presId="urn:microsoft.com/office/officeart/2005/8/layout/radial1"/>
    <dgm:cxn modelId="{F95335AC-1914-426D-9D3B-05EE474A3AF4}" type="presOf" srcId="{FF2A67AB-2440-4AA7-99F9-4E83D1C3E182}" destId="{6BF99789-8F23-415C-909D-E0972FD0F23B}" srcOrd="1" destOrd="0" presId="urn:microsoft.com/office/officeart/2005/8/layout/radial1"/>
    <dgm:cxn modelId="{E69C06B1-3CBD-4BCF-99C1-28D0C9176A65}" srcId="{8273AC85-9AFF-4C44-BAF3-05B919D4A1B5}" destId="{F73E278F-C5A5-4DB6-8B61-79B8836F9264}" srcOrd="4" destOrd="0" parTransId="{BE0D5029-BF56-4B67-87B4-10EDDBBC3ADA}" sibTransId="{E9053BA0-0973-4DDF-8E57-E0245DD1C6C1}"/>
    <dgm:cxn modelId="{4B1206B6-F9C0-4328-AADB-4AB2C0CEBB12}" srcId="{8273AC85-9AFF-4C44-BAF3-05B919D4A1B5}" destId="{B9EB629F-A2E7-469D-BDA5-84A2F23F8D96}" srcOrd="2" destOrd="0" parTransId="{761E61FC-B075-4B6F-A9A3-9AAD053672F8}" sibTransId="{EC4921B9-EC43-4340-B014-1F48C8BD6563}"/>
    <dgm:cxn modelId="{7E2E70BC-6466-4AB3-9E29-DA50637C02F5}" type="presOf" srcId="{A5191D03-0A8B-4673-BD1F-DCE260FD535F}" destId="{ADB72BCE-65B7-4BA0-846F-740CD4A2F4C4}" srcOrd="1" destOrd="0" presId="urn:microsoft.com/office/officeart/2005/8/layout/radial1"/>
    <dgm:cxn modelId="{A9527BC2-67C3-471F-93F0-B5584F55EA35}" type="presOf" srcId="{761E61FC-B075-4B6F-A9A3-9AAD053672F8}" destId="{B4128FB9-2380-4199-978A-64671B092765}" srcOrd="0" destOrd="0" presId="urn:microsoft.com/office/officeart/2005/8/layout/radial1"/>
    <dgm:cxn modelId="{1BC08FD2-2168-4072-859B-7CB3A8A06712}" srcId="{211305A7-E38E-4F9A-9B60-5492454701D2}" destId="{8273AC85-9AFF-4C44-BAF3-05B919D4A1B5}" srcOrd="0" destOrd="0" parTransId="{FACF8C71-F874-4FBA-8D71-C2B976083848}" sibTransId="{20B55B40-9C0E-4C33-BCC5-F9D171A7C73B}"/>
    <dgm:cxn modelId="{01994CDD-6104-42FD-A4F4-942BEC9911B3}" type="presOf" srcId="{A010EA8F-2C61-435B-BF16-41C8D568069F}" destId="{81F8F212-9369-47C6-A6F9-EE99F75416AE}" srcOrd="0" destOrd="1" presId="urn:microsoft.com/office/officeart/2005/8/layout/radial1"/>
    <dgm:cxn modelId="{5B1EB3EA-9369-4480-98B4-24F82C23E2F4}" type="presOf" srcId="{A5191D03-0A8B-4673-BD1F-DCE260FD535F}" destId="{4E38C9CB-9C73-4D8A-A0D6-17A7F11642EA}" srcOrd="0" destOrd="0" presId="urn:microsoft.com/office/officeart/2005/8/layout/radial1"/>
    <dgm:cxn modelId="{C49B3DF2-42EB-4E5A-A780-2AB732E41C71}" type="presOf" srcId="{3328EC68-2F24-4408-90E3-1E64D9955FCE}" destId="{7F331E8B-EA9C-4B28-8384-487239FDDC04}" srcOrd="0" destOrd="1" presId="urn:microsoft.com/office/officeart/2005/8/layout/radial1"/>
    <dgm:cxn modelId="{1F4272F3-B757-4AE8-A5CB-2137D21220BC}" srcId="{02DE7C4D-5810-4532-AC80-C22BBAF6D56E}" destId="{A010EA8F-2C61-435B-BF16-41C8D568069F}" srcOrd="0" destOrd="0" parTransId="{F71EE265-D25A-4F8A-AF34-4EC3B4172190}" sibTransId="{16FC1FFB-A475-4B35-BB0E-D671EA705F2F}"/>
    <dgm:cxn modelId="{9FC682F4-30FA-43D3-8A72-B5FE047829A5}" srcId="{8273AC85-9AFF-4C44-BAF3-05B919D4A1B5}" destId="{9DCADCC7-8B35-48ED-AA05-7A0D2556DA52}" srcOrd="5" destOrd="0" parTransId="{F416900E-FE8A-4DEC-96DC-D3D8294C10FC}" sibTransId="{9DB76B3D-947F-4790-B15D-E55C9CD65B46}"/>
    <dgm:cxn modelId="{509983FC-34E7-4D6E-9E90-869AB8BE0609}" srcId="{F73E278F-C5A5-4DB6-8B61-79B8836F9264}" destId="{A3460952-53D1-4CD0-B401-277362C17FCE}" srcOrd="1" destOrd="0" parTransId="{B7D2B68A-D9C9-4B8E-8F67-B7CACB901293}" sibTransId="{B5C8BB12-4845-40A5-9ED5-61344CDA23F8}"/>
    <dgm:cxn modelId="{1F1421D9-26BF-41F3-A60D-1A01FBDA8715}" type="presParOf" srcId="{E5D30A97-B788-44DD-B50E-F64FF3954AE4}" destId="{BC45D160-C972-43A1-A0E5-D3E005DCDF63}" srcOrd="0" destOrd="0" presId="urn:microsoft.com/office/officeart/2005/8/layout/radial1"/>
    <dgm:cxn modelId="{3F72C058-EE4B-492C-A457-2B13CA3252C6}" type="presParOf" srcId="{E5D30A97-B788-44DD-B50E-F64FF3954AE4}" destId="{3DD21DF0-C962-4FA0-A2BC-86EE2C13A419}" srcOrd="1" destOrd="0" presId="urn:microsoft.com/office/officeart/2005/8/layout/radial1"/>
    <dgm:cxn modelId="{FCAFD86C-4156-41E4-8234-C07AC2BC2F32}" type="presParOf" srcId="{3DD21DF0-C962-4FA0-A2BC-86EE2C13A419}" destId="{F03E7850-4610-4411-BB4C-823A7C136987}" srcOrd="0" destOrd="0" presId="urn:microsoft.com/office/officeart/2005/8/layout/radial1"/>
    <dgm:cxn modelId="{E6136FB6-96CC-49E6-96D6-30944815155F}" type="presParOf" srcId="{E5D30A97-B788-44DD-B50E-F64FF3954AE4}" destId="{8C70DB7C-675D-4664-88F4-09FFE83C5382}" srcOrd="2" destOrd="0" presId="urn:microsoft.com/office/officeart/2005/8/layout/radial1"/>
    <dgm:cxn modelId="{F267BCE2-48F5-489F-86FC-40E3136D3D0F}" type="presParOf" srcId="{E5D30A97-B788-44DD-B50E-F64FF3954AE4}" destId="{184E96D6-7ED5-44D5-A3B2-101253E73FF8}" srcOrd="3" destOrd="0" presId="urn:microsoft.com/office/officeart/2005/8/layout/radial1"/>
    <dgm:cxn modelId="{FCD035D3-1F8B-482F-B61F-8BFC437A4E00}" type="presParOf" srcId="{184E96D6-7ED5-44D5-A3B2-101253E73FF8}" destId="{6BF99789-8F23-415C-909D-E0972FD0F23B}" srcOrd="0" destOrd="0" presId="urn:microsoft.com/office/officeart/2005/8/layout/radial1"/>
    <dgm:cxn modelId="{2950557D-5C96-4666-A91E-EB4D02F05509}" type="presParOf" srcId="{E5D30A97-B788-44DD-B50E-F64FF3954AE4}" destId="{7F331E8B-EA9C-4B28-8384-487239FDDC04}" srcOrd="4" destOrd="0" presId="urn:microsoft.com/office/officeart/2005/8/layout/radial1"/>
    <dgm:cxn modelId="{F401B148-7849-4C95-B0F4-8BACA769FFB5}" type="presParOf" srcId="{E5D30A97-B788-44DD-B50E-F64FF3954AE4}" destId="{B4128FB9-2380-4199-978A-64671B092765}" srcOrd="5" destOrd="0" presId="urn:microsoft.com/office/officeart/2005/8/layout/radial1"/>
    <dgm:cxn modelId="{21769A33-3035-4198-AE33-93F3969D3687}" type="presParOf" srcId="{B4128FB9-2380-4199-978A-64671B092765}" destId="{723F6E94-44CE-432E-80EF-524573631298}" srcOrd="0" destOrd="0" presId="urn:microsoft.com/office/officeart/2005/8/layout/radial1"/>
    <dgm:cxn modelId="{619EAEC0-3B32-47E2-87BF-B1A69B900517}" type="presParOf" srcId="{E5D30A97-B788-44DD-B50E-F64FF3954AE4}" destId="{E2AD3F2F-55BC-48B6-8701-B539503136AD}" srcOrd="6" destOrd="0" presId="urn:microsoft.com/office/officeart/2005/8/layout/radial1"/>
    <dgm:cxn modelId="{5734F9EC-200C-4523-9B51-AA003A27F0FA}" type="presParOf" srcId="{E5D30A97-B788-44DD-B50E-F64FF3954AE4}" destId="{4E38C9CB-9C73-4D8A-A0D6-17A7F11642EA}" srcOrd="7" destOrd="0" presId="urn:microsoft.com/office/officeart/2005/8/layout/radial1"/>
    <dgm:cxn modelId="{EC687BB6-4206-40C0-80E7-4FD4DC4E7F08}" type="presParOf" srcId="{4E38C9CB-9C73-4D8A-A0D6-17A7F11642EA}" destId="{ADB72BCE-65B7-4BA0-846F-740CD4A2F4C4}" srcOrd="0" destOrd="0" presId="urn:microsoft.com/office/officeart/2005/8/layout/radial1"/>
    <dgm:cxn modelId="{D7DFFBE0-417A-47C1-B32B-2052109F3B69}" type="presParOf" srcId="{E5D30A97-B788-44DD-B50E-F64FF3954AE4}" destId="{81F8F212-9369-47C6-A6F9-EE99F75416AE}" srcOrd="8" destOrd="0" presId="urn:microsoft.com/office/officeart/2005/8/layout/radial1"/>
    <dgm:cxn modelId="{F990AD40-F110-48A9-9502-C2F212E4B144}" type="presParOf" srcId="{E5D30A97-B788-44DD-B50E-F64FF3954AE4}" destId="{19AA3B46-45C9-449C-AAF8-2FD1C47D2C65}" srcOrd="9" destOrd="0" presId="urn:microsoft.com/office/officeart/2005/8/layout/radial1"/>
    <dgm:cxn modelId="{4EFEBC1E-3ECB-4A4E-92A2-59AF806FEB93}" type="presParOf" srcId="{19AA3B46-45C9-449C-AAF8-2FD1C47D2C65}" destId="{BE8C4F1F-8091-4468-8ED5-C78F020A3976}" srcOrd="0" destOrd="0" presId="urn:microsoft.com/office/officeart/2005/8/layout/radial1"/>
    <dgm:cxn modelId="{23E4669F-F62B-44AD-B235-398918455182}" type="presParOf" srcId="{E5D30A97-B788-44DD-B50E-F64FF3954AE4}" destId="{27D3090B-B1AF-4F09-8DF7-045C3B2A3355}" srcOrd="10" destOrd="0" presId="urn:microsoft.com/office/officeart/2005/8/layout/radial1"/>
    <dgm:cxn modelId="{43D67859-7CE2-424C-9190-8A37CE7984D2}" type="presParOf" srcId="{E5D30A97-B788-44DD-B50E-F64FF3954AE4}" destId="{92898461-76FF-4815-A999-8F4C48837FB9}" srcOrd="11" destOrd="0" presId="urn:microsoft.com/office/officeart/2005/8/layout/radial1"/>
    <dgm:cxn modelId="{9B913C32-98CF-4BA5-91AF-49EDC9C475AB}" type="presParOf" srcId="{92898461-76FF-4815-A999-8F4C48837FB9}" destId="{B9295EC0-048D-4E7A-B24D-772E7B50681D}" srcOrd="0" destOrd="0" presId="urn:microsoft.com/office/officeart/2005/8/layout/radial1"/>
    <dgm:cxn modelId="{116BB72D-EEC2-44BE-8737-D98986C82440}" type="presParOf" srcId="{E5D30A97-B788-44DD-B50E-F64FF3954AE4}" destId="{CAC9B90D-4C4F-4DA5-8066-F5146D4E732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3D45A-70E3-4153-ADA4-648F33B5D0CD}">
      <dsp:nvSpPr>
        <dsp:cNvPr id="0" name=""/>
        <dsp:cNvSpPr/>
      </dsp:nvSpPr>
      <dsp:spPr>
        <a:xfrm>
          <a:off x="3174684" y="778058"/>
          <a:ext cx="1492837" cy="149283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BA0B6-DD6B-4CCA-B9B4-77F35C597620}">
      <dsp:nvSpPr>
        <dsp:cNvPr id="0" name=""/>
        <dsp:cNvSpPr/>
      </dsp:nvSpPr>
      <dsp:spPr>
        <a:xfrm>
          <a:off x="364250" y="2084085"/>
          <a:ext cx="4265250" cy="63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2400" kern="1200" noProof="0"/>
            <a:t>Prosjektfasen</a:t>
          </a:r>
        </a:p>
      </dsp:txBody>
      <dsp:txXfrm>
        <a:off x="364250" y="2084085"/>
        <a:ext cx="4265250" cy="639787"/>
      </dsp:txXfrm>
    </dsp:sp>
    <dsp:sp modelId="{6C8AC9A9-31F8-4F96-A8B0-3FB3F1609ACB}">
      <dsp:nvSpPr>
        <dsp:cNvPr id="0" name=""/>
        <dsp:cNvSpPr/>
      </dsp:nvSpPr>
      <dsp:spPr>
        <a:xfrm>
          <a:off x="41968" y="2601487"/>
          <a:ext cx="4265250" cy="112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noProof="0"/>
            <a:t>            </a:t>
          </a:r>
          <a:r>
            <a:rPr lang="nb-NO" sz="2000" b="1" kern="1200" noProof="0"/>
            <a:t>Prøve ut en digital modell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noProof="0"/>
            <a:t>          Fase for å tilpasse – teste ut …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noProof="0"/>
            <a:t>           Det tar ca. 3 år å utvikle et nytt team</a:t>
          </a:r>
        </a:p>
      </dsp:txBody>
      <dsp:txXfrm>
        <a:off x="41968" y="2601487"/>
        <a:ext cx="4265250" cy="1128706"/>
      </dsp:txXfrm>
    </dsp:sp>
    <dsp:sp modelId="{5411F59E-58A3-4657-81CB-F1629569D86A}">
      <dsp:nvSpPr>
        <dsp:cNvPr id="0" name=""/>
        <dsp:cNvSpPr/>
      </dsp:nvSpPr>
      <dsp:spPr>
        <a:xfrm>
          <a:off x="9022761" y="562382"/>
          <a:ext cx="1492837" cy="14928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A581A-2C87-4E10-A500-73676555C480}">
      <dsp:nvSpPr>
        <dsp:cNvPr id="0" name=""/>
        <dsp:cNvSpPr/>
      </dsp:nvSpPr>
      <dsp:spPr>
        <a:xfrm>
          <a:off x="5039731" y="2199698"/>
          <a:ext cx="5972161" cy="63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2000" kern="1200" noProof="0"/>
            <a:t>4 – </a:t>
          </a:r>
          <a:r>
            <a:rPr lang="nb-NO" sz="2000" kern="1200" noProof="0" err="1"/>
            <a:t>årig</a:t>
          </a:r>
          <a:r>
            <a:rPr lang="nb-NO" sz="2000" kern="1200" noProof="0"/>
            <a:t> prosjekt - årlig vurdering om fortsettelse</a:t>
          </a:r>
        </a:p>
      </dsp:txBody>
      <dsp:txXfrm>
        <a:off x="5039731" y="2199698"/>
        <a:ext cx="5972161" cy="639787"/>
      </dsp:txXfrm>
    </dsp:sp>
    <dsp:sp modelId="{AD581AA1-89A1-43DB-AC5D-4B5C834BC082}">
      <dsp:nvSpPr>
        <dsp:cNvPr id="0" name=""/>
        <dsp:cNvSpPr/>
      </dsp:nvSpPr>
      <dsp:spPr>
        <a:xfrm>
          <a:off x="5497352" y="2590273"/>
          <a:ext cx="4918900" cy="195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noProof="0"/>
            <a:t>0. Prosjektår 2023 	</a:t>
          </a:r>
          <a:r>
            <a:rPr lang="nb-NO" sz="1200" kern="1200" noProof="0"/>
            <a:t>(Oppstart f.o.m. november)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0" kern="1200" noProof="0"/>
            <a:t>1. Prosjektår 2024 	</a:t>
          </a:r>
          <a:r>
            <a:rPr lang="nb-NO" sz="1200" b="0" kern="1200" noProof="0"/>
            <a:t>(Inkludert pasienter fra mars måned)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0" kern="1200" noProof="0"/>
            <a:t>2. Prosjektår 2025     	</a:t>
          </a:r>
          <a:r>
            <a:rPr lang="nb-NO" sz="1200" b="0" kern="1200" noProof="0"/>
            <a:t>(18 pasienter i teamet pr. desember)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noProof="0"/>
            <a:t>3. Prosjektår 2026     </a:t>
          </a:r>
          <a:endParaRPr lang="nb-NO" sz="1200" b="1" kern="1200" noProof="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noProof="0"/>
            <a:t>4. Prosjektår 2027	</a:t>
          </a:r>
          <a:r>
            <a:rPr lang="nb-NO" sz="1200" kern="1200" noProof="0"/>
            <a:t>(Forprosjekt estimert 28-37 pasienter)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noProof="0"/>
            <a:t>Gå i drift fra 2028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500" kern="1200" noProof="0"/>
        </a:p>
      </dsp:txBody>
      <dsp:txXfrm>
        <a:off x="5497352" y="2590273"/>
        <a:ext cx="4918900" cy="1959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909E3-27E7-4F0C-B034-8A2B2BFEEC64}">
      <dsp:nvSpPr>
        <dsp:cNvPr id="0" name=""/>
        <dsp:cNvSpPr/>
      </dsp:nvSpPr>
      <dsp:spPr>
        <a:xfrm>
          <a:off x="-7666873" y="-1171738"/>
          <a:ext cx="9124515" cy="9124515"/>
        </a:xfrm>
        <a:prstGeom prst="blockArc">
          <a:avLst>
            <a:gd name="adj1" fmla="val 18900000"/>
            <a:gd name="adj2" fmla="val 2700000"/>
            <a:gd name="adj3" fmla="val 23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A5448-9105-411B-AF8D-7BE3BB031965}">
      <dsp:nvSpPr>
        <dsp:cNvPr id="0" name=""/>
        <dsp:cNvSpPr/>
      </dsp:nvSpPr>
      <dsp:spPr>
        <a:xfrm>
          <a:off x="542822" y="216813"/>
          <a:ext cx="5496552" cy="9944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664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noProof="0"/>
            <a:t>Spesialistdekning DPS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Inntak  digitalt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Pasientbehandling digitalt og fysisk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Fagansvarlig  psykiater</a:t>
          </a:r>
        </a:p>
      </dsp:txBody>
      <dsp:txXfrm>
        <a:off x="542822" y="216813"/>
        <a:ext cx="5496552" cy="994459"/>
      </dsp:txXfrm>
    </dsp:sp>
    <dsp:sp modelId="{CF27AF02-7B3E-4BE7-A4DA-A9ECC7D4C6E9}">
      <dsp:nvSpPr>
        <dsp:cNvPr id="0" name=""/>
        <dsp:cNvSpPr/>
      </dsp:nvSpPr>
      <dsp:spPr>
        <a:xfrm>
          <a:off x="96629" y="267851"/>
          <a:ext cx="892384" cy="89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9AA8E-1EAF-40E9-854B-F4F3FCECCBC0}">
      <dsp:nvSpPr>
        <dsp:cNvPr id="0" name=""/>
        <dsp:cNvSpPr/>
      </dsp:nvSpPr>
      <dsp:spPr>
        <a:xfrm>
          <a:off x="1130059" y="1427815"/>
          <a:ext cx="4909314" cy="713907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664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noProof="0"/>
            <a:t>Case Manager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noProof="0"/>
            <a:t>Arbeider fysisk i egen kommune og server andre kommuner digitalt </a:t>
          </a:r>
        </a:p>
      </dsp:txBody>
      <dsp:txXfrm>
        <a:off x="1130059" y="1427815"/>
        <a:ext cx="4909314" cy="713907"/>
      </dsp:txXfrm>
    </dsp:sp>
    <dsp:sp modelId="{EB004CC2-9C6B-4387-9CF0-4540EEB04EE8}">
      <dsp:nvSpPr>
        <dsp:cNvPr id="0" name=""/>
        <dsp:cNvSpPr/>
      </dsp:nvSpPr>
      <dsp:spPr>
        <a:xfrm>
          <a:off x="683867" y="1338576"/>
          <a:ext cx="892384" cy="89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FBC9D-2BC5-42DF-A979-7F79273A94EA}">
      <dsp:nvSpPr>
        <dsp:cNvPr id="0" name=""/>
        <dsp:cNvSpPr/>
      </dsp:nvSpPr>
      <dsp:spPr>
        <a:xfrm>
          <a:off x="1398589" y="2498541"/>
          <a:ext cx="4640785" cy="713907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664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Erfaringskonsulent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err="1"/>
            <a:t>Bidrar</a:t>
          </a:r>
          <a:r>
            <a:rPr lang="en-US" sz="1400" kern="1200"/>
            <a:t> </a:t>
          </a:r>
          <a:r>
            <a:rPr lang="en-US" sz="1400" kern="1200" err="1"/>
            <a:t>digitalt</a:t>
          </a:r>
          <a:r>
            <a:rPr lang="en-US" sz="1400" kern="1200"/>
            <a:t>, </a:t>
          </a:r>
          <a:r>
            <a:rPr lang="en-US" sz="1400" kern="1200" err="1"/>
            <a:t>etter</a:t>
          </a:r>
          <a:r>
            <a:rPr lang="en-US" sz="1400" kern="1200"/>
            <a:t> </a:t>
          </a:r>
          <a:r>
            <a:rPr lang="en-US" sz="1400" kern="1200" err="1"/>
            <a:t>behov</a:t>
          </a:r>
          <a:r>
            <a:rPr lang="en-US" sz="1400" kern="1200"/>
            <a:t>-</a:t>
          </a:r>
        </a:p>
      </dsp:txBody>
      <dsp:txXfrm>
        <a:off x="1398589" y="2498541"/>
        <a:ext cx="4640785" cy="713907"/>
      </dsp:txXfrm>
    </dsp:sp>
    <dsp:sp modelId="{5A86DD48-9581-4A09-AA68-8A508CC82EB8}">
      <dsp:nvSpPr>
        <dsp:cNvPr id="0" name=""/>
        <dsp:cNvSpPr/>
      </dsp:nvSpPr>
      <dsp:spPr>
        <a:xfrm>
          <a:off x="952396" y="2409302"/>
          <a:ext cx="892384" cy="89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F5413-DEFE-4AE0-9EF7-D7797480795D}">
      <dsp:nvSpPr>
        <dsp:cNvPr id="0" name=""/>
        <dsp:cNvSpPr/>
      </dsp:nvSpPr>
      <dsp:spPr>
        <a:xfrm>
          <a:off x="1398589" y="3568589"/>
          <a:ext cx="4640785" cy="713907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664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FACT </a:t>
          </a:r>
          <a:r>
            <a:rPr lang="en-US" sz="1400" kern="1200" err="1"/>
            <a:t>rus</a:t>
          </a:r>
          <a:r>
            <a:rPr lang="en-US" sz="1400" kern="1200"/>
            <a:t>, </a:t>
          </a:r>
          <a:r>
            <a:rPr lang="en-US" sz="1400" kern="1200" err="1"/>
            <a:t>spesialister</a:t>
          </a:r>
          <a:r>
            <a:rPr lang="en-US" sz="1400" kern="1200"/>
            <a:t> og </a:t>
          </a:r>
          <a:r>
            <a:rPr lang="en-US" sz="1400" kern="1200" err="1"/>
            <a:t>rådgiver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err="1"/>
            <a:t>Bidrar</a:t>
          </a:r>
          <a:r>
            <a:rPr lang="en-US" sz="1400" kern="1200"/>
            <a:t> </a:t>
          </a:r>
          <a:r>
            <a:rPr lang="en-US" sz="1400" kern="1200" err="1"/>
            <a:t>digitalt</a:t>
          </a:r>
          <a:r>
            <a:rPr lang="en-US" sz="1400" kern="1200"/>
            <a:t> -</a:t>
          </a:r>
        </a:p>
      </dsp:txBody>
      <dsp:txXfrm>
        <a:off x="1398589" y="3568589"/>
        <a:ext cx="4640785" cy="713907"/>
      </dsp:txXfrm>
    </dsp:sp>
    <dsp:sp modelId="{A1E16191-B51A-4BA2-92D4-41ADF47BC1EA}">
      <dsp:nvSpPr>
        <dsp:cNvPr id="0" name=""/>
        <dsp:cNvSpPr/>
      </dsp:nvSpPr>
      <dsp:spPr>
        <a:xfrm>
          <a:off x="952396" y="3479350"/>
          <a:ext cx="892384" cy="89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F3884-585C-46BF-9CEA-8B6288D4FD65}">
      <dsp:nvSpPr>
        <dsp:cNvPr id="0" name=""/>
        <dsp:cNvSpPr/>
      </dsp:nvSpPr>
      <dsp:spPr>
        <a:xfrm>
          <a:off x="1130059" y="4639314"/>
          <a:ext cx="4909314" cy="713907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664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Merkantil</a:t>
          </a:r>
          <a:r>
            <a:rPr lang="en-US" sz="1400" kern="120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err="1"/>
            <a:t>Bidrar</a:t>
          </a:r>
          <a:r>
            <a:rPr lang="en-US" sz="1400" kern="1200"/>
            <a:t> </a:t>
          </a:r>
          <a:r>
            <a:rPr lang="en-US" sz="1400" kern="1200" err="1"/>
            <a:t>digitalt</a:t>
          </a:r>
          <a:r>
            <a:rPr lang="en-US" sz="1400" kern="1200"/>
            <a:t> -</a:t>
          </a:r>
        </a:p>
      </dsp:txBody>
      <dsp:txXfrm>
        <a:off x="1130059" y="4639314"/>
        <a:ext cx="4909314" cy="713907"/>
      </dsp:txXfrm>
    </dsp:sp>
    <dsp:sp modelId="{9C0A6A3D-D500-4038-9BDC-197A64400090}">
      <dsp:nvSpPr>
        <dsp:cNvPr id="0" name=""/>
        <dsp:cNvSpPr/>
      </dsp:nvSpPr>
      <dsp:spPr>
        <a:xfrm>
          <a:off x="683867" y="4550076"/>
          <a:ext cx="892384" cy="89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2517E-2B69-48BB-9800-268504734BAB}">
      <dsp:nvSpPr>
        <dsp:cNvPr id="0" name=""/>
        <dsp:cNvSpPr/>
      </dsp:nvSpPr>
      <dsp:spPr>
        <a:xfrm>
          <a:off x="458175" y="5721099"/>
          <a:ext cx="5496552" cy="71390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664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noProof="0"/>
            <a:t> Teamleder (Driftsansvarlig)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noProof="0"/>
            <a:t>Serve alle kommunene (fysisk/digitalt)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noProof="0"/>
            <a:t>Deltar i inntak  med DPS digitalt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noProof="0"/>
            <a:t>Delta I klinisk arbeid</a:t>
          </a:r>
        </a:p>
      </dsp:txBody>
      <dsp:txXfrm>
        <a:off x="458175" y="5721099"/>
        <a:ext cx="5496552" cy="713907"/>
      </dsp:txXfrm>
    </dsp:sp>
    <dsp:sp modelId="{D198E06B-4D4C-4735-8BA9-83D0BC300629}">
      <dsp:nvSpPr>
        <dsp:cNvPr id="0" name=""/>
        <dsp:cNvSpPr/>
      </dsp:nvSpPr>
      <dsp:spPr>
        <a:xfrm>
          <a:off x="96629" y="5620802"/>
          <a:ext cx="892384" cy="89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5D160-C972-43A1-A0E5-D3E005DCDF63}">
      <dsp:nvSpPr>
        <dsp:cNvPr id="0" name=""/>
        <dsp:cNvSpPr/>
      </dsp:nvSpPr>
      <dsp:spPr>
        <a:xfrm>
          <a:off x="2050305" y="1384950"/>
          <a:ext cx="1042615" cy="1042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Pasient</a:t>
          </a:r>
        </a:p>
      </dsp:txBody>
      <dsp:txXfrm>
        <a:off x="2202992" y="1537637"/>
        <a:ext cx="737241" cy="737241"/>
      </dsp:txXfrm>
    </dsp:sp>
    <dsp:sp modelId="{3DD21DF0-C962-4FA0-A2BC-86EE2C13A419}">
      <dsp:nvSpPr>
        <dsp:cNvPr id="0" name=""/>
        <dsp:cNvSpPr/>
      </dsp:nvSpPr>
      <dsp:spPr>
        <a:xfrm rot="16200000">
          <a:off x="2440653" y="1235656"/>
          <a:ext cx="261918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8334"/>
              </a:moveTo>
              <a:lnTo>
                <a:pt x="261918" y="1833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565064" y="1247443"/>
        <a:ext cx="13095" cy="13095"/>
      </dsp:txXfrm>
    </dsp:sp>
    <dsp:sp modelId="{8C70DB7C-675D-4664-88F4-09FFE83C5382}">
      <dsp:nvSpPr>
        <dsp:cNvPr id="0" name=""/>
        <dsp:cNvSpPr/>
      </dsp:nvSpPr>
      <dsp:spPr>
        <a:xfrm>
          <a:off x="1970888" y="-24929"/>
          <a:ext cx="1201447" cy="11479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CM fra egen kommune,  hovedsakelig </a:t>
          </a:r>
          <a:r>
            <a:rPr lang="nb-NO" sz="1000" b="0" kern="1200"/>
            <a:t>fysisk</a:t>
          </a:r>
          <a:r>
            <a:rPr lang="nb-NO" sz="1000" kern="1200"/>
            <a:t> oppfølging</a:t>
          </a:r>
        </a:p>
      </dsp:txBody>
      <dsp:txXfrm>
        <a:off x="2146836" y="143186"/>
        <a:ext cx="849551" cy="811731"/>
      </dsp:txXfrm>
    </dsp:sp>
    <dsp:sp modelId="{184E96D6-7ED5-44D5-A3B2-101253E73FF8}">
      <dsp:nvSpPr>
        <dsp:cNvPr id="0" name=""/>
        <dsp:cNvSpPr/>
      </dsp:nvSpPr>
      <dsp:spPr>
        <a:xfrm rot="19877580">
          <a:off x="3010271" y="1564936"/>
          <a:ext cx="302236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360900" y="1486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153833" y="1575715"/>
        <a:ext cx="15111" cy="15111"/>
      </dsp:txXfrm>
    </dsp:sp>
    <dsp:sp modelId="{7F331E8B-EA9C-4B28-8384-487239FDDC04}">
      <dsp:nvSpPr>
        <dsp:cNvPr id="0" name=""/>
        <dsp:cNvSpPr/>
      </dsp:nvSpPr>
      <dsp:spPr>
        <a:xfrm>
          <a:off x="3215682" y="616656"/>
          <a:ext cx="1228034" cy="1201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CM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/>
            <a:t>Digital for teamet</a:t>
          </a:r>
        </a:p>
      </dsp:txBody>
      <dsp:txXfrm>
        <a:off x="3395523" y="792573"/>
        <a:ext cx="868352" cy="849405"/>
      </dsp:txXfrm>
    </dsp:sp>
    <dsp:sp modelId="{B4128FB9-2380-4199-978A-64671B092765}">
      <dsp:nvSpPr>
        <dsp:cNvPr id="0" name=""/>
        <dsp:cNvSpPr/>
      </dsp:nvSpPr>
      <dsp:spPr>
        <a:xfrm rot="1831086">
          <a:off x="3004734" y="2211186"/>
          <a:ext cx="230547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8334"/>
              </a:moveTo>
              <a:lnTo>
                <a:pt x="230547" y="1833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114244" y="2223757"/>
        <a:ext cx="11527" cy="11527"/>
      </dsp:txXfrm>
    </dsp:sp>
    <dsp:sp modelId="{E2AD3F2F-55BC-48B6-8701-B539503136AD}">
      <dsp:nvSpPr>
        <dsp:cNvPr id="0" name=""/>
        <dsp:cNvSpPr/>
      </dsp:nvSpPr>
      <dsp:spPr>
        <a:xfrm>
          <a:off x="3129933" y="2013722"/>
          <a:ext cx="1204367" cy="1153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Teamleder </a:t>
          </a:r>
        </a:p>
      </dsp:txBody>
      <dsp:txXfrm>
        <a:off x="3306308" y="2182610"/>
        <a:ext cx="851617" cy="815461"/>
      </dsp:txXfrm>
    </dsp:sp>
    <dsp:sp modelId="{4E38C9CB-9C73-4D8A-A0D6-17A7F11642EA}">
      <dsp:nvSpPr>
        <dsp:cNvPr id="0" name=""/>
        <dsp:cNvSpPr/>
      </dsp:nvSpPr>
      <dsp:spPr>
        <a:xfrm rot="5400000">
          <a:off x="2427498" y="2553345"/>
          <a:ext cx="288228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8334"/>
              </a:moveTo>
              <a:lnTo>
                <a:pt x="288228" y="1833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564407" y="2564474"/>
        <a:ext cx="14411" cy="14411"/>
      </dsp:txXfrm>
    </dsp:sp>
    <dsp:sp modelId="{81F8F212-9369-47C6-A6F9-EE99F75416AE}">
      <dsp:nvSpPr>
        <dsp:cNvPr id="0" name=""/>
        <dsp:cNvSpPr/>
      </dsp:nvSpPr>
      <dsp:spPr>
        <a:xfrm>
          <a:off x="1953503" y="2715794"/>
          <a:ext cx="1236219" cy="1095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 </a:t>
          </a:r>
          <a:r>
            <a:rPr lang="nb-NO" sz="1000" kern="1200"/>
            <a:t>Spesialist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000" kern="1200"/>
            <a:t>Psykiater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000" kern="1200"/>
            <a:t>Psykolog-spesialist</a:t>
          </a:r>
        </a:p>
      </dsp:txBody>
      <dsp:txXfrm>
        <a:off x="2134543" y="2876203"/>
        <a:ext cx="874139" cy="774522"/>
      </dsp:txXfrm>
    </dsp:sp>
    <dsp:sp modelId="{19AA3B46-45C9-449C-AAF8-2FD1C47D2C65}">
      <dsp:nvSpPr>
        <dsp:cNvPr id="0" name=""/>
        <dsp:cNvSpPr/>
      </dsp:nvSpPr>
      <dsp:spPr>
        <a:xfrm rot="8894916">
          <a:off x="1894273" y="2228817"/>
          <a:ext cx="252981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360900" y="1486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014439" y="2240827"/>
        <a:ext cx="12649" cy="12649"/>
      </dsp:txXfrm>
    </dsp:sp>
    <dsp:sp modelId="{27D3090B-B1AF-4F09-8DF7-045C3B2A3355}">
      <dsp:nvSpPr>
        <dsp:cNvPr id="0" name=""/>
        <dsp:cNvSpPr/>
      </dsp:nvSpPr>
      <dsp:spPr>
        <a:xfrm>
          <a:off x="738456" y="2038645"/>
          <a:ext cx="1278622" cy="1212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Andre profesjoner ved behov </a:t>
          </a:r>
          <a:endParaRPr lang="nb-NO" sz="1000" b="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Brukerspesialist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FACT rus ressurs</a:t>
          </a:r>
        </a:p>
      </dsp:txBody>
      <dsp:txXfrm>
        <a:off x="925706" y="2216263"/>
        <a:ext cx="904122" cy="857618"/>
      </dsp:txXfrm>
    </dsp:sp>
    <dsp:sp modelId="{92898461-76FF-4815-A999-8F4C48837FB9}">
      <dsp:nvSpPr>
        <dsp:cNvPr id="0" name=""/>
        <dsp:cNvSpPr/>
      </dsp:nvSpPr>
      <dsp:spPr>
        <a:xfrm rot="12600000">
          <a:off x="1908779" y="1570633"/>
          <a:ext cx="226543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8334"/>
              </a:moveTo>
              <a:lnTo>
                <a:pt x="226543" y="1833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 rot="10800000">
        <a:off x="2016387" y="1583304"/>
        <a:ext cx="11327" cy="11327"/>
      </dsp:txXfrm>
    </dsp:sp>
    <dsp:sp modelId="{CAC9B90D-4C4F-4DA5-8066-F5146D4E732E}">
      <dsp:nvSpPr>
        <dsp:cNvPr id="0" name=""/>
        <dsp:cNvSpPr/>
      </dsp:nvSpPr>
      <dsp:spPr>
        <a:xfrm>
          <a:off x="782569" y="630710"/>
          <a:ext cx="1227336" cy="1193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  Andre profesjoner ved     behov </a:t>
          </a:r>
          <a:endParaRPr lang="nb-NO" sz="1000" b="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Veileder fra NAV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Kommunal tjeneste</a:t>
          </a:r>
        </a:p>
      </dsp:txBody>
      <dsp:txXfrm>
        <a:off x="962308" y="805551"/>
        <a:ext cx="867858" cy="844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757071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LMT Setesdal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7570716" y="1"/>
            <a:ext cx="235362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07.01.2019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6456047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b-NO" sz="900">
                <a:latin typeface="Arial" panose="020B0604020202020204" pitchFamily="34" charset="0"/>
                <a:cs typeface="Arial" panose="020B0604020202020204" pitchFamily="34" charset="0"/>
              </a:rPr>
              <a:t>ellen.benum@e-h.kommune.no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622799" y="6454819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E86E-2A9E-441F-8824-B48645E3C991}" type="slidenum">
              <a:rPr lang="nb-NO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9"/>
          <a:stretch/>
        </p:blipFill>
        <p:spPr>
          <a:xfrm>
            <a:off x="-353866" y="6511474"/>
            <a:ext cx="10275908" cy="3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43484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759718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LMT Setesdal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7597187" y="1"/>
            <a:ext cx="2327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07.01.2019</a:t>
            </a:r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-1838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ellen.benum@e-h.kommune.no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1DC349-FB00-4B51-8A73-FDBADC06423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9"/>
          <a:stretch/>
        </p:blipFill>
        <p:spPr>
          <a:xfrm>
            <a:off x="-353866" y="6511474"/>
            <a:ext cx="10275908" cy="3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84363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 Helsefellesskapet i Agder samarbeider kommunene på Agder og Sørlandet sykehus HF om å sikre kvalitet, bærekraft og likeverdige tjenester for Agders befolkning.</a:t>
            </a:r>
          </a:p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LMT Setesdal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07.01.2019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ellen.benum@e-h.kommune.no</a:t>
            </a:r>
          </a:p>
        </p:txBody>
      </p:sp>
    </p:spTree>
    <p:extLst>
      <p:ext uri="{BB962C8B-B14F-4D97-AF65-F5344CB8AC3E}">
        <p14:creationId xmlns:p14="http://schemas.microsoft.com/office/powerpoint/2010/main" val="301434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Generelt om FACT</a:t>
            </a:r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LMT Setesdal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07.01.2019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ellen.benum@e-h.kommune.no</a:t>
            </a:r>
          </a:p>
        </p:txBody>
      </p:sp>
    </p:spTree>
    <p:extLst>
      <p:ext uri="{BB962C8B-B14F-4D97-AF65-F5344CB8AC3E}">
        <p14:creationId xmlns:p14="http://schemas.microsoft.com/office/powerpoint/2010/main" val="178800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LMT Setesdal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07.01.2019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ellen.benum@e-h.kommune.no</a:t>
            </a:r>
          </a:p>
        </p:txBody>
      </p:sp>
    </p:spTree>
    <p:extLst>
      <p:ext uri="{BB962C8B-B14F-4D97-AF65-F5344CB8AC3E}">
        <p14:creationId xmlns:p14="http://schemas.microsoft.com/office/powerpoint/2010/main" val="348162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/>
              <a:t>D-FACT vurderer å søke midler for å utvikle oss mer på det digitale. </a:t>
            </a:r>
          </a:p>
          <a:p>
            <a:endParaRPr lang="nb-NO" sz="1200"/>
          </a:p>
          <a:p>
            <a:r>
              <a:rPr lang="nb-NO" sz="1200"/>
              <a:t>Ellen Benum, Leder LMT Setesdal, Samhandlingskoordinator region Setesdal   Min sjef</a:t>
            </a:r>
          </a:p>
          <a:p>
            <a:r>
              <a:rPr lang="nb-NO" sz="1200"/>
              <a:t>Torhild Kvinlaug, virksomhetsleder for somatikk, alderspsykiatri og teknologi, i Kvinesdal</a:t>
            </a:r>
          </a:p>
          <a:p>
            <a:r>
              <a:rPr lang="nb-NO" sz="1200"/>
              <a:t>Vegard Vestvik, klinikksjef psykisk helsevern </a:t>
            </a:r>
            <a:r>
              <a:rPr lang="nb-NO" sz="1200" err="1"/>
              <a:t>St.olavs</a:t>
            </a:r>
            <a:r>
              <a:rPr lang="nb-NO" sz="1200"/>
              <a:t> hospital </a:t>
            </a:r>
            <a:r>
              <a:rPr lang="nb-NO" sz="1200" err="1"/>
              <a:t>trondheim</a:t>
            </a:r>
            <a:endParaRPr lang="nb-NO" sz="1200"/>
          </a:p>
          <a:p>
            <a:r>
              <a:rPr lang="nb-NO" sz="1200"/>
              <a:t>Susanne Hernes, fagdirektør SSHF</a:t>
            </a:r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LMT Setesdal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07.01.2019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ellen.benum@e-h.kommune.no</a:t>
            </a:r>
          </a:p>
        </p:txBody>
      </p:sp>
    </p:spTree>
    <p:extLst>
      <p:ext uri="{BB962C8B-B14F-4D97-AF65-F5344CB8AC3E}">
        <p14:creationId xmlns:p14="http://schemas.microsoft.com/office/powerpoint/2010/main" val="91974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6345A-85F3-43CC-0D6A-1EA0BE69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96C531E-9C09-14E9-01FB-7E50F1FC9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962F3C3-40B6-CD0C-B05E-9BDD33C68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Plassholder for topptekst 3">
            <a:extLst>
              <a:ext uri="{FF2B5EF4-FFF2-40B4-BE49-F238E27FC236}">
                <a16:creationId xmlns:a16="http://schemas.microsoft.com/office/drawing/2014/main" id="{A0182F5C-15A5-E326-30D7-AF7EB761EC1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LMT Setesdal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E0DA51-8CDC-33F5-9903-CF313F712A4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07.01.2019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0A6EEB-97BA-D212-4D06-D4CCD91F7C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ellen.benum@e-h.kommune.no</a:t>
            </a:r>
          </a:p>
        </p:txBody>
      </p:sp>
    </p:spTree>
    <p:extLst>
      <p:ext uri="{BB962C8B-B14F-4D97-AF65-F5344CB8AC3E}">
        <p14:creationId xmlns:p14="http://schemas.microsoft.com/office/powerpoint/2010/main" val="2996192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F2F8-8EC0-1A1A-ECC6-036D57548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AD5B2E9-5328-2B6B-AF63-A044EF109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C5394CC-8A9E-4FD6-D4F7-76A1341E3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Viktig med Tverrfagligheten og det tette samarbeidet mellom kommune og sykehus</a:t>
            </a:r>
          </a:p>
          <a:p>
            <a:r>
              <a:rPr lang="nb-NO"/>
              <a:t>Finne en god balanse mellom det Fysiske og det Digitalt</a:t>
            </a:r>
          </a:p>
        </p:txBody>
      </p:sp>
      <p:sp>
        <p:nvSpPr>
          <p:cNvPr id="4" name="Plassholder for topptekst 3">
            <a:extLst>
              <a:ext uri="{FF2B5EF4-FFF2-40B4-BE49-F238E27FC236}">
                <a16:creationId xmlns:a16="http://schemas.microsoft.com/office/drawing/2014/main" id="{9992ED04-131E-6163-A1CC-831698106D6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LMT Setesdal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BFFF916-76F8-08E9-552F-4FB5BFBCA1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07.01.2019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E1E343-8B14-83EE-2703-6A43C24319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ellen.benum@e-h.kommune.no</a:t>
            </a:r>
          </a:p>
        </p:txBody>
      </p:sp>
    </p:spTree>
    <p:extLst>
      <p:ext uri="{BB962C8B-B14F-4D97-AF65-F5344CB8AC3E}">
        <p14:creationId xmlns:p14="http://schemas.microsoft.com/office/powerpoint/2010/main" val="318174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Hvor er vårt team på den digitale trappa? trinn to</a:t>
            </a:r>
          </a:p>
          <a:p>
            <a:r>
              <a:rPr lang="nb-NO"/>
              <a:t>Trinn 1: Vi har satt strøm på tavlemøter og pasient tavle – </a:t>
            </a:r>
          </a:p>
          <a:p>
            <a:r>
              <a:rPr lang="nb-NO"/>
              <a:t>Trinn 2: Vi har spesialisten, teammedlemmer og andre aktuelle samarbeidspartnere med oss digitalt ut til pasienten der de bor.</a:t>
            </a:r>
          </a:p>
          <a:p>
            <a:r>
              <a:rPr lang="nb-NO"/>
              <a:t>Trinn 3: Vi kan se for oss at teamet , pasient, pårørende, andre kan benytte seg av en digital tjeneste/app i større grad enn tilbudet i dag som er </a:t>
            </a:r>
            <a:r>
              <a:rPr lang="nb-NO" err="1"/>
              <a:t>kl</a:t>
            </a:r>
            <a:r>
              <a:rPr lang="nb-NO"/>
              <a:t> 8-15.30 tjeneste 5 dager i uka</a:t>
            </a:r>
          </a:p>
          <a:p>
            <a:r>
              <a:rPr lang="nb-NO"/>
              <a:t>Trinn 4/5: eks. Kan vi komme der at vi kan bruke hologrammer  Slik at pasient kan snakke med behandler selv om denne ikke er tilstede </a:t>
            </a:r>
          </a:p>
          <a:p>
            <a:r>
              <a:rPr lang="nb-NO"/>
              <a:t>Trinn 5 :Det er bare er bare fantasi og praktisk gjennomføring som setter begrensninger for hva som er mulig </a:t>
            </a:r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LMT Setesdal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07.01.2019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ellen.benum@e-h.kommune.no</a:t>
            </a:r>
          </a:p>
        </p:txBody>
      </p:sp>
    </p:spTree>
    <p:extLst>
      <p:ext uri="{BB962C8B-B14F-4D97-AF65-F5344CB8AC3E}">
        <p14:creationId xmlns:p14="http://schemas.microsoft.com/office/powerpoint/2010/main" val="174706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/>
              <a:t>LMT Setesdal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b-NO"/>
              <a:t>07.01.2019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/>
              <a:t>ellen.benum@e-h.kommune.no</a:t>
            </a:r>
          </a:p>
        </p:txBody>
      </p:sp>
    </p:spTree>
    <p:extLst>
      <p:ext uri="{BB962C8B-B14F-4D97-AF65-F5344CB8AC3E}">
        <p14:creationId xmlns:p14="http://schemas.microsoft.com/office/powerpoint/2010/main" val="306147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0000" y="2628000"/>
            <a:ext cx="11520000" cy="468000"/>
          </a:xfrm>
        </p:spPr>
        <p:txBody>
          <a:bodyPr anchor="b">
            <a:normAutofit/>
          </a:bodyPr>
          <a:lstStyle>
            <a:lvl1pPr algn="ctr">
              <a:defRPr sz="25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0000" y="3420000"/>
            <a:ext cx="11520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" y="-2743"/>
            <a:ext cx="484632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0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0000" y="2664000"/>
            <a:ext cx="11520000" cy="468000"/>
          </a:xfrm>
        </p:spPr>
        <p:txBody>
          <a:bodyPr anchor="b">
            <a:normAutofit/>
          </a:bodyPr>
          <a:lstStyle>
            <a:lvl1pPr algn="ctr">
              <a:defRPr sz="25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0000" y="3420000"/>
            <a:ext cx="11520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" y="-2743"/>
            <a:ext cx="4846320" cy="130454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9736298" y="64217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latin typeface="Arial" panose="020B0604020202020204" pitchFamily="34" charset="0"/>
                <a:cs typeface="Arial" panose="020B0604020202020204" pitchFamily="34" charset="0"/>
              </a:rPr>
              <a:t>LMT SETESDAL</a:t>
            </a:r>
          </a:p>
        </p:txBody>
      </p:sp>
    </p:spTree>
    <p:extLst>
      <p:ext uri="{BB962C8B-B14F-4D97-AF65-F5344CB8AC3E}">
        <p14:creationId xmlns:p14="http://schemas.microsoft.com/office/powerpoint/2010/main" val="41848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4pPr marL="1600200" indent="-228600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7AD-FAE6-4CC3-83E4-F285AFCC2A8A}" type="datetime1">
              <a:rPr lang="nb-NO" smtClean="0"/>
              <a:t>20.04.2026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Interkommunal audiograf i Setesdal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DFD-C34E-4877-AB12-77F6719055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72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9A69-7175-468A-99E3-91BEB3CFC16E}" type="datetime1">
              <a:rPr lang="nb-NO" smtClean="0"/>
              <a:t>20.04.2026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Interkommunal audiograf i Setesdal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DFD-C34E-4877-AB12-77F6719055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28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12000" y="2555999"/>
            <a:ext cx="5181600" cy="38126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555998"/>
            <a:ext cx="5181600" cy="3830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6BC-FC64-46F8-AE73-540C748DA67B}" type="datetime1">
              <a:rPr lang="nb-NO" smtClean="0"/>
              <a:t>20.04.2026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Interkommunal audiograf i Setesdal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DFD-C34E-4877-AB12-77F6719055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478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D499-1AF3-4FBA-A99B-BFA2DACE5B17}" type="datetime1">
              <a:rPr lang="nb-NO" smtClean="0"/>
              <a:t>20.04.2026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Interkommunal audiograf i Setesdal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DFD-C34E-4877-AB12-77F6719055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56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9BF7-DCB1-44F3-AFAD-74A2CC3263F5}" type="datetime1">
              <a:rPr lang="nb-NO" smtClean="0"/>
              <a:t>20.04.2026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Interkommunal audiograf i Setesdal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DFD-C34E-4877-AB12-77F6719055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56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Avslutn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" y="-2743"/>
            <a:ext cx="4846320" cy="1304544"/>
          </a:xfrm>
          <a:prstGeom prst="rect">
            <a:avLst/>
          </a:prstGeom>
        </p:spPr>
      </p:pic>
      <p:sp>
        <p:nvSpPr>
          <p:cNvPr id="5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0" y="2412000"/>
            <a:ext cx="12240000" cy="877255"/>
          </a:xfrm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pPr algn="ctr"/>
            <a:r>
              <a:rPr lang="nb-NO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Takk for oppmerksomheten !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860000"/>
            <a:ext cx="540000" cy="540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580000"/>
            <a:ext cx="540000" cy="439017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857714" y="564150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nb-NO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johnhorve</a:t>
            </a:r>
            <a:endParaRPr lang="nb-NO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860914" y="4976111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john.horve@e-h.kommune.no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92000"/>
            <a:ext cx="540000" cy="54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857714" y="630811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916 84 694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5895" r="18500" b="27321"/>
          <a:stretch/>
        </p:blipFill>
        <p:spPr>
          <a:xfrm>
            <a:off x="7213300" y="4725144"/>
            <a:ext cx="50887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2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12000" y="2196000"/>
            <a:ext cx="1072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999" y="2574917"/>
            <a:ext cx="10740213" cy="37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62912" y="6377776"/>
            <a:ext cx="11880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141214-6B49-4C5E-BE54-A88470B482AF}" type="datetime1">
              <a:rPr lang="nb-NO" smtClean="0"/>
              <a:t>20.04.2026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420000" y="6386920"/>
            <a:ext cx="54000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Interkommunal audiograf i Setesdal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932176" y="6386920"/>
            <a:ext cx="7200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FB3DFD-C34E-4877-AB12-77F67190555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" y="-2743"/>
            <a:ext cx="4846320" cy="130454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9736298" y="64217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latin typeface="Arial" panose="020B0604020202020204" pitchFamily="34" charset="0"/>
                <a:cs typeface="Arial" panose="020B0604020202020204" pitchFamily="34" charset="0"/>
              </a:rPr>
              <a:t>LMT SETESDAL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0" t="90999" r="7740"/>
          <a:stretch/>
        </p:blipFill>
        <p:spPr>
          <a:xfrm>
            <a:off x="10047288" y="6254074"/>
            <a:ext cx="1304925" cy="518200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0" y="6367595"/>
            <a:ext cx="12240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>
            <a:spLocks noChangeArrowheads="1"/>
          </p:cNvSpPr>
          <p:nvPr userDrawn="1"/>
        </p:nvSpPr>
        <p:spPr bwMode="auto">
          <a:xfrm>
            <a:off x="631825" y="6386513"/>
            <a:ext cx="18691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344613" algn="l"/>
                <a:tab pos="18827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1344613" algn="l"/>
                <a:tab pos="18827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344613" algn="l"/>
                <a:tab pos="18827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344613" algn="l"/>
                <a:tab pos="18827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344613" algn="l"/>
                <a:tab pos="18827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4613" algn="l"/>
                <a:tab pos="18827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4613" algn="l"/>
                <a:tab pos="18827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4613" algn="l"/>
                <a:tab pos="18827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4613" algn="l"/>
                <a:tab pos="18827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nb-NO" sz="90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altLang="nb-NO" sz="900">
                <a:latin typeface="Arial" panose="020B0604020202020204" pitchFamily="34" charset="0"/>
                <a:cs typeface="Arial" panose="020B0604020202020204" pitchFamily="34" charset="0"/>
              </a:rPr>
              <a:t> LMT Setesdal	</a:t>
            </a:r>
            <a:endParaRPr lang="nb-NO" altLang="nb-NO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9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Font, skjermbilde, design&#10;&#10;Automatisk generert beskrivelse">
            <a:extLst>
              <a:ext uri="{FF2B5EF4-FFF2-40B4-BE49-F238E27FC236}">
                <a16:creationId xmlns:a16="http://schemas.microsoft.com/office/drawing/2014/main" id="{AB82B778-D6A4-9A6C-9C54-AF7C9367C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26" y="3200111"/>
            <a:ext cx="5082847" cy="2672593"/>
          </a:xfrm>
          <a:prstGeom prst="rect">
            <a:avLst/>
          </a:prstGeom>
        </p:spPr>
      </p:pic>
      <p:pic>
        <p:nvPicPr>
          <p:cNvPr id="4" name="Plassholder for innhold 10">
            <a:extLst>
              <a:ext uri="{FF2B5EF4-FFF2-40B4-BE49-F238E27FC236}">
                <a16:creationId xmlns:a16="http://schemas.microsoft.com/office/drawing/2014/main" id="{4BA39887-F782-8D71-E72F-7194C67EF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12358" t="44405" r="10756" b="4856"/>
          <a:stretch>
            <a:fillRect/>
          </a:stretch>
        </p:blipFill>
        <p:spPr>
          <a:xfrm>
            <a:off x="423823" y="1393097"/>
            <a:ext cx="5243272" cy="3713985"/>
          </a:xfrm>
          <a:prstGeom prst="rect">
            <a:avLst/>
          </a:prstGeom>
        </p:spPr>
      </p:pic>
      <p:grpSp>
        <p:nvGrpSpPr>
          <p:cNvPr id="72" name="Group 67">
            <a:extLst>
              <a:ext uri="{FF2B5EF4-FFF2-40B4-BE49-F238E27FC236}">
                <a16:creationId xmlns:a16="http://schemas.microsoft.com/office/drawing/2014/main" id="{3B337C2F-F4B9-764C-45E5-86A1306E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176" y="5338644"/>
            <a:ext cx="12202176" cy="1519355"/>
            <a:chOff x="-10176" y="5338644"/>
            <a:chExt cx="12202176" cy="151935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E1E11FF-4A87-A65F-DAEC-E20057A3F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19AAC3-64F6-CEDF-0B56-5C0C6BD3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906919" y="3566802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A0DE637-E8FB-63A7-A5E2-E28DBE1A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925A6DFB-FB35-46EE-9F9B-0C3B45CD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2" y="5415717"/>
            <a:ext cx="11854347" cy="9139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latin typeface="+mj-lt"/>
                <a:cs typeface="+mj-cs"/>
              </a:rPr>
              <a:t>D-FACT region </a:t>
            </a:r>
            <a:r>
              <a:rPr lang="en-US" sz="3600" b="1" err="1">
                <a:solidFill>
                  <a:srgbClr val="FFFFFF"/>
                </a:solidFill>
                <a:latin typeface="+mj-lt"/>
                <a:cs typeface="+mj-cs"/>
              </a:rPr>
              <a:t>Setesdal</a:t>
            </a:r>
            <a:r>
              <a:rPr lang="en-US" sz="3600" b="1">
                <a:solidFill>
                  <a:srgbClr val="FFFFFF"/>
                </a:solidFill>
                <a:latin typeface="+mj-lt"/>
                <a:cs typeface="+mj-cs"/>
              </a:rPr>
              <a:t> 2026 </a:t>
            </a:r>
            <a:br>
              <a:rPr lang="en-US" sz="3600" b="1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400" b="1" err="1">
                <a:solidFill>
                  <a:srgbClr val="FFFFFF"/>
                </a:solidFill>
                <a:latin typeface="+mj-lt"/>
                <a:cs typeface="+mj-cs"/>
              </a:rPr>
              <a:t>Kvalitet</a:t>
            </a:r>
            <a:r>
              <a:rPr lang="en-US" sz="2400" b="1">
                <a:solidFill>
                  <a:srgbClr val="FFFFFF"/>
                </a:solidFill>
                <a:latin typeface="+mj-lt"/>
                <a:cs typeface="+mj-cs"/>
              </a:rPr>
              <a:t>, </a:t>
            </a:r>
            <a:r>
              <a:rPr lang="en-US" sz="2400" b="1" err="1">
                <a:solidFill>
                  <a:srgbClr val="FFFFFF"/>
                </a:solidFill>
                <a:latin typeface="+mj-lt"/>
                <a:cs typeface="+mj-cs"/>
              </a:rPr>
              <a:t>bærekraft</a:t>
            </a:r>
            <a:r>
              <a:rPr lang="en-US" sz="2400" b="1">
                <a:solidFill>
                  <a:srgbClr val="FFFFFF"/>
                </a:solidFill>
                <a:latin typeface="+mj-lt"/>
                <a:cs typeface="+mj-cs"/>
              </a:rPr>
              <a:t> og </a:t>
            </a:r>
            <a:r>
              <a:rPr lang="en-US" sz="2400" b="1" err="1">
                <a:solidFill>
                  <a:srgbClr val="FFFFFF"/>
                </a:solidFill>
                <a:latin typeface="+mj-lt"/>
                <a:cs typeface="+mj-cs"/>
              </a:rPr>
              <a:t>likeverdige</a:t>
            </a:r>
            <a:r>
              <a:rPr lang="en-US" sz="2400" b="1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400" b="1" err="1">
                <a:solidFill>
                  <a:srgbClr val="FFFFFF"/>
                </a:solidFill>
                <a:latin typeface="+mj-lt"/>
                <a:cs typeface="+mj-cs"/>
              </a:rPr>
              <a:t>tjenester</a:t>
            </a:r>
            <a:endParaRPr lang="en-US" sz="2400" b="1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A73790E-59D3-E5BF-29A2-8E1FBF0E2AB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5364" y="399707"/>
            <a:ext cx="4234469" cy="3271361"/>
          </a:xfrm>
          <a:prstGeom prst="rect">
            <a:avLst/>
          </a:prstGeom>
          <a:noFill/>
          <a:scene3d>
            <a:camera prst="perspectiveLeft">
              <a:rot lat="0" lon="0" rev="0"/>
            </a:camera>
            <a:lightRig rig="threePt" dir="t"/>
          </a:scene3d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65C94A-94EA-4453-AF71-18E74044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C1FB3DFD-C34E-4877-AB12-77F671905557}" type="slidenum">
              <a:rPr lang="en-US" sz="1200" smtClean="0">
                <a:solidFill>
                  <a:srgbClr val="FFFFFF"/>
                </a:solidFill>
                <a:latin typeface="+mn-lt"/>
                <a:cs typeface="+mn-cs"/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074E1A1-8A7C-167E-D375-96D26E20B6A7}"/>
              </a:ext>
            </a:extLst>
          </p:cNvPr>
          <p:cNvSpPr txBox="1"/>
          <p:nvPr/>
        </p:nvSpPr>
        <p:spPr>
          <a:xfrm>
            <a:off x="4600486" y="6354246"/>
            <a:ext cx="310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Gro Berit Straum / Teamleder</a:t>
            </a:r>
          </a:p>
        </p:txBody>
      </p:sp>
    </p:spTree>
    <p:extLst>
      <p:ext uri="{BB962C8B-B14F-4D97-AF65-F5344CB8AC3E}">
        <p14:creationId xmlns:p14="http://schemas.microsoft.com/office/powerpoint/2010/main" val="146456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C8BD99-EE2E-41DE-2F2F-D18DD927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87" y="1615601"/>
            <a:ext cx="10728000" cy="360000"/>
          </a:xfrm>
        </p:spPr>
        <p:txBody>
          <a:bodyPr anchor="ctr">
            <a:noAutofit/>
          </a:bodyPr>
          <a:lstStyle/>
          <a:p>
            <a:r>
              <a:rPr lang="nb-NO" sz="2400" b="1"/>
              <a:t>Likeverdige tjenester I by og land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50056B-58B2-5362-5A7C-E60B805E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587" y="2282225"/>
            <a:ext cx="5586208" cy="34505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sz="1800" b="1"/>
              <a:t>FACT: </a:t>
            </a:r>
            <a:r>
              <a:rPr lang="nb-NO" sz="1800" err="1"/>
              <a:t>Flexible</a:t>
            </a:r>
            <a:r>
              <a:rPr lang="nb-NO" sz="1800"/>
              <a:t> </a:t>
            </a:r>
            <a:r>
              <a:rPr lang="nb-NO" sz="1800" err="1"/>
              <a:t>Assertive</a:t>
            </a:r>
            <a:r>
              <a:rPr lang="nb-NO" sz="1800"/>
              <a:t> </a:t>
            </a:r>
            <a:r>
              <a:rPr lang="nb-NO" sz="1800" err="1"/>
              <a:t>Community</a:t>
            </a:r>
            <a:r>
              <a:rPr lang="nb-NO" sz="1800"/>
              <a:t> </a:t>
            </a:r>
            <a:r>
              <a:rPr lang="nb-NO" sz="1800" err="1"/>
              <a:t>Treatment</a:t>
            </a:r>
            <a:r>
              <a:rPr lang="nb-NO" sz="1800"/>
              <a:t> </a:t>
            </a:r>
            <a:r>
              <a:rPr lang="nb-NO" sz="1800" b="1"/>
              <a:t>=</a:t>
            </a:r>
            <a:r>
              <a:rPr lang="nb-NO" sz="1800"/>
              <a:t> Fleksibel </a:t>
            </a:r>
            <a:r>
              <a:rPr lang="nb-NO" sz="1900"/>
              <a:t>Aktiv</a:t>
            </a:r>
            <a:r>
              <a:rPr lang="nb-NO" sz="1800"/>
              <a:t> Oppsøkende Behandling.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800"/>
              <a:t>FACT skal sikre sammensatte tjenester for pasienter med alvorlige psykiske og/eller rus lidelser, i </a:t>
            </a:r>
            <a:r>
              <a:rPr lang="nb-NO" sz="1800" b="1"/>
              <a:t>ett</a:t>
            </a:r>
            <a:r>
              <a:rPr lang="nb-NO" sz="1800"/>
              <a:t> team.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800"/>
              <a:t>Dette er pasientene som ofte «faller mellom stoler/tjenester» i kommune og i spesialisthelsetjenesten.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nb-NO" sz="180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800"/>
              <a:t>FACT skal være «benken» der tjenestenivåene jobber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800"/>
              <a:t>sammen og sikrer nødvendig helsehjelp etter lovverk og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800"/>
              <a:t>pasientens behov.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nb-NO" sz="1800"/>
          </a:p>
          <a:p>
            <a:pPr>
              <a:spcBef>
                <a:spcPts val="0"/>
              </a:spcBef>
              <a:buNone/>
            </a:pPr>
            <a:r>
              <a:rPr lang="nb-NO" sz="1800"/>
              <a:t>FACT-team leverer både kommunale og</a:t>
            </a:r>
          </a:p>
          <a:p>
            <a:pPr>
              <a:spcBef>
                <a:spcPts val="0"/>
              </a:spcBef>
              <a:buNone/>
            </a:pPr>
            <a:r>
              <a:rPr lang="nb-NO" sz="1800"/>
              <a:t>spesialisthelsetjenester samtidig og sammen. </a:t>
            </a:r>
          </a:p>
          <a:p>
            <a:pPr>
              <a:buNone/>
            </a:pPr>
            <a:endParaRPr lang="nb-NO">
              <a:effectLst/>
            </a:endParaRPr>
          </a:p>
          <a:p>
            <a:pPr>
              <a:buNone/>
            </a:pP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2A1B67-DDA1-456D-9118-231EFB0F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55" y="2510781"/>
            <a:ext cx="4845132" cy="3222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27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BCC2AF-4CB4-FAE9-C3E6-8F3270FD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49350"/>
            <a:ext cx="4977976" cy="1454051"/>
          </a:xfrm>
        </p:spPr>
        <p:txBody>
          <a:bodyPr>
            <a:normAutofit/>
          </a:bodyPr>
          <a:lstStyle/>
          <a:p>
            <a:r>
              <a:rPr lang="nb-NO" sz="2400" b="1"/>
              <a:t>Region setesdal</a:t>
            </a:r>
          </a:p>
        </p:txBody>
      </p:sp>
      <p:sp>
        <p:nvSpPr>
          <p:cNvPr id="31" name="Plassholder for innhold 2">
            <a:extLst>
              <a:ext uri="{FF2B5EF4-FFF2-40B4-BE49-F238E27FC236}">
                <a16:creationId xmlns:a16="http://schemas.microsoft.com/office/drawing/2014/main" id="{3EBEBA54-4C49-DF6C-ECDC-E1D44AD0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nb-NO" sz="1800">
                <a:solidFill>
                  <a:schemeClr val="tx2"/>
                </a:solidFill>
              </a:rPr>
              <a:t>Bykle kommune: 1057</a:t>
            </a:r>
          </a:p>
          <a:p>
            <a:r>
              <a:rPr lang="nb-NO" sz="1800">
                <a:solidFill>
                  <a:schemeClr val="tx2"/>
                </a:solidFill>
              </a:rPr>
              <a:t>Valle kommune: 1209</a:t>
            </a:r>
          </a:p>
          <a:p>
            <a:r>
              <a:rPr lang="nb-NO" sz="1800">
                <a:solidFill>
                  <a:schemeClr val="tx2"/>
                </a:solidFill>
              </a:rPr>
              <a:t>Bygland kommune: 1167</a:t>
            </a:r>
          </a:p>
          <a:p>
            <a:r>
              <a:rPr lang="nb-NO" sz="1800">
                <a:solidFill>
                  <a:schemeClr val="tx2"/>
                </a:solidFill>
              </a:rPr>
              <a:t>Evje &amp; Hornnes kommune: 3842</a:t>
            </a:r>
          </a:p>
          <a:p>
            <a:r>
              <a:rPr lang="nb-NO" sz="1800">
                <a:solidFill>
                  <a:schemeClr val="tx2"/>
                </a:solidFill>
              </a:rPr>
              <a:t>Åseral kommune: 904</a:t>
            </a:r>
          </a:p>
          <a:p>
            <a:r>
              <a:rPr lang="nb-NO" sz="1800" b="1">
                <a:solidFill>
                  <a:schemeClr val="tx2"/>
                </a:solidFill>
              </a:rPr>
              <a:t>Totalt: 8179</a:t>
            </a:r>
          </a:p>
          <a:p>
            <a:pPr marL="0" indent="0" algn="r">
              <a:buNone/>
            </a:pPr>
            <a:endParaRPr lang="nb-NO" sz="180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nb-NO">
                <a:solidFill>
                  <a:schemeClr val="tx2"/>
                </a:solidFill>
              </a:rPr>
              <a:t>Folketallet 31.12.2025</a:t>
            </a:r>
          </a:p>
          <a:p>
            <a:endParaRPr lang="nb-NO" sz="1800">
              <a:solidFill>
                <a:schemeClr val="tx2"/>
              </a:solidFill>
            </a:endParaRPr>
          </a:p>
        </p:txBody>
      </p:sp>
      <p:pic>
        <p:nvPicPr>
          <p:cNvPr id="3" name="Plassholder for innhold 10">
            <a:extLst>
              <a:ext uri="{FF2B5EF4-FFF2-40B4-BE49-F238E27FC236}">
                <a16:creationId xmlns:a16="http://schemas.microsoft.com/office/drawing/2014/main" id="{5E195C10-9A00-0E35-A1D3-2AFDEFDB03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58" t="44405" r="10756" b="4856"/>
          <a:stretch>
            <a:fillRect/>
          </a:stretch>
        </p:blipFill>
        <p:spPr>
          <a:xfrm>
            <a:off x="5782250" y="1624498"/>
            <a:ext cx="5243272" cy="371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5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71993F0-A81A-6E9D-8EFC-B1424994E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9604" r="9091" b="13499"/>
          <a:stretch/>
        </p:blipFill>
        <p:spPr>
          <a:xfrm>
            <a:off x="0" y="681047"/>
            <a:ext cx="12192000" cy="617695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56EDC33-3D39-E4C3-D49C-4C5611B44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42" y="2255885"/>
            <a:ext cx="11251556" cy="41503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b-NO" sz="2200">
                <a:latin typeface="Ubuntu" panose="020F0502020204030204" pitchFamily="34" charset="0"/>
              </a:rPr>
              <a:t>Fra nasjonalt hold; ønskelig å etablere FACT-team i spredtbebygde strøk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b-NO" sz="2200">
                <a:latin typeface="Ubuntu" panose="020F0502020204030204" pitchFamily="34" charset="0"/>
              </a:rPr>
              <a:t>Helsefellesskapet vedtok i mars 2022 et ønske om FACT team i alle kommunene i Agder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b-NO" sz="2200">
                <a:latin typeface="Ubuntu" panose="020F0502020204030204" pitchFamily="34" charset="0"/>
              </a:rPr>
              <a:t>Oppstart av </a:t>
            </a:r>
            <a:r>
              <a:rPr lang="nb-NO" sz="2200" u="sng">
                <a:latin typeface="Ubuntu" panose="020F0502020204030204" pitchFamily="34" charset="0"/>
              </a:rPr>
              <a:t>forprosjekt</a:t>
            </a:r>
            <a:r>
              <a:rPr lang="nb-NO" sz="2200">
                <a:latin typeface="Ubuntu" panose="020F0502020204030204" pitchFamily="34" charset="0"/>
              </a:rPr>
              <a:t> FACT region Setesdal i 2022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sz="2200">
                <a:latin typeface="Ubuntu" panose="020F0502020204030204" pitchFamily="34" charset="0"/>
              </a:rPr>
              <a:t>Kartlegging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sz="2200">
                <a:latin typeface="Ubuntu" panose="020F0502020204030204" pitchFamily="34" charset="0"/>
              </a:rPr>
              <a:t>Enighet om et </a:t>
            </a:r>
            <a:r>
              <a:rPr lang="nb-NO" sz="2200" b="1">
                <a:latin typeface="Ubuntu" panose="020F0502020204030204" pitchFamily="34" charset="0"/>
              </a:rPr>
              <a:t>digitalt team </a:t>
            </a:r>
            <a:r>
              <a:rPr lang="nb-NO" sz="2200">
                <a:latin typeface="Ubuntu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nb-NO" sz="1600">
              <a:latin typeface="Ubuntu" panose="020F050202020403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B54007-2BBA-4BFC-98C6-86383ED1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C1FB3DFD-C34E-4877-AB12-77F671905557}" type="slidenum">
              <a:rPr lang="nb-NO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4</a:t>
            </a:fld>
            <a:endParaRPr lang="nb-NO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D39860A-1703-4B77-B34B-132E3D88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38" y="1213060"/>
            <a:ext cx="11552583" cy="906300"/>
          </a:xfrm>
          <a:noFill/>
        </p:spPr>
        <p:txBody>
          <a:bodyPr>
            <a:normAutofit/>
          </a:bodyPr>
          <a:lstStyle/>
          <a:p>
            <a:r>
              <a:rPr lang="nb-NO" sz="2400" b="1"/>
              <a:t>Bakgrunn for D-</a:t>
            </a:r>
            <a:r>
              <a:rPr lang="nb-NO" sz="2400" b="1" err="1"/>
              <a:t>fact</a:t>
            </a:r>
            <a:r>
              <a:rPr lang="nb-NO" sz="2400" b="1"/>
              <a:t> team i region setesdal</a:t>
            </a:r>
          </a:p>
        </p:txBody>
      </p:sp>
    </p:spTree>
    <p:extLst>
      <p:ext uri="{BB962C8B-B14F-4D97-AF65-F5344CB8AC3E}">
        <p14:creationId xmlns:p14="http://schemas.microsoft.com/office/powerpoint/2010/main" val="253492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D327D-E686-4C4B-2E6C-80B9588E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73" y="1615126"/>
            <a:ext cx="10728000" cy="360000"/>
          </a:xfrm>
        </p:spPr>
        <p:txBody>
          <a:bodyPr>
            <a:noAutofit/>
          </a:bodyPr>
          <a:lstStyle/>
          <a:p>
            <a:r>
              <a:rPr lang="nb-NO" sz="2400" b="1"/>
              <a:t>Digitalt FACT team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1DFF0A-7484-158A-DF22-049E8DC8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DFD-C34E-4877-AB12-77F671905557}" type="slidenum">
              <a:rPr lang="nb-NO" smtClean="0"/>
              <a:t>5</a:t>
            </a:fld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2F0A15C-0743-21E2-10C2-79651272B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60" y="2146376"/>
            <a:ext cx="10740213" cy="42405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>
                <a:latin typeface="Ubuntu" panose="020F0502020204030204" pitchFamily="34" charset="0"/>
              </a:rPr>
              <a:t>Forprosjektet fant ut at det er få digitale FACT team i Norge. Fellesnevner; digital pasienttavle, digitale møter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200">
              <a:latin typeface="Ubuntu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2200">
                <a:latin typeface="Ubuntu" panose="020F0502020204030204" pitchFamily="34" charset="0"/>
              </a:rPr>
              <a:t>Det digitale kan bidra til å utvikle et bedre tilbud for pasientene, pårørende og behandlere.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200">
              <a:latin typeface="Ubuntu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2200">
                <a:latin typeface="Ubuntu" panose="020F0502020204030204" pitchFamily="34" charset="0"/>
              </a:rPr>
              <a:t>D-FACT region Setesdal ønsker sterkt å være en del av utviklingen på dette feltet.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b-NO" sz="180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500"/>
              <a:t>Ved studiet; Strategisk ledelse og organisasjon i helsetjenesten, Handelshøyskolen BI, er det gjort et utviklingsprosjekt på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500"/>
              <a:t>digital FACT 24.05.2024: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500" b="1"/>
              <a:t>«Digital FACT – by og land, hand i hand» “Hvordan kan FACT organiseres for å sikre et bærekraftig digitalt tilbud i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500" b="1"/>
              <a:t>små og usentrale kommuner?”.  </a:t>
            </a:r>
            <a:r>
              <a:rPr lang="nb-NO" sz="1500"/>
              <a:t>(Ellen Benum, Torhild Kvinlaug, Vegard Vestvik og Susanne Hernes)</a:t>
            </a:r>
            <a:endParaRPr lang="nb-NO" sz="1500" i="1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00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B2219B-CDE1-90AF-B0A1-F4CEB44BF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9B2C0CE7-5392-67B2-2475-CD2F495BF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80" b="18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B90C92-6395-A09B-9FEA-BE446E24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1FB3DFD-C34E-4877-AB12-77F67190555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1219BE-86C5-8F9D-BF28-C8AFE822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7" y="344294"/>
            <a:ext cx="10638182" cy="1325563"/>
          </a:xfrm>
        </p:spPr>
        <p:txBody>
          <a:bodyPr>
            <a:noAutofit/>
          </a:bodyPr>
          <a:lstStyle/>
          <a:p>
            <a:r>
              <a:rPr lang="nb-NO" sz="3200"/>
              <a:t>Tidsperspektiv – fra prosjekt til drift </a:t>
            </a:r>
          </a:p>
        </p:txBody>
      </p:sp>
      <p:graphicFrame>
        <p:nvGraphicFramePr>
          <p:cNvPr id="34" name="Plassholder for innhold 2">
            <a:extLst>
              <a:ext uri="{FF2B5EF4-FFF2-40B4-BE49-F238E27FC236}">
                <a16:creationId xmlns:a16="http://schemas.microsoft.com/office/drawing/2014/main" id="{DF6266D9-741A-081B-4552-F05A7E869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788222"/>
              </p:ext>
            </p:extLst>
          </p:nvPr>
        </p:nvGraphicFramePr>
        <p:xfrm>
          <a:off x="838199" y="1669857"/>
          <a:ext cx="11011893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636126D3-E585-64BC-246A-66F2125BAA00}"/>
              </a:ext>
            </a:extLst>
          </p:cNvPr>
          <p:cNvSpPr txBox="1"/>
          <p:nvPr/>
        </p:nvSpPr>
        <p:spPr>
          <a:xfrm>
            <a:off x="341907" y="1735718"/>
            <a:ext cx="817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/>
              <a:t>Digital</a:t>
            </a:r>
            <a:r>
              <a:rPr lang="nb-NO" sz="3600"/>
              <a:t> FACT region Setesdal (D-FACT)</a:t>
            </a:r>
          </a:p>
        </p:txBody>
      </p:sp>
    </p:spTree>
    <p:extLst>
      <p:ext uri="{BB962C8B-B14F-4D97-AF65-F5344CB8AC3E}">
        <p14:creationId xmlns:p14="http://schemas.microsoft.com/office/powerpoint/2010/main" val="62484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19A41-8E3F-5CED-1843-2D8D63977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7E84C8-0E25-6714-6572-AD3F40D0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1FB3DFD-C34E-4877-AB12-77F67190555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7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grpSp>
        <p:nvGrpSpPr>
          <p:cNvPr id="62" name="Group 51">
            <a:extLst>
              <a:ext uri="{FF2B5EF4-FFF2-40B4-BE49-F238E27FC236}">
                <a16:creationId xmlns:a16="http://schemas.microsoft.com/office/drawing/2014/main" id="{E041AC31-C5A4-3D7F-84F8-D52E0AA1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8CE7D9F-BA9E-A385-0625-6C8CC05B8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53">
              <a:extLst>
                <a:ext uri="{FF2B5EF4-FFF2-40B4-BE49-F238E27FC236}">
                  <a16:creationId xmlns:a16="http://schemas.microsoft.com/office/drawing/2014/main" id="{D373AD6D-462F-F5D2-7DEF-CE893C2A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47DC7B4-7AAD-CAA8-C5D5-85147883B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58" y="524929"/>
            <a:ext cx="4875904" cy="1182244"/>
          </a:xfrm>
        </p:spPr>
        <p:txBody>
          <a:bodyPr anchor="ctr">
            <a:normAutofit/>
          </a:bodyPr>
          <a:lstStyle/>
          <a:p>
            <a:r>
              <a:rPr lang="nb-NO" sz="2600" b="1"/>
              <a:t>Samarbeids struktur</a:t>
            </a:r>
            <a:br>
              <a:rPr lang="nb-NO" sz="2600"/>
            </a:br>
            <a:r>
              <a:rPr lang="nb-NO" sz="1800"/>
              <a:t>D-FACT region </a:t>
            </a:r>
            <a:r>
              <a:rPr lang="nb-NO" sz="1800" err="1"/>
              <a:t>setesdal</a:t>
            </a:r>
            <a:r>
              <a:rPr lang="nb-NO" sz="1800"/>
              <a:t> </a:t>
            </a:r>
            <a:br>
              <a:rPr lang="nb-NO" sz="2600">
                <a:solidFill>
                  <a:schemeClr val="tx2"/>
                </a:solidFill>
              </a:rPr>
            </a:br>
            <a:endParaRPr lang="nb-NO" sz="1200">
              <a:solidFill>
                <a:schemeClr val="tx2"/>
              </a:solidFill>
            </a:endParaRPr>
          </a:p>
        </p:txBody>
      </p:sp>
      <p:graphicFrame>
        <p:nvGraphicFramePr>
          <p:cNvPr id="34" name="Plassholder for innhold 2">
            <a:extLst>
              <a:ext uri="{FF2B5EF4-FFF2-40B4-BE49-F238E27FC236}">
                <a16:creationId xmlns:a16="http://schemas.microsoft.com/office/drawing/2014/main" id="{0248F1F7-CA45-224C-E5F9-D7B497CF6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459223"/>
              </p:ext>
            </p:extLst>
          </p:nvPr>
        </p:nvGraphicFramePr>
        <p:xfrm>
          <a:off x="5575215" y="0"/>
          <a:ext cx="6136004" cy="678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64F81D8-6E61-BE94-080E-FC119FDDA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982044"/>
              </p:ext>
            </p:extLst>
          </p:nvPr>
        </p:nvGraphicFramePr>
        <p:xfrm>
          <a:off x="497744" y="1707173"/>
          <a:ext cx="5117932" cy="378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9982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16BCAB-C1BA-B022-D126-A2E1492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76" y="1506834"/>
            <a:ext cx="10728000" cy="333084"/>
          </a:xfrm>
        </p:spPr>
        <p:txBody>
          <a:bodyPr>
            <a:noAutofit/>
          </a:bodyPr>
          <a:lstStyle/>
          <a:p>
            <a:r>
              <a:rPr lang="nb-NO" sz="2800" b="1"/>
              <a:t>Skala for digital modenhet i fem generasjoner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6B78E9-73F8-AB56-D20B-06241B7F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DFD-C34E-4877-AB12-77F671905557}" type="slidenum">
              <a:rPr lang="nb-NO" smtClean="0"/>
              <a:t>8</a:t>
            </a:fld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56E453D-F63A-EDCF-DFE1-DD8B56910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45" y="2270538"/>
            <a:ext cx="6821949" cy="336364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7AE091B-53C1-D4C6-216F-92FD47D39AC9}"/>
              </a:ext>
            </a:extLst>
          </p:cNvPr>
          <p:cNvSpPr txBox="1"/>
          <p:nvPr/>
        </p:nvSpPr>
        <p:spPr>
          <a:xfrm>
            <a:off x="6437745" y="5765905"/>
            <a:ext cx="55019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>
                <a:solidFill>
                  <a:srgbClr val="0070C0"/>
                </a:solidFill>
              </a:rPr>
              <a:t>Fem generasjoner av digital modenhet, fra Pernille </a:t>
            </a:r>
            <a:r>
              <a:rPr lang="nb-NO" sz="1200" err="1">
                <a:solidFill>
                  <a:srgbClr val="0070C0"/>
                </a:solidFill>
              </a:rPr>
              <a:t>Kræmmergaard</a:t>
            </a:r>
            <a:r>
              <a:rPr lang="nb-NO" sz="1200">
                <a:solidFill>
                  <a:srgbClr val="0070C0"/>
                </a:solidFill>
              </a:rPr>
              <a:t> (2023, s.5-7)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A347930-6F07-984F-068B-E05193EDDF05}"/>
              </a:ext>
            </a:extLst>
          </p:cNvPr>
          <p:cNvSpPr txBox="1"/>
          <p:nvPr/>
        </p:nvSpPr>
        <p:spPr>
          <a:xfrm>
            <a:off x="544576" y="1971641"/>
            <a:ext cx="477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i="1">
              <a:solidFill>
                <a:srgbClr val="0070C0"/>
              </a:solidFill>
            </a:endParaRPr>
          </a:p>
          <a:p>
            <a:r>
              <a:rPr lang="nb-NO" i="1">
                <a:solidFill>
                  <a:srgbClr val="0070C0"/>
                </a:solidFill>
              </a:rPr>
              <a:t>V</a:t>
            </a:r>
            <a:r>
              <a:rPr lang="nb-NO" i="1"/>
              <a:t>:</a:t>
            </a:r>
            <a:r>
              <a:rPr lang="nb-NO"/>
              <a:t> Digital teknologi blir proaktiv – leverer tjenester før kundene vet hva de mangler</a:t>
            </a:r>
          </a:p>
          <a:p>
            <a:endParaRPr lang="nb-NO"/>
          </a:p>
          <a:p>
            <a:r>
              <a:rPr lang="nb-NO">
                <a:solidFill>
                  <a:srgbClr val="0070C0"/>
                </a:solidFill>
              </a:rPr>
              <a:t>IV</a:t>
            </a:r>
            <a:r>
              <a:rPr lang="nb-NO"/>
              <a:t>: Innfrir kundens behov med Digitale teknologier på en sammenhengende måte</a:t>
            </a:r>
          </a:p>
          <a:p>
            <a:endParaRPr lang="nb-NO"/>
          </a:p>
          <a:p>
            <a:r>
              <a:rPr lang="nb-NO">
                <a:solidFill>
                  <a:srgbClr val="0070C0"/>
                </a:solidFill>
              </a:rPr>
              <a:t>III</a:t>
            </a:r>
            <a:r>
              <a:rPr lang="nb-NO"/>
              <a:t>: Digitale teknologier blir drivkraft for utviklingen av virksomheten</a:t>
            </a:r>
          </a:p>
          <a:p>
            <a:endParaRPr lang="nb-NO"/>
          </a:p>
          <a:p>
            <a:r>
              <a:rPr lang="nb-NO">
                <a:solidFill>
                  <a:srgbClr val="0070C0"/>
                </a:solidFill>
              </a:rPr>
              <a:t>II</a:t>
            </a:r>
            <a:r>
              <a:rPr lang="nb-NO"/>
              <a:t>: Bruker Digitale teknologier til effektivisering</a:t>
            </a:r>
          </a:p>
          <a:p>
            <a:endParaRPr lang="nb-NO"/>
          </a:p>
          <a:p>
            <a:r>
              <a:rPr lang="nb-NO">
                <a:solidFill>
                  <a:srgbClr val="0070C0"/>
                </a:solidFill>
              </a:rPr>
              <a:t>I</a:t>
            </a:r>
            <a:r>
              <a:rPr lang="nb-NO"/>
              <a:t>: Setter strøm på eksisterende praksis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199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10">
            <a:extLst>
              <a:ext uri="{FF2B5EF4-FFF2-40B4-BE49-F238E27FC236}">
                <a16:creationId xmlns:a16="http://schemas.microsoft.com/office/drawing/2014/main" id="{C5F0D5AF-B0F9-1F4E-914A-81589B5C1F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58" t="44405" r="10756" b="4856"/>
          <a:stretch>
            <a:fillRect/>
          </a:stretch>
        </p:blipFill>
        <p:spPr>
          <a:xfrm>
            <a:off x="813783" y="1407192"/>
            <a:ext cx="6416819" cy="48675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95953A-7DC0-3F46-6E96-31FBC9B1A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7A3D96-0FAB-1097-EDDA-3FEF83BF3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AB96BF-DFB3-4E65-F857-5FB098087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350EA2-C795-0DD6-A39B-C92018940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AC1597-691C-C2BF-535E-B9DBBAA76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lassholder for tekst 1"/>
          <p:cNvSpPr txBox="1">
            <a:spLocks/>
          </p:cNvSpPr>
          <p:nvPr/>
        </p:nvSpPr>
        <p:spPr>
          <a:xfrm>
            <a:off x="8038214" y="1489363"/>
            <a:ext cx="3923414" cy="2987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Takk for </a:t>
            </a:r>
            <a:r>
              <a:rPr lang="en-US" sz="3200" kern="1200" cap="all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oppmerksomheten</a:t>
            </a:r>
            <a:endParaRPr lang="en-US" sz="3200" kern="1200" cap="all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1FB3DFD-C34E-4877-AB12-77F67190555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9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73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-tema">
  <a:themeElements>
    <a:clrScheme name="Egendefin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1E4E79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935</Words>
  <Application>Microsoft Office PowerPoint</Application>
  <PresentationFormat>Widescreen</PresentationFormat>
  <Paragraphs>144</Paragraphs>
  <Slides>9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Bradley Hand ITC</vt:lpstr>
      <vt:lpstr>Calibri</vt:lpstr>
      <vt:lpstr>Times New Roman</vt:lpstr>
      <vt:lpstr>Ubuntu</vt:lpstr>
      <vt:lpstr>Office-tema</vt:lpstr>
      <vt:lpstr>D-FACT region Setesdal 2026  Kvalitet, bærekraft og likeverdige tjenester</vt:lpstr>
      <vt:lpstr>Likeverdige tjenester I by og land</vt:lpstr>
      <vt:lpstr>Region setesdal</vt:lpstr>
      <vt:lpstr>Bakgrunn for D-fact team i region setesdal</vt:lpstr>
      <vt:lpstr>Digitalt FACT team</vt:lpstr>
      <vt:lpstr>Tidsperspektiv – fra prosjekt til drift </vt:lpstr>
      <vt:lpstr>Samarbeids struktur D-FACT region setesdal  </vt:lpstr>
      <vt:lpstr>Skala for digital modenhet i fem generasjoner</vt:lpstr>
      <vt:lpstr>PowerPoint-presentasjon</vt:lpstr>
    </vt:vector>
  </TitlesOfParts>
  <Company>LMT Setesdal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LMT Setesdal Diabetesforeningen</dc:title>
  <dc:subject>Tunstall integrasjon med Visma Omsorg Profil</dc:subject>
  <dc:creator>Ellen.Benum@e-h.kommune.no</dc:creator>
  <cp:lastModifiedBy>Straum, Gro Berit</cp:lastModifiedBy>
  <cp:revision>1</cp:revision>
  <cp:lastPrinted>2024-01-05T10:30:17Z</cp:lastPrinted>
  <dcterms:created xsi:type="dcterms:W3CDTF">2016-11-16T16:03:03Z</dcterms:created>
  <dcterms:modified xsi:type="dcterms:W3CDTF">2026-04-20T07:43:39Z</dcterms:modified>
</cp:coreProperties>
</file>