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6" r:id="rId3"/>
    <p:sldMasterId id="214748368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e5f6880df7_0_2217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e5f6880df7_0_2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e5f71b9465_0_2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e5f71b9465_0_2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Valideringssamtale/støttesamtale ift krisen med ansatt på Leistad inntil 30 minutter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Situasjonen deeskaleres og krisen lander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Krisen landes ikke-behov for mer help- ringe legevakt selv.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e5f71b9465_0_2600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e5f71b9465_0_2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e5f6880df7_0_621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e5f6880df7_0_2626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e5f6880df7_0_2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e6013c2dfe_0_0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e6013c2d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e5f6880df7_0_819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e5f6880df7_0_8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e5f6880df7_0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e5f6880df7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e5f6880df7_0_0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e5f6880df7_0_196:notes"/>
          <p:cNvSpPr txBox="1"/>
          <p:nvPr>
            <p:ph idx="1" type="body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e5f6880df7_0_403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e5f6880df7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e5f71b9465_0_449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e5f71b9465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e5f71b9465_0_864:notes"/>
          <p:cNvSpPr/>
          <p:nvPr>
            <p:ph idx="2" type="sldImg"/>
          </p:nvPr>
        </p:nvSpPr>
        <p:spPr>
          <a:xfrm>
            <a:off x="555552" y="685800"/>
            <a:ext cx="574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e5f71b9465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e5f71b9465_0_1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e5f71b9465_0_1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e5f71b9465_0_1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e5f71b9465_0_1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e5f71b9465_0_2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e5f71b9465_0_2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piloten: Inklusjonskritereie at de er under oppfølging av psykisk helseteam i kommunen (fact allmenn, mestringsteam)-vedtaksbasert. 10 plasser- alle fylt opp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Oppgave i helsami, Psykisk helseteam mottar scoringer-terskelverdi satt på forhånd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Tiltak 1: Egenregistrering-teste tiltak i 90 minutter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Tiltak 2: Ringe noen i sitt nettverk 30 minutter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Tiltak 3: Støttesamtale for krise med ansatt fra Leistad-validering av følelser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>
            <p:ph idx="2" type="pic"/>
          </p:nvPr>
        </p:nvSpPr>
        <p:spPr>
          <a:xfrm>
            <a:off x="-50" y="734675"/>
            <a:ext cx="9144000" cy="39858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205025" y="734675"/>
            <a:ext cx="8734200" cy="1932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Source Sans Pro"/>
              <a:buNone/>
              <a:defRPr i="0" sz="34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05025" y="2667575"/>
            <a:ext cx="8734200" cy="18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17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419100" marR="0" rtl="0" algn="ctr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8255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2446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6637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12700" lvl="5" marL="20828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4892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9083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2700" lvl="8" marL="33274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30" l="0" r="0" t="30"/>
          <a:stretch/>
        </p:blipFill>
        <p:spPr>
          <a:xfrm>
            <a:off x="-50" y="1"/>
            <a:ext cx="2511874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idx="3" type="subTitle"/>
          </p:nvPr>
        </p:nvSpPr>
        <p:spPr>
          <a:xfrm>
            <a:off x="25" y="4720675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ort tall">
  <p:cSld name="BIG_NUMBER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/>
          <p:nvPr>
            <p:ph hasCustomPrompt="1" type="title"/>
          </p:nvPr>
        </p:nvSpPr>
        <p:spPr>
          <a:xfrm>
            <a:off x="204900" y="205025"/>
            <a:ext cx="8734200" cy="2728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11"/>
          <p:cNvSpPr txBox="1"/>
          <p:nvPr>
            <p:ph idx="1" type="body"/>
          </p:nvPr>
        </p:nvSpPr>
        <p:spPr>
          <a:xfrm>
            <a:off x="205025" y="2933525"/>
            <a:ext cx="87342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ctr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rtl="0" algn="ctr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7" name="Google Shape;147;p11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">
  <p:cSld name="CUSTOM_4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2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 type="titleOnly">
  <p:cSld name="TITLE_ONLY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"/>
          <p:cNvSpPr txBox="1"/>
          <p:nvPr>
            <p:ph idx="1" type="subTitle"/>
          </p:nvPr>
        </p:nvSpPr>
        <p:spPr>
          <a:xfrm>
            <a:off x="205025" y="2725025"/>
            <a:ext cx="87342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ource Sans Pro"/>
              <a:buNone/>
              <a:defRPr i="0" sz="28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419100" marR="0" rtl="0" algn="ctr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8255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2446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6637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12700" lvl="5" marL="20828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4892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9083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2700" lvl="8" marL="3327400" marR="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Source Sans Pro"/>
              <a:buNone/>
              <a:defRPr i="0" sz="19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4" name="Google Shape;154;p13"/>
          <p:cNvSpPr txBox="1"/>
          <p:nvPr>
            <p:ph type="ctrTitle"/>
          </p:nvPr>
        </p:nvSpPr>
        <p:spPr>
          <a:xfrm>
            <a:off x="205025" y="205025"/>
            <a:ext cx="87342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ource Sans Pro"/>
              <a:buNone/>
              <a:defRPr i="0" sz="52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Source Serif Pro"/>
              <a:buNone/>
              <a:defRPr sz="5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55" name="Google Shape;155;p13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, to kolonner og boks">
  <p:cSld name="TWO_OBJECTS_2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"/>
          <p:cNvSpPr txBox="1"/>
          <p:nvPr>
            <p:ph idx="1" type="body"/>
          </p:nvPr>
        </p:nvSpPr>
        <p:spPr>
          <a:xfrm>
            <a:off x="404475" y="410078"/>
            <a:ext cx="4065000" cy="21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8" name="Google Shape;158;p14"/>
          <p:cNvSpPr txBox="1"/>
          <p:nvPr>
            <p:ph idx="2" type="body"/>
          </p:nvPr>
        </p:nvSpPr>
        <p:spPr>
          <a:xfrm>
            <a:off x="4674450" y="409925"/>
            <a:ext cx="4065000" cy="21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sz="1200" u="none" cap="none" strike="noStrike">
                <a:solidFill>
                  <a:schemeClr val="dk1"/>
                </a:solidFill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sz="1200" u="none" cap="none" strike="noStrike">
                <a:solidFill>
                  <a:schemeClr val="dk1"/>
                </a:solidFill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14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14"/>
          <p:cNvSpPr txBox="1"/>
          <p:nvPr>
            <p:ph idx="3" type="subTitle"/>
          </p:nvPr>
        </p:nvSpPr>
        <p:spPr>
          <a:xfrm>
            <a:off x="407100" y="205025"/>
            <a:ext cx="4065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2" name="Google Shape;162;p14"/>
          <p:cNvSpPr txBox="1"/>
          <p:nvPr>
            <p:ph idx="4" type="subTitle"/>
          </p:nvPr>
        </p:nvSpPr>
        <p:spPr>
          <a:xfrm>
            <a:off x="4674450" y="205025"/>
            <a:ext cx="4065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3" name="Google Shape;163;p14"/>
          <p:cNvSpPr txBox="1"/>
          <p:nvPr>
            <p:ph idx="5" type="body"/>
          </p:nvPr>
        </p:nvSpPr>
        <p:spPr>
          <a:xfrm>
            <a:off x="4674450" y="2571625"/>
            <a:ext cx="4264800" cy="193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44000" lIns="144000" spcFirstLastPara="1" rIns="144000" wrap="square" tIns="14400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" name="Google Shape;164;p14"/>
          <p:cNvSpPr txBox="1"/>
          <p:nvPr>
            <p:ph idx="6" type="subTitle"/>
          </p:nvPr>
        </p:nvSpPr>
        <p:spPr>
          <a:xfrm>
            <a:off x="407100" y="4720675"/>
            <a:ext cx="40650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4"/>
          <p:cNvSpPr txBox="1"/>
          <p:nvPr>
            <p:ph idx="7" type="body"/>
          </p:nvPr>
        </p:nvSpPr>
        <p:spPr>
          <a:xfrm>
            <a:off x="205025" y="2571625"/>
            <a:ext cx="4264800" cy="193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44000" lIns="144000" spcFirstLastPara="1" rIns="144000" wrap="square" tIns="14400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, to kolonner og boks 1">
  <p:cSld name="TWO_OBJECTS_2_1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5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15"/>
          <p:cNvSpPr txBox="1"/>
          <p:nvPr>
            <p:ph idx="1" type="body"/>
          </p:nvPr>
        </p:nvSpPr>
        <p:spPr>
          <a:xfrm>
            <a:off x="4674450" y="205025"/>
            <a:ext cx="4264800" cy="429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44000" lIns="144000" spcFirstLastPara="1" rIns="144000" wrap="square" tIns="14400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sz="1200" u="none" cap="none" strike="noStrike">
                <a:solidFill>
                  <a:schemeClr val="lt1"/>
                </a:solidFill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sz="1200" u="none" cap="none" strike="noStrike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0" name="Google Shape;170;p15"/>
          <p:cNvSpPr txBox="1"/>
          <p:nvPr>
            <p:ph idx="2" type="body"/>
          </p:nvPr>
        </p:nvSpPr>
        <p:spPr>
          <a:xfrm>
            <a:off x="404475" y="410078"/>
            <a:ext cx="4065000" cy="21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1" name="Google Shape;171;p15"/>
          <p:cNvSpPr txBox="1"/>
          <p:nvPr>
            <p:ph idx="3" type="subTitle"/>
          </p:nvPr>
        </p:nvSpPr>
        <p:spPr>
          <a:xfrm>
            <a:off x="407100" y="205025"/>
            <a:ext cx="4065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2" name="Google Shape;172;p15"/>
          <p:cNvSpPr txBox="1"/>
          <p:nvPr>
            <p:ph idx="4" type="body"/>
          </p:nvPr>
        </p:nvSpPr>
        <p:spPr>
          <a:xfrm>
            <a:off x="404475" y="2776626"/>
            <a:ext cx="4065000" cy="17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3" name="Google Shape;173;p15"/>
          <p:cNvSpPr txBox="1"/>
          <p:nvPr>
            <p:ph idx="5" type="subTitle"/>
          </p:nvPr>
        </p:nvSpPr>
        <p:spPr>
          <a:xfrm>
            <a:off x="407100" y="2571575"/>
            <a:ext cx="40650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4" name="Google Shape;174;p15"/>
          <p:cNvSpPr txBox="1"/>
          <p:nvPr>
            <p:ph idx="6" type="subTitle"/>
          </p:nvPr>
        </p:nvSpPr>
        <p:spPr>
          <a:xfrm>
            <a:off x="407100" y="4720675"/>
            <a:ext cx="40650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D">
  <p:cSld name="TITLE_AND_BODY_2_1_1_1_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/>
          <p:nvPr>
            <p:ph idx="2" type="pic"/>
          </p:nvPr>
        </p:nvSpPr>
        <p:spPr>
          <a:xfrm>
            <a:off x="296299" y="316350"/>
            <a:ext cx="4510800" cy="45108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77" name="Google Shape;177;p16"/>
          <p:cNvSpPr txBox="1"/>
          <p:nvPr>
            <p:ph type="title"/>
          </p:nvPr>
        </p:nvSpPr>
        <p:spPr>
          <a:xfrm>
            <a:off x="5151925" y="289525"/>
            <a:ext cx="3548100" cy="109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78" name="Google Shape;178;p16"/>
          <p:cNvSpPr txBox="1"/>
          <p:nvPr>
            <p:ph idx="1" type="body"/>
          </p:nvPr>
        </p:nvSpPr>
        <p:spPr>
          <a:xfrm>
            <a:off x="5151925" y="1565671"/>
            <a:ext cx="3548100" cy="328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1pPr>
            <a:lvl2pPr indent="-317500" lvl="1" marL="914400">
              <a:spcBef>
                <a:spcPts val="5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4pPr>
            <a:lvl5pPr indent="-304800" lvl="4" marL="2286000"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5pPr>
            <a:lvl6pPr indent="-304800" lvl="5" marL="27432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">
          <p15:clr>
            <a:srgbClr val="E46962"/>
          </p15:clr>
        </p15:guide>
        <p15:guide id="2" orient="horz" pos="288">
          <p15:clr>
            <a:srgbClr val="E46962"/>
          </p15:clr>
        </p15:guide>
        <p15:guide id="3" orient="horz" pos="2880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E">
  <p:cSld name="TITLE_AND_BODY_2_1_1_1_1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/>
          <p:nvPr>
            <p:ph type="title"/>
          </p:nvPr>
        </p:nvSpPr>
        <p:spPr>
          <a:xfrm>
            <a:off x="5145700" y="226400"/>
            <a:ext cx="3651900" cy="109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81" name="Google Shape;181;p17"/>
          <p:cNvSpPr txBox="1"/>
          <p:nvPr>
            <p:ph idx="1" type="body"/>
          </p:nvPr>
        </p:nvSpPr>
        <p:spPr>
          <a:xfrm>
            <a:off x="5145700" y="1598500"/>
            <a:ext cx="3651900" cy="3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17"/>
          <p:cNvSpPr/>
          <p:nvPr>
            <p:ph idx="2" type="pic"/>
          </p:nvPr>
        </p:nvSpPr>
        <p:spPr>
          <a:xfrm>
            <a:off x="204047" y="226350"/>
            <a:ext cx="4690800" cy="469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308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A">
  <p:cSld name="TITLE_AND_BODY_2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/>
          <p:cNvSpPr/>
          <p:nvPr>
            <p:ph idx="2" type="pic"/>
          </p:nvPr>
        </p:nvSpPr>
        <p:spPr>
          <a:xfrm>
            <a:off x="3996000" y="0"/>
            <a:ext cx="51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18"/>
          <p:cNvSpPr txBox="1"/>
          <p:nvPr>
            <p:ph type="title"/>
          </p:nvPr>
        </p:nvSpPr>
        <p:spPr>
          <a:xfrm>
            <a:off x="327575" y="340500"/>
            <a:ext cx="3548100" cy="109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86" name="Google Shape;186;p18"/>
          <p:cNvSpPr txBox="1"/>
          <p:nvPr>
            <p:ph idx="1" type="body"/>
          </p:nvPr>
        </p:nvSpPr>
        <p:spPr>
          <a:xfrm>
            <a:off x="327575" y="1616646"/>
            <a:ext cx="3548100" cy="328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1pPr>
            <a:lvl2pPr indent="-317500" lvl="1" marL="914400">
              <a:spcBef>
                <a:spcPts val="500"/>
              </a:spcBef>
              <a:spcAft>
                <a:spcPts val="0"/>
              </a:spcAft>
              <a:buSzPts val="1400"/>
              <a:buChar char="▪"/>
              <a:defRPr/>
            </a:lvl2pPr>
            <a:lvl3pPr indent="-304800" lvl="2" marL="1371600"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4pPr>
            <a:lvl5pPr indent="-304800" lvl="4" marL="2286000"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5pPr>
            <a:lvl6pPr indent="-304800" lvl="5" marL="27432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H">
  <p:cSld name="TITLE_AND_BODY_2_1_1_1_1_1_1_1_1_1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/>
          <p:nvPr>
            <p:ph idx="2" type="pic"/>
          </p:nvPr>
        </p:nvSpPr>
        <p:spPr>
          <a:xfrm>
            <a:off x="5545938" y="1519300"/>
            <a:ext cx="3090600" cy="30906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19"/>
          <p:cNvSpPr txBox="1"/>
          <p:nvPr>
            <p:ph type="title"/>
          </p:nvPr>
        </p:nvSpPr>
        <p:spPr>
          <a:xfrm>
            <a:off x="507450" y="331400"/>
            <a:ext cx="8129100" cy="79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507456" y="1519301"/>
            <a:ext cx="4782300" cy="30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193" name="Google Shape;19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4" name="Google Shape;19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teltopptekst">
  <p:cSld name="CUSTOM_2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04900" y="2150250"/>
            <a:ext cx="8734200" cy="842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/>
          <p:nvPr/>
        </p:nvSpPr>
        <p:spPr>
          <a:xfrm>
            <a:off x="-1" y="4408673"/>
            <a:ext cx="663575" cy="734824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63594" y="4572144"/>
            <a:ext cx="336682" cy="407927"/>
            <a:chOff x="2538875" y="1366900"/>
            <a:chExt cx="2325150" cy="2817175"/>
          </a:xfrm>
        </p:grpSpPr>
        <p:sp>
          <p:nvSpPr>
            <p:cNvPr id="18" name="Google Shape;18;p3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D">
  <p:cSld name="TITLE_AND_BODY_2_1_1_1_1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type="title"/>
          </p:nvPr>
        </p:nvSpPr>
        <p:spPr>
          <a:xfrm>
            <a:off x="228600" y="804675"/>
            <a:ext cx="3730200" cy="7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01" name="Google Shape;201;p23"/>
          <p:cNvSpPr txBox="1"/>
          <p:nvPr>
            <p:ph idx="1" type="body"/>
          </p:nvPr>
        </p:nvSpPr>
        <p:spPr>
          <a:xfrm>
            <a:off x="228600" y="1901954"/>
            <a:ext cx="3730200" cy="26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2" name="Google Shape;202;p23"/>
          <p:cNvSpPr/>
          <p:nvPr>
            <p:ph idx="2" type="pic"/>
          </p:nvPr>
        </p:nvSpPr>
        <p:spPr>
          <a:xfrm>
            <a:off x="4233672" y="228600"/>
            <a:ext cx="4690800" cy="46908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 type="title">
  <p:cSld name="TITL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4"/>
          <p:cNvPicPr preferRelativeResize="0"/>
          <p:nvPr/>
        </p:nvPicPr>
        <p:blipFill rotWithShape="1">
          <a:blip r:embed="rId2">
            <a:alphaModFix/>
          </a:blip>
          <a:srcRect b="30" l="0" r="0" t="30"/>
          <a:stretch/>
        </p:blipFill>
        <p:spPr>
          <a:xfrm>
            <a:off x="0" y="1"/>
            <a:ext cx="2511874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/>
          <p:nvPr/>
        </p:nvSpPr>
        <p:spPr>
          <a:xfrm>
            <a:off x="0" y="734664"/>
            <a:ext cx="9144000" cy="2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0" y="2938657"/>
            <a:ext cx="9144000" cy="2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4"/>
          <p:cNvSpPr txBox="1"/>
          <p:nvPr>
            <p:ph type="ctrTitle"/>
          </p:nvPr>
        </p:nvSpPr>
        <p:spPr>
          <a:xfrm>
            <a:off x="658200" y="1272200"/>
            <a:ext cx="8046600" cy="10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i="0" sz="3400" u="none" cap="none" strike="noStrike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erif Pro"/>
              <a:buNone/>
              <a:defRPr sz="34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208" name="Google Shape;208;p24"/>
          <p:cNvSpPr txBox="1"/>
          <p:nvPr>
            <p:ph idx="1" type="subTitle"/>
          </p:nvPr>
        </p:nvSpPr>
        <p:spPr>
          <a:xfrm>
            <a:off x="658200" y="831700"/>
            <a:ext cx="80466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419100" marR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8255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12446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16637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12700" lvl="5" marL="20828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24892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29083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12700" lvl="8" marL="3327400" marR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i="0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9" name="Google Shape;209;p24"/>
          <p:cNvSpPr/>
          <p:nvPr>
            <p:ph idx="2" type="pic"/>
          </p:nvPr>
        </p:nvSpPr>
        <p:spPr>
          <a:xfrm>
            <a:off x="658200" y="2011800"/>
            <a:ext cx="7827000" cy="31311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4"/>
          <p:cNvSpPr txBox="1"/>
          <p:nvPr>
            <p:ph idx="3" type="subTitle"/>
          </p:nvPr>
        </p:nvSpPr>
        <p:spPr>
          <a:xfrm>
            <a:off x="658200" y="4875000"/>
            <a:ext cx="7827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800"/>
              <a:buFont typeface="Source Sans Pro"/>
              <a:buNone/>
              <a:defRPr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kat" showMasterSp="0">
  <p:cSld name="TITLE_1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/>
          <p:cNvPicPr preferRelativeResize="0"/>
          <p:nvPr/>
        </p:nvPicPr>
        <p:blipFill rotWithShape="1">
          <a:blip r:embed="rId2">
            <a:alphaModFix/>
          </a:blip>
          <a:srcRect b="30" l="0" r="0" t="30"/>
          <a:stretch/>
        </p:blipFill>
        <p:spPr>
          <a:xfrm>
            <a:off x="0" y="1"/>
            <a:ext cx="2511874" cy="7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/>
          <p:nvPr/>
        </p:nvSpPr>
        <p:spPr>
          <a:xfrm>
            <a:off x="0" y="734668"/>
            <a:ext cx="9144000" cy="440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>
  <p:cSld name="CUSTOM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/>
          <p:nvPr/>
        </p:nvSpPr>
        <p:spPr>
          <a:xfrm>
            <a:off x="75" y="2577299"/>
            <a:ext cx="9144000" cy="256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6"/>
          <p:cNvSpPr txBox="1"/>
          <p:nvPr>
            <p:ph type="ctrTitle"/>
          </p:nvPr>
        </p:nvSpPr>
        <p:spPr>
          <a:xfrm>
            <a:off x="439200" y="0"/>
            <a:ext cx="8265600" cy="257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sz="3400" u="none" cap="none" strike="noStrike">
                <a:solidFill>
                  <a:schemeClr val="dk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26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26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219" name="Google Shape;219;p26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6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6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6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6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vedpoeng">
  <p:cSld name="CUSTOM_2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/>
          <p:nvPr/>
        </p:nvSpPr>
        <p:spPr>
          <a:xfrm>
            <a:off x="86" y="-816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7"/>
          <p:cNvSpPr txBox="1"/>
          <p:nvPr>
            <p:ph type="ctrTitle"/>
          </p:nvPr>
        </p:nvSpPr>
        <p:spPr>
          <a:xfrm>
            <a:off x="439200" y="0"/>
            <a:ext cx="8265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i="0" sz="4800" u="none" cap="none" strike="noStrike">
                <a:solidFill>
                  <a:schemeClr val="lt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27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" name="Google Shape;252;p27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253" name="Google Shape;253;p27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" type="obj">
  <p:cSld name="OBJEC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 txBox="1"/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i="0" sz="3400" u="none" cap="none" strike="noStrik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284" name="Google Shape;284;p28"/>
          <p:cNvSpPr txBox="1"/>
          <p:nvPr>
            <p:ph idx="1" type="body"/>
          </p:nvPr>
        </p:nvSpPr>
        <p:spPr>
          <a:xfrm>
            <a:off x="439200" y="1008600"/>
            <a:ext cx="82656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85" name="Google Shape;285;p28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6" name="Google Shape;286;p28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287" name="Google Shape;287;p28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delingsoverskrift" type="secHead">
  <p:cSld name="SECTION_HEADER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"/>
          <p:cNvSpPr txBox="1"/>
          <p:nvPr>
            <p:ph idx="1" type="body"/>
          </p:nvPr>
        </p:nvSpPr>
        <p:spPr>
          <a:xfrm>
            <a:off x="439200" y="439200"/>
            <a:ext cx="8265600" cy="3016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42900" lvl="0" marL="457200" marR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sz="1800" u="none" cap="none" strike="noStrike">
                <a:solidFill>
                  <a:schemeClr val="dk1"/>
                </a:solidFill>
              </a:defRPr>
            </a:lvl1pPr>
            <a:lvl2pPr indent="-317500" lvl="1" marL="9144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cap="none" strike="noStrike">
                <a:solidFill>
                  <a:schemeClr val="dk1"/>
                </a:solidFill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sz="1200" u="none" cap="none" strike="noStrike">
                <a:solidFill>
                  <a:schemeClr val="dk1"/>
                </a:solidFill>
              </a:defRPr>
            </a:lvl3pPr>
            <a:lvl4pPr indent="-3048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sz="1200" u="none" cap="none" strike="noStrike">
                <a:solidFill>
                  <a:schemeClr val="dk1"/>
                </a:solidFill>
              </a:defRPr>
            </a:lvl4pPr>
            <a:lvl5pPr indent="-3048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sz="1200" u="none" cap="none" strike="noStrike">
                <a:solidFill>
                  <a:schemeClr val="dk1"/>
                </a:solidFill>
              </a:defRPr>
            </a:lvl5pPr>
            <a:lvl6pPr indent="-3048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6pPr>
            <a:lvl7pPr indent="-3048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7pPr>
            <a:lvl8pPr indent="-3048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8pPr>
            <a:lvl9pPr indent="-3048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8" name="Google Shape;318;p29"/>
          <p:cNvSpPr txBox="1"/>
          <p:nvPr>
            <p:ph type="title"/>
          </p:nvPr>
        </p:nvSpPr>
        <p:spPr>
          <a:xfrm>
            <a:off x="439200" y="3455700"/>
            <a:ext cx="77760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cap="none" strike="noStrike">
                <a:solidFill>
                  <a:schemeClr val="dk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3400"/>
              <a:buFont typeface="Calibri"/>
              <a:buNone/>
              <a:defRPr sz="3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29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0" name="Google Shape;320;p29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321" name="Google Shape;321;p29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 innholdsdeler" type="twoObj">
  <p:cSld name="TWO_OBJECTS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"/>
          <p:cNvSpPr txBox="1"/>
          <p:nvPr>
            <p:ph idx="1" type="body"/>
          </p:nvPr>
        </p:nvSpPr>
        <p:spPr>
          <a:xfrm>
            <a:off x="439200" y="932400"/>
            <a:ext cx="40230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2" name="Google Shape;352;p30"/>
          <p:cNvSpPr txBox="1"/>
          <p:nvPr>
            <p:ph idx="2" type="body"/>
          </p:nvPr>
        </p:nvSpPr>
        <p:spPr>
          <a:xfrm>
            <a:off x="4681800" y="932400"/>
            <a:ext cx="38034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cap="none" strike="noStrike">
                <a:solidFill>
                  <a:schemeClr val="dk1"/>
                </a:solidFill>
              </a:defRPr>
            </a:lvl1pPr>
            <a:lvl2pPr indent="-317500" lvl="1" marL="914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cap="none" strike="noStrike">
                <a:solidFill>
                  <a:schemeClr val="dk1"/>
                </a:solidFill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3pPr>
            <a:lvl4pPr indent="-304800" lvl="3" marL="1828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4pPr>
            <a:lvl5pPr indent="-304800" lvl="4" marL="22860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5pPr>
            <a:lvl6pPr indent="-304800" lvl="5" marL="2743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6pPr>
            <a:lvl7pPr indent="-304800" lvl="6" marL="3200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7pPr>
            <a:lvl8pPr indent="-304800" lvl="7" marL="3657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8pPr>
            <a:lvl9pPr indent="-304800" lvl="8" marL="4114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3" name="Google Shape;353;p30"/>
          <p:cNvSpPr txBox="1"/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sz="3400" u="none" cap="none" strike="noStrike">
                <a:solidFill>
                  <a:schemeClr val="dk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indent="0" lvl="2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indent="0" lvl="3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indent="0" lvl="4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indent="0" lvl="5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indent="0" lvl="6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indent="0" lvl="7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indent="0" lvl="8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4" name="Google Shape;354;p30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30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356" name="Google Shape;356;p30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beskrivelse for del">
  <p:cSld name="TWO_OBJECTS_1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1"/>
          <p:cNvSpPr/>
          <p:nvPr/>
        </p:nvSpPr>
        <p:spPr>
          <a:xfrm>
            <a:off x="4556010" y="-867"/>
            <a:ext cx="4588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1"/>
          <p:cNvSpPr txBox="1"/>
          <p:nvPr>
            <p:ph idx="1" type="body"/>
          </p:nvPr>
        </p:nvSpPr>
        <p:spPr>
          <a:xfrm>
            <a:off x="4681800" y="-775"/>
            <a:ext cx="4023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marR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i="0" u="none" cap="none" strike="noStrike">
                <a:solidFill>
                  <a:schemeClr val="lt1"/>
                </a:solidFill>
              </a:defRPr>
            </a:lvl1pPr>
            <a:lvl2pPr indent="-317500" lvl="1" marL="9144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 i="0" u="none" cap="none" strike="noStrike">
                <a:solidFill>
                  <a:schemeClr val="lt1"/>
                </a:solidFill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u="none" cap="none" strike="noStrike">
                <a:solidFill>
                  <a:schemeClr val="lt1"/>
                </a:solidFill>
              </a:defRPr>
            </a:lvl3pPr>
            <a:lvl4pPr indent="-304800" lvl="3" marL="1828800" marR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u="none" cap="none" strike="noStrike">
                <a:solidFill>
                  <a:schemeClr val="lt1"/>
                </a:solidFill>
              </a:defRPr>
            </a:lvl4pPr>
            <a:lvl5pPr indent="-304800" lvl="4" marL="2286000" marR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u="none" cap="none" strike="noStrike">
                <a:solidFill>
                  <a:schemeClr val="lt1"/>
                </a:solidFill>
              </a:defRPr>
            </a:lvl5pPr>
            <a:lvl6pPr indent="-304800" lvl="5" marL="2743200" marR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6pPr>
            <a:lvl7pPr indent="-304800" lvl="6" marL="3200400" marR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7pPr>
            <a:lvl8pPr indent="-304800" lvl="7" marL="3657600" marR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8pPr>
            <a:lvl9pPr indent="-304800" lvl="8" marL="4114800" marR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8" name="Google Shape;388;p31"/>
          <p:cNvSpPr txBox="1"/>
          <p:nvPr>
            <p:ph type="title"/>
          </p:nvPr>
        </p:nvSpPr>
        <p:spPr>
          <a:xfrm>
            <a:off x="439200" y="295200"/>
            <a:ext cx="4023000" cy="23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i="0" u="none" cap="none" strike="noStrike">
                <a:solidFill>
                  <a:schemeClr val="dk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3800"/>
              <a:buFont typeface="Calibri"/>
              <a:buNone/>
              <a:defRPr sz="38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31"/>
          <p:cNvSpPr txBox="1"/>
          <p:nvPr>
            <p:ph idx="2" type="subTitle"/>
          </p:nvPr>
        </p:nvSpPr>
        <p:spPr>
          <a:xfrm>
            <a:off x="439200" y="2623925"/>
            <a:ext cx="4023000" cy="20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9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90" name="Google Shape;390;p31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1" name="Google Shape;391;p31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392" name="Google Shape;392;p31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">
  <p:cSld name="OBJECT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/>
          <p:nvPr>
            <p:ph type="title"/>
          </p:nvPr>
        </p:nvSpPr>
        <p:spPr>
          <a:xfrm>
            <a:off x="404475" y="205025"/>
            <a:ext cx="83298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Source Sans Pro"/>
              <a:buNone/>
              <a:defRPr i="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0" name="Google Shape;50;p4"/>
          <p:cNvSpPr txBox="1"/>
          <p:nvPr>
            <p:ph idx="1" type="body"/>
          </p:nvPr>
        </p:nvSpPr>
        <p:spPr>
          <a:xfrm>
            <a:off x="404475" y="734525"/>
            <a:ext cx="8329800" cy="3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1" name="Google Shape;51;p4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ort tall">
  <p:cSld name="CUSTOM_3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2"/>
          <p:cNvSpPr/>
          <p:nvPr/>
        </p:nvSpPr>
        <p:spPr>
          <a:xfrm>
            <a:off x="-43" y="2572583"/>
            <a:ext cx="9144000" cy="257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6425" lIns="72850" spcFirstLastPara="1" rIns="72850" wrap="square" tIns="36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2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4" name="Google Shape;424;p32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425" name="Google Shape;425;p32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4" name="Google Shape;454;p32"/>
          <p:cNvSpPr txBox="1"/>
          <p:nvPr>
            <p:ph hasCustomPrompt="1" type="title"/>
          </p:nvPr>
        </p:nvSpPr>
        <p:spPr>
          <a:xfrm>
            <a:off x="439200" y="1575"/>
            <a:ext cx="8265600" cy="257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 type="titleOnly">
  <p:cSld name="TITLE_ONLY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3"/>
          <p:cNvSpPr txBox="1"/>
          <p:nvPr>
            <p:ph type="title"/>
          </p:nvPr>
        </p:nvSpPr>
        <p:spPr>
          <a:xfrm>
            <a:off x="439200" y="0"/>
            <a:ext cx="8265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i="0" sz="4800" u="none" cap="none" strike="noStrike">
                <a:solidFill>
                  <a:schemeClr val="dk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indent="0"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indent="0"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indent="0"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indent="0"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indent="0"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indent="0"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indent="0"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7" name="Google Shape;457;p33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8" name="Google Shape;458;p33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459" name="Google Shape;459;p33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tekst" type="picTx">
  <p:cSld name="PICTURE_WITH_CAPTION_TEXT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4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0" name="Google Shape;490;p34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491" name="Google Shape;491;p34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0" name="Google Shape;520;p3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34"/>
          <p:cNvSpPr txBox="1"/>
          <p:nvPr>
            <p:ph type="title"/>
          </p:nvPr>
        </p:nvSpPr>
        <p:spPr>
          <a:xfrm>
            <a:off x="439200" y="4229075"/>
            <a:ext cx="80460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">
  <p:cSld name="CUSTOM_4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5"/>
          <p:cNvSpPr/>
          <p:nvPr/>
        </p:nvSpPr>
        <p:spPr>
          <a:xfrm>
            <a:off x="8485202" y="4413120"/>
            <a:ext cx="658992" cy="729749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4" name="Google Shape;524;p35"/>
          <p:cNvGrpSpPr/>
          <p:nvPr/>
        </p:nvGrpSpPr>
        <p:grpSpPr>
          <a:xfrm>
            <a:off x="8647661" y="4575461"/>
            <a:ext cx="334357" cy="405110"/>
            <a:chOff x="2538875" y="1366900"/>
            <a:chExt cx="2325150" cy="2817175"/>
          </a:xfrm>
        </p:grpSpPr>
        <p:sp>
          <p:nvSpPr>
            <p:cNvPr id="525" name="Google Shape;525;p35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tekst 1">
  <p:cSld name="CAPTION_ONLY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556" name="Google Shape;55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 1" type="blank">
  <p:cSld name="BLANK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561" name="Google Shape;56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2" name="Google Shape;56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1">
  <p:cSld name="OBJECT_2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/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i="0" sz="3400" u="none" cap="none" strike="noStrik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565" name="Google Shape;565;p39"/>
          <p:cNvSpPr txBox="1"/>
          <p:nvPr>
            <p:ph idx="1" type="body"/>
          </p:nvPr>
        </p:nvSpPr>
        <p:spPr>
          <a:xfrm>
            <a:off x="457200" y="932400"/>
            <a:ext cx="8316300" cy="3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50" lIns="72850" spcFirstLastPara="1" rIns="72850" wrap="square" tIns="72850">
            <a:noAutofit/>
          </a:bodyPr>
          <a:lstStyle>
            <a:lvl1pPr indent="-342900" lvl="0" marL="457200" marR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66" name="Google Shape;566;p39"/>
          <p:cNvSpPr/>
          <p:nvPr/>
        </p:nvSpPr>
        <p:spPr>
          <a:xfrm>
            <a:off x="8215170" y="4114094"/>
            <a:ext cx="928913" cy="1028652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>
            <a:off x="8444119" y="4342921"/>
            <a:ext cx="471308" cy="571041"/>
            <a:chOff x="2538875" y="1366900"/>
            <a:chExt cx="2325150" cy="2817175"/>
          </a:xfrm>
        </p:grpSpPr>
        <p:sp>
          <p:nvSpPr>
            <p:cNvPr id="568" name="Google Shape;568;p39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 med logo">
  <p:cSld name="TITLE_ONLY_1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0"/>
          <p:cNvSpPr txBox="1"/>
          <p:nvPr>
            <p:ph type="title"/>
          </p:nvPr>
        </p:nvSpPr>
        <p:spPr>
          <a:xfrm>
            <a:off x="288000" y="0"/>
            <a:ext cx="8568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i="0" sz="4800" u="none" cap="none" strike="noStrike">
                <a:solidFill>
                  <a:schemeClr val="dk1"/>
                </a:solidFill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indent="0"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indent="0"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indent="0"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indent="0"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indent="0"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indent="0"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indent="0"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599" name="Google Shape;599;p40"/>
          <p:cNvPicPr preferRelativeResize="0"/>
          <p:nvPr/>
        </p:nvPicPr>
        <p:blipFill rotWithShape="1">
          <a:blip r:embed="rId2">
            <a:alphaModFix/>
          </a:blip>
          <a:srcRect b="0" l="-8814" r="0" t="0"/>
          <a:stretch/>
        </p:blipFill>
        <p:spPr>
          <a:xfrm>
            <a:off x="0" y="4629163"/>
            <a:ext cx="1913636" cy="51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to kolonner">
  <p:cSld name="TWO_OBJECTS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/>
          <p:nvPr>
            <p:ph idx="1" type="body"/>
          </p:nvPr>
        </p:nvSpPr>
        <p:spPr>
          <a:xfrm>
            <a:off x="404475" y="734675"/>
            <a:ext cx="4065000" cy="3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2" type="body"/>
          </p:nvPr>
        </p:nvSpPr>
        <p:spPr>
          <a:xfrm>
            <a:off x="4674450" y="734675"/>
            <a:ext cx="4065000" cy="3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i="0" u="none" cap="none" strike="noStrike">
                <a:solidFill>
                  <a:schemeClr val="dk1"/>
                </a:solidFill>
              </a:defRPr>
            </a:lvl1pPr>
            <a:lvl2pPr indent="-3175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i="0" u="none" cap="none" strike="noStrike">
                <a:solidFill>
                  <a:schemeClr val="dk1"/>
                </a:solidFill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i="0" u="none" cap="none" strike="noStrike">
                <a:solidFill>
                  <a:schemeClr val="dk1"/>
                </a:solidFill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5"/>
          <p:cNvSpPr txBox="1"/>
          <p:nvPr>
            <p:ph type="title"/>
          </p:nvPr>
        </p:nvSpPr>
        <p:spPr>
          <a:xfrm>
            <a:off x="407100" y="205025"/>
            <a:ext cx="83298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3400"/>
              <a:buNone/>
              <a:defRPr i="0" sz="3400" u="none" cap="none" strike="noStrike"/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7" name="Google Shape;57;p5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OBJECT_1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/>
          <p:nvPr>
            <p:ph type="title"/>
          </p:nvPr>
        </p:nvSpPr>
        <p:spPr>
          <a:xfrm>
            <a:off x="404475" y="205025"/>
            <a:ext cx="83298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Source Sans Pro"/>
              <a:buNone/>
              <a:defRPr i="0" sz="3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1" name="Google Shape;61;p6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én kolonne">
  <p:cSld name="OBJECT_1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404475" y="205025"/>
            <a:ext cx="40650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i="0" sz="2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404525" y="961025"/>
            <a:ext cx="4065000" cy="37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6" name="Google Shape;66;p7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vedpoeng">
  <p:cSld name="CUSTOM_2_1">
    <p:bg>
      <p:bgPr>
        <a:solidFill>
          <a:schemeClr val="dk2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ctrTitle"/>
          </p:nvPr>
        </p:nvSpPr>
        <p:spPr>
          <a:xfrm>
            <a:off x="202500" y="217700"/>
            <a:ext cx="8739000" cy="23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Source Sans Pro"/>
              <a:buNone/>
              <a:defRPr i="0" sz="3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ource Sans Pro"/>
              <a:buNone/>
              <a:defRPr sz="4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0" name="Google Shape;70;p8"/>
          <p:cNvSpPr/>
          <p:nvPr/>
        </p:nvSpPr>
        <p:spPr>
          <a:xfrm>
            <a:off x="-1" y="4408673"/>
            <a:ext cx="663575" cy="734824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163594" y="4572144"/>
            <a:ext cx="336682" cy="407927"/>
            <a:chOff x="2538875" y="1366900"/>
            <a:chExt cx="2325150" cy="2817175"/>
          </a:xfrm>
        </p:grpSpPr>
        <p:sp>
          <p:nvSpPr>
            <p:cNvPr id="72" name="Google Shape;72;p8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" name="Google Shape;101;p8"/>
          <p:cNvSpPr txBox="1"/>
          <p:nvPr>
            <p:ph idx="1" type="subTitle"/>
          </p:nvPr>
        </p:nvSpPr>
        <p:spPr>
          <a:xfrm>
            <a:off x="202500" y="2571750"/>
            <a:ext cx="8739000" cy="1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2" name="Google Shape;102;p8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beskrivelse for kapittel">
  <p:cSld name="TWO_OBJECTS_1">
    <p:bg>
      <p:bgPr>
        <a:solidFill>
          <a:schemeClr val="dk2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 txBox="1"/>
          <p:nvPr>
            <p:ph idx="1" type="body"/>
          </p:nvPr>
        </p:nvSpPr>
        <p:spPr>
          <a:xfrm>
            <a:off x="4674450" y="-775"/>
            <a:ext cx="40527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i="0" u="none" cap="none" strike="noStrike">
                <a:solidFill>
                  <a:schemeClr val="lt1"/>
                </a:solidFill>
              </a:defRPr>
            </a:lvl1pPr>
            <a:lvl2pPr indent="-3175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 i="0" u="none" cap="none" strike="noStrike">
                <a:solidFill>
                  <a:schemeClr val="lt1"/>
                </a:solidFill>
              </a:defRPr>
            </a:lvl2pPr>
            <a:lvl3pPr indent="-3048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u="none" cap="none" strike="noStrike">
                <a:solidFill>
                  <a:schemeClr val="lt1"/>
                </a:solidFill>
              </a:defRPr>
            </a:lvl3pPr>
            <a:lvl4pPr indent="-30480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u="none" cap="none" strike="noStrike">
                <a:solidFill>
                  <a:schemeClr val="lt1"/>
                </a:solidFill>
              </a:defRPr>
            </a:lvl4pPr>
            <a:lvl5pPr indent="-30480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i="0" u="none" cap="none" strike="noStrike">
                <a:solidFill>
                  <a:schemeClr val="lt1"/>
                </a:solidFill>
              </a:defRPr>
            </a:lvl5pPr>
            <a:lvl6pPr indent="-3048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6pPr>
            <a:lvl7pPr indent="-30480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7pPr>
            <a:lvl8pPr indent="-30480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8pPr>
            <a:lvl9pPr indent="-30480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i="0" u="none" cap="none" strike="noStrike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9"/>
          <p:cNvSpPr txBox="1"/>
          <p:nvPr>
            <p:ph type="title"/>
          </p:nvPr>
        </p:nvSpPr>
        <p:spPr>
          <a:xfrm>
            <a:off x="205025" y="205025"/>
            <a:ext cx="42645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i="0" sz="4200" u="none" cap="none" strike="noStrike">
                <a:solidFill>
                  <a:schemeClr val="lt1"/>
                </a:solidFill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9"/>
          <p:cNvSpPr txBox="1"/>
          <p:nvPr>
            <p:ph idx="2" type="subTitle"/>
          </p:nvPr>
        </p:nvSpPr>
        <p:spPr>
          <a:xfrm>
            <a:off x="205025" y="2571750"/>
            <a:ext cx="4264500" cy="21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7" name="Google Shape;107;p9"/>
          <p:cNvSpPr/>
          <p:nvPr/>
        </p:nvSpPr>
        <p:spPr>
          <a:xfrm>
            <a:off x="-1" y="4408673"/>
            <a:ext cx="663575" cy="734824"/>
          </a:xfrm>
          <a:custGeom>
            <a:rect b="b" l="l" r="r" t="t"/>
            <a:pathLst>
              <a:path extrusionOk="0" h="202990" w="183308">
                <a:moveTo>
                  <a:pt x="0" y="0"/>
                </a:moveTo>
                <a:lnTo>
                  <a:pt x="0" y="202990"/>
                </a:lnTo>
                <a:lnTo>
                  <a:pt x="183308" y="202990"/>
                </a:lnTo>
                <a:lnTo>
                  <a:pt x="183308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9"/>
          <p:cNvGrpSpPr/>
          <p:nvPr/>
        </p:nvGrpSpPr>
        <p:grpSpPr>
          <a:xfrm>
            <a:off x="163594" y="4572144"/>
            <a:ext cx="336682" cy="407927"/>
            <a:chOff x="2538875" y="1366900"/>
            <a:chExt cx="2325150" cy="2817175"/>
          </a:xfrm>
        </p:grpSpPr>
        <p:sp>
          <p:nvSpPr>
            <p:cNvPr id="109" name="Google Shape;109;p9"/>
            <p:cNvSpPr/>
            <p:nvPr/>
          </p:nvSpPr>
          <p:spPr>
            <a:xfrm>
              <a:off x="3730375" y="3807800"/>
              <a:ext cx="19325" cy="48250"/>
            </a:xfrm>
            <a:custGeom>
              <a:rect b="b" l="l" r="r" t="t"/>
              <a:pathLst>
                <a:path extrusionOk="0" h="1930" w="773">
                  <a:moveTo>
                    <a:pt x="194" y="0"/>
                  </a:moveTo>
                  <a:cubicBezTo>
                    <a:pt x="194" y="0"/>
                    <a:pt x="1" y="193"/>
                    <a:pt x="1" y="193"/>
                  </a:cubicBezTo>
                  <a:lnTo>
                    <a:pt x="580" y="1930"/>
                  </a:lnTo>
                  <a:cubicBezTo>
                    <a:pt x="773" y="1737"/>
                    <a:pt x="580" y="1158"/>
                    <a:pt x="580" y="965"/>
                  </a:cubicBezTo>
                  <a:cubicBezTo>
                    <a:pt x="387" y="579"/>
                    <a:pt x="194" y="386"/>
                    <a:pt x="194" y="193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2538875" y="1366900"/>
              <a:ext cx="2325150" cy="2817175"/>
            </a:xfrm>
            <a:custGeom>
              <a:rect b="b" l="l" r="r" t="t"/>
              <a:pathLst>
                <a:path extrusionOk="0" h="112687" w="93006">
                  <a:moveTo>
                    <a:pt x="42451" y="965"/>
                  </a:moveTo>
                  <a:lnTo>
                    <a:pt x="42644" y="2702"/>
                  </a:lnTo>
                  <a:lnTo>
                    <a:pt x="38978" y="2702"/>
                  </a:lnTo>
                  <a:lnTo>
                    <a:pt x="38978" y="1158"/>
                  </a:lnTo>
                  <a:lnTo>
                    <a:pt x="42451" y="965"/>
                  </a:lnTo>
                  <a:close/>
                  <a:moveTo>
                    <a:pt x="50761" y="886"/>
                  </a:moveTo>
                  <a:cubicBezTo>
                    <a:pt x="51523" y="886"/>
                    <a:pt x="52245" y="1022"/>
                    <a:pt x="53063" y="1158"/>
                  </a:cubicBezTo>
                  <a:lnTo>
                    <a:pt x="52871" y="2702"/>
                  </a:lnTo>
                  <a:lnTo>
                    <a:pt x="49590" y="2702"/>
                  </a:lnTo>
                  <a:lnTo>
                    <a:pt x="49783" y="965"/>
                  </a:lnTo>
                  <a:cubicBezTo>
                    <a:pt x="50122" y="909"/>
                    <a:pt x="50445" y="886"/>
                    <a:pt x="50761" y="886"/>
                  </a:cubicBezTo>
                  <a:close/>
                  <a:moveTo>
                    <a:pt x="38399" y="1158"/>
                  </a:moveTo>
                  <a:cubicBezTo>
                    <a:pt x="38399" y="1737"/>
                    <a:pt x="38592" y="2316"/>
                    <a:pt x="38399" y="2895"/>
                  </a:cubicBezTo>
                  <a:lnTo>
                    <a:pt x="37627" y="2895"/>
                  </a:lnTo>
                  <a:lnTo>
                    <a:pt x="37434" y="1158"/>
                  </a:lnTo>
                  <a:close/>
                  <a:moveTo>
                    <a:pt x="53449" y="965"/>
                  </a:moveTo>
                  <a:lnTo>
                    <a:pt x="54800" y="1351"/>
                  </a:lnTo>
                  <a:lnTo>
                    <a:pt x="54607" y="2895"/>
                  </a:lnTo>
                  <a:lnTo>
                    <a:pt x="53449" y="2895"/>
                  </a:lnTo>
                  <a:lnTo>
                    <a:pt x="53449" y="965"/>
                  </a:lnTo>
                  <a:close/>
                  <a:moveTo>
                    <a:pt x="30681" y="1930"/>
                  </a:moveTo>
                  <a:lnTo>
                    <a:pt x="30874" y="3474"/>
                  </a:lnTo>
                  <a:lnTo>
                    <a:pt x="29716" y="3667"/>
                  </a:lnTo>
                  <a:lnTo>
                    <a:pt x="29716" y="3474"/>
                  </a:lnTo>
                  <a:cubicBezTo>
                    <a:pt x="29330" y="3088"/>
                    <a:pt x="29330" y="2509"/>
                    <a:pt x="29523" y="1930"/>
                  </a:cubicBezTo>
                  <a:close/>
                  <a:moveTo>
                    <a:pt x="62132" y="1930"/>
                  </a:moveTo>
                  <a:cubicBezTo>
                    <a:pt x="62711" y="1930"/>
                    <a:pt x="63483" y="1930"/>
                    <a:pt x="64062" y="2123"/>
                  </a:cubicBezTo>
                  <a:cubicBezTo>
                    <a:pt x="64062" y="2702"/>
                    <a:pt x="63869" y="3281"/>
                    <a:pt x="63676" y="3860"/>
                  </a:cubicBezTo>
                  <a:lnTo>
                    <a:pt x="63483" y="3860"/>
                  </a:lnTo>
                  <a:cubicBezTo>
                    <a:pt x="62904" y="3860"/>
                    <a:pt x="62132" y="3860"/>
                    <a:pt x="61746" y="3667"/>
                  </a:cubicBezTo>
                  <a:lnTo>
                    <a:pt x="61746" y="3088"/>
                  </a:lnTo>
                  <a:cubicBezTo>
                    <a:pt x="61939" y="2702"/>
                    <a:pt x="61939" y="2123"/>
                    <a:pt x="62132" y="1930"/>
                  </a:cubicBezTo>
                  <a:close/>
                  <a:moveTo>
                    <a:pt x="28751" y="2123"/>
                  </a:moveTo>
                  <a:lnTo>
                    <a:pt x="28944" y="3667"/>
                  </a:lnTo>
                  <a:lnTo>
                    <a:pt x="25857" y="4246"/>
                  </a:lnTo>
                  <a:cubicBezTo>
                    <a:pt x="25857" y="4053"/>
                    <a:pt x="25664" y="4053"/>
                    <a:pt x="25664" y="4053"/>
                  </a:cubicBezTo>
                  <a:lnTo>
                    <a:pt x="25471" y="2702"/>
                  </a:lnTo>
                  <a:cubicBezTo>
                    <a:pt x="26629" y="2316"/>
                    <a:pt x="27593" y="2316"/>
                    <a:pt x="28751" y="2123"/>
                  </a:cubicBezTo>
                  <a:close/>
                  <a:moveTo>
                    <a:pt x="64641" y="2123"/>
                  </a:moveTo>
                  <a:cubicBezTo>
                    <a:pt x="65413" y="2316"/>
                    <a:pt x="66184" y="2509"/>
                    <a:pt x="66956" y="2702"/>
                  </a:cubicBezTo>
                  <a:cubicBezTo>
                    <a:pt x="66956" y="3281"/>
                    <a:pt x="66763" y="3860"/>
                    <a:pt x="66570" y="4246"/>
                  </a:cubicBezTo>
                  <a:lnTo>
                    <a:pt x="66184" y="4246"/>
                  </a:lnTo>
                  <a:lnTo>
                    <a:pt x="64448" y="4053"/>
                  </a:lnTo>
                  <a:lnTo>
                    <a:pt x="64641" y="2123"/>
                  </a:lnTo>
                  <a:close/>
                  <a:moveTo>
                    <a:pt x="18524" y="3860"/>
                  </a:moveTo>
                  <a:lnTo>
                    <a:pt x="19103" y="5596"/>
                  </a:lnTo>
                  <a:lnTo>
                    <a:pt x="17753" y="5789"/>
                  </a:lnTo>
                  <a:lnTo>
                    <a:pt x="17560" y="5789"/>
                  </a:lnTo>
                  <a:cubicBezTo>
                    <a:pt x="17367" y="5210"/>
                    <a:pt x="17367" y="4632"/>
                    <a:pt x="17367" y="4053"/>
                  </a:cubicBezTo>
                  <a:lnTo>
                    <a:pt x="18524" y="3860"/>
                  </a:lnTo>
                  <a:close/>
                  <a:moveTo>
                    <a:pt x="42644" y="3281"/>
                  </a:moveTo>
                  <a:lnTo>
                    <a:pt x="42644" y="5596"/>
                  </a:lnTo>
                  <a:cubicBezTo>
                    <a:pt x="42451" y="5596"/>
                    <a:pt x="41293" y="5789"/>
                    <a:pt x="41293" y="5789"/>
                  </a:cubicBezTo>
                  <a:lnTo>
                    <a:pt x="41100" y="3281"/>
                  </a:lnTo>
                  <a:lnTo>
                    <a:pt x="41100" y="3281"/>
                  </a:lnTo>
                  <a:cubicBezTo>
                    <a:pt x="41293" y="3345"/>
                    <a:pt x="41486" y="3367"/>
                    <a:pt x="41672" y="3367"/>
                  </a:cubicBezTo>
                  <a:cubicBezTo>
                    <a:pt x="42044" y="3367"/>
                    <a:pt x="42387" y="3281"/>
                    <a:pt x="42644" y="3281"/>
                  </a:cubicBezTo>
                  <a:close/>
                  <a:moveTo>
                    <a:pt x="50073" y="3329"/>
                  </a:moveTo>
                  <a:cubicBezTo>
                    <a:pt x="50217" y="3329"/>
                    <a:pt x="50362" y="3377"/>
                    <a:pt x="50555" y="3474"/>
                  </a:cubicBezTo>
                  <a:cubicBezTo>
                    <a:pt x="50555" y="4246"/>
                    <a:pt x="50555" y="5018"/>
                    <a:pt x="50362" y="5789"/>
                  </a:cubicBezTo>
                  <a:lnTo>
                    <a:pt x="49783" y="5789"/>
                  </a:lnTo>
                  <a:cubicBezTo>
                    <a:pt x="49783" y="5596"/>
                    <a:pt x="49590" y="5596"/>
                    <a:pt x="49590" y="5596"/>
                  </a:cubicBezTo>
                  <a:lnTo>
                    <a:pt x="49590" y="3474"/>
                  </a:lnTo>
                  <a:cubicBezTo>
                    <a:pt x="49783" y="3377"/>
                    <a:pt x="49928" y="3329"/>
                    <a:pt x="50073" y="3329"/>
                  </a:cubicBezTo>
                  <a:close/>
                  <a:moveTo>
                    <a:pt x="40328" y="3281"/>
                  </a:moveTo>
                  <a:lnTo>
                    <a:pt x="40521" y="5789"/>
                  </a:lnTo>
                  <a:lnTo>
                    <a:pt x="37627" y="5982"/>
                  </a:lnTo>
                  <a:cubicBezTo>
                    <a:pt x="37627" y="5789"/>
                    <a:pt x="37627" y="5789"/>
                    <a:pt x="37627" y="5789"/>
                  </a:cubicBezTo>
                  <a:lnTo>
                    <a:pt x="37627" y="3474"/>
                  </a:lnTo>
                  <a:cubicBezTo>
                    <a:pt x="37627" y="3474"/>
                    <a:pt x="40135" y="3281"/>
                    <a:pt x="40328" y="3281"/>
                  </a:cubicBezTo>
                  <a:close/>
                  <a:moveTo>
                    <a:pt x="52151" y="3394"/>
                  </a:moveTo>
                  <a:cubicBezTo>
                    <a:pt x="52970" y="3394"/>
                    <a:pt x="53789" y="3530"/>
                    <a:pt x="54607" y="3667"/>
                  </a:cubicBezTo>
                  <a:lnTo>
                    <a:pt x="54414" y="5982"/>
                  </a:lnTo>
                  <a:lnTo>
                    <a:pt x="53835" y="5982"/>
                  </a:lnTo>
                  <a:lnTo>
                    <a:pt x="51134" y="5789"/>
                  </a:lnTo>
                  <a:lnTo>
                    <a:pt x="51134" y="3474"/>
                  </a:lnTo>
                  <a:cubicBezTo>
                    <a:pt x="51473" y="3417"/>
                    <a:pt x="51812" y="3394"/>
                    <a:pt x="52151" y="3394"/>
                  </a:cubicBezTo>
                  <a:close/>
                  <a:moveTo>
                    <a:pt x="16595" y="4439"/>
                  </a:moveTo>
                  <a:lnTo>
                    <a:pt x="16981" y="5982"/>
                  </a:lnTo>
                  <a:lnTo>
                    <a:pt x="13701" y="6754"/>
                  </a:lnTo>
                  <a:cubicBezTo>
                    <a:pt x="13701" y="6175"/>
                    <a:pt x="13508" y="5596"/>
                    <a:pt x="13508" y="5210"/>
                  </a:cubicBezTo>
                  <a:lnTo>
                    <a:pt x="16595" y="4439"/>
                  </a:lnTo>
                  <a:close/>
                  <a:moveTo>
                    <a:pt x="31067" y="4053"/>
                  </a:moveTo>
                  <a:cubicBezTo>
                    <a:pt x="31067" y="4825"/>
                    <a:pt x="31452" y="5789"/>
                    <a:pt x="31067" y="6561"/>
                  </a:cubicBezTo>
                  <a:lnTo>
                    <a:pt x="27979" y="6947"/>
                  </a:lnTo>
                  <a:cubicBezTo>
                    <a:pt x="27979" y="6754"/>
                    <a:pt x="27979" y="6754"/>
                    <a:pt x="27979" y="6754"/>
                  </a:cubicBezTo>
                  <a:cubicBezTo>
                    <a:pt x="27786" y="5982"/>
                    <a:pt x="27593" y="5210"/>
                    <a:pt x="27786" y="4439"/>
                  </a:cubicBezTo>
                  <a:lnTo>
                    <a:pt x="31067" y="4053"/>
                  </a:lnTo>
                  <a:close/>
                  <a:moveTo>
                    <a:pt x="74096" y="3860"/>
                  </a:moveTo>
                  <a:lnTo>
                    <a:pt x="78920" y="5210"/>
                  </a:lnTo>
                  <a:lnTo>
                    <a:pt x="78341" y="6947"/>
                  </a:lnTo>
                  <a:lnTo>
                    <a:pt x="78148" y="6947"/>
                  </a:lnTo>
                  <a:lnTo>
                    <a:pt x="73710" y="5596"/>
                  </a:lnTo>
                  <a:cubicBezTo>
                    <a:pt x="73710" y="5018"/>
                    <a:pt x="73903" y="4439"/>
                    <a:pt x="74096" y="3860"/>
                  </a:cubicBezTo>
                  <a:close/>
                  <a:moveTo>
                    <a:pt x="26770" y="4576"/>
                  </a:moveTo>
                  <a:cubicBezTo>
                    <a:pt x="26851" y="4576"/>
                    <a:pt x="26933" y="4591"/>
                    <a:pt x="27014" y="4632"/>
                  </a:cubicBezTo>
                  <a:lnTo>
                    <a:pt x="27207" y="6947"/>
                  </a:lnTo>
                  <a:lnTo>
                    <a:pt x="26243" y="7140"/>
                  </a:lnTo>
                  <a:lnTo>
                    <a:pt x="26050" y="7140"/>
                  </a:lnTo>
                  <a:cubicBezTo>
                    <a:pt x="25857" y="6368"/>
                    <a:pt x="25857" y="5596"/>
                    <a:pt x="25857" y="4632"/>
                  </a:cubicBezTo>
                  <a:lnTo>
                    <a:pt x="25857" y="4632"/>
                  </a:lnTo>
                  <a:cubicBezTo>
                    <a:pt x="25938" y="4672"/>
                    <a:pt x="26020" y="4687"/>
                    <a:pt x="26101" y="4687"/>
                  </a:cubicBezTo>
                  <a:cubicBezTo>
                    <a:pt x="26324" y="4687"/>
                    <a:pt x="26547" y="4576"/>
                    <a:pt x="26770" y="4576"/>
                  </a:cubicBezTo>
                  <a:close/>
                  <a:moveTo>
                    <a:pt x="61746" y="4246"/>
                  </a:moveTo>
                  <a:cubicBezTo>
                    <a:pt x="63290" y="4246"/>
                    <a:pt x="65027" y="4632"/>
                    <a:pt x="66570" y="5018"/>
                  </a:cubicBezTo>
                  <a:lnTo>
                    <a:pt x="65992" y="7333"/>
                  </a:lnTo>
                  <a:lnTo>
                    <a:pt x="65799" y="7333"/>
                  </a:lnTo>
                  <a:lnTo>
                    <a:pt x="61361" y="6561"/>
                  </a:lnTo>
                  <a:lnTo>
                    <a:pt x="61746" y="4246"/>
                  </a:lnTo>
                  <a:close/>
                  <a:moveTo>
                    <a:pt x="47082" y="6368"/>
                  </a:moveTo>
                  <a:lnTo>
                    <a:pt x="47082" y="8298"/>
                  </a:lnTo>
                  <a:lnTo>
                    <a:pt x="45731" y="8298"/>
                  </a:lnTo>
                  <a:lnTo>
                    <a:pt x="42644" y="8491"/>
                  </a:lnTo>
                  <a:lnTo>
                    <a:pt x="42451" y="8491"/>
                  </a:lnTo>
                  <a:cubicBezTo>
                    <a:pt x="42451" y="7719"/>
                    <a:pt x="42451" y="7140"/>
                    <a:pt x="42644" y="6368"/>
                  </a:cubicBezTo>
                  <a:close/>
                  <a:moveTo>
                    <a:pt x="49187" y="6288"/>
                  </a:moveTo>
                  <a:cubicBezTo>
                    <a:pt x="50415" y="6288"/>
                    <a:pt x="51643" y="6425"/>
                    <a:pt x="52871" y="6561"/>
                  </a:cubicBezTo>
                  <a:cubicBezTo>
                    <a:pt x="52678" y="7333"/>
                    <a:pt x="53063" y="7912"/>
                    <a:pt x="52678" y="8491"/>
                  </a:cubicBezTo>
                  <a:lnTo>
                    <a:pt x="52292" y="8491"/>
                  </a:lnTo>
                  <a:cubicBezTo>
                    <a:pt x="51520" y="8394"/>
                    <a:pt x="50748" y="8394"/>
                    <a:pt x="49976" y="8394"/>
                  </a:cubicBezTo>
                  <a:cubicBezTo>
                    <a:pt x="49204" y="8394"/>
                    <a:pt x="48433" y="8394"/>
                    <a:pt x="47661" y="8298"/>
                  </a:cubicBezTo>
                  <a:lnTo>
                    <a:pt x="47661" y="6368"/>
                  </a:lnTo>
                  <a:cubicBezTo>
                    <a:pt x="48169" y="6312"/>
                    <a:pt x="48678" y="6288"/>
                    <a:pt x="49187" y="6288"/>
                  </a:cubicBezTo>
                  <a:close/>
                  <a:moveTo>
                    <a:pt x="39900" y="6475"/>
                  </a:moveTo>
                  <a:cubicBezTo>
                    <a:pt x="40564" y="6475"/>
                    <a:pt x="41229" y="6497"/>
                    <a:pt x="41872" y="6561"/>
                  </a:cubicBezTo>
                  <a:lnTo>
                    <a:pt x="41872" y="8491"/>
                  </a:lnTo>
                  <a:lnTo>
                    <a:pt x="36276" y="8684"/>
                  </a:lnTo>
                  <a:lnTo>
                    <a:pt x="36083" y="8684"/>
                  </a:lnTo>
                  <a:lnTo>
                    <a:pt x="36083" y="6561"/>
                  </a:lnTo>
                  <a:cubicBezTo>
                    <a:pt x="37241" y="6561"/>
                    <a:pt x="38570" y="6475"/>
                    <a:pt x="39900" y="6475"/>
                  </a:cubicBezTo>
                  <a:close/>
                  <a:moveTo>
                    <a:pt x="19103" y="6175"/>
                  </a:moveTo>
                  <a:lnTo>
                    <a:pt x="19489" y="8298"/>
                  </a:lnTo>
                  <a:lnTo>
                    <a:pt x="15823" y="9070"/>
                  </a:lnTo>
                  <a:lnTo>
                    <a:pt x="15244" y="7140"/>
                  </a:lnTo>
                  <a:lnTo>
                    <a:pt x="19103" y="6175"/>
                  </a:lnTo>
                  <a:close/>
                  <a:moveTo>
                    <a:pt x="35312" y="6754"/>
                  </a:moveTo>
                  <a:cubicBezTo>
                    <a:pt x="35505" y="7333"/>
                    <a:pt x="35505" y="8105"/>
                    <a:pt x="35505" y="8684"/>
                  </a:cubicBezTo>
                  <a:lnTo>
                    <a:pt x="31067" y="9070"/>
                  </a:lnTo>
                  <a:lnTo>
                    <a:pt x="30874" y="7140"/>
                  </a:lnTo>
                  <a:lnTo>
                    <a:pt x="35312" y="6754"/>
                  </a:lnTo>
                  <a:close/>
                  <a:moveTo>
                    <a:pt x="53449" y="6561"/>
                  </a:moveTo>
                  <a:cubicBezTo>
                    <a:pt x="55379" y="6561"/>
                    <a:pt x="57116" y="6754"/>
                    <a:pt x="59045" y="7140"/>
                  </a:cubicBezTo>
                  <a:cubicBezTo>
                    <a:pt x="59045" y="7719"/>
                    <a:pt x="58852" y="8491"/>
                    <a:pt x="58659" y="9070"/>
                  </a:cubicBezTo>
                  <a:lnTo>
                    <a:pt x="58466" y="9070"/>
                  </a:lnTo>
                  <a:lnTo>
                    <a:pt x="53449" y="8491"/>
                  </a:lnTo>
                  <a:lnTo>
                    <a:pt x="53449" y="6561"/>
                  </a:lnTo>
                  <a:close/>
                  <a:moveTo>
                    <a:pt x="73710" y="6368"/>
                  </a:moveTo>
                  <a:cubicBezTo>
                    <a:pt x="74289" y="6368"/>
                    <a:pt x="74867" y="6368"/>
                    <a:pt x="75446" y="6754"/>
                  </a:cubicBezTo>
                  <a:lnTo>
                    <a:pt x="74675" y="8877"/>
                  </a:lnTo>
                  <a:cubicBezTo>
                    <a:pt x="74675" y="9070"/>
                    <a:pt x="74675" y="9070"/>
                    <a:pt x="74675" y="9070"/>
                  </a:cubicBezTo>
                  <a:lnTo>
                    <a:pt x="72938" y="8491"/>
                  </a:lnTo>
                  <a:cubicBezTo>
                    <a:pt x="73131" y="7719"/>
                    <a:pt x="73324" y="6947"/>
                    <a:pt x="73710" y="6368"/>
                  </a:cubicBezTo>
                  <a:close/>
                  <a:moveTo>
                    <a:pt x="7333" y="7140"/>
                  </a:moveTo>
                  <a:lnTo>
                    <a:pt x="7719" y="8491"/>
                  </a:lnTo>
                  <a:lnTo>
                    <a:pt x="4825" y="9455"/>
                  </a:lnTo>
                  <a:lnTo>
                    <a:pt x="4439" y="8105"/>
                  </a:lnTo>
                  <a:lnTo>
                    <a:pt x="7333" y="7140"/>
                  </a:lnTo>
                  <a:close/>
                  <a:moveTo>
                    <a:pt x="14665" y="7333"/>
                  </a:moveTo>
                  <a:lnTo>
                    <a:pt x="15244" y="9263"/>
                  </a:lnTo>
                  <a:lnTo>
                    <a:pt x="14472" y="9455"/>
                  </a:lnTo>
                  <a:lnTo>
                    <a:pt x="13894" y="7333"/>
                  </a:lnTo>
                  <a:close/>
                  <a:moveTo>
                    <a:pt x="76025" y="6947"/>
                  </a:moveTo>
                  <a:cubicBezTo>
                    <a:pt x="76797" y="6947"/>
                    <a:pt x="77569" y="7140"/>
                    <a:pt x="78341" y="7526"/>
                  </a:cubicBezTo>
                  <a:cubicBezTo>
                    <a:pt x="78148" y="8298"/>
                    <a:pt x="77955" y="9070"/>
                    <a:pt x="77569" y="9648"/>
                  </a:cubicBezTo>
                  <a:lnTo>
                    <a:pt x="75446" y="9070"/>
                  </a:lnTo>
                  <a:lnTo>
                    <a:pt x="76025" y="6947"/>
                  </a:lnTo>
                  <a:close/>
                  <a:moveTo>
                    <a:pt x="59624" y="7140"/>
                  </a:moveTo>
                  <a:cubicBezTo>
                    <a:pt x="61554" y="7333"/>
                    <a:pt x="63483" y="7526"/>
                    <a:pt x="65413" y="7912"/>
                  </a:cubicBezTo>
                  <a:lnTo>
                    <a:pt x="65027" y="9841"/>
                  </a:lnTo>
                  <a:cubicBezTo>
                    <a:pt x="63097" y="9455"/>
                    <a:pt x="61168" y="9455"/>
                    <a:pt x="59431" y="9070"/>
                  </a:cubicBezTo>
                  <a:cubicBezTo>
                    <a:pt x="59431" y="8491"/>
                    <a:pt x="59431" y="7719"/>
                    <a:pt x="59624" y="7140"/>
                  </a:cubicBezTo>
                  <a:close/>
                  <a:moveTo>
                    <a:pt x="30295" y="7333"/>
                  </a:moveTo>
                  <a:lnTo>
                    <a:pt x="30488" y="9263"/>
                  </a:lnTo>
                  <a:lnTo>
                    <a:pt x="25471" y="10034"/>
                  </a:lnTo>
                  <a:lnTo>
                    <a:pt x="25278" y="10034"/>
                  </a:lnTo>
                  <a:lnTo>
                    <a:pt x="25085" y="8105"/>
                  </a:lnTo>
                  <a:lnTo>
                    <a:pt x="30295" y="7333"/>
                  </a:lnTo>
                  <a:close/>
                  <a:moveTo>
                    <a:pt x="86638" y="7719"/>
                  </a:moveTo>
                  <a:cubicBezTo>
                    <a:pt x="87603" y="7719"/>
                    <a:pt x="88567" y="8105"/>
                    <a:pt x="89532" y="8684"/>
                  </a:cubicBezTo>
                  <a:lnTo>
                    <a:pt x="89146" y="9841"/>
                  </a:lnTo>
                  <a:lnTo>
                    <a:pt x="88760" y="10034"/>
                  </a:lnTo>
                  <a:lnTo>
                    <a:pt x="85866" y="9070"/>
                  </a:lnTo>
                  <a:cubicBezTo>
                    <a:pt x="86059" y="8491"/>
                    <a:pt x="86252" y="8105"/>
                    <a:pt x="86638" y="7719"/>
                  </a:cubicBezTo>
                  <a:close/>
                  <a:moveTo>
                    <a:pt x="3667" y="8491"/>
                  </a:moveTo>
                  <a:lnTo>
                    <a:pt x="4246" y="9841"/>
                  </a:lnTo>
                  <a:lnTo>
                    <a:pt x="1930" y="10613"/>
                  </a:lnTo>
                  <a:lnTo>
                    <a:pt x="1737" y="10613"/>
                  </a:lnTo>
                  <a:lnTo>
                    <a:pt x="1158" y="9455"/>
                  </a:lnTo>
                  <a:cubicBezTo>
                    <a:pt x="1930" y="9070"/>
                    <a:pt x="2895" y="8684"/>
                    <a:pt x="3667" y="8491"/>
                  </a:cubicBezTo>
                  <a:close/>
                  <a:moveTo>
                    <a:pt x="90111" y="9070"/>
                  </a:moveTo>
                  <a:lnTo>
                    <a:pt x="91462" y="9455"/>
                  </a:lnTo>
                  <a:cubicBezTo>
                    <a:pt x="91076" y="9841"/>
                    <a:pt x="91076" y="10420"/>
                    <a:pt x="90497" y="10806"/>
                  </a:cubicBezTo>
                  <a:lnTo>
                    <a:pt x="89532" y="10420"/>
                  </a:lnTo>
                  <a:lnTo>
                    <a:pt x="90111" y="9070"/>
                  </a:lnTo>
                  <a:close/>
                  <a:moveTo>
                    <a:pt x="24313" y="8298"/>
                  </a:moveTo>
                  <a:lnTo>
                    <a:pt x="24699" y="10034"/>
                  </a:lnTo>
                  <a:cubicBezTo>
                    <a:pt x="24699" y="10034"/>
                    <a:pt x="24699" y="10034"/>
                    <a:pt x="24699" y="10227"/>
                  </a:cubicBezTo>
                  <a:cubicBezTo>
                    <a:pt x="22962" y="10613"/>
                    <a:pt x="21226" y="10806"/>
                    <a:pt x="19489" y="10999"/>
                  </a:cubicBezTo>
                  <a:cubicBezTo>
                    <a:pt x="19489" y="10613"/>
                    <a:pt x="19489" y="10420"/>
                    <a:pt x="19296" y="10034"/>
                  </a:cubicBezTo>
                  <a:cubicBezTo>
                    <a:pt x="19296" y="9648"/>
                    <a:pt x="19103" y="9455"/>
                    <a:pt x="19296" y="9070"/>
                  </a:cubicBezTo>
                  <a:cubicBezTo>
                    <a:pt x="20840" y="8684"/>
                    <a:pt x="22577" y="8491"/>
                    <a:pt x="24313" y="8298"/>
                  </a:cubicBezTo>
                  <a:close/>
                  <a:moveTo>
                    <a:pt x="65992" y="7912"/>
                  </a:moveTo>
                  <a:cubicBezTo>
                    <a:pt x="67728" y="8105"/>
                    <a:pt x="69272" y="8491"/>
                    <a:pt x="71008" y="8877"/>
                  </a:cubicBezTo>
                  <a:cubicBezTo>
                    <a:pt x="71105" y="8973"/>
                    <a:pt x="71250" y="8973"/>
                    <a:pt x="71370" y="8973"/>
                  </a:cubicBezTo>
                  <a:cubicBezTo>
                    <a:pt x="71491" y="8973"/>
                    <a:pt x="71587" y="8973"/>
                    <a:pt x="71587" y="9070"/>
                  </a:cubicBezTo>
                  <a:lnTo>
                    <a:pt x="71201" y="10999"/>
                  </a:lnTo>
                  <a:lnTo>
                    <a:pt x="70815" y="10806"/>
                  </a:lnTo>
                  <a:lnTo>
                    <a:pt x="65799" y="10034"/>
                  </a:lnTo>
                  <a:cubicBezTo>
                    <a:pt x="65606" y="9263"/>
                    <a:pt x="65992" y="8684"/>
                    <a:pt x="65992" y="7912"/>
                  </a:cubicBezTo>
                  <a:close/>
                  <a:moveTo>
                    <a:pt x="85673" y="9648"/>
                  </a:moveTo>
                  <a:lnTo>
                    <a:pt x="86638" y="10034"/>
                  </a:lnTo>
                  <a:lnTo>
                    <a:pt x="85480" y="12157"/>
                  </a:lnTo>
                  <a:lnTo>
                    <a:pt x="84708" y="11771"/>
                  </a:lnTo>
                  <a:cubicBezTo>
                    <a:pt x="84901" y="10999"/>
                    <a:pt x="85287" y="10420"/>
                    <a:pt x="85673" y="9648"/>
                  </a:cubicBezTo>
                  <a:close/>
                  <a:moveTo>
                    <a:pt x="18524" y="9263"/>
                  </a:moveTo>
                  <a:cubicBezTo>
                    <a:pt x="18717" y="9841"/>
                    <a:pt x="18910" y="10613"/>
                    <a:pt x="18910" y="11192"/>
                  </a:cubicBezTo>
                  <a:lnTo>
                    <a:pt x="14086" y="12350"/>
                  </a:lnTo>
                  <a:lnTo>
                    <a:pt x="13508" y="10613"/>
                  </a:lnTo>
                  <a:lnTo>
                    <a:pt x="18524" y="9263"/>
                  </a:lnTo>
                  <a:close/>
                  <a:moveTo>
                    <a:pt x="7912" y="9263"/>
                  </a:moveTo>
                  <a:lnTo>
                    <a:pt x="8684" y="11192"/>
                  </a:lnTo>
                  <a:lnTo>
                    <a:pt x="4632" y="12543"/>
                  </a:lnTo>
                  <a:lnTo>
                    <a:pt x="3667" y="10613"/>
                  </a:lnTo>
                  <a:lnTo>
                    <a:pt x="7912" y="9263"/>
                  </a:lnTo>
                  <a:close/>
                  <a:moveTo>
                    <a:pt x="72359" y="9263"/>
                  </a:moveTo>
                  <a:cubicBezTo>
                    <a:pt x="74482" y="9648"/>
                    <a:pt x="76411" y="10034"/>
                    <a:pt x="78534" y="10806"/>
                  </a:cubicBezTo>
                  <a:lnTo>
                    <a:pt x="78148" y="12543"/>
                  </a:lnTo>
                  <a:cubicBezTo>
                    <a:pt x="78148" y="12543"/>
                    <a:pt x="77955" y="12543"/>
                    <a:pt x="77955" y="12350"/>
                  </a:cubicBezTo>
                  <a:lnTo>
                    <a:pt x="71780" y="10999"/>
                  </a:lnTo>
                  <a:cubicBezTo>
                    <a:pt x="71973" y="10420"/>
                    <a:pt x="72166" y="9841"/>
                    <a:pt x="72359" y="9263"/>
                  </a:cubicBezTo>
                  <a:close/>
                  <a:moveTo>
                    <a:pt x="3088" y="10999"/>
                  </a:moveTo>
                  <a:lnTo>
                    <a:pt x="3860" y="12736"/>
                  </a:lnTo>
                  <a:lnTo>
                    <a:pt x="3281" y="12929"/>
                  </a:lnTo>
                  <a:lnTo>
                    <a:pt x="2123" y="11192"/>
                  </a:lnTo>
                  <a:lnTo>
                    <a:pt x="3088" y="10999"/>
                  </a:lnTo>
                  <a:close/>
                  <a:moveTo>
                    <a:pt x="87217" y="10227"/>
                  </a:moveTo>
                  <a:cubicBezTo>
                    <a:pt x="88181" y="10420"/>
                    <a:pt x="89339" y="10806"/>
                    <a:pt x="90304" y="11385"/>
                  </a:cubicBezTo>
                  <a:cubicBezTo>
                    <a:pt x="89918" y="11964"/>
                    <a:pt x="89532" y="12543"/>
                    <a:pt x="89146" y="13122"/>
                  </a:cubicBezTo>
                  <a:cubicBezTo>
                    <a:pt x="89146" y="13315"/>
                    <a:pt x="88953" y="13315"/>
                    <a:pt x="88760" y="13315"/>
                  </a:cubicBezTo>
                  <a:lnTo>
                    <a:pt x="86059" y="12350"/>
                  </a:lnTo>
                  <a:lnTo>
                    <a:pt x="87217" y="10227"/>
                  </a:lnTo>
                  <a:close/>
                  <a:moveTo>
                    <a:pt x="12929" y="10806"/>
                  </a:moveTo>
                  <a:lnTo>
                    <a:pt x="13508" y="12543"/>
                  </a:lnTo>
                  <a:lnTo>
                    <a:pt x="9263" y="13701"/>
                  </a:lnTo>
                  <a:lnTo>
                    <a:pt x="9070" y="13701"/>
                  </a:lnTo>
                  <a:lnTo>
                    <a:pt x="8491" y="11964"/>
                  </a:lnTo>
                  <a:cubicBezTo>
                    <a:pt x="10034" y="11385"/>
                    <a:pt x="11385" y="10999"/>
                    <a:pt x="12929" y="10806"/>
                  </a:cubicBezTo>
                  <a:close/>
                  <a:moveTo>
                    <a:pt x="79305" y="10999"/>
                  </a:moveTo>
                  <a:cubicBezTo>
                    <a:pt x="80849" y="11385"/>
                    <a:pt x="82200" y="11771"/>
                    <a:pt x="83743" y="12350"/>
                  </a:cubicBezTo>
                  <a:cubicBezTo>
                    <a:pt x="83550" y="12929"/>
                    <a:pt x="83358" y="13508"/>
                    <a:pt x="83165" y="13893"/>
                  </a:cubicBezTo>
                  <a:lnTo>
                    <a:pt x="82972" y="13893"/>
                  </a:lnTo>
                  <a:lnTo>
                    <a:pt x="78920" y="12736"/>
                  </a:lnTo>
                  <a:lnTo>
                    <a:pt x="79305" y="10999"/>
                  </a:lnTo>
                  <a:close/>
                  <a:moveTo>
                    <a:pt x="45731" y="12929"/>
                  </a:moveTo>
                  <a:cubicBezTo>
                    <a:pt x="47275" y="12929"/>
                    <a:pt x="48626" y="12929"/>
                    <a:pt x="50169" y="13122"/>
                  </a:cubicBezTo>
                  <a:cubicBezTo>
                    <a:pt x="50169" y="13701"/>
                    <a:pt x="50362" y="14279"/>
                    <a:pt x="49976" y="14472"/>
                  </a:cubicBezTo>
                  <a:lnTo>
                    <a:pt x="45152" y="14472"/>
                  </a:lnTo>
                  <a:cubicBezTo>
                    <a:pt x="45152" y="13893"/>
                    <a:pt x="44959" y="13315"/>
                    <a:pt x="45152" y="12929"/>
                  </a:cubicBezTo>
                  <a:close/>
                  <a:moveTo>
                    <a:pt x="44380" y="12929"/>
                  </a:moveTo>
                  <a:lnTo>
                    <a:pt x="44380" y="14472"/>
                  </a:lnTo>
                  <a:lnTo>
                    <a:pt x="39750" y="14665"/>
                  </a:lnTo>
                  <a:lnTo>
                    <a:pt x="39557" y="13122"/>
                  </a:lnTo>
                  <a:cubicBezTo>
                    <a:pt x="41293" y="12929"/>
                    <a:pt x="42837" y="12929"/>
                    <a:pt x="44380" y="12929"/>
                  </a:cubicBezTo>
                  <a:close/>
                  <a:moveTo>
                    <a:pt x="50941" y="13122"/>
                  </a:moveTo>
                  <a:lnTo>
                    <a:pt x="55186" y="13315"/>
                  </a:lnTo>
                  <a:lnTo>
                    <a:pt x="55379" y="13315"/>
                  </a:lnTo>
                  <a:cubicBezTo>
                    <a:pt x="55186" y="13893"/>
                    <a:pt x="55379" y="14279"/>
                    <a:pt x="55186" y="14665"/>
                  </a:cubicBezTo>
                  <a:lnTo>
                    <a:pt x="54607" y="14665"/>
                  </a:lnTo>
                  <a:lnTo>
                    <a:pt x="50748" y="14472"/>
                  </a:lnTo>
                  <a:cubicBezTo>
                    <a:pt x="50748" y="14086"/>
                    <a:pt x="50748" y="13508"/>
                    <a:pt x="50941" y="13122"/>
                  </a:cubicBezTo>
                  <a:close/>
                  <a:moveTo>
                    <a:pt x="38978" y="13122"/>
                  </a:moveTo>
                  <a:lnTo>
                    <a:pt x="38978" y="13315"/>
                  </a:lnTo>
                  <a:cubicBezTo>
                    <a:pt x="38978" y="13701"/>
                    <a:pt x="39364" y="14279"/>
                    <a:pt x="38978" y="14665"/>
                  </a:cubicBezTo>
                  <a:lnTo>
                    <a:pt x="34540" y="15051"/>
                  </a:lnTo>
                  <a:cubicBezTo>
                    <a:pt x="34347" y="14665"/>
                    <a:pt x="34347" y="14086"/>
                    <a:pt x="34540" y="13508"/>
                  </a:cubicBezTo>
                  <a:lnTo>
                    <a:pt x="38978" y="13122"/>
                  </a:lnTo>
                  <a:close/>
                  <a:moveTo>
                    <a:pt x="7719" y="12350"/>
                  </a:moveTo>
                  <a:lnTo>
                    <a:pt x="8491" y="13701"/>
                  </a:lnTo>
                  <a:cubicBezTo>
                    <a:pt x="8491" y="13893"/>
                    <a:pt x="8491" y="13893"/>
                    <a:pt x="8491" y="13893"/>
                  </a:cubicBezTo>
                  <a:lnTo>
                    <a:pt x="4632" y="15051"/>
                  </a:lnTo>
                  <a:lnTo>
                    <a:pt x="4632" y="15244"/>
                  </a:lnTo>
                  <a:cubicBezTo>
                    <a:pt x="4246" y="14858"/>
                    <a:pt x="4246" y="14279"/>
                    <a:pt x="3860" y="13893"/>
                  </a:cubicBezTo>
                  <a:cubicBezTo>
                    <a:pt x="3860" y="13893"/>
                    <a:pt x="3667" y="13701"/>
                    <a:pt x="3860" y="13701"/>
                  </a:cubicBezTo>
                  <a:lnTo>
                    <a:pt x="7719" y="12350"/>
                  </a:lnTo>
                  <a:close/>
                  <a:moveTo>
                    <a:pt x="55958" y="13315"/>
                  </a:moveTo>
                  <a:cubicBezTo>
                    <a:pt x="57694" y="13508"/>
                    <a:pt x="59431" y="13701"/>
                    <a:pt x="61168" y="13893"/>
                  </a:cubicBezTo>
                  <a:cubicBezTo>
                    <a:pt x="61168" y="14279"/>
                    <a:pt x="61168" y="14858"/>
                    <a:pt x="60975" y="15244"/>
                  </a:cubicBezTo>
                  <a:lnTo>
                    <a:pt x="60589" y="15244"/>
                  </a:lnTo>
                  <a:cubicBezTo>
                    <a:pt x="59045" y="14858"/>
                    <a:pt x="57501" y="14858"/>
                    <a:pt x="55765" y="14665"/>
                  </a:cubicBezTo>
                  <a:lnTo>
                    <a:pt x="55958" y="13315"/>
                  </a:lnTo>
                  <a:close/>
                  <a:moveTo>
                    <a:pt x="84322" y="12543"/>
                  </a:moveTo>
                  <a:cubicBezTo>
                    <a:pt x="85673" y="12929"/>
                    <a:pt x="87217" y="13315"/>
                    <a:pt x="88567" y="13893"/>
                  </a:cubicBezTo>
                  <a:cubicBezTo>
                    <a:pt x="88181" y="14472"/>
                    <a:pt x="87796" y="14858"/>
                    <a:pt x="87603" y="15437"/>
                  </a:cubicBezTo>
                  <a:lnTo>
                    <a:pt x="87410" y="15437"/>
                  </a:lnTo>
                  <a:lnTo>
                    <a:pt x="83743" y="14279"/>
                  </a:lnTo>
                  <a:lnTo>
                    <a:pt x="83743" y="13893"/>
                  </a:lnTo>
                  <a:lnTo>
                    <a:pt x="84322" y="12543"/>
                  </a:lnTo>
                  <a:close/>
                  <a:moveTo>
                    <a:pt x="33575" y="13701"/>
                  </a:moveTo>
                  <a:lnTo>
                    <a:pt x="33768" y="15244"/>
                  </a:lnTo>
                  <a:lnTo>
                    <a:pt x="28751" y="15823"/>
                  </a:lnTo>
                  <a:lnTo>
                    <a:pt x="28558" y="14279"/>
                  </a:lnTo>
                  <a:cubicBezTo>
                    <a:pt x="30295" y="13893"/>
                    <a:pt x="31838" y="13701"/>
                    <a:pt x="33575" y="13701"/>
                  </a:cubicBezTo>
                  <a:close/>
                  <a:moveTo>
                    <a:pt x="61939" y="13893"/>
                  </a:moveTo>
                  <a:cubicBezTo>
                    <a:pt x="63483" y="14086"/>
                    <a:pt x="65220" y="14472"/>
                    <a:pt x="66956" y="14665"/>
                  </a:cubicBezTo>
                  <a:lnTo>
                    <a:pt x="66570" y="16016"/>
                  </a:lnTo>
                  <a:lnTo>
                    <a:pt x="66377" y="16016"/>
                  </a:lnTo>
                  <a:lnTo>
                    <a:pt x="61746" y="15244"/>
                  </a:lnTo>
                  <a:lnTo>
                    <a:pt x="61746" y="13893"/>
                  </a:lnTo>
                  <a:close/>
                  <a:moveTo>
                    <a:pt x="47082" y="8877"/>
                  </a:moveTo>
                  <a:cubicBezTo>
                    <a:pt x="59431" y="9070"/>
                    <a:pt x="71780" y="10999"/>
                    <a:pt x="83550" y="14665"/>
                  </a:cubicBezTo>
                  <a:cubicBezTo>
                    <a:pt x="84708" y="15244"/>
                    <a:pt x="86059" y="15437"/>
                    <a:pt x="87024" y="16016"/>
                  </a:cubicBezTo>
                  <a:lnTo>
                    <a:pt x="86638" y="16595"/>
                  </a:lnTo>
                  <a:cubicBezTo>
                    <a:pt x="84515" y="16016"/>
                    <a:pt x="82586" y="15244"/>
                    <a:pt x="80463" y="14665"/>
                  </a:cubicBezTo>
                  <a:cubicBezTo>
                    <a:pt x="77955" y="13893"/>
                    <a:pt x="75253" y="13315"/>
                    <a:pt x="72745" y="12736"/>
                  </a:cubicBezTo>
                  <a:cubicBezTo>
                    <a:pt x="64641" y="10999"/>
                    <a:pt x="56151" y="9841"/>
                    <a:pt x="47661" y="9841"/>
                  </a:cubicBezTo>
                  <a:lnTo>
                    <a:pt x="45731" y="9841"/>
                  </a:lnTo>
                  <a:cubicBezTo>
                    <a:pt x="44893" y="9822"/>
                    <a:pt x="44057" y="9812"/>
                    <a:pt x="43222" y="9812"/>
                  </a:cubicBezTo>
                  <a:cubicBezTo>
                    <a:pt x="35797" y="9812"/>
                    <a:pt x="28511" y="10576"/>
                    <a:pt x="21226" y="11964"/>
                  </a:cubicBezTo>
                  <a:cubicBezTo>
                    <a:pt x="20261" y="12350"/>
                    <a:pt x="19296" y="12350"/>
                    <a:pt x="18331" y="12736"/>
                  </a:cubicBezTo>
                  <a:cubicBezTo>
                    <a:pt x="13894" y="13508"/>
                    <a:pt x="9456" y="15051"/>
                    <a:pt x="5211" y="16209"/>
                  </a:cubicBezTo>
                  <a:lnTo>
                    <a:pt x="5018" y="15823"/>
                  </a:lnTo>
                  <a:cubicBezTo>
                    <a:pt x="5596" y="15437"/>
                    <a:pt x="6368" y="15244"/>
                    <a:pt x="6947" y="14858"/>
                  </a:cubicBezTo>
                  <a:cubicBezTo>
                    <a:pt x="12543" y="13122"/>
                    <a:pt x="18331" y="11771"/>
                    <a:pt x="24120" y="10806"/>
                  </a:cubicBezTo>
                  <a:cubicBezTo>
                    <a:pt x="28751" y="10034"/>
                    <a:pt x="33382" y="9455"/>
                    <a:pt x="38013" y="9070"/>
                  </a:cubicBezTo>
                  <a:cubicBezTo>
                    <a:pt x="39750" y="8877"/>
                    <a:pt x="41486" y="8877"/>
                    <a:pt x="43223" y="8877"/>
                  </a:cubicBezTo>
                  <a:close/>
                  <a:moveTo>
                    <a:pt x="27786" y="14279"/>
                  </a:moveTo>
                  <a:lnTo>
                    <a:pt x="27979" y="15823"/>
                  </a:lnTo>
                  <a:lnTo>
                    <a:pt x="22962" y="16788"/>
                  </a:lnTo>
                  <a:lnTo>
                    <a:pt x="22577" y="15244"/>
                  </a:lnTo>
                  <a:cubicBezTo>
                    <a:pt x="24313" y="14858"/>
                    <a:pt x="26050" y="14472"/>
                    <a:pt x="27786" y="14279"/>
                  </a:cubicBezTo>
                  <a:close/>
                  <a:moveTo>
                    <a:pt x="47082" y="15051"/>
                  </a:moveTo>
                  <a:cubicBezTo>
                    <a:pt x="47275" y="15823"/>
                    <a:pt x="47275" y="16402"/>
                    <a:pt x="47082" y="17174"/>
                  </a:cubicBezTo>
                  <a:lnTo>
                    <a:pt x="42837" y="17174"/>
                  </a:lnTo>
                  <a:cubicBezTo>
                    <a:pt x="42837" y="17174"/>
                    <a:pt x="42837" y="16981"/>
                    <a:pt x="42837" y="16981"/>
                  </a:cubicBezTo>
                  <a:cubicBezTo>
                    <a:pt x="42644" y="16402"/>
                    <a:pt x="42644" y="15630"/>
                    <a:pt x="42837" y="15051"/>
                  </a:cubicBezTo>
                  <a:close/>
                  <a:moveTo>
                    <a:pt x="52485" y="15051"/>
                  </a:moveTo>
                  <a:cubicBezTo>
                    <a:pt x="52485" y="15051"/>
                    <a:pt x="52485" y="15051"/>
                    <a:pt x="52678" y="15244"/>
                  </a:cubicBezTo>
                  <a:cubicBezTo>
                    <a:pt x="52678" y="15244"/>
                    <a:pt x="52485" y="15244"/>
                    <a:pt x="52485" y="15437"/>
                  </a:cubicBezTo>
                  <a:cubicBezTo>
                    <a:pt x="52485" y="16016"/>
                    <a:pt x="52678" y="16788"/>
                    <a:pt x="52485" y="17174"/>
                  </a:cubicBezTo>
                  <a:lnTo>
                    <a:pt x="52099" y="17174"/>
                  </a:lnTo>
                  <a:lnTo>
                    <a:pt x="47854" y="16981"/>
                  </a:lnTo>
                  <a:cubicBezTo>
                    <a:pt x="47661" y="16788"/>
                    <a:pt x="47854" y="16788"/>
                    <a:pt x="47661" y="16402"/>
                  </a:cubicBezTo>
                  <a:cubicBezTo>
                    <a:pt x="47854" y="16016"/>
                    <a:pt x="47661" y="15437"/>
                    <a:pt x="47854" y="15051"/>
                  </a:cubicBezTo>
                  <a:close/>
                  <a:moveTo>
                    <a:pt x="67535" y="14858"/>
                  </a:moveTo>
                  <a:cubicBezTo>
                    <a:pt x="69465" y="15051"/>
                    <a:pt x="71394" y="15437"/>
                    <a:pt x="73131" y="16016"/>
                  </a:cubicBezTo>
                  <a:lnTo>
                    <a:pt x="72745" y="17174"/>
                  </a:lnTo>
                  <a:lnTo>
                    <a:pt x="67149" y="16209"/>
                  </a:lnTo>
                  <a:lnTo>
                    <a:pt x="67535" y="14858"/>
                  </a:lnTo>
                  <a:close/>
                  <a:moveTo>
                    <a:pt x="42065" y="15051"/>
                  </a:moveTo>
                  <a:lnTo>
                    <a:pt x="42258" y="17174"/>
                  </a:lnTo>
                  <a:lnTo>
                    <a:pt x="37434" y="17367"/>
                  </a:lnTo>
                  <a:lnTo>
                    <a:pt x="37241" y="15437"/>
                  </a:lnTo>
                  <a:lnTo>
                    <a:pt x="42065" y="15051"/>
                  </a:lnTo>
                  <a:close/>
                  <a:moveTo>
                    <a:pt x="53256" y="15051"/>
                  </a:moveTo>
                  <a:cubicBezTo>
                    <a:pt x="54800" y="15051"/>
                    <a:pt x="56344" y="15244"/>
                    <a:pt x="58080" y="15630"/>
                  </a:cubicBezTo>
                  <a:cubicBezTo>
                    <a:pt x="58080" y="16209"/>
                    <a:pt x="57887" y="16981"/>
                    <a:pt x="57694" y="17560"/>
                  </a:cubicBezTo>
                  <a:lnTo>
                    <a:pt x="57501" y="17560"/>
                  </a:lnTo>
                  <a:lnTo>
                    <a:pt x="53063" y="17174"/>
                  </a:lnTo>
                  <a:cubicBezTo>
                    <a:pt x="53063" y="16402"/>
                    <a:pt x="53063" y="15823"/>
                    <a:pt x="53256" y="15051"/>
                  </a:cubicBezTo>
                  <a:close/>
                  <a:moveTo>
                    <a:pt x="36662" y="15437"/>
                  </a:moveTo>
                  <a:lnTo>
                    <a:pt x="36855" y="17367"/>
                  </a:lnTo>
                  <a:lnTo>
                    <a:pt x="32224" y="17946"/>
                  </a:lnTo>
                  <a:lnTo>
                    <a:pt x="31838" y="16016"/>
                  </a:lnTo>
                  <a:lnTo>
                    <a:pt x="36662" y="15437"/>
                  </a:lnTo>
                  <a:close/>
                  <a:moveTo>
                    <a:pt x="21805" y="15244"/>
                  </a:moveTo>
                  <a:lnTo>
                    <a:pt x="22191" y="16981"/>
                  </a:lnTo>
                  <a:lnTo>
                    <a:pt x="16788" y="18139"/>
                  </a:lnTo>
                  <a:lnTo>
                    <a:pt x="16402" y="16595"/>
                  </a:lnTo>
                  <a:lnTo>
                    <a:pt x="21805" y="15244"/>
                  </a:lnTo>
                  <a:close/>
                  <a:moveTo>
                    <a:pt x="58659" y="15630"/>
                  </a:moveTo>
                  <a:cubicBezTo>
                    <a:pt x="60396" y="15630"/>
                    <a:pt x="62132" y="16016"/>
                    <a:pt x="63869" y="16209"/>
                  </a:cubicBezTo>
                  <a:cubicBezTo>
                    <a:pt x="63869" y="16402"/>
                    <a:pt x="63869" y="16402"/>
                    <a:pt x="63869" y="16402"/>
                  </a:cubicBezTo>
                  <a:cubicBezTo>
                    <a:pt x="63676" y="16981"/>
                    <a:pt x="63869" y="17753"/>
                    <a:pt x="63483" y="18331"/>
                  </a:cubicBezTo>
                  <a:lnTo>
                    <a:pt x="63290" y="18331"/>
                  </a:lnTo>
                  <a:cubicBezTo>
                    <a:pt x="61746" y="17946"/>
                    <a:pt x="59817" y="17946"/>
                    <a:pt x="58466" y="17560"/>
                  </a:cubicBezTo>
                  <a:lnTo>
                    <a:pt x="58659" y="15630"/>
                  </a:lnTo>
                  <a:close/>
                  <a:moveTo>
                    <a:pt x="31260" y="16016"/>
                  </a:moveTo>
                  <a:lnTo>
                    <a:pt x="31452" y="17946"/>
                  </a:lnTo>
                  <a:lnTo>
                    <a:pt x="26436" y="18524"/>
                  </a:lnTo>
                  <a:lnTo>
                    <a:pt x="26243" y="18524"/>
                  </a:lnTo>
                  <a:cubicBezTo>
                    <a:pt x="26050" y="17946"/>
                    <a:pt x="26050" y="17367"/>
                    <a:pt x="26050" y="16788"/>
                  </a:cubicBezTo>
                  <a:cubicBezTo>
                    <a:pt x="27786" y="16402"/>
                    <a:pt x="29523" y="16209"/>
                    <a:pt x="31260" y="16016"/>
                  </a:cubicBezTo>
                  <a:close/>
                  <a:moveTo>
                    <a:pt x="73710" y="16209"/>
                  </a:moveTo>
                  <a:cubicBezTo>
                    <a:pt x="75639" y="16402"/>
                    <a:pt x="77376" y="16788"/>
                    <a:pt x="79113" y="17367"/>
                  </a:cubicBezTo>
                  <a:lnTo>
                    <a:pt x="78727" y="18524"/>
                  </a:lnTo>
                  <a:lnTo>
                    <a:pt x="78534" y="18524"/>
                  </a:lnTo>
                  <a:cubicBezTo>
                    <a:pt x="76797" y="18139"/>
                    <a:pt x="75060" y="17946"/>
                    <a:pt x="73517" y="17367"/>
                  </a:cubicBezTo>
                  <a:lnTo>
                    <a:pt x="73710" y="16209"/>
                  </a:lnTo>
                  <a:close/>
                  <a:moveTo>
                    <a:pt x="50169" y="10227"/>
                  </a:moveTo>
                  <a:cubicBezTo>
                    <a:pt x="60010" y="10806"/>
                    <a:pt x="69658" y="12350"/>
                    <a:pt x="79113" y="14858"/>
                  </a:cubicBezTo>
                  <a:cubicBezTo>
                    <a:pt x="81428" y="15437"/>
                    <a:pt x="83936" y="16209"/>
                    <a:pt x="86252" y="17174"/>
                  </a:cubicBezTo>
                  <a:cubicBezTo>
                    <a:pt x="86059" y="17560"/>
                    <a:pt x="85866" y="18139"/>
                    <a:pt x="85480" y="18524"/>
                  </a:cubicBezTo>
                  <a:lnTo>
                    <a:pt x="85287" y="18524"/>
                  </a:lnTo>
                  <a:cubicBezTo>
                    <a:pt x="82779" y="17560"/>
                    <a:pt x="80463" y="16788"/>
                    <a:pt x="77955" y="16209"/>
                  </a:cubicBezTo>
                  <a:cubicBezTo>
                    <a:pt x="76604" y="16016"/>
                    <a:pt x="75446" y="15630"/>
                    <a:pt x="74096" y="15244"/>
                  </a:cubicBezTo>
                  <a:cubicBezTo>
                    <a:pt x="65606" y="13299"/>
                    <a:pt x="56791" y="12326"/>
                    <a:pt x="48099" y="12326"/>
                  </a:cubicBezTo>
                  <a:cubicBezTo>
                    <a:pt x="47308" y="12326"/>
                    <a:pt x="46519" y="12334"/>
                    <a:pt x="45731" y="12350"/>
                  </a:cubicBezTo>
                  <a:cubicBezTo>
                    <a:pt x="44188" y="12350"/>
                    <a:pt x="42837" y="12350"/>
                    <a:pt x="41293" y="12543"/>
                  </a:cubicBezTo>
                  <a:cubicBezTo>
                    <a:pt x="35119" y="12736"/>
                    <a:pt x="28944" y="13315"/>
                    <a:pt x="22769" y="14472"/>
                  </a:cubicBezTo>
                  <a:cubicBezTo>
                    <a:pt x="17367" y="15437"/>
                    <a:pt x="11964" y="16788"/>
                    <a:pt x="6754" y="18331"/>
                  </a:cubicBezTo>
                  <a:lnTo>
                    <a:pt x="5789" y="16788"/>
                  </a:lnTo>
                  <a:cubicBezTo>
                    <a:pt x="6754" y="16595"/>
                    <a:pt x="7719" y="16016"/>
                    <a:pt x="8684" y="15630"/>
                  </a:cubicBezTo>
                  <a:cubicBezTo>
                    <a:pt x="14086" y="14086"/>
                    <a:pt x="19489" y="12736"/>
                    <a:pt x="25085" y="11964"/>
                  </a:cubicBezTo>
                  <a:cubicBezTo>
                    <a:pt x="29330" y="11192"/>
                    <a:pt x="33575" y="10806"/>
                    <a:pt x="37820" y="10420"/>
                  </a:cubicBezTo>
                  <a:lnTo>
                    <a:pt x="43223" y="10420"/>
                  </a:lnTo>
                  <a:cubicBezTo>
                    <a:pt x="43995" y="10420"/>
                    <a:pt x="44959" y="10420"/>
                    <a:pt x="45731" y="10227"/>
                  </a:cubicBezTo>
                  <a:close/>
                  <a:moveTo>
                    <a:pt x="64448" y="16209"/>
                  </a:moveTo>
                  <a:lnTo>
                    <a:pt x="69658" y="17174"/>
                  </a:lnTo>
                  <a:lnTo>
                    <a:pt x="69851" y="17174"/>
                  </a:lnTo>
                  <a:cubicBezTo>
                    <a:pt x="69851" y="17367"/>
                    <a:pt x="69658" y="17560"/>
                    <a:pt x="69658" y="17753"/>
                  </a:cubicBezTo>
                  <a:cubicBezTo>
                    <a:pt x="69465" y="18139"/>
                    <a:pt x="69658" y="18717"/>
                    <a:pt x="69272" y="19103"/>
                  </a:cubicBezTo>
                  <a:lnTo>
                    <a:pt x="69079" y="19103"/>
                  </a:lnTo>
                  <a:cubicBezTo>
                    <a:pt x="67535" y="18717"/>
                    <a:pt x="65799" y="18524"/>
                    <a:pt x="64255" y="18331"/>
                  </a:cubicBezTo>
                  <a:lnTo>
                    <a:pt x="64448" y="16209"/>
                  </a:lnTo>
                  <a:close/>
                  <a:moveTo>
                    <a:pt x="15823" y="16788"/>
                  </a:moveTo>
                  <a:lnTo>
                    <a:pt x="16209" y="18331"/>
                  </a:lnTo>
                  <a:lnTo>
                    <a:pt x="11385" y="19682"/>
                  </a:lnTo>
                  <a:cubicBezTo>
                    <a:pt x="10999" y="19103"/>
                    <a:pt x="10806" y="18717"/>
                    <a:pt x="10806" y="18139"/>
                  </a:cubicBezTo>
                  <a:lnTo>
                    <a:pt x="15823" y="16788"/>
                  </a:lnTo>
                  <a:close/>
                  <a:moveTo>
                    <a:pt x="25278" y="16981"/>
                  </a:moveTo>
                  <a:cubicBezTo>
                    <a:pt x="25471" y="17560"/>
                    <a:pt x="25857" y="18331"/>
                    <a:pt x="25471" y="18717"/>
                  </a:cubicBezTo>
                  <a:lnTo>
                    <a:pt x="20261" y="19682"/>
                  </a:lnTo>
                  <a:lnTo>
                    <a:pt x="19875" y="17946"/>
                  </a:lnTo>
                  <a:cubicBezTo>
                    <a:pt x="21805" y="17753"/>
                    <a:pt x="23541" y="17367"/>
                    <a:pt x="25278" y="16981"/>
                  </a:cubicBezTo>
                  <a:close/>
                  <a:moveTo>
                    <a:pt x="79691" y="17560"/>
                  </a:moveTo>
                  <a:cubicBezTo>
                    <a:pt x="81428" y="17946"/>
                    <a:pt x="83165" y="18524"/>
                    <a:pt x="84708" y="19296"/>
                  </a:cubicBezTo>
                  <a:lnTo>
                    <a:pt x="84129" y="20068"/>
                  </a:lnTo>
                  <a:lnTo>
                    <a:pt x="83936" y="20068"/>
                  </a:lnTo>
                  <a:lnTo>
                    <a:pt x="79305" y="18717"/>
                  </a:lnTo>
                  <a:lnTo>
                    <a:pt x="79691" y="17560"/>
                  </a:lnTo>
                  <a:close/>
                  <a:moveTo>
                    <a:pt x="70430" y="17367"/>
                  </a:moveTo>
                  <a:cubicBezTo>
                    <a:pt x="71394" y="17560"/>
                    <a:pt x="72166" y="17753"/>
                    <a:pt x="73131" y="17946"/>
                  </a:cubicBezTo>
                  <a:cubicBezTo>
                    <a:pt x="73903" y="18139"/>
                    <a:pt x="74867" y="18331"/>
                    <a:pt x="75639" y="18524"/>
                  </a:cubicBezTo>
                  <a:lnTo>
                    <a:pt x="75253" y="20261"/>
                  </a:lnTo>
                  <a:lnTo>
                    <a:pt x="75060" y="20261"/>
                  </a:lnTo>
                  <a:lnTo>
                    <a:pt x="70044" y="19296"/>
                  </a:lnTo>
                  <a:lnTo>
                    <a:pt x="70044" y="19103"/>
                  </a:lnTo>
                  <a:lnTo>
                    <a:pt x="70430" y="17367"/>
                  </a:lnTo>
                  <a:close/>
                  <a:moveTo>
                    <a:pt x="10034" y="18331"/>
                  </a:moveTo>
                  <a:cubicBezTo>
                    <a:pt x="10227" y="18524"/>
                    <a:pt x="10613" y="19682"/>
                    <a:pt x="10613" y="19875"/>
                  </a:cubicBezTo>
                  <a:lnTo>
                    <a:pt x="8105" y="20647"/>
                  </a:lnTo>
                  <a:lnTo>
                    <a:pt x="7140" y="18910"/>
                  </a:lnTo>
                  <a:lnTo>
                    <a:pt x="10034" y="18331"/>
                  </a:lnTo>
                  <a:close/>
                  <a:moveTo>
                    <a:pt x="19296" y="18331"/>
                  </a:moveTo>
                  <a:lnTo>
                    <a:pt x="19489" y="19875"/>
                  </a:lnTo>
                  <a:lnTo>
                    <a:pt x="14279" y="21033"/>
                  </a:lnTo>
                  <a:lnTo>
                    <a:pt x="13894" y="19489"/>
                  </a:lnTo>
                  <a:cubicBezTo>
                    <a:pt x="15823" y="18910"/>
                    <a:pt x="17753" y="18524"/>
                    <a:pt x="19296" y="18331"/>
                  </a:cubicBezTo>
                  <a:close/>
                  <a:moveTo>
                    <a:pt x="76411" y="18524"/>
                  </a:moveTo>
                  <a:cubicBezTo>
                    <a:pt x="77955" y="18910"/>
                    <a:pt x="79498" y="19296"/>
                    <a:pt x="81042" y="19875"/>
                  </a:cubicBezTo>
                  <a:lnTo>
                    <a:pt x="80463" y="21419"/>
                  </a:lnTo>
                  <a:lnTo>
                    <a:pt x="80270" y="21419"/>
                  </a:lnTo>
                  <a:lnTo>
                    <a:pt x="76025" y="20261"/>
                  </a:lnTo>
                  <a:cubicBezTo>
                    <a:pt x="76025" y="19682"/>
                    <a:pt x="76218" y="19103"/>
                    <a:pt x="76411" y="18524"/>
                  </a:cubicBezTo>
                  <a:close/>
                  <a:moveTo>
                    <a:pt x="81814" y="20068"/>
                  </a:moveTo>
                  <a:cubicBezTo>
                    <a:pt x="82393" y="20261"/>
                    <a:pt x="83165" y="20261"/>
                    <a:pt x="83743" y="20840"/>
                  </a:cubicBezTo>
                  <a:lnTo>
                    <a:pt x="83550" y="20840"/>
                  </a:lnTo>
                  <a:cubicBezTo>
                    <a:pt x="83358" y="21226"/>
                    <a:pt x="83165" y="21805"/>
                    <a:pt x="82779" y="21998"/>
                  </a:cubicBezTo>
                  <a:lnTo>
                    <a:pt x="81042" y="21612"/>
                  </a:lnTo>
                  <a:lnTo>
                    <a:pt x="81621" y="20068"/>
                  </a:lnTo>
                  <a:close/>
                  <a:moveTo>
                    <a:pt x="13315" y="19875"/>
                  </a:moveTo>
                  <a:lnTo>
                    <a:pt x="13701" y="21226"/>
                  </a:lnTo>
                  <a:lnTo>
                    <a:pt x="9456" y="22384"/>
                  </a:lnTo>
                  <a:lnTo>
                    <a:pt x="8684" y="21226"/>
                  </a:lnTo>
                  <a:cubicBezTo>
                    <a:pt x="10227" y="20647"/>
                    <a:pt x="11578" y="20261"/>
                    <a:pt x="13315" y="19875"/>
                  </a:cubicBezTo>
                  <a:close/>
                  <a:moveTo>
                    <a:pt x="46696" y="18717"/>
                  </a:moveTo>
                  <a:cubicBezTo>
                    <a:pt x="57116" y="18717"/>
                    <a:pt x="67342" y="20068"/>
                    <a:pt x="77376" y="22769"/>
                  </a:cubicBezTo>
                  <a:lnTo>
                    <a:pt x="14086" y="22769"/>
                  </a:lnTo>
                  <a:cubicBezTo>
                    <a:pt x="14086" y="22769"/>
                    <a:pt x="14086" y="22769"/>
                    <a:pt x="14086" y="22576"/>
                  </a:cubicBezTo>
                  <a:cubicBezTo>
                    <a:pt x="17367" y="21805"/>
                    <a:pt x="20840" y="21033"/>
                    <a:pt x="24120" y="20454"/>
                  </a:cubicBezTo>
                  <a:cubicBezTo>
                    <a:pt x="27593" y="19875"/>
                    <a:pt x="30874" y="19489"/>
                    <a:pt x="34154" y="19103"/>
                  </a:cubicBezTo>
                  <a:cubicBezTo>
                    <a:pt x="37241" y="18910"/>
                    <a:pt x="40135" y="18717"/>
                    <a:pt x="43030" y="18717"/>
                  </a:cubicBezTo>
                  <a:close/>
                  <a:moveTo>
                    <a:pt x="35505" y="35890"/>
                  </a:moveTo>
                  <a:cubicBezTo>
                    <a:pt x="35505" y="35890"/>
                    <a:pt x="35505" y="35890"/>
                    <a:pt x="35505" y="36083"/>
                  </a:cubicBezTo>
                  <a:lnTo>
                    <a:pt x="35312" y="37820"/>
                  </a:lnTo>
                  <a:lnTo>
                    <a:pt x="34926" y="37820"/>
                  </a:lnTo>
                  <a:cubicBezTo>
                    <a:pt x="34926" y="37241"/>
                    <a:pt x="34540" y="36855"/>
                    <a:pt x="34347" y="36276"/>
                  </a:cubicBezTo>
                  <a:cubicBezTo>
                    <a:pt x="34347" y="36083"/>
                    <a:pt x="34347" y="35890"/>
                    <a:pt x="34540" y="35890"/>
                  </a:cubicBezTo>
                  <a:close/>
                  <a:moveTo>
                    <a:pt x="32610" y="38013"/>
                  </a:moveTo>
                  <a:lnTo>
                    <a:pt x="34154" y="38206"/>
                  </a:lnTo>
                  <a:lnTo>
                    <a:pt x="34540" y="38399"/>
                  </a:lnTo>
                  <a:lnTo>
                    <a:pt x="34154" y="38592"/>
                  </a:lnTo>
                  <a:lnTo>
                    <a:pt x="32610" y="38978"/>
                  </a:lnTo>
                  <a:cubicBezTo>
                    <a:pt x="32417" y="38978"/>
                    <a:pt x="32610" y="38592"/>
                    <a:pt x="32610" y="38592"/>
                  </a:cubicBezTo>
                  <a:lnTo>
                    <a:pt x="32610" y="38013"/>
                  </a:lnTo>
                  <a:close/>
                  <a:moveTo>
                    <a:pt x="37241" y="37820"/>
                  </a:moveTo>
                  <a:cubicBezTo>
                    <a:pt x="37434" y="38206"/>
                    <a:pt x="37434" y="38592"/>
                    <a:pt x="37241" y="38978"/>
                  </a:cubicBezTo>
                  <a:cubicBezTo>
                    <a:pt x="37048" y="38978"/>
                    <a:pt x="36855" y="38785"/>
                    <a:pt x="36855" y="38785"/>
                  </a:cubicBezTo>
                  <a:lnTo>
                    <a:pt x="35697" y="38399"/>
                  </a:lnTo>
                  <a:cubicBezTo>
                    <a:pt x="35697" y="38399"/>
                    <a:pt x="35697" y="38399"/>
                    <a:pt x="35697" y="38206"/>
                  </a:cubicBezTo>
                  <a:lnTo>
                    <a:pt x="37241" y="37820"/>
                  </a:lnTo>
                  <a:close/>
                  <a:moveTo>
                    <a:pt x="35117" y="38731"/>
                  </a:moveTo>
                  <a:cubicBezTo>
                    <a:pt x="35119" y="38731"/>
                    <a:pt x="35119" y="38746"/>
                    <a:pt x="35119" y="38785"/>
                  </a:cubicBezTo>
                  <a:cubicBezTo>
                    <a:pt x="35312" y="39364"/>
                    <a:pt x="35505" y="39943"/>
                    <a:pt x="35505" y="40714"/>
                  </a:cubicBezTo>
                  <a:lnTo>
                    <a:pt x="35119" y="40907"/>
                  </a:lnTo>
                  <a:lnTo>
                    <a:pt x="34926" y="40907"/>
                  </a:lnTo>
                  <a:cubicBezTo>
                    <a:pt x="34540" y="40328"/>
                    <a:pt x="35119" y="39557"/>
                    <a:pt x="34926" y="38978"/>
                  </a:cubicBezTo>
                  <a:cubicBezTo>
                    <a:pt x="35080" y="38978"/>
                    <a:pt x="35111" y="38731"/>
                    <a:pt x="35117" y="38731"/>
                  </a:cubicBezTo>
                  <a:close/>
                  <a:moveTo>
                    <a:pt x="25857" y="43609"/>
                  </a:moveTo>
                  <a:lnTo>
                    <a:pt x="26243" y="44766"/>
                  </a:lnTo>
                  <a:lnTo>
                    <a:pt x="24892" y="44766"/>
                  </a:lnTo>
                  <a:lnTo>
                    <a:pt x="24892" y="44573"/>
                  </a:lnTo>
                  <a:cubicBezTo>
                    <a:pt x="25085" y="44188"/>
                    <a:pt x="25471" y="43802"/>
                    <a:pt x="25857" y="43609"/>
                  </a:cubicBezTo>
                  <a:close/>
                  <a:moveTo>
                    <a:pt x="41293" y="43416"/>
                  </a:moveTo>
                  <a:cubicBezTo>
                    <a:pt x="41486" y="43802"/>
                    <a:pt x="41679" y="44188"/>
                    <a:pt x="41872" y="44573"/>
                  </a:cubicBezTo>
                  <a:lnTo>
                    <a:pt x="40521" y="44766"/>
                  </a:lnTo>
                  <a:cubicBezTo>
                    <a:pt x="40714" y="44188"/>
                    <a:pt x="40907" y="43802"/>
                    <a:pt x="41293" y="43416"/>
                  </a:cubicBezTo>
                  <a:close/>
                  <a:moveTo>
                    <a:pt x="33325" y="44102"/>
                  </a:moveTo>
                  <a:cubicBezTo>
                    <a:pt x="33425" y="44102"/>
                    <a:pt x="33511" y="44123"/>
                    <a:pt x="33575" y="44188"/>
                  </a:cubicBezTo>
                  <a:lnTo>
                    <a:pt x="32996" y="45152"/>
                  </a:lnTo>
                  <a:lnTo>
                    <a:pt x="32996" y="45345"/>
                  </a:lnTo>
                  <a:lnTo>
                    <a:pt x="32417" y="44573"/>
                  </a:lnTo>
                  <a:lnTo>
                    <a:pt x="32417" y="44380"/>
                  </a:lnTo>
                  <a:cubicBezTo>
                    <a:pt x="32610" y="44380"/>
                    <a:pt x="32610" y="44380"/>
                    <a:pt x="32610" y="44188"/>
                  </a:cubicBezTo>
                  <a:cubicBezTo>
                    <a:pt x="32867" y="44188"/>
                    <a:pt x="33125" y="44102"/>
                    <a:pt x="33325" y="44102"/>
                  </a:cubicBezTo>
                  <a:close/>
                  <a:moveTo>
                    <a:pt x="31452" y="44188"/>
                  </a:moveTo>
                  <a:cubicBezTo>
                    <a:pt x="31452" y="44188"/>
                    <a:pt x="31452" y="44380"/>
                    <a:pt x="31452" y="44380"/>
                  </a:cubicBezTo>
                  <a:lnTo>
                    <a:pt x="29909" y="45538"/>
                  </a:lnTo>
                  <a:cubicBezTo>
                    <a:pt x="29716" y="45152"/>
                    <a:pt x="29330" y="44766"/>
                    <a:pt x="29330" y="44573"/>
                  </a:cubicBezTo>
                  <a:lnTo>
                    <a:pt x="31452" y="44188"/>
                  </a:lnTo>
                  <a:close/>
                  <a:moveTo>
                    <a:pt x="16305" y="45779"/>
                  </a:moveTo>
                  <a:cubicBezTo>
                    <a:pt x="16402" y="45779"/>
                    <a:pt x="16498" y="45828"/>
                    <a:pt x="16595" y="45924"/>
                  </a:cubicBezTo>
                  <a:lnTo>
                    <a:pt x="16209" y="46117"/>
                  </a:lnTo>
                  <a:lnTo>
                    <a:pt x="16016" y="46117"/>
                  </a:lnTo>
                  <a:lnTo>
                    <a:pt x="16016" y="45924"/>
                  </a:lnTo>
                  <a:cubicBezTo>
                    <a:pt x="16112" y="45828"/>
                    <a:pt x="16209" y="45779"/>
                    <a:pt x="16305" y="45779"/>
                  </a:cubicBezTo>
                  <a:close/>
                  <a:moveTo>
                    <a:pt x="21226" y="45152"/>
                  </a:moveTo>
                  <a:lnTo>
                    <a:pt x="19875" y="46310"/>
                  </a:lnTo>
                  <a:lnTo>
                    <a:pt x="19103" y="45538"/>
                  </a:lnTo>
                  <a:lnTo>
                    <a:pt x="19296" y="45345"/>
                  </a:lnTo>
                  <a:lnTo>
                    <a:pt x="21226" y="45152"/>
                  </a:lnTo>
                  <a:close/>
                  <a:moveTo>
                    <a:pt x="23734" y="44959"/>
                  </a:moveTo>
                  <a:lnTo>
                    <a:pt x="23541" y="45345"/>
                  </a:lnTo>
                  <a:cubicBezTo>
                    <a:pt x="23541" y="45538"/>
                    <a:pt x="23734" y="45538"/>
                    <a:pt x="23927" y="45731"/>
                  </a:cubicBezTo>
                  <a:cubicBezTo>
                    <a:pt x="23927" y="45731"/>
                    <a:pt x="24013" y="45645"/>
                    <a:pt x="24070" y="45645"/>
                  </a:cubicBezTo>
                  <a:cubicBezTo>
                    <a:pt x="24099" y="45645"/>
                    <a:pt x="24120" y="45667"/>
                    <a:pt x="24120" y="45731"/>
                  </a:cubicBezTo>
                  <a:lnTo>
                    <a:pt x="24120" y="46310"/>
                  </a:lnTo>
                  <a:lnTo>
                    <a:pt x="23734" y="46503"/>
                  </a:lnTo>
                  <a:lnTo>
                    <a:pt x="23541" y="46503"/>
                  </a:lnTo>
                  <a:cubicBezTo>
                    <a:pt x="23155" y="46117"/>
                    <a:pt x="22769" y="45731"/>
                    <a:pt x="22577" y="45152"/>
                  </a:cubicBezTo>
                  <a:lnTo>
                    <a:pt x="23734" y="44959"/>
                  </a:lnTo>
                  <a:close/>
                  <a:moveTo>
                    <a:pt x="28558" y="44573"/>
                  </a:moveTo>
                  <a:lnTo>
                    <a:pt x="29330" y="45924"/>
                  </a:lnTo>
                  <a:cubicBezTo>
                    <a:pt x="29137" y="46117"/>
                    <a:pt x="28751" y="46310"/>
                    <a:pt x="28558" y="46503"/>
                  </a:cubicBezTo>
                  <a:cubicBezTo>
                    <a:pt x="28172" y="46696"/>
                    <a:pt x="27979" y="47082"/>
                    <a:pt x="27593" y="47275"/>
                  </a:cubicBezTo>
                  <a:cubicBezTo>
                    <a:pt x="27014" y="46696"/>
                    <a:pt x="27014" y="45924"/>
                    <a:pt x="27014" y="45345"/>
                  </a:cubicBezTo>
                  <a:lnTo>
                    <a:pt x="27207" y="44766"/>
                  </a:lnTo>
                  <a:lnTo>
                    <a:pt x="28558" y="44573"/>
                  </a:lnTo>
                  <a:close/>
                  <a:moveTo>
                    <a:pt x="51713" y="46117"/>
                  </a:moveTo>
                  <a:cubicBezTo>
                    <a:pt x="51713" y="46117"/>
                    <a:pt x="51906" y="46117"/>
                    <a:pt x="51906" y="46310"/>
                  </a:cubicBezTo>
                  <a:cubicBezTo>
                    <a:pt x="51713" y="46696"/>
                    <a:pt x="51906" y="47082"/>
                    <a:pt x="51713" y="47275"/>
                  </a:cubicBezTo>
                  <a:lnTo>
                    <a:pt x="50555" y="47275"/>
                  </a:lnTo>
                  <a:cubicBezTo>
                    <a:pt x="50555" y="47082"/>
                    <a:pt x="50555" y="47082"/>
                    <a:pt x="50555" y="47082"/>
                  </a:cubicBezTo>
                  <a:cubicBezTo>
                    <a:pt x="50748" y="46696"/>
                    <a:pt x="51134" y="46310"/>
                    <a:pt x="51713" y="46117"/>
                  </a:cubicBezTo>
                  <a:close/>
                  <a:moveTo>
                    <a:pt x="73227" y="43271"/>
                  </a:moveTo>
                  <a:cubicBezTo>
                    <a:pt x="73903" y="43271"/>
                    <a:pt x="74578" y="43319"/>
                    <a:pt x="75253" y="43416"/>
                  </a:cubicBezTo>
                  <a:cubicBezTo>
                    <a:pt x="75253" y="43802"/>
                    <a:pt x="75253" y="44188"/>
                    <a:pt x="75253" y="44573"/>
                  </a:cubicBezTo>
                  <a:cubicBezTo>
                    <a:pt x="75253" y="44766"/>
                    <a:pt x="75253" y="44766"/>
                    <a:pt x="75446" y="44959"/>
                  </a:cubicBezTo>
                  <a:lnTo>
                    <a:pt x="78534" y="45152"/>
                  </a:lnTo>
                  <a:lnTo>
                    <a:pt x="78534" y="46889"/>
                  </a:lnTo>
                  <a:lnTo>
                    <a:pt x="76025" y="46889"/>
                  </a:lnTo>
                  <a:cubicBezTo>
                    <a:pt x="75832" y="46503"/>
                    <a:pt x="76025" y="45924"/>
                    <a:pt x="75832" y="45731"/>
                  </a:cubicBezTo>
                  <a:cubicBezTo>
                    <a:pt x="75639" y="45538"/>
                    <a:pt x="75398" y="45490"/>
                    <a:pt x="75133" y="45490"/>
                  </a:cubicBezTo>
                  <a:cubicBezTo>
                    <a:pt x="74867" y="45490"/>
                    <a:pt x="74578" y="45538"/>
                    <a:pt x="74289" y="45538"/>
                  </a:cubicBezTo>
                  <a:cubicBezTo>
                    <a:pt x="73903" y="45474"/>
                    <a:pt x="73517" y="45452"/>
                    <a:pt x="73131" y="45452"/>
                  </a:cubicBezTo>
                  <a:cubicBezTo>
                    <a:pt x="72359" y="45452"/>
                    <a:pt x="71587" y="45538"/>
                    <a:pt x="70815" y="45538"/>
                  </a:cubicBezTo>
                  <a:cubicBezTo>
                    <a:pt x="70622" y="45731"/>
                    <a:pt x="70430" y="45731"/>
                    <a:pt x="70430" y="45924"/>
                  </a:cubicBezTo>
                  <a:lnTo>
                    <a:pt x="70430" y="47082"/>
                  </a:lnTo>
                  <a:cubicBezTo>
                    <a:pt x="69754" y="47178"/>
                    <a:pt x="69031" y="47227"/>
                    <a:pt x="68307" y="47227"/>
                  </a:cubicBezTo>
                  <a:cubicBezTo>
                    <a:pt x="67583" y="47227"/>
                    <a:pt x="66860" y="47178"/>
                    <a:pt x="66184" y="47082"/>
                  </a:cubicBezTo>
                  <a:cubicBezTo>
                    <a:pt x="66184" y="46696"/>
                    <a:pt x="66184" y="46310"/>
                    <a:pt x="66184" y="45924"/>
                  </a:cubicBezTo>
                  <a:cubicBezTo>
                    <a:pt x="65992" y="45731"/>
                    <a:pt x="65799" y="45538"/>
                    <a:pt x="65606" y="45538"/>
                  </a:cubicBezTo>
                  <a:cubicBezTo>
                    <a:pt x="65256" y="45626"/>
                    <a:pt x="64906" y="45654"/>
                    <a:pt x="64557" y="45654"/>
                  </a:cubicBezTo>
                  <a:cubicBezTo>
                    <a:pt x="63933" y="45654"/>
                    <a:pt x="63309" y="45565"/>
                    <a:pt x="62685" y="45565"/>
                  </a:cubicBezTo>
                  <a:cubicBezTo>
                    <a:pt x="62115" y="45565"/>
                    <a:pt x="61545" y="45639"/>
                    <a:pt x="60975" y="45924"/>
                  </a:cubicBezTo>
                  <a:cubicBezTo>
                    <a:pt x="60589" y="46117"/>
                    <a:pt x="60782" y="46889"/>
                    <a:pt x="60589" y="47275"/>
                  </a:cubicBezTo>
                  <a:lnTo>
                    <a:pt x="57309" y="47275"/>
                  </a:lnTo>
                  <a:cubicBezTo>
                    <a:pt x="57309" y="47275"/>
                    <a:pt x="57116" y="47275"/>
                    <a:pt x="57116" y="47082"/>
                  </a:cubicBezTo>
                  <a:lnTo>
                    <a:pt x="57116" y="45731"/>
                  </a:lnTo>
                  <a:cubicBezTo>
                    <a:pt x="56660" y="45560"/>
                    <a:pt x="56187" y="45507"/>
                    <a:pt x="55713" y="45507"/>
                  </a:cubicBezTo>
                  <a:cubicBezTo>
                    <a:pt x="54931" y="45507"/>
                    <a:pt x="54144" y="45652"/>
                    <a:pt x="53418" y="45652"/>
                  </a:cubicBezTo>
                  <a:cubicBezTo>
                    <a:pt x="53093" y="45652"/>
                    <a:pt x="52779" y="45622"/>
                    <a:pt x="52485" y="45538"/>
                  </a:cubicBezTo>
                  <a:cubicBezTo>
                    <a:pt x="52485" y="44766"/>
                    <a:pt x="52485" y="43995"/>
                    <a:pt x="52678" y="43416"/>
                  </a:cubicBezTo>
                  <a:lnTo>
                    <a:pt x="56537" y="43416"/>
                  </a:lnTo>
                  <a:lnTo>
                    <a:pt x="56537" y="44573"/>
                  </a:lnTo>
                  <a:lnTo>
                    <a:pt x="56923" y="44959"/>
                  </a:lnTo>
                  <a:cubicBezTo>
                    <a:pt x="58273" y="44959"/>
                    <a:pt x="59431" y="44959"/>
                    <a:pt x="60782" y="45152"/>
                  </a:cubicBezTo>
                  <a:cubicBezTo>
                    <a:pt x="60975" y="44959"/>
                    <a:pt x="61168" y="44959"/>
                    <a:pt x="61361" y="44766"/>
                  </a:cubicBezTo>
                  <a:lnTo>
                    <a:pt x="61554" y="43416"/>
                  </a:lnTo>
                  <a:cubicBezTo>
                    <a:pt x="62904" y="43416"/>
                    <a:pt x="64255" y="43416"/>
                    <a:pt x="65413" y="43609"/>
                  </a:cubicBezTo>
                  <a:lnTo>
                    <a:pt x="65606" y="44766"/>
                  </a:lnTo>
                  <a:cubicBezTo>
                    <a:pt x="65799" y="44959"/>
                    <a:pt x="65992" y="44959"/>
                    <a:pt x="66377" y="44959"/>
                  </a:cubicBezTo>
                  <a:cubicBezTo>
                    <a:pt x="66892" y="45024"/>
                    <a:pt x="67385" y="45045"/>
                    <a:pt x="67871" y="45045"/>
                  </a:cubicBezTo>
                  <a:cubicBezTo>
                    <a:pt x="68843" y="45045"/>
                    <a:pt x="69786" y="44959"/>
                    <a:pt x="70815" y="44959"/>
                  </a:cubicBezTo>
                  <a:cubicBezTo>
                    <a:pt x="71008" y="44573"/>
                    <a:pt x="71201" y="44188"/>
                    <a:pt x="71008" y="43609"/>
                  </a:cubicBezTo>
                  <a:cubicBezTo>
                    <a:pt x="71008" y="43609"/>
                    <a:pt x="71008" y="43416"/>
                    <a:pt x="71201" y="43416"/>
                  </a:cubicBezTo>
                  <a:cubicBezTo>
                    <a:pt x="71877" y="43319"/>
                    <a:pt x="72552" y="43271"/>
                    <a:pt x="73227" y="43271"/>
                  </a:cubicBezTo>
                  <a:close/>
                  <a:moveTo>
                    <a:pt x="31838" y="44959"/>
                  </a:moveTo>
                  <a:lnTo>
                    <a:pt x="32610" y="46117"/>
                  </a:lnTo>
                  <a:lnTo>
                    <a:pt x="31645" y="47661"/>
                  </a:lnTo>
                  <a:lnTo>
                    <a:pt x="31452" y="47661"/>
                  </a:lnTo>
                  <a:cubicBezTo>
                    <a:pt x="31067" y="47275"/>
                    <a:pt x="30681" y="46503"/>
                    <a:pt x="30295" y="45924"/>
                  </a:cubicBezTo>
                  <a:cubicBezTo>
                    <a:pt x="30874" y="45538"/>
                    <a:pt x="31260" y="44959"/>
                    <a:pt x="31838" y="44959"/>
                  </a:cubicBezTo>
                  <a:close/>
                  <a:moveTo>
                    <a:pt x="24120" y="46889"/>
                  </a:moveTo>
                  <a:lnTo>
                    <a:pt x="24313" y="47854"/>
                  </a:lnTo>
                  <a:lnTo>
                    <a:pt x="24313" y="47854"/>
                  </a:lnTo>
                  <a:lnTo>
                    <a:pt x="23734" y="47082"/>
                  </a:lnTo>
                  <a:cubicBezTo>
                    <a:pt x="23734" y="46889"/>
                    <a:pt x="23927" y="46889"/>
                    <a:pt x="24120" y="46889"/>
                  </a:cubicBezTo>
                  <a:close/>
                  <a:moveTo>
                    <a:pt x="15244" y="45924"/>
                  </a:moveTo>
                  <a:lnTo>
                    <a:pt x="15630" y="46503"/>
                  </a:lnTo>
                  <a:lnTo>
                    <a:pt x="13701" y="47854"/>
                  </a:lnTo>
                  <a:lnTo>
                    <a:pt x="13701" y="46310"/>
                  </a:lnTo>
                  <a:lnTo>
                    <a:pt x="15244" y="45924"/>
                  </a:lnTo>
                  <a:close/>
                  <a:moveTo>
                    <a:pt x="18331" y="45538"/>
                  </a:moveTo>
                  <a:cubicBezTo>
                    <a:pt x="18717" y="45731"/>
                    <a:pt x="19103" y="46117"/>
                    <a:pt x="19296" y="46696"/>
                  </a:cubicBezTo>
                  <a:lnTo>
                    <a:pt x="17560" y="47854"/>
                  </a:lnTo>
                  <a:lnTo>
                    <a:pt x="16402" y="46696"/>
                  </a:lnTo>
                  <a:cubicBezTo>
                    <a:pt x="16595" y="46310"/>
                    <a:pt x="16981" y="46310"/>
                    <a:pt x="17174" y="46117"/>
                  </a:cubicBezTo>
                  <a:cubicBezTo>
                    <a:pt x="17367" y="45924"/>
                    <a:pt x="17367" y="45731"/>
                    <a:pt x="17560" y="45538"/>
                  </a:cubicBezTo>
                  <a:close/>
                  <a:moveTo>
                    <a:pt x="21998" y="45538"/>
                  </a:moveTo>
                  <a:cubicBezTo>
                    <a:pt x="22384" y="45924"/>
                    <a:pt x="22769" y="46503"/>
                    <a:pt x="23155" y="47082"/>
                  </a:cubicBezTo>
                  <a:lnTo>
                    <a:pt x="21226" y="48240"/>
                  </a:lnTo>
                  <a:lnTo>
                    <a:pt x="20068" y="46889"/>
                  </a:lnTo>
                  <a:lnTo>
                    <a:pt x="21998" y="45538"/>
                  </a:lnTo>
                  <a:close/>
                  <a:moveTo>
                    <a:pt x="29716" y="46310"/>
                  </a:moveTo>
                  <a:cubicBezTo>
                    <a:pt x="30295" y="46889"/>
                    <a:pt x="30681" y="47468"/>
                    <a:pt x="31067" y="48240"/>
                  </a:cubicBezTo>
                  <a:lnTo>
                    <a:pt x="29330" y="49397"/>
                  </a:lnTo>
                  <a:cubicBezTo>
                    <a:pt x="28751" y="49011"/>
                    <a:pt x="28172" y="48433"/>
                    <a:pt x="27979" y="47854"/>
                  </a:cubicBezTo>
                  <a:cubicBezTo>
                    <a:pt x="28558" y="47275"/>
                    <a:pt x="29137" y="46889"/>
                    <a:pt x="29716" y="46310"/>
                  </a:cubicBezTo>
                  <a:close/>
                  <a:moveTo>
                    <a:pt x="16016" y="46889"/>
                  </a:moveTo>
                  <a:cubicBezTo>
                    <a:pt x="16402" y="47275"/>
                    <a:pt x="16788" y="47854"/>
                    <a:pt x="16981" y="48240"/>
                  </a:cubicBezTo>
                  <a:lnTo>
                    <a:pt x="15244" y="49590"/>
                  </a:lnTo>
                  <a:lnTo>
                    <a:pt x="14279" y="48240"/>
                  </a:lnTo>
                  <a:lnTo>
                    <a:pt x="16016" y="46889"/>
                  </a:lnTo>
                  <a:close/>
                  <a:moveTo>
                    <a:pt x="71201" y="46117"/>
                  </a:moveTo>
                  <a:cubicBezTo>
                    <a:pt x="71877" y="46214"/>
                    <a:pt x="72552" y="46214"/>
                    <a:pt x="73227" y="46214"/>
                  </a:cubicBezTo>
                  <a:cubicBezTo>
                    <a:pt x="73903" y="46214"/>
                    <a:pt x="74578" y="46214"/>
                    <a:pt x="75253" y="46310"/>
                  </a:cubicBezTo>
                  <a:lnTo>
                    <a:pt x="75446" y="47468"/>
                  </a:lnTo>
                  <a:cubicBezTo>
                    <a:pt x="75803" y="47610"/>
                    <a:pt x="76185" y="47648"/>
                    <a:pt x="76575" y="47648"/>
                  </a:cubicBezTo>
                  <a:cubicBezTo>
                    <a:pt x="77001" y="47648"/>
                    <a:pt x="77436" y="47603"/>
                    <a:pt x="77853" y="47603"/>
                  </a:cubicBezTo>
                  <a:cubicBezTo>
                    <a:pt x="78087" y="47603"/>
                    <a:pt x="78315" y="47617"/>
                    <a:pt x="78534" y="47661"/>
                  </a:cubicBezTo>
                  <a:lnTo>
                    <a:pt x="78534" y="49397"/>
                  </a:lnTo>
                  <a:lnTo>
                    <a:pt x="53256" y="49590"/>
                  </a:lnTo>
                  <a:cubicBezTo>
                    <a:pt x="52099" y="49590"/>
                    <a:pt x="51134" y="49590"/>
                    <a:pt x="49976" y="49397"/>
                  </a:cubicBezTo>
                  <a:cubicBezTo>
                    <a:pt x="49976" y="48818"/>
                    <a:pt x="49976" y="48433"/>
                    <a:pt x="50169" y="48047"/>
                  </a:cubicBezTo>
                  <a:cubicBezTo>
                    <a:pt x="50941" y="48047"/>
                    <a:pt x="51520" y="48047"/>
                    <a:pt x="52292" y="47854"/>
                  </a:cubicBezTo>
                  <a:cubicBezTo>
                    <a:pt x="52678" y="47468"/>
                    <a:pt x="52292" y="46696"/>
                    <a:pt x="52678" y="46310"/>
                  </a:cubicBezTo>
                  <a:cubicBezTo>
                    <a:pt x="53449" y="46310"/>
                    <a:pt x="54307" y="46224"/>
                    <a:pt x="55193" y="46224"/>
                  </a:cubicBezTo>
                  <a:cubicBezTo>
                    <a:pt x="55636" y="46224"/>
                    <a:pt x="56086" y="46246"/>
                    <a:pt x="56537" y="46310"/>
                  </a:cubicBezTo>
                  <a:cubicBezTo>
                    <a:pt x="56537" y="46889"/>
                    <a:pt x="56537" y="47275"/>
                    <a:pt x="56730" y="47661"/>
                  </a:cubicBezTo>
                  <a:cubicBezTo>
                    <a:pt x="57521" y="47887"/>
                    <a:pt x="58378" y="47980"/>
                    <a:pt x="59263" y="47980"/>
                  </a:cubicBezTo>
                  <a:cubicBezTo>
                    <a:pt x="59889" y="47980"/>
                    <a:pt x="60528" y="47934"/>
                    <a:pt x="61168" y="47854"/>
                  </a:cubicBezTo>
                  <a:cubicBezTo>
                    <a:pt x="61361" y="47854"/>
                    <a:pt x="61554" y="47661"/>
                    <a:pt x="61554" y="47468"/>
                  </a:cubicBezTo>
                  <a:lnTo>
                    <a:pt x="61554" y="47275"/>
                  </a:lnTo>
                  <a:cubicBezTo>
                    <a:pt x="61554" y="46889"/>
                    <a:pt x="61361" y="46503"/>
                    <a:pt x="61554" y="46117"/>
                  </a:cubicBezTo>
                  <a:cubicBezTo>
                    <a:pt x="62904" y="46117"/>
                    <a:pt x="64255" y="46117"/>
                    <a:pt x="65606" y="46310"/>
                  </a:cubicBezTo>
                  <a:lnTo>
                    <a:pt x="65799" y="47661"/>
                  </a:lnTo>
                  <a:cubicBezTo>
                    <a:pt x="66570" y="47854"/>
                    <a:pt x="67342" y="47854"/>
                    <a:pt x="68307" y="47854"/>
                  </a:cubicBezTo>
                  <a:lnTo>
                    <a:pt x="70815" y="47854"/>
                  </a:lnTo>
                  <a:cubicBezTo>
                    <a:pt x="70815" y="47854"/>
                    <a:pt x="70815" y="47661"/>
                    <a:pt x="71008" y="47661"/>
                  </a:cubicBezTo>
                  <a:lnTo>
                    <a:pt x="71201" y="46117"/>
                  </a:lnTo>
                  <a:close/>
                  <a:moveTo>
                    <a:pt x="19682" y="47082"/>
                  </a:moveTo>
                  <a:lnTo>
                    <a:pt x="20840" y="48626"/>
                  </a:lnTo>
                  <a:cubicBezTo>
                    <a:pt x="20261" y="49204"/>
                    <a:pt x="19682" y="49590"/>
                    <a:pt x="18910" y="49976"/>
                  </a:cubicBezTo>
                  <a:lnTo>
                    <a:pt x="17946" y="48433"/>
                  </a:lnTo>
                  <a:lnTo>
                    <a:pt x="19682" y="47082"/>
                  </a:lnTo>
                  <a:close/>
                  <a:moveTo>
                    <a:pt x="13701" y="49011"/>
                  </a:moveTo>
                  <a:cubicBezTo>
                    <a:pt x="13894" y="49204"/>
                    <a:pt x="14086" y="49204"/>
                    <a:pt x="14279" y="49397"/>
                  </a:cubicBezTo>
                  <a:cubicBezTo>
                    <a:pt x="14472" y="49590"/>
                    <a:pt x="14665" y="49783"/>
                    <a:pt x="14472" y="49976"/>
                  </a:cubicBezTo>
                  <a:lnTo>
                    <a:pt x="13701" y="50555"/>
                  </a:lnTo>
                  <a:lnTo>
                    <a:pt x="13701" y="49011"/>
                  </a:lnTo>
                  <a:close/>
                  <a:moveTo>
                    <a:pt x="23541" y="47468"/>
                  </a:moveTo>
                  <a:cubicBezTo>
                    <a:pt x="23541" y="47468"/>
                    <a:pt x="23541" y="47468"/>
                    <a:pt x="23541" y="47661"/>
                  </a:cubicBezTo>
                  <a:cubicBezTo>
                    <a:pt x="23734" y="48047"/>
                    <a:pt x="24313" y="48240"/>
                    <a:pt x="24313" y="49011"/>
                  </a:cubicBezTo>
                  <a:lnTo>
                    <a:pt x="24313" y="49590"/>
                  </a:lnTo>
                  <a:cubicBezTo>
                    <a:pt x="23927" y="49976"/>
                    <a:pt x="23541" y="50362"/>
                    <a:pt x="23155" y="50555"/>
                  </a:cubicBezTo>
                  <a:lnTo>
                    <a:pt x="22962" y="50555"/>
                  </a:lnTo>
                  <a:lnTo>
                    <a:pt x="21612" y="48818"/>
                  </a:lnTo>
                  <a:lnTo>
                    <a:pt x="23541" y="47468"/>
                  </a:lnTo>
                  <a:close/>
                  <a:moveTo>
                    <a:pt x="30681" y="49397"/>
                  </a:moveTo>
                  <a:lnTo>
                    <a:pt x="30102" y="50362"/>
                  </a:lnTo>
                  <a:cubicBezTo>
                    <a:pt x="30102" y="50555"/>
                    <a:pt x="30102" y="50555"/>
                    <a:pt x="29909" y="50555"/>
                  </a:cubicBezTo>
                  <a:cubicBezTo>
                    <a:pt x="29716" y="50362"/>
                    <a:pt x="29716" y="50169"/>
                    <a:pt x="29716" y="50169"/>
                  </a:cubicBezTo>
                  <a:lnTo>
                    <a:pt x="30681" y="49397"/>
                  </a:lnTo>
                  <a:close/>
                  <a:moveTo>
                    <a:pt x="27400" y="48240"/>
                  </a:moveTo>
                  <a:cubicBezTo>
                    <a:pt x="27979" y="48626"/>
                    <a:pt x="28365" y="49204"/>
                    <a:pt x="28751" y="49783"/>
                  </a:cubicBezTo>
                  <a:cubicBezTo>
                    <a:pt x="28558" y="49976"/>
                    <a:pt x="28558" y="49976"/>
                    <a:pt x="28558" y="49976"/>
                  </a:cubicBezTo>
                  <a:lnTo>
                    <a:pt x="27207" y="51134"/>
                  </a:lnTo>
                  <a:lnTo>
                    <a:pt x="27014" y="51134"/>
                  </a:lnTo>
                  <a:cubicBezTo>
                    <a:pt x="26822" y="50169"/>
                    <a:pt x="27014" y="49204"/>
                    <a:pt x="27014" y="48240"/>
                  </a:cubicBezTo>
                  <a:close/>
                  <a:moveTo>
                    <a:pt x="17560" y="48818"/>
                  </a:moveTo>
                  <a:lnTo>
                    <a:pt x="18524" y="50362"/>
                  </a:lnTo>
                  <a:lnTo>
                    <a:pt x="16595" y="51713"/>
                  </a:lnTo>
                  <a:lnTo>
                    <a:pt x="15630" y="49976"/>
                  </a:lnTo>
                  <a:lnTo>
                    <a:pt x="17560" y="48818"/>
                  </a:lnTo>
                  <a:close/>
                  <a:moveTo>
                    <a:pt x="78534" y="50169"/>
                  </a:moveTo>
                  <a:lnTo>
                    <a:pt x="78534" y="51906"/>
                  </a:lnTo>
                  <a:lnTo>
                    <a:pt x="72552" y="51906"/>
                  </a:lnTo>
                  <a:lnTo>
                    <a:pt x="72552" y="50169"/>
                  </a:lnTo>
                  <a:close/>
                  <a:moveTo>
                    <a:pt x="24313" y="50555"/>
                  </a:moveTo>
                  <a:lnTo>
                    <a:pt x="24313" y="52099"/>
                  </a:lnTo>
                  <a:lnTo>
                    <a:pt x="24120" y="52099"/>
                  </a:lnTo>
                  <a:lnTo>
                    <a:pt x="23348" y="51134"/>
                  </a:lnTo>
                  <a:cubicBezTo>
                    <a:pt x="23348" y="50941"/>
                    <a:pt x="23348" y="50941"/>
                    <a:pt x="23541" y="50941"/>
                  </a:cubicBezTo>
                  <a:lnTo>
                    <a:pt x="24313" y="50555"/>
                  </a:lnTo>
                  <a:close/>
                  <a:moveTo>
                    <a:pt x="53449" y="50362"/>
                  </a:moveTo>
                  <a:lnTo>
                    <a:pt x="53449" y="52099"/>
                  </a:lnTo>
                  <a:lnTo>
                    <a:pt x="53063" y="52099"/>
                  </a:lnTo>
                  <a:cubicBezTo>
                    <a:pt x="51906" y="52099"/>
                    <a:pt x="50941" y="52099"/>
                    <a:pt x="49976" y="51906"/>
                  </a:cubicBezTo>
                  <a:lnTo>
                    <a:pt x="49976" y="50362"/>
                  </a:lnTo>
                  <a:close/>
                  <a:moveTo>
                    <a:pt x="71780" y="50169"/>
                  </a:moveTo>
                  <a:cubicBezTo>
                    <a:pt x="71780" y="50266"/>
                    <a:pt x="71780" y="50266"/>
                    <a:pt x="71780" y="50266"/>
                  </a:cubicBezTo>
                  <a:cubicBezTo>
                    <a:pt x="71780" y="50266"/>
                    <a:pt x="71780" y="50266"/>
                    <a:pt x="71780" y="50362"/>
                  </a:cubicBezTo>
                  <a:cubicBezTo>
                    <a:pt x="71973" y="50941"/>
                    <a:pt x="71973" y="51520"/>
                    <a:pt x="71780" y="51906"/>
                  </a:cubicBezTo>
                  <a:cubicBezTo>
                    <a:pt x="71394" y="52002"/>
                    <a:pt x="70912" y="52002"/>
                    <a:pt x="70430" y="52002"/>
                  </a:cubicBezTo>
                  <a:cubicBezTo>
                    <a:pt x="69947" y="52002"/>
                    <a:pt x="69465" y="52002"/>
                    <a:pt x="69079" y="52099"/>
                  </a:cubicBezTo>
                  <a:cubicBezTo>
                    <a:pt x="68693" y="51906"/>
                    <a:pt x="68500" y="51713"/>
                    <a:pt x="68307" y="51520"/>
                  </a:cubicBezTo>
                  <a:cubicBezTo>
                    <a:pt x="67921" y="50941"/>
                    <a:pt x="66956" y="50748"/>
                    <a:pt x="66377" y="50362"/>
                  </a:cubicBezTo>
                  <a:lnTo>
                    <a:pt x="71780" y="50169"/>
                  </a:lnTo>
                  <a:close/>
                  <a:moveTo>
                    <a:pt x="21226" y="49204"/>
                  </a:moveTo>
                  <a:lnTo>
                    <a:pt x="22577" y="50941"/>
                  </a:lnTo>
                  <a:lnTo>
                    <a:pt x="20840" y="52292"/>
                  </a:lnTo>
                  <a:lnTo>
                    <a:pt x="20647" y="52292"/>
                  </a:lnTo>
                  <a:lnTo>
                    <a:pt x="19296" y="50362"/>
                  </a:lnTo>
                  <a:lnTo>
                    <a:pt x="21226" y="49204"/>
                  </a:lnTo>
                  <a:close/>
                  <a:moveTo>
                    <a:pt x="59524" y="50276"/>
                  </a:moveTo>
                  <a:cubicBezTo>
                    <a:pt x="59645" y="50276"/>
                    <a:pt x="59753" y="50298"/>
                    <a:pt x="59817" y="50362"/>
                  </a:cubicBezTo>
                  <a:cubicBezTo>
                    <a:pt x="58852" y="50941"/>
                    <a:pt x="57694" y="51520"/>
                    <a:pt x="56730" y="52292"/>
                  </a:cubicBezTo>
                  <a:cubicBezTo>
                    <a:pt x="56516" y="52149"/>
                    <a:pt x="56276" y="52112"/>
                    <a:pt x="56019" y="52112"/>
                  </a:cubicBezTo>
                  <a:cubicBezTo>
                    <a:pt x="55738" y="52112"/>
                    <a:pt x="55437" y="52156"/>
                    <a:pt x="55129" y="52156"/>
                  </a:cubicBezTo>
                  <a:cubicBezTo>
                    <a:pt x="54957" y="52156"/>
                    <a:pt x="54782" y="52142"/>
                    <a:pt x="54607" y="52099"/>
                  </a:cubicBezTo>
                  <a:cubicBezTo>
                    <a:pt x="54511" y="52002"/>
                    <a:pt x="54414" y="52002"/>
                    <a:pt x="54342" y="52002"/>
                  </a:cubicBezTo>
                  <a:cubicBezTo>
                    <a:pt x="54269" y="52002"/>
                    <a:pt x="54221" y="52002"/>
                    <a:pt x="54221" y="51906"/>
                  </a:cubicBezTo>
                  <a:lnTo>
                    <a:pt x="54221" y="50362"/>
                  </a:lnTo>
                  <a:lnTo>
                    <a:pt x="58852" y="50362"/>
                  </a:lnTo>
                  <a:cubicBezTo>
                    <a:pt x="58981" y="50362"/>
                    <a:pt x="59281" y="50276"/>
                    <a:pt x="59524" y="50276"/>
                  </a:cubicBezTo>
                  <a:close/>
                  <a:moveTo>
                    <a:pt x="29137" y="50555"/>
                  </a:moveTo>
                  <a:lnTo>
                    <a:pt x="29716" y="51327"/>
                  </a:lnTo>
                  <a:lnTo>
                    <a:pt x="28558" y="53064"/>
                  </a:lnTo>
                  <a:lnTo>
                    <a:pt x="28365" y="53064"/>
                  </a:lnTo>
                  <a:lnTo>
                    <a:pt x="27400" y="51906"/>
                  </a:lnTo>
                  <a:cubicBezTo>
                    <a:pt x="27786" y="51327"/>
                    <a:pt x="28172" y="51327"/>
                    <a:pt x="28558" y="50941"/>
                  </a:cubicBezTo>
                  <a:cubicBezTo>
                    <a:pt x="28751" y="50748"/>
                    <a:pt x="28944" y="50555"/>
                    <a:pt x="29137" y="50555"/>
                  </a:cubicBezTo>
                  <a:close/>
                  <a:moveTo>
                    <a:pt x="15051" y="50555"/>
                  </a:moveTo>
                  <a:lnTo>
                    <a:pt x="16209" y="52099"/>
                  </a:lnTo>
                  <a:lnTo>
                    <a:pt x="14665" y="53256"/>
                  </a:lnTo>
                  <a:lnTo>
                    <a:pt x="13701" y="52099"/>
                  </a:lnTo>
                  <a:lnTo>
                    <a:pt x="13701" y="51520"/>
                  </a:lnTo>
                  <a:cubicBezTo>
                    <a:pt x="14086" y="50941"/>
                    <a:pt x="14472" y="50748"/>
                    <a:pt x="15051" y="50555"/>
                  </a:cubicBezTo>
                  <a:close/>
                  <a:moveTo>
                    <a:pt x="13894" y="53256"/>
                  </a:moveTo>
                  <a:cubicBezTo>
                    <a:pt x="13894" y="53256"/>
                    <a:pt x="14086" y="53256"/>
                    <a:pt x="14086" y="53449"/>
                  </a:cubicBezTo>
                  <a:cubicBezTo>
                    <a:pt x="14086" y="53449"/>
                    <a:pt x="14086" y="53449"/>
                    <a:pt x="14086" y="53642"/>
                  </a:cubicBezTo>
                  <a:lnTo>
                    <a:pt x="13701" y="53642"/>
                  </a:lnTo>
                  <a:cubicBezTo>
                    <a:pt x="13894" y="53642"/>
                    <a:pt x="13701" y="53449"/>
                    <a:pt x="13894" y="53256"/>
                  </a:cubicBezTo>
                  <a:close/>
                  <a:moveTo>
                    <a:pt x="18910" y="50748"/>
                  </a:moveTo>
                  <a:lnTo>
                    <a:pt x="20261" y="52678"/>
                  </a:lnTo>
                  <a:lnTo>
                    <a:pt x="18524" y="54028"/>
                  </a:lnTo>
                  <a:lnTo>
                    <a:pt x="17174" y="52099"/>
                  </a:lnTo>
                  <a:lnTo>
                    <a:pt x="18910" y="50748"/>
                  </a:lnTo>
                  <a:close/>
                  <a:moveTo>
                    <a:pt x="69465" y="52485"/>
                  </a:moveTo>
                  <a:cubicBezTo>
                    <a:pt x="71394" y="52485"/>
                    <a:pt x="73324" y="52485"/>
                    <a:pt x="75253" y="52678"/>
                  </a:cubicBezTo>
                  <a:cubicBezTo>
                    <a:pt x="75446" y="53064"/>
                    <a:pt x="75446" y="53642"/>
                    <a:pt x="75253" y="54221"/>
                  </a:cubicBezTo>
                  <a:lnTo>
                    <a:pt x="71008" y="54221"/>
                  </a:lnTo>
                  <a:cubicBezTo>
                    <a:pt x="70622" y="53642"/>
                    <a:pt x="70044" y="53064"/>
                    <a:pt x="69465" y="52485"/>
                  </a:cubicBezTo>
                  <a:close/>
                  <a:moveTo>
                    <a:pt x="78534" y="52485"/>
                  </a:moveTo>
                  <a:lnTo>
                    <a:pt x="78534" y="54028"/>
                  </a:lnTo>
                  <a:cubicBezTo>
                    <a:pt x="77762" y="54221"/>
                    <a:pt x="76797" y="54221"/>
                    <a:pt x="76025" y="54221"/>
                  </a:cubicBezTo>
                  <a:lnTo>
                    <a:pt x="76025" y="52485"/>
                  </a:lnTo>
                  <a:close/>
                  <a:moveTo>
                    <a:pt x="51327" y="52678"/>
                  </a:moveTo>
                  <a:cubicBezTo>
                    <a:pt x="51327" y="52774"/>
                    <a:pt x="51327" y="52774"/>
                    <a:pt x="51327" y="52774"/>
                  </a:cubicBezTo>
                  <a:cubicBezTo>
                    <a:pt x="51327" y="52774"/>
                    <a:pt x="51327" y="52774"/>
                    <a:pt x="51327" y="52871"/>
                  </a:cubicBezTo>
                  <a:cubicBezTo>
                    <a:pt x="51327" y="53256"/>
                    <a:pt x="51520" y="54028"/>
                    <a:pt x="51327" y="54414"/>
                  </a:cubicBezTo>
                  <a:lnTo>
                    <a:pt x="49976" y="54414"/>
                  </a:lnTo>
                  <a:lnTo>
                    <a:pt x="50169" y="52678"/>
                  </a:lnTo>
                  <a:close/>
                  <a:moveTo>
                    <a:pt x="56151" y="52678"/>
                  </a:moveTo>
                  <a:lnTo>
                    <a:pt x="54607" y="54414"/>
                  </a:lnTo>
                  <a:lnTo>
                    <a:pt x="54221" y="54414"/>
                  </a:lnTo>
                  <a:cubicBezTo>
                    <a:pt x="53449" y="54414"/>
                    <a:pt x="52678" y="54414"/>
                    <a:pt x="52099" y="54221"/>
                  </a:cubicBezTo>
                  <a:lnTo>
                    <a:pt x="52099" y="52871"/>
                  </a:lnTo>
                  <a:lnTo>
                    <a:pt x="56151" y="52678"/>
                  </a:lnTo>
                  <a:close/>
                  <a:moveTo>
                    <a:pt x="22962" y="51520"/>
                  </a:moveTo>
                  <a:lnTo>
                    <a:pt x="24313" y="53256"/>
                  </a:lnTo>
                  <a:lnTo>
                    <a:pt x="22577" y="54607"/>
                  </a:lnTo>
                  <a:cubicBezTo>
                    <a:pt x="21998" y="54028"/>
                    <a:pt x="21419" y="53449"/>
                    <a:pt x="21033" y="52678"/>
                  </a:cubicBezTo>
                  <a:cubicBezTo>
                    <a:pt x="21612" y="52292"/>
                    <a:pt x="22191" y="51906"/>
                    <a:pt x="22769" y="51520"/>
                  </a:cubicBezTo>
                  <a:close/>
                  <a:moveTo>
                    <a:pt x="42258" y="45345"/>
                  </a:moveTo>
                  <a:cubicBezTo>
                    <a:pt x="42258" y="48626"/>
                    <a:pt x="42451" y="51713"/>
                    <a:pt x="42258" y="54800"/>
                  </a:cubicBezTo>
                  <a:lnTo>
                    <a:pt x="41293" y="53064"/>
                  </a:lnTo>
                  <a:cubicBezTo>
                    <a:pt x="40521" y="52099"/>
                    <a:pt x="40714" y="50748"/>
                    <a:pt x="40714" y="49397"/>
                  </a:cubicBezTo>
                  <a:cubicBezTo>
                    <a:pt x="40714" y="49011"/>
                    <a:pt x="40714" y="48626"/>
                    <a:pt x="40714" y="48240"/>
                  </a:cubicBezTo>
                  <a:cubicBezTo>
                    <a:pt x="40521" y="47275"/>
                    <a:pt x="40714" y="46310"/>
                    <a:pt x="40907" y="45345"/>
                  </a:cubicBezTo>
                  <a:close/>
                  <a:moveTo>
                    <a:pt x="62904" y="51713"/>
                  </a:moveTo>
                  <a:lnTo>
                    <a:pt x="63290" y="52292"/>
                  </a:lnTo>
                  <a:lnTo>
                    <a:pt x="62904" y="53449"/>
                  </a:lnTo>
                  <a:lnTo>
                    <a:pt x="63097" y="53642"/>
                  </a:lnTo>
                  <a:lnTo>
                    <a:pt x="63676" y="53642"/>
                  </a:lnTo>
                  <a:cubicBezTo>
                    <a:pt x="63761" y="53614"/>
                    <a:pt x="63846" y="53602"/>
                    <a:pt x="63930" y="53602"/>
                  </a:cubicBezTo>
                  <a:cubicBezTo>
                    <a:pt x="64340" y="53602"/>
                    <a:pt x="64749" y="53875"/>
                    <a:pt x="65158" y="53875"/>
                  </a:cubicBezTo>
                  <a:cubicBezTo>
                    <a:pt x="65243" y="53875"/>
                    <a:pt x="65328" y="53864"/>
                    <a:pt x="65413" y="53835"/>
                  </a:cubicBezTo>
                  <a:lnTo>
                    <a:pt x="65413" y="53642"/>
                  </a:lnTo>
                  <a:cubicBezTo>
                    <a:pt x="65413" y="53449"/>
                    <a:pt x="65413" y="53449"/>
                    <a:pt x="65413" y="53256"/>
                  </a:cubicBezTo>
                  <a:lnTo>
                    <a:pt x="66184" y="53064"/>
                  </a:lnTo>
                  <a:lnTo>
                    <a:pt x="66184" y="53064"/>
                  </a:lnTo>
                  <a:cubicBezTo>
                    <a:pt x="65992" y="53642"/>
                    <a:pt x="65606" y="54221"/>
                    <a:pt x="65220" y="54800"/>
                  </a:cubicBezTo>
                  <a:lnTo>
                    <a:pt x="64062" y="54607"/>
                  </a:lnTo>
                  <a:lnTo>
                    <a:pt x="62904" y="54607"/>
                  </a:lnTo>
                  <a:cubicBezTo>
                    <a:pt x="62904" y="54607"/>
                    <a:pt x="62904" y="54414"/>
                    <a:pt x="62711" y="54414"/>
                  </a:cubicBezTo>
                  <a:cubicBezTo>
                    <a:pt x="61939" y="54414"/>
                    <a:pt x="61168" y="54607"/>
                    <a:pt x="60396" y="54800"/>
                  </a:cubicBezTo>
                  <a:lnTo>
                    <a:pt x="59045" y="52871"/>
                  </a:lnTo>
                  <a:lnTo>
                    <a:pt x="60203" y="53256"/>
                  </a:lnTo>
                  <a:lnTo>
                    <a:pt x="60010" y="53835"/>
                  </a:lnTo>
                  <a:cubicBezTo>
                    <a:pt x="60203" y="54028"/>
                    <a:pt x="60203" y="54028"/>
                    <a:pt x="60396" y="54028"/>
                  </a:cubicBezTo>
                  <a:cubicBezTo>
                    <a:pt x="60975" y="53835"/>
                    <a:pt x="61939" y="54028"/>
                    <a:pt x="62325" y="53449"/>
                  </a:cubicBezTo>
                  <a:cubicBezTo>
                    <a:pt x="62325" y="53064"/>
                    <a:pt x="62325" y="52871"/>
                    <a:pt x="62132" y="52485"/>
                  </a:cubicBezTo>
                  <a:lnTo>
                    <a:pt x="62518" y="52099"/>
                  </a:lnTo>
                  <a:lnTo>
                    <a:pt x="62904" y="51713"/>
                  </a:lnTo>
                  <a:close/>
                  <a:moveTo>
                    <a:pt x="35119" y="43416"/>
                  </a:moveTo>
                  <a:cubicBezTo>
                    <a:pt x="35119" y="43609"/>
                    <a:pt x="35119" y="43609"/>
                    <a:pt x="35119" y="43609"/>
                  </a:cubicBezTo>
                  <a:cubicBezTo>
                    <a:pt x="37241" y="47275"/>
                    <a:pt x="39364" y="50941"/>
                    <a:pt x="41293" y="54800"/>
                  </a:cubicBezTo>
                  <a:cubicBezTo>
                    <a:pt x="39364" y="54414"/>
                    <a:pt x="37434" y="54221"/>
                    <a:pt x="35529" y="54221"/>
                  </a:cubicBezTo>
                  <a:cubicBezTo>
                    <a:pt x="33623" y="54221"/>
                    <a:pt x="31742" y="54414"/>
                    <a:pt x="29909" y="54800"/>
                  </a:cubicBezTo>
                  <a:cubicBezTo>
                    <a:pt x="29330" y="54993"/>
                    <a:pt x="28944" y="54993"/>
                    <a:pt x="28365" y="54993"/>
                  </a:cubicBezTo>
                  <a:cubicBezTo>
                    <a:pt x="28751" y="53835"/>
                    <a:pt x="29330" y="52871"/>
                    <a:pt x="30102" y="51906"/>
                  </a:cubicBezTo>
                  <a:cubicBezTo>
                    <a:pt x="31452" y="49397"/>
                    <a:pt x="32803" y="46889"/>
                    <a:pt x="34347" y="44380"/>
                  </a:cubicBezTo>
                  <a:cubicBezTo>
                    <a:pt x="34540" y="43995"/>
                    <a:pt x="34733" y="43802"/>
                    <a:pt x="34926" y="43416"/>
                  </a:cubicBezTo>
                  <a:close/>
                  <a:moveTo>
                    <a:pt x="26822" y="52485"/>
                  </a:moveTo>
                  <a:lnTo>
                    <a:pt x="28172" y="53835"/>
                  </a:lnTo>
                  <a:lnTo>
                    <a:pt x="27207" y="55186"/>
                  </a:lnTo>
                  <a:lnTo>
                    <a:pt x="27014" y="55186"/>
                  </a:lnTo>
                  <a:cubicBezTo>
                    <a:pt x="27014" y="54221"/>
                    <a:pt x="27014" y="53256"/>
                    <a:pt x="26822" y="52485"/>
                  </a:cubicBezTo>
                  <a:close/>
                  <a:moveTo>
                    <a:pt x="16595" y="52485"/>
                  </a:moveTo>
                  <a:lnTo>
                    <a:pt x="17753" y="54028"/>
                  </a:lnTo>
                  <a:cubicBezTo>
                    <a:pt x="17753" y="54221"/>
                    <a:pt x="17946" y="54221"/>
                    <a:pt x="17946" y="54221"/>
                  </a:cubicBezTo>
                  <a:lnTo>
                    <a:pt x="16402" y="55379"/>
                  </a:lnTo>
                  <a:cubicBezTo>
                    <a:pt x="15823" y="54993"/>
                    <a:pt x="15437" y="54221"/>
                    <a:pt x="15051" y="53642"/>
                  </a:cubicBezTo>
                  <a:lnTo>
                    <a:pt x="16595" y="52485"/>
                  </a:lnTo>
                  <a:close/>
                  <a:moveTo>
                    <a:pt x="24313" y="54221"/>
                  </a:moveTo>
                  <a:lnTo>
                    <a:pt x="24313" y="55958"/>
                  </a:lnTo>
                  <a:lnTo>
                    <a:pt x="23155" y="55958"/>
                  </a:lnTo>
                  <a:cubicBezTo>
                    <a:pt x="23348" y="55572"/>
                    <a:pt x="23155" y="55379"/>
                    <a:pt x="22962" y="55186"/>
                  </a:cubicBezTo>
                  <a:lnTo>
                    <a:pt x="24120" y="54221"/>
                  </a:lnTo>
                  <a:close/>
                  <a:moveTo>
                    <a:pt x="20647" y="53064"/>
                  </a:moveTo>
                  <a:cubicBezTo>
                    <a:pt x="20840" y="53256"/>
                    <a:pt x="20840" y="53642"/>
                    <a:pt x="21226" y="53835"/>
                  </a:cubicBezTo>
                  <a:cubicBezTo>
                    <a:pt x="21419" y="54221"/>
                    <a:pt x="21805" y="54800"/>
                    <a:pt x="21998" y="54993"/>
                  </a:cubicBezTo>
                  <a:cubicBezTo>
                    <a:pt x="21612" y="55572"/>
                    <a:pt x="20840" y="55572"/>
                    <a:pt x="20647" y="56151"/>
                  </a:cubicBezTo>
                  <a:lnTo>
                    <a:pt x="20068" y="56151"/>
                  </a:lnTo>
                  <a:lnTo>
                    <a:pt x="18717" y="54414"/>
                  </a:lnTo>
                  <a:lnTo>
                    <a:pt x="20647" y="53064"/>
                  </a:lnTo>
                  <a:close/>
                  <a:moveTo>
                    <a:pt x="22384" y="55572"/>
                  </a:moveTo>
                  <a:lnTo>
                    <a:pt x="22577" y="55958"/>
                  </a:lnTo>
                  <a:lnTo>
                    <a:pt x="21805" y="56151"/>
                  </a:lnTo>
                  <a:lnTo>
                    <a:pt x="21612" y="56151"/>
                  </a:lnTo>
                  <a:lnTo>
                    <a:pt x="22384" y="55572"/>
                  </a:lnTo>
                  <a:close/>
                  <a:moveTo>
                    <a:pt x="18331" y="54800"/>
                  </a:moveTo>
                  <a:cubicBezTo>
                    <a:pt x="18331" y="54800"/>
                    <a:pt x="18331" y="54993"/>
                    <a:pt x="18524" y="54993"/>
                  </a:cubicBezTo>
                  <a:cubicBezTo>
                    <a:pt x="18717" y="55379"/>
                    <a:pt x="19296" y="55765"/>
                    <a:pt x="19296" y="56344"/>
                  </a:cubicBezTo>
                  <a:lnTo>
                    <a:pt x="17174" y="56344"/>
                  </a:lnTo>
                  <a:lnTo>
                    <a:pt x="16788" y="55958"/>
                  </a:lnTo>
                  <a:cubicBezTo>
                    <a:pt x="16981" y="55765"/>
                    <a:pt x="17174" y="55765"/>
                    <a:pt x="17174" y="55572"/>
                  </a:cubicBezTo>
                  <a:cubicBezTo>
                    <a:pt x="17753" y="55379"/>
                    <a:pt x="17946" y="54993"/>
                    <a:pt x="18331" y="54800"/>
                  </a:cubicBezTo>
                  <a:close/>
                  <a:moveTo>
                    <a:pt x="14472" y="54028"/>
                  </a:moveTo>
                  <a:lnTo>
                    <a:pt x="15823" y="55765"/>
                  </a:lnTo>
                  <a:lnTo>
                    <a:pt x="15437" y="56151"/>
                  </a:lnTo>
                  <a:lnTo>
                    <a:pt x="15051" y="56537"/>
                  </a:lnTo>
                  <a:lnTo>
                    <a:pt x="13701" y="56537"/>
                  </a:lnTo>
                  <a:lnTo>
                    <a:pt x="13701" y="54414"/>
                  </a:lnTo>
                  <a:cubicBezTo>
                    <a:pt x="13894" y="54221"/>
                    <a:pt x="13894" y="54221"/>
                    <a:pt x="13894" y="54221"/>
                  </a:cubicBezTo>
                  <a:lnTo>
                    <a:pt x="14472" y="54028"/>
                  </a:lnTo>
                  <a:close/>
                  <a:moveTo>
                    <a:pt x="16016" y="56151"/>
                  </a:moveTo>
                  <a:cubicBezTo>
                    <a:pt x="16209" y="56344"/>
                    <a:pt x="16209" y="56344"/>
                    <a:pt x="16209" y="56344"/>
                  </a:cubicBezTo>
                  <a:cubicBezTo>
                    <a:pt x="16209" y="56537"/>
                    <a:pt x="16209" y="56537"/>
                    <a:pt x="16016" y="56537"/>
                  </a:cubicBezTo>
                  <a:cubicBezTo>
                    <a:pt x="16016" y="56537"/>
                    <a:pt x="15930" y="56451"/>
                    <a:pt x="15873" y="56451"/>
                  </a:cubicBezTo>
                  <a:cubicBezTo>
                    <a:pt x="15845" y="56451"/>
                    <a:pt x="15823" y="56472"/>
                    <a:pt x="15823" y="56537"/>
                  </a:cubicBezTo>
                  <a:cubicBezTo>
                    <a:pt x="15759" y="56601"/>
                    <a:pt x="15716" y="56622"/>
                    <a:pt x="15687" y="56622"/>
                  </a:cubicBezTo>
                  <a:cubicBezTo>
                    <a:pt x="15630" y="56622"/>
                    <a:pt x="15630" y="56537"/>
                    <a:pt x="15630" y="56537"/>
                  </a:cubicBezTo>
                  <a:lnTo>
                    <a:pt x="16016" y="56151"/>
                  </a:lnTo>
                  <a:close/>
                  <a:moveTo>
                    <a:pt x="78534" y="54800"/>
                  </a:moveTo>
                  <a:lnTo>
                    <a:pt x="78534" y="56730"/>
                  </a:lnTo>
                  <a:lnTo>
                    <a:pt x="72359" y="56730"/>
                  </a:lnTo>
                  <a:cubicBezTo>
                    <a:pt x="71973" y="56151"/>
                    <a:pt x="71780" y="55572"/>
                    <a:pt x="71394" y="54993"/>
                  </a:cubicBezTo>
                  <a:lnTo>
                    <a:pt x="78534" y="54800"/>
                  </a:lnTo>
                  <a:close/>
                  <a:moveTo>
                    <a:pt x="51520" y="54907"/>
                  </a:moveTo>
                  <a:cubicBezTo>
                    <a:pt x="52420" y="54907"/>
                    <a:pt x="53321" y="54993"/>
                    <a:pt x="54221" y="54993"/>
                  </a:cubicBezTo>
                  <a:lnTo>
                    <a:pt x="53256" y="56923"/>
                  </a:lnTo>
                  <a:cubicBezTo>
                    <a:pt x="52990" y="56816"/>
                    <a:pt x="52708" y="56783"/>
                    <a:pt x="52416" y="56783"/>
                  </a:cubicBezTo>
                  <a:cubicBezTo>
                    <a:pt x="51944" y="56783"/>
                    <a:pt x="51443" y="56869"/>
                    <a:pt x="50932" y="56869"/>
                  </a:cubicBezTo>
                  <a:cubicBezTo>
                    <a:pt x="50616" y="56869"/>
                    <a:pt x="50296" y="56836"/>
                    <a:pt x="49976" y="56730"/>
                  </a:cubicBezTo>
                  <a:lnTo>
                    <a:pt x="49976" y="54993"/>
                  </a:lnTo>
                  <a:lnTo>
                    <a:pt x="50169" y="54993"/>
                  </a:lnTo>
                  <a:cubicBezTo>
                    <a:pt x="50619" y="54929"/>
                    <a:pt x="51070" y="54907"/>
                    <a:pt x="51520" y="54907"/>
                  </a:cubicBezTo>
                  <a:close/>
                  <a:moveTo>
                    <a:pt x="61746" y="56923"/>
                  </a:moveTo>
                  <a:lnTo>
                    <a:pt x="61746" y="57116"/>
                  </a:lnTo>
                  <a:lnTo>
                    <a:pt x="61361" y="56923"/>
                  </a:lnTo>
                  <a:close/>
                  <a:moveTo>
                    <a:pt x="32610" y="54993"/>
                  </a:moveTo>
                  <a:lnTo>
                    <a:pt x="32610" y="55186"/>
                  </a:lnTo>
                  <a:cubicBezTo>
                    <a:pt x="32031" y="56151"/>
                    <a:pt x="31260" y="56923"/>
                    <a:pt x="30102" y="57309"/>
                  </a:cubicBezTo>
                  <a:cubicBezTo>
                    <a:pt x="29909" y="57501"/>
                    <a:pt x="29909" y="57501"/>
                    <a:pt x="29716" y="57501"/>
                  </a:cubicBezTo>
                  <a:cubicBezTo>
                    <a:pt x="29137" y="57694"/>
                    <a:pt x="28365" y="57694"/>
                    <a:pt x="27786" y="57694"/>
                  </a:cubicBezTo>
                  <a:cubicBezTo>
                    <a:pt x="27730" y="57638"/>
                    <a:pt x="27673" y="57615"/>
                    <a:pt x="27617" y="57615"/>
                  </a:cubicBezTo>
                  <a:cubicBezTo>
                    <a:pt x="27480" y="57615"/>
                    <a:pt x="27344" y="57751"/>
                    <a:pt x="27207" y="57887"/>
                  </a:cubicBezTo>
                  <a:lnTo>
                    <a:pt x="27014" y="56344"/>
                  </a:lnTo>
                  <a:lnTo>
                    <a:pt x="27014" y="56151"/>
                  </a:lnTo>
                  <a:lnTo>
                    <a:pt x="27207" y="56151"/>
                  </a:lnTo>
                  <a:cubicBezTo>
                    <a:pt x="27786" y="55765"/>
                    <a:pt x="28558" y="55572"/>
                    <a:pt x="29330" y="55379"/>
                  </a:cubicBezTo>
                  <a:cubicBezTo>
                    <a:pt x="30488" y="55186"/>
                    <a:pt x="31452" y="55186"/>
                    <a:pt x="32610" y="54993"/>
                  </a:cubicBezTo>
                  <a:close/>
                  <a:moveTo>
                    <a:pt x="53835" y="58080"/>
                  </a:moveTo>
                  <a:lnTo>
                    <a:pt x="54221" y="59045"/>
                  </a:lnTo>
                  <a:lnTo>
                    <a:pt x="54221" y="59238"/>
                  </a:lnTo>
                  <a:cubicBezTo>
                    <a:pt x="54028" y="59045"/>
                    <a:pt x="54028" y="59045"/>
                    <a:pt x="53835" y="59045"/>
                  </a:cubicBezTo>
                  <a:cubicBezTo>
                    <a:pt x="53835" y="58659"/>
                    <a:pt x="53449" y="58466"/>
                    <a:pt x="53642" y="58080"/>
                  </a:cubicBezTo>
                  <a:close/>
                  <a:moveTo>
                    <a:pt x="75446" y="57309"/>
                  </a:moveTo>
                  <a:lnTo>
                    <a:pt x="75253" y="59238"/>
                  </a:lnTo>
                  <a:lnTo>
                    <a:pt x="72552" y="59238"/>
                  </a:lnTo>
                  <a:lnTo>
                    <a:pt x="72745" y="58466"/>
                  </a:lnTo>
                  <a:lnTo>
                    <a:pt x="72552" y="57309"/>
                  </a:lnTo>
                  <a:close/>
                  <a:moveTo>
                    <a:pt x="24313" y="56730"/>
                  </a:moveTo>
                  <a:lnTo>
                    <a:pt x="24313" y="59238"/>
                  </a:lnTo>
                  <a:cubicBezTo>
                    <a:pt x="21998" y="59431"/>
                    <a:pt x="19296" y="59431"/>
                    <a:pt x="16981" y="59431"/>
                  </a:cubicBezTo>
                  <a:lnTo>
                    <a:pt x="17174" y="57309"/>
                  </a:lnTo>
                  <a:cubicBezTo>
                    <a:pt x="19489" y="57116"/>
                    <a:pt x="21998" y="57116"/>
                    <a:pt x="24313" y="56730"/>
                  </a:cubicBezTo>
                  <a:close/>
                  <a:moveTo>
                    <a:pt x="50934" y="57416"/>
                  </a:moveTo>
                  <a:cubicBezTo>
                    <a:pt x="51070" y="57416"/>
                    <a:pt x="51198" y="57437"/>
                    <a:pt x="51327" y="57501"/>
                  </a:cubicBezTo>
                  <a:cubicBezTo>
                    <a:pt x="51327" y="58080"/>
                    <a:pt x="51520" y="58852"/>
                    <a:pt x="51327" y="59431"/>
                  </a:cubicBezTo>
                  <a:lnTo>
                    <a:pt x="50941" y="59431"/>
                  </a:lnTo>
                  <a:cubicBezTo>
                    <a:pt x="50897" y="59387"/>
                    <a:pt x="50834" y="59373"/>
                    <a:pt x="50759" y="59373"/>
                  </a:cubicBezTo>
                  <a:cubicBezTo>
                    <a:pt x="50627" y="59373"/>
                    <a:pt x="50460" y="59418"/>
                    <a:pt x="50309" y="59418"/>
                  </a:cubicBezTo>
                  <a:cubicBezTo>
                    <a:pt x="50171" y="59418"/>
                    <a:pt x="50047" y="59381"/>
                    <a:pt x="49976" y="59238"/>
                  </a:cubicBezTo>
                  <a:lnTo>
                    <a:pt x="49976" y="57501"/>
                  </a:lnTo>
                  <a:cubicBezTo>
                    <a:pt x="50362" y="57501"/>
                    <a:pt x="50662" y="57416"/>
                    <a:pt x="50934" y="57416"/>
                  </a:cubicBezTo>
                  <a:close/>
                  <a:moveTo>
                    <a:pt x="53063" y="57501"/>
                  </a:moveTo>
                  <a:lnTo>
                    <a:pt x="53063" y="58080"/>
                  </a:lnTo>
                  <a:lnTo>
                    <a:pt x="52485" y="59431"/>
                  </a:lnTo>
                  <a:lnTo>
                    <a:pt x="52292" y="59431"/>
                  </a:lnTo>
                  <a:cubicBezTo>
                    <a:pt x="52195" y="59335"/>
                    <a:pt x="52147" y="59335"/>
                    <a:pt x="52123" y="59335"/>
                  </a:cubicBezTo>
                  <a:cubicBezTo>
                    <a:pt x="52099" y="59335"/>
                    <a:pt x="52099" y="59335"/>
                    <a:pt x="52099" y="59238"/>
                  </a:cubicBezTo>
                  <a:cubicBezTo>
                    <a:pt x="51906" y="58659"/>
                    <a:pt x="51906" y="58080"/>
                    <a:pt x="52099" y="57501"/>
                  </a:cubicBezTo>
                  <a:close/>
                  <a:moveTo>
                    <a:pt x="78534" y="57309"/>
                  </a:moveTo>
                  <a:lnTo>
                    <a:pt x="78534" y="59238"/>
                  </a:lnTo>
                  <a:lnTo>
                    <a:pt x="78148" y="59431"/>
                  </a:lnTo>
                  <a:lnTo>
                    <a:pt x="76025" y="59238"/>
                  </a:lnTo>
                  <a:lnTo>
                    <a:pt x="76025" y="57309"/>
                  </a:lnTo>
                  <a:close/>
                  <a:moveTo>
                    <a:pt x="16402" y="57309"/>
                  </a:moveTo>
                  <a:lnTo>
                    <a:pt x="16402" y="59624"/>
                  </a:lnTo>
                  <a:lnTo>
                    <a:pt x="13701" y="59624"/>
                  </a:lnTo>
                  <a:lnTo>
                    <a:pt x="13894" y="57309"/>
                  </a:lnTo>
                  <a:cubicBezTo>
                    <a:pt x="14279" y="57405"/>
                    <a:pt x="14714" y="57453"/>
                    <a:pt x="15148" y="57453"/>
                  </a:cubicBezTo>
                  <a:cubicBezTo>
                    <a:pt x="15582" y="57453"/>
                    <a:pt x="16016" y="57405"/>
                    <a:pt x="16402" y="57309"/>
                  </a:cubicBezTo>
                  <a:close/>
                  <a:moveTo>
                    <a:pt x="24313" y="59817"/>
                  </a:moveTo>
                  <a:lnTo>
                    <a:pt x="24313" y="60010"/>
                  </a:lnTo>
                  <a:cubicBezTo>
                    <a:pt x="24120" y="60010"/>
                    <a:pt x="23927" y="60010"/>
                    <a:pt x="24313" y="59817"/>
                  </a:cubicBezTo>
                  <a:close/>
                  <a:moveTo>
                    <a:pt x="60396" y="58852"/>
                  </a:moveTo>
                  <a:lnTo>
                    <a:pt x="60782" y="60203"/>
                  </a:lnTo>
                  <a:lnTo>
                    <a:pt x="60782" y="60203"/>
                  </a:lnTo>
                  <a:lnTo>
                    <a:pt x="60203" y="59817"/>
                  </a:lnTo>
                  <a:lnTo>
                    <a:pt x="60010" y="59624"/>
                  </a:lnTo>
                  <a:lnTo>
                    <a:pt x="60203" y="58852"/>
                  </a:lnTo>
                  <a:close/>
                  <a:moveTo>
                    <a:pt x="33961" y="55572"/>
                  </a:moveTo>
                  <a:cubicBezTo>
                    <a:pt x="34154" y="55572"/>
                    <a:pt x="34154" y="55958"/>
                    <a:pt x="34347" y="56151"/>
                  </a:cubicBezTo>
                  <a:cubicBezTo>
                    <a:pt x="34540" y="56344"/>
                    <a:pt x="34733" y="56730"/>
                    <a:pt x="34540" y="57116"/>
                  </a:cubicBezTo>
                  <a:cubicBezTo>
                    <a:pt x="32996" y="57501"/>
                    <a:pt x="31452" y="58273"/>
                    <a:pt x="30102" y="59045"/>
                  </a:cubicBezTo>
                  <a:cubicBezTo>
                    <a:pt x="29523" y="59624"/>
                    <a:pt x="28751" y="59817"/>
                    <a:pt x="28365" y="60396"/>
                  </a:cubicBezTo>
                  <a:cubicBezTo>
                    <a:pt x="28172" y="60203"/>
                    <a:pt x="28172" y="59817"/>
                    <a:pt x="27979" y="59624"/>
                  </a:cubicBezTo>
                  <a:cubicBezTo>
                    <a:pt x="27786" y="59238"/>
                    <a:pt x="27593" y="58659"/>
                    <a:pt x="27593" y="58273"/>
                  </a:cubicBezTo>
                  <a:lnTo>
                    <a:pt x="29137" y="58273"/>
                  </a:lnTo>
                  <a:cubicBezTo>
                    <a:pt x="29523" y="58080"/>
                    <a:pt x="29909" y="57887"/>
                    <a:pt x="30295" y="57887"/>
                  </a:cubicBezTo>
                  <a:cubicBezTo>
                    <a:pt x="30488" y="57887"/>
                    <a:pt x="30874" y="57694"/>
                    <a:pt x="31260" y="57501"/>
                  </a:cubicBezTo>
                  <a:cubicBezTo>
                    <a:pt x="32224" y="57116"/>
                    <a:pt x="32996" y="56151"/>
                    <a:pt x="33961" y="55572"/>
                  </a:cubicBezTo>
                  <a:close/>
                  <a:moveTo>
                    <a:pt x="61939" y="55186"/>
                  </a:moveTo>
                  <a:cubicBezTo>
                    <a:pt x="62904" y="55186"/>
                    <a:pt x="63869" y="55186"/>
                    <a:pt x="64834" y="55379"/>
                  </a:cubicBezTo>
                  <a:cubicBezTo>
                    <a:pt x="65027" y="55765"/>
                    <a:pt x="65027" y="56151"/>
                    <a:pt x="65027" y="56537"/>
                  </a:cubicBezTo>
                  <a:cubicBezTo>
                    <a:pt x="64448" y="56344"/>
                    <a:pt x="63869" y="56344"/>
                    <a:pt x="63290" y="56344"/>
                  </a:cubicBezTo>
                  <a:cubicBezTo>
                    <a:pt x="63290" y="56344"/>
                    <a:pt x="63097" y="56537"/>
                    <a:pt x="63097" y="56730"/>
                  </a:cubicBezTo>
                  <a:cubicBezTo>
                    <a:pt x="63097" y="56730"/>
                    <a:pt x="63097" y="56923"/>
                    <a:pt x="63290" y="56923"/>
                  </a:cubicBezTo>
                  <a:cubicBezTo>
                    <a:pt x="63483" y="56923"/>
                    <a:pt x="63724" y="56874"/>
                    <a:pt x="63990" y="56874"/>
                  </a:cubicBezTo>
                  <a:cubicBezTo>
                    <a:pt x="64255" y="56874"/>
                    <a:pt x="64544" y="56923"/>
                    <a:pt x="64834" y="57116"/>
                  </a:cubicBezTo>
                  <a:lnTo>
                    <a:pt x="65027" y="56923"/>
                  </a:lnTo>
                  <a:lnTo>
                    <a:pt x="65027" y="56923"/>
                  </a:lnTo>
                  <a:cubicBezTo>
                    <a:pt x="65220" y="57694"/>
                    <a:pt x="64641" y="58659"/>
                    <a:pt x="65027" y="59431"/>
                  </a:cubicBezTo>
                  <a:cubicBezTo>
                    <a:pt x="65220" y="59238"/>
                    <a:pt x="65413" y="58852"/>
                    <a:pt x="65413" y="58659"/>
                  </a:cubicBezTo>
                  <a:cubicBezTo>
                    <a:pt x="65799" y="57887"/>
                    <a:pt x="65413" y="57116"/>
                    <a:pt x="65413" y="56344"/>
                  </a:cubicBezTo>
                  <a:lnTo>
                    <a:pt x="65413" y="56344"/>
                  </a:lnTo>
                  <a:cubicBezTo>
                    <a:pt x="65413" y="56344"/>
                    <a:pt x="65606" y="56537"/>
                    <a:pt x="65606" y="56537"/>
                  </a:cubicBezTo>
                  <a:cubicBezTo>
                    <a:pt x="65606" y="57116"/>
                    <a:pt x="65606" y="57501"/>
                    <a:pt x="65799" y="57887"/>
                  </a:cubicBezTo>
                  <a:cubicBezTo>
                    <a:pt x="65799" y="58080"/>
                    <a:pt x="65992" y="58273"/>
                    <a:pt x="65992" y="58659"/>
                  </a:cubicBezTo>
                  <a:cubicBezTo>
                    <a:pt x="65992" y="58852"/>
                    <a:pt x="65799" y="59238"/>
                    <a:pt x="65606" y="59431"/>
                  </a:cubicBezTo>
                  <a:cubicBezTo>
                    <a:pt x="65413" y="59431"/>
                    <a:pt x="65413" y="59817"/>
                    <a:pt x="65027" y="59817"/>
                  </a:cubicBezTo>
                  <a:lnTo>
                    <a:pt x="64834" y="59817"/>
                  </a:lnTo>
                  <a:cubicBezTo>
                    <a:pt x="64760" y="59780"/>
                    <a:pt x="64693" y="59764"/>
                    <a:pt x="64632" y="59764"/>
                  </a:cubicBezTo>
                  <a:cubicBezTo>
                    <a:pt x="64374" y="59764"/>
                    <a:pt x="64218" y="60047"/>
                    <a:pt x="64062" y="60203"/>
                  </a:cubicBezTo>
                  <a:cubicBezTo>
                    <a:pt x="63869" y="60396"/>
                    <a:pt x="63869" y="60396"/>
                    <a:pt x="63869" y="60396"/>
                  </a:cubicBezTo>
                  <a:cubicBezTo>
                    <a:pt x="63676" y="60589"/>
                    <a:pt x="63869" y="60589"/>
                    <a:pt x="63676" y="60782"/>
                  </a:cubicBezTo>
                  <a:lnTo>
                    <a:pt x="62132" y="60782"/>
                  </a:lnTo>
                  <a:lnTo>
                    <a:pt x="61746" y="60589"/>
                  </a:lnTo>
                  <a:cubicBezTo>
                    <a:pt x="61746" y="60589"/>
                    <a:pt x="61554" y="60396"/>
                    <a:pt x="61554" y="60203"/>
                  </a:cubicBezTo>
                  <a:cubicBezTo>
                    <a:pt x="60975" y="59431"/>
                    <a:pt x="60782" y="58466"/>
                    <a:pt x="60782" y="57501"/>
                  </a:cubicBezTo>
                  <a:cubicBezTo>
                    <a:pt x="60782" y="57309"/>
                    <a:pt x="60975" y="57116"/>
                    <a:pt x="60975" y="56923"/>
                  </a:cubicBezTo>
                  <a:lnTo>
                    <a:pt x="61168" y="57116"/>
                  </a:lnTo>
                  <a:lnTo>
                    <a:pt x="60975" y="57309"/>
                  </a:lnTo>
                  <a:lnTo>
                    <a:pt x="61168" y="57501"/>
                  </a:lnTo>
                  <a:lnTo>
                    <a:pt x="61939" y="57501"/>
                  </a:lnTo>
                  <a:cubicBezTo>
                    <a:pt x="62132" y="57887"/>
                    <a:pt x="61746" y="58466"/>
                    <a:pt x="61939" y="58852"/>
                  </a:cubicBezTo>
                  <a:lnTo>
                    <a:pt x="62325" y="58852"/>
                  </a:lnTo>
                  <a:cubicBezTo>
                    <a:pt x="62454" y="58852"/>
                    <a:pt x="62668" y="58938"/>
                    <a:pt x="62854" y="58938"/>
                  </a:cubicBezTo>
                  <a:cubicBezTo>
                    <a:pt x="62947" y="58938"/>
                    <a:pt x="63033" y="58916"/>
                    <a:pt x="63097" y="58852"/>
                  </a:cubicBezTo>
                  <a:lnTo>
                    <a:pt x="63097" y="58659"/>
                  </a:lnTo>
                  <a:cubicBezTo>
                    <a:pt x="63097" y="58659"/>
                    <a:pt x="62904" y="58466"/>
                    <a:pt x="62904" y="58466"/>
                  </a:cubicBezTo>
                  <a:cubicBezTo>
                    <a:pt x="62711" y="58466"/>
                    <a:pt x="62518" y="58466"/>
                    <a:pt x="62518" y="58273"/>
                  </a:cubicBezTo>
                  <a:lnTo>
                    <a:pt x="62518" y="56923"/>
                  </a:lnTo>
                  <a:cubicBezTo>
                    <a:pt x="62518" y="56730"/>
                    <a:pt x="62325" y="56730"/>
                    <a:pt x="62132" y="56537"/>
                  </a:cubicBezTo>
                  <a:cubicBezTo>
                    <a:pt x="61746" y="56344"/>
                    <a:pt x="61168" y="56344"/>
                    <a:pt x="60782" y="56344"/>
                  </a:cubicBezTo>
                  <a:cubicBezTo>
                    <a:pt x="60589" y="56151"/>
                    <a:pt x="60589" y="55765"/>
                    <a:pt x="60589" y="55379"/>
                  </a:cubicBezTo>
                  <a:cubicBezTo>
                    <a:pt x="60975" y="55186"/>
                    <a:pt x="61554" y="55186"/>
                    <a:pt x="61939" y="55186"/>
                  </a:cubicBezTo>
                  <a:close/>
                  <a:moveTo>
                    <a:pt x="65606" y="60975"/>
                  </a:moveTo>
                  <a:lnTo>
                    <a:pt x="65606" y="61168"/>
                  </a:lnTo>
                  <a:lnTo>
                    <a:pt x="65413" y="61168"/>
                  </a:lnTo>
                  <a:lnTo>
                    <a:pt x="65413" y="60975"/>
                  </a:lnTo>
                  <a:close/>
                  <a:moveTo>
                    <a:pt x="24313" y="60203"/>
                  </a:moveTo>
                  <a:lnTo>
                    <a:pt x="24313" y="61747"/>
                  </a:lnTo>
                  <a:lnTo>
                    <a:pt x="19682" y="61747"/>
                  </a:lnTo>
                  <a:lnTo>
                    <a:pt x="19875" y="60203"/>
                  </a:lnTo>
                  <a:close/>
                  <a:moveTo>
                    <a:pt x="78534" y="60010"/>
                  </a:moveTo>
                  <a:lnTo>
                    <a:pt x="78534" y="61747"/>
                  </a:lnTo>
                  <a:lnTo>
                    <a:pt x="72745" y="61747"/>
                  </a:lnTo>
                  <a:cubicBezTo>
                    <a:pt x="72552" y="61168"/>
                    <a:pt x="72552" y="60589"/>
                    <a:pt x="72745" y="60010"/>
                  </a:cubicBezTo>
                  <a:close/>
                  <a:moveTo>
                    <a:pt x="13894" y="60010"/>
                  </a:moveTo>
                  <a:lnTo>
                    <a:pt x="19103" y="60203"/>
                  </a:lnTo>
                  <a:lnTo>
                    <a:pt x="19103" y="61939"/>
                  </a:lnTo>
                  <a:lnTo>
                    <a:pt x="13701" y="61939"/>
                  </a:lnTo>
                  <a:lnTo>
                    <a:pt x="13894" y="60010"/>
                  </a:lnTo>
                  <a:close/>
                  <a:moveTo>
                    <a:pt x="43223" y="61939"/>
                  </a:moveTo>
                  <a:lnTo>
                    <a:pt x="43223" y="61939"/>
                  </a:lnTo>
                  <a:lnTo>
                    <a:pt x="43223" y="61939"/>
                  </a:lnTo>
                  <a:close/>
                  <a:moveTo>
                    <a:pt x="52678" y="60010"/>
                  </a:moveTo>
                  <a:lnTo>
                    <a:pt x="53063" y="61554"/>
                  </a:lnTo>
                  <a:lnTo>
                    <a:pt x="53063" y="61939"/>
                  </a:lnTo>
                  <a:lnTo>
                    <a:pt x="52871" y="62132"/>
                  </a:lnTo>
                  <a:cubicBezTo>
                    <a:pt x="52388" y="61939"/>
                    <a:pt x="51906" y="61939"/>
                    <a:pt x="51423" y="61939"/>
                  </a:cubicBezTo>
                  <a:cubicBezTo>
                    <a:pt x="50941" y="61939"/>
                    <a:pt x="50459" y="61939"/>
                    <a:pt x="49976" y="61747"/>
                  </a:cubicBezTo>
                  <a:cubicBezTo>
                    <a:pt x="50169" y="61361"/>
                    <a:pt x="49976" y="60589"/>
                    <a:pt x="50169" y="60010"/>
                  </a:cubicBezTo>
                  <a:close/>
                  <a:moveTo>
                    <a:pt x="31452" y="59045"/>
                  </a:moveTo>
                  <a:cubicBezTo>
                    <a:pt x="31452" y="59045"/>
                    <a:pt x="31452" y="59238"/>
                    <a:pt x="31452" y="59238"/>
                  </a:cubicBezTo>
                  <a:lnTo>
                    <a:pt x="31260" y="59238"/>
                  </a:lnTo>
                  <a:lnTo>
                    <a:pt x="31067" y="59624"/>
                  </a:lnTo>
                  <a:cubicBezTo>
                    <a:pt x="30681" y="59817"/>
                    <a:pt x="30488" y="59817"/>
                    <a:pt x="30295" y="60203"/>
                  </a:cubicBezTo>
                  <a:cubicBezTo>
                    <a:pt x="30102" y="60589"/>
                    <a:pt x="30102" y="61168"/>
                    <a:pt x="30488" y="61554"/>
                  </a:cubicBezTo>
                  <a:cubicBezTo>
                    <a:pt x="30488" y="61747"/>
                    <a:pt x="30681" y="61939"/>
                    <a:pt x="30681" y="62132"/>
                  </a:cubicBezTo>
                  <a:cubicBezTo>
                    <a:pt x="30681" y="62325"/>
                    <a:pt x="30681" y="62325"/>
                    <a:pt x="30488" y="62325"/>
                  </a:cubicBezTo>
                  <a:lnTo>
                    <a:pt x="29909" y="62325"/>
                  </a:lnTo>
                  <a:lnTo>
                    <a:pt x="29523" y="62132"/>
                  </a:lnTo>
                  <a:lnTo>
                    <a:pt x="29330" y="61361"/>
                  </a:lnTo>
                  <a:lnTo>
                    <a:pt x="29137" y="60975"/>
                  </a:lnTo>
                  <a:cubicBezTo>
                    <a:pt x="29137" y="60975"/>
                    <a:pt x="28944" y="60782"/>
                    <a:pt x="28944" y="60589"/>
                  </a:cubicBezTo>
                  <a:cubicBezTo>
                    <a:pt x="29716" y="60010"/>
                    <a:pt x="30488" y="59431"/>
                    <a:pt x="31452" y="59045"/>
                  </a:cubicBezTo>
                  <a:close/>
                  <a:moveTo>
                    <a:pt x="53642" y="61747"/>
                  </a:moveTo>
                  <a:cubicBezTo>
                    <a:pt x="53835" y="61747"/>
                    <a:pt x="54028" y="61939"/>
                    <a:pt x="54028" y="62132"/>
                  </a:cubicBezTo>
                  <a:lnTo>
                    <a:pt x="53642" y="63290"/>
                  </a:lnTo>
                  <a:lnTo>
                    <a:pt x="53642" y="61747"/>
                  </a:lnTo>
                  <a:close/>
                  <a:moveTo>
                    <a:pt x="54414" y="58273"/>
                  </a:moveTo>
                  <a:lnTo>
                    <a:pt x="54800" y="58466"/>
                  </a:lnTo>
                  <a:cubicBezTo>
                    <a:pt x="54993" y="58852"/>
                    <a:pt x="55186" y="59238"/>
                    <a:pt x="55186" y="59817"/>
                  </a:cubicBezTo>
                  <a:cubicBezTo>
                    <a:pt x="55186" y="60396"/>
                    <a:pt x="55572" y="61168"/>
                    <a:pt x="55572" y="61747"/>
                  </a:cubicBezTo>
                  <a:lnTo>
                    <a:pt x="55379" y="61747"/>
                  </a:lnTo>
                  <a:lnTo>
                    <a:pt x="55379" y="62132"/>
                  </a:lnTo>
                  <a:lnTo>
                    <a:pt x="55379" y="62325"/>
                  </a:lnTo>
                  <a:cubicBezTo>
                    <a:pt x="55379" y="62518"/>
                    <a:pt x="55186" y="62904"/>
                    <a:pt x="54993" y="63290"/>
                  </a:cubicBezTo>
                  <a:cubicBezTo>
                    <a:pt x="54993" y="63097"/>
                    <a:pt x="54800" y="62904"/>
                    <a:pt x="54800" y="62711"/>
                  </a:cubicBezTo>
                  <a:cubicBezTo>
                    <a:pt x="54607" y="62132"/>
                    <a:pt x="54414" y="61747"/>
                    <a:pt x="54221" y="61361"/>
                  </a:cubicBezTo>
                  <a:cubicBezTo>
                    <a:pt x="54028" y="61168"/>
                    <a:pt x="54028" y="60975"/>
                    <a:pt x="53835" y="60975"/>
                  </a:cubicBezTo>
                  <a:cubicBezTo>
                    <a:pt x="53642" y="60975"/>
                    <a:pt x="53449" y="60782"/>
                    <a:pt x="53449" y="60782"/>
                  </a:cubicBezTo>
                  <a:lnTo>
                    <a:pt x="53449" y="60589"/>
                  </a:lnTo>
                  <a:lnTo>
                    <a:pt x="53449" y="60396"/>
                  </a:lnTo>
                  <a:lnTo>
                    <a:pt x="53063" y="59431"/>
                  </a:lnTo>
                  <a:lnTo>
                    <a:pt x="53063" y="59431"/>
                  </a:lnTo>
                  <a:cubicBezTo>
                    <a:pt x="53256" y="59817"/>
                    <a:pt x="53449" y="60203"/>
                    <a:pt x="53835" y="60203"/>
                  </a:cubicBezTo>
                  <a:cubicBezTo>
                    <a:pt x="53835" y="60203"/>
                    <a:pt x="53835" y="60203"/>
                    <a:pt x="53835" y="60010"/>
                  </a:cubicBezTo>
                  <a:cubicBezTo>
                    <a:pt x="53835" y="59817"/>
                    <a:pt x="53642" y="59624"/>
                    <a:pt x="53642" y="59624"/>
                  </a:cubicBezTo>
                  <a:lnTo>
                    <a:pt x="53257" y="58852"/>
                  </a:lnTo>
                  <a:lnTo>
                    <a:pt x="53257" y="58852"/>
                  </a:lnTo>
                  <a:cubicBezTo>
                    <a:pt x="53449" y="59238"/>
                    <a:pt x="53642" y="59431"/>
                    <a:pt x="54028" y="59624"/>
                  </a:cubicBezTo>
                  <a:lnTo>
                    <a:pt x="54028" y="59817"/>
                  </a:lnTo>
                  <a:cubicBezTo>
                    <a:pt x="54221" y="60203"/>
                    <a:pt x="54221" y="60396"/>
                    <a:pt x="54607" y="60589"/>
                  </a:cubicBezTo>
                  <a:cubicBezTo>
                    <a:pt x="54800" y="60589"/>
                    <a:pt x="54800" y="60396"/>
                    <a:pt x="54800" y="60396"/>
                  </a:cubicBezTo>
                  <a:cubicBezTo>
                    <a:pt x="54800" y="60203"/>
                    <a:pt x="54607" y="60203"/>
                    <a:pt x="54607" y="60010"/>
                  </a:cubicBezTo>
                  <a:cubicBezTo>
                    <a:pt x="54414" y="59817"/>
                    <a:pt x="54800" y="59238"/>
                    <a:pt x="54800" y="59045"/>
                  </a:cubicBezTo>
                  <a:cubicBezTo>
                    <a:pt x="54607" y="58852"/>
                    <a:pt x="54221" y="58466"/>
                    <a:pt x="54414" y="58273"/>
                  </a:cubicBezTo>
                  <a:close/>
                  <a:moveTo>
                    <a:pt x="34354" y="58000"/>
                  </a:moveTo>
                  <a:cubicBezTo>
                    <a:pt x="34490" y="58000"/>
                    <a:pt x="34620" y="58024"/>
                    <a:pt x="34733" y="58080"/>
                  </a:cubicBezTo>
                  <a:lnTo>
                    <a:pt x="34733" y="58852"/>
                  </a:lnTo>
                  <a:cubicBezTo>
                    <a:pt x="34154" y="58852"/>
                    <a:pt x="33575" y="59045"/>
                    <a:pt x="33189" y="59238"/>
                  </a:cubicBezTo>
                  <a:cubicBezTo>
                    <a:pt x="32996" y="59238"/>
                    <a:pt x="32803" y="59431"/>
                    <a:pt x="32803" y="59624"/>
                  </a:cubicBezTo>
                  <a:cubicBezTo>
                    <a:pt x="32996" y="59624"/>
                    <a:pt x="32996" y="59817"/>
                    <a:pt x="33189" y="59817"/>
                  </a:cubicBezTo>
                  <a:cubicBezTo>
                    <a:pt x="33189" y="59624"/>
                    <a:pt x="33575" y="59624"/>
                    <a:pt x="33768" y="59431"/>
                  </a:cubicBezTo>
                  <a:cubicBezTo>
                    <a:pt x="34154" y="59431"/>
                    <a:pt x="34540" y="59238"/>
                    <a:pt x="34733" y="59238"/>
                  </a:cubicBezTo>
                  <a:lnTo>
                    <a:pt x="35505" y="60975"/>
                  </a:lnTo>
                  <a:lnTo>
                    <a:pt x="34733" y="61168"/>
                  </a:lnTo>
                  <a:cubicBezTo>
                    <a:pt x="34733" y="61361"/>
                    <a:pt x="34733" y="61361"/>
                    <a:pt x="34733" y="61361"/>
                  </a:cubicBezTo>
                  <a:cubicBezTo>
                    <a:pt x="34733" y="61361"/>
                    <a:pt x="34733" y="61554"/>
                    <a:pt x="34733" y="61554"/>
                  </a:cubicBezTo>
                  <a:cubicBezTo>
                    <a:pt x="34926" y="61747"/>
                    <a:pt x="34926" y="62132"/>
                    <a:pt x="34733" y="62325"/>
                  </a:cubicBezTo>
                  <a:lnTo>
                    <a:pt x="33961" y="62518"/>
                  </a:lnTo>
                  <a:lnTo>
                    <a:pt x="33961" y="62711"/>
                  </a:lnTo>
                  <a:cubicBezTo>
                    <a:pt x="33961" y="62711"/>
                    <a:pt x="34154" y="62711"/>
                    <a:pt x="34154" y="62904"/>
                  </a:cubicBezTo>
                  <a:lnTo>
                    <a:pt x="34733" y="62904"/>
                  </a:lnTo>
                  <a:lnTo>
                    <a:pt x="34540" y="63676"/>
                  </a:lnTo>
                  <a:cubicBezTo>
                    <a:pt x="34347" y="63676"/>
                    <a:pt x="34347" y="63676"/>
                    <a:pt x="34347" y="63869"/>
                  </a:cubicBezTo>
                  <a:cubicBezTo>
                    <a:pt x="34347" y="63869"/>
                    <a:pt x="34261" y="63783"/>
                    <a:pt x="34204" y="63783"/>
                  </a:cubicBezTo>
                  <a:cubicBezTo>
                    <a:pt x="34175" y="63783"/>
                    <a:pt x="34154" y="63805"/>
                    <a:pt x="34154" y="63869"/>
                  </a:cubicBezTo>
                  <a:lnTo>
                    <a:pt x="33189" y="63869"/>
                  </a:lnTo>
                  <a:cubicBezTo>
                    <a:pt x="33189" y="63869"/>
                    <a:pt x="32996" y="63676"/>
                    <a:pt x="32803" y="63676"/>
                  </a:cubicBezTo>
                  <a:cubicBezTo>
                    <a:pt x="31838" y="63676"/>
                    <a:pt x="32031" y="62904"/>
                    <a:pt x="31452" y="62518"/>
                  </a:cubicBezTo>
                  <a:lnTo>
                    <a:pt x="31645" y="62325"/>
                  </a:lnTo>
                  <a:lnTo>
                    <a:pt x="31838" y="61939"/>
                  </a:lnTo>
                  <a:lnTo>
                    <a:pt x="31645" y="61747"/>
                  </a:lnTo>
                  <a:lnTo>
                    <a:pt x="31260" y="61747"/>
                  </a:lnTo>
                  <a:cubicBezTo>
                    <a:pt x="31067" y="61554"/>
                    <a:pt x="31067" y="61554"/>
                    <a:pt x="30874" y="61361"/>
                  </a:cubicBezTo>
                  <a:cubicBezTo>
                    <a:pt x="30681" y="61168"/>
                    <a:pt x="30681" y="60782"/>
                    <a:pt x="30874" y="60589"/>
                  </a:cubicBezTo>
                  <a:lnTo>
                    <a:pt x="31067" y="60589"/>
                  </a:lnTo>
                  <a:lnTo>
                    <a:pt x="31260" y="60782"/>
                  </a:lnTo>
                  <a:lnTo>
                    <a:pt x="31452" y="60782"/>
                  </a:lnTo>
                  <a:lnTo>
                    <a:pt x="31645" y="59817"/>
                  </a:lnTo>
                  <a:lnTo>
                    <a:pt x="31838" y="59817"/>
                  </a:lnTo>
                  <a:lnTo>
                    <a:pt x="32031" y="58852"/>
                  </a:lnTo>
                  <a:cubicBezTo>
                    <a:pt x="32417" y="58659"/>
                    <a:pt x="32996" y="58466"/>
                    <a:pt x="33382" y="58273"/>
                  </a:cubicBezTo>
                  <a:cubicBezTo>
                    <a:pt x="33655" y="58137"/>
                    <a:pt x="34024" y="58000"/>
                    <a:pt x="34354" y="58000"/>
                  </a:cubicBezTo>
                  <a:close/>
                  <a:moveTo>
                    <a:pt x="16402" y="62518"/>
                  </a:moveTo>
                  <a:lnTo>
                    <a:pt x="16402" y="64255"/>
                  </a:lnTo>
                  <a:lnTo>
                    <a:pt x="13894" y="64255"/>
                  </a:lnTo>
                  <a:lnTo>
                    <a:pt x="13894" y="62518"/>
                  </a:lnTo>
                  <a:close/>
                  <a:moveTo>
                    <a:pt x="24313" y="62518"/>
                  </a:moveTo>
                  <a:lnTo>
                    <a:pt x="24120" y="64255"/>
                  </a:lnTo>
                  <a:lnTo>
                    <a:pt x="17174" y="64255"/>
                  </a:lnTo>
                  <a:lnTo>
                    <a:pt x="17174" y="62518"/>
                  </a:lnTo>
                  <a:close/>
                  <a:moveTo>
                    <a:pt x="49976" y="62518"/>
                  </a:moveTo>
                  <a:cubicBezTo>
                    <a:pt x="50555" y="62518"/>
                    <a:pt x="51134" y="62518"/>
                    <a:pt x="51520" y="62711"/>
                  </a:cubicBezTo>
                  <a:lnTo>
                    <a:pt x="51327" y="64255"/>
                  </a:lnTo>
                  <a:lnTo>
                    <a:pt x="49976" y="64255"/>
                  </a:lnTo>
                  <a:lnTo>
                    <a:pt x="49976" y="62518"/>
                  </a:lnTo>
                  <a:close/>
                  <a:moveTo>
                    <a:pt x="75446" y="62518"/>
                  </a:moveTo>
                  <a:cubicBezTo>
                    <a:pt x="75446" y="63097"/>
                    <a:pt x="75639" y="63869"/>
                    <a:pt x="75253" y="64255"/>
                  </a:cubicBezTo>
                  <a:lnTo>
                    <a:pt x="72745" y="64255"/>
                  </a:lnTo>
                  <a:cubicBezTo>
                    <a:pt x="72552" y="63676"/>
                    <a:pt x="72552" y="63097"/>
                    <a:pt x="72745" y="62518"/>
                  </a:cubicBezTo>
                  <a:close/>
                  <a:moveTo>
                    <a:pt x="78534" y="62518"/>
                  </a:moveTo>
                  <a:lnTo>
                    <a:pt x="78534" y="64255"/>
                  </a:lnTo>
                  <a:lnTo>
                    <a:pt x="76025" y="64255"/>
                  </a:lnTo>
                  <a:cubicBezTo>
                    <a:pt x="76218" y="63676"/>
                    <a:pt x="75832" y="62904"/>
                    <a:pt x="76218" y="62518"/>
                  </a:cubicBezTo>
                  <a:close/>
                  <a:moveTo>
                    <a:pt x="53063" y="62518"/>
                  </a:moveTo>
                  <a:lnTo>
                    <a:pt x="53063" y="64448"/>
                  </a:lnTo>
                  <a:lnTo>
                    <a:pt x="52292" y="64255"/>
                  </a:lnTo>
                  <a:lnTo>
                    <a:pt x="52099" y="64255"/>
                  </a:lnTo>
                  <a:cubicBezTo>
                    <a:pt x="52099" y="63676"/>
                    <a:pt x="52099" y="62904"/>
                    <a:pt x="52099" y="62518"/>
                  </a:cubicBezTo>
                  <a:close/>
                  <a:moveTo>
                    <a:pt x="40907" y="55379"/>
                  </a:moveTo>
                  <a:lnTo>
                    <a:pt x="42258" y="55572"/>
                  </a:lnTo>
                  <a:cubicBezTo>
                    <a:pt x="42258" y="56730"/>
                    <a:pt x="42644" y="58080"/>
                    <a:pt x="42065" y="59238"/>
                  </a:cubicBezTo>
                  <a:cubicBezTo>
                    <a:pt x="41486" y="60396"/>
                    <a:pt x="41100" y="61939"/>
                    <a:pt x="41100" y="63290"/>
                  </a:cubicBezTo>
                  <a:cubicBezTo>
                    <a:pt x="41100" y="63869"/>
                    <a:pt x="40907" y="64255"/>
                    <a:pt x="40714" y="64641"/>
                  </a:cubicBezTo>
                  <a:cubicBezTo>
                    <a:pt x="40714" y="63869"/>
                    <a:pt x="40714" y="63290"/>
                    <a:pt x="40907" y="62518"/>
                  </a:cubicBezTo>
                  <a:lnTo>
                    <a:pt x="40714" y="62132"/>
                  </a:lnTo>
                  <a:cubicBezTo>
                    <a:pt x="40521" y="61939"/>
                    <a:pt x="40521" y="61939"/>
                    <a:pt x="40521" y="61939"/>
                  </a:cubicBezTo>
                  <a:cubicBezTo>
                    <a:pt x="40521" y="61747"/>
                    <a:pt x="40714" y="61554"/>
                    <a:pt x="40714" y="61554"/>
                  </a:cubicBezTo>
                  <a:cubicBezTo>
                    <a:pt x="40907" y="60975"/>
                    <a:pt x="41100" y="60589"/>
                    <a:pt x="41100" y="60010"/>
                  </a:cubicBezTo>
                  <a:lnTo>
                    <a:pt x="41679" y="59238"/>
                  </a:lnTo>
                  <a:cubicBezTo>
                    <a:pt x="41679" y="59238"/>
                    <a:pt x="41872" y="59238"/>
                    <a:pt x="41872" y="59045"/>
                  </a:cubicBezTo>
                  <a:cubicBezTo>
                    <a:pt x="41872" y="58852"/>
                    <a:pt x="41872" y="58852"/>
                    <a:pt x="41872" y="58659"/>
                  </a:cubicBezTo>
                  <a:cubicBezTo>
                    <a:pt x="41293" y="58080"/>
                    <a:pt x="41679" y="56730"/>
                    <a:pt x="40714" y="56344"/>
                  </a:cubicBezTo>
                  <a:cubicBezTo>
                    <a:pt x="40907" y="55958"/>
                    <a:pt x="40714" y="55572"/>
                    <a:pt x="40907" y="55379"/>
                  </a:cubicBezTo>
                  <a:close/>
                  <a:moveTo>
                    <a:pt x="66184" y="64448"/>
                  </a:moveTo>
                  <a:cubicBezTo>
                    <a:pt x="66184" y="64641"/>
                    <a:pt x="66184" y="64641"/>
                    <a:pt x="65992" y="64641"/>
                  </a:cubicBezTo>
                  <a:lnTo>
                    <a:pt x="65992" y="64834"/>
                  </a:lnTo>
                  <a:cubicBezTo>
                    <a:pt x="65992" y="64641"/>
                    <a:pt x="65799" y="64641"/>
                    <a:pt x="65799" y="64641"/>
                  </a:cubicBezTo>
                  <a:cubicBezTo>
                    <a:pt x="65992" y="64641"/>
                    <a:pt x="65992" y="64448"/>
                    <a:pt x="65992" y="64448"/>
                  </a:cubicBezTo>
                  <a:close/>
                  <a:moveTo>
                    <a:pt x="56730" y="64834"/>
                  </a:moveTo>
                  <a:lnTo>
                    <a:pt x="56923" y="65027"/>
                  </a:lnTo>
                  <a:cubicBezTo>
                    <a:pt x="56923" y="65027"/>
                    <a:pt x="56923" y="65220"/>
                    <a:pt x="56730" y="65220"/>
                  </a:cubicBezTo>
                  <a:cubicBezTo>
                    <a:pt x="56730" y="65027"/>
                    <a:pt x="56730" y="65027"/>
                    <a:pt x="56730" y="64834"/>
                  </a:cubicBezTo>
                  <a:close/>
                  <a:moveTo>
                    <a:pt x="56923" y="65413"/>
                  </a:moveTo>
                  <a:cubicBezTo>
                    <a:pt x="57116" y="65413"/>
                    <a:pt x="57116" y="65606"/>
                    <a:pt x="57116" y="65606"/>
                  </a:cubicBezTo>
                  <a:lnTo>
                    <a:pt x="57116" y="65799"/>
                  </a:lnTo>
                  <a:cubicBezTo>
                    <a:pt x="57116" y="65799"/>
                    <a:pt x="56923" y="65799"/>
                    <a:pt x="56923" y="65606"/>
                  </a:cubicBezTo>
                  <a:cubicBezTo>
                    <a:pt x="56923" y="65606"/>
                    <a:pt x="56923" y="65606"/>
                    <a:pt x="56923" y="65413"/>
                  </a:cubicBezTo>
                  <a:close/>
                  <a:moveTo>
                    <a:pt x="30824" y="62626"/>
                  </a:moveTo>
                  <a:cubicBezTo>
                    <a:pt x="30852" y="62626"/>
                    <a:pt x="30874" y="62647"/>
                    <a:pt x="30874" y="62711"/>
                  </a:cubicBezTo>
                  <a:cubicBezTo>
                    <a:pt x="31067" y="62711"/>
                    <a:pt x="30874" y="62904"/>
                    <a:pt x="31067" y="62904"/>
                  </a:cubicBezTo>
                  <a:cubicBezTo>
                    <a:pt x="31067" y="62904"/>
                    <a:pt x="31067" y="62711"/>
                    <a:pt x="31260" y="62711"/>
                  </a:cubicBezTo>
                  <a:lnTo>
                    <a:pt x="31838" y="63676"/>
                  </a:lnTo>
                  <a:lnTo>
                    <a:pt x="33575" y="64641"/>
                  </a:lnTo>
                  <a:lnTo>
                    <a:pt x="33768" y="66377"/>
                  </a:lnTo>
                  <a:cubicBezTo>
                    <a:pt x="32417" y="65799"/>
                    <a:pt x="31260" y="65027"/>
                    <a:pt x="30488" y="64062"/>
                  </a:cubicBezTo>
                  <a:lnTo>
                    <a:pt x="30681" y="63097"/>
                  </a:lnTo>
                  <a:lnTo>
                    <a:pt x="30488" y="63097"/>
                  </a:lnTo>
                  <a:cubicBezTo>
                    <a:pt x="30488" y="62904"/>
                    <a:pt x="30488" y="62904"/>
                    <a:pt x="30681" y="62711"/>
                  </a:cubicBezTo>
                  <a:cubicBezTo>
                    <a:pt x="30681" y="62711"/>
                    <a:pt x="30766" y="62626"/>
                    <a:pt x="30824" y="62626"/>
                  </a:cubicBezTo>
                  <a:close/>
                  <a:moveTo>
                    <a:pt x="51134" y="64941"/>
                  </a:moveTo>
                  <a:cubicBezTo>
                    <a:pt x="51777" y="64941"/>
                    <a:pt x="52420" y="65027"/>
                    <a:pt x="53063" y="65027"/>
                  </a:cubicBezTo>
                  <a:cubicBezTo>
                    <a:pt x="53256" y="65606"/>
                    <a:pt x="53063" y="66185"/>
                    <a:pt x="53063" y="66570"/>
                  </a:cubicBezTo>
                  <a:lnTo>
                    <a:pt x="50169" y="66570"/>
                  </a:lnTo>
                  <a:cubicBezTo>
                    <a:pt x="49976" y="65992"/>
                    <a:pt x="49976" y="65413"/>
                    <a:pt x="50169" y="65027"/>
                  </a:cubicBezTo>
                  <a:cubicBezTo>
                    <a:pt x="50491" y="64962"/>
                    <a:pt x="50812" y="64941"/>
                    <a:pt x="51134" y="64941"/>
                  </a:cubicBezTo>
                  <a:close/>
                  <a:moveTo>
                    <a:pt x="54221" y="62711"/>
                  </a:moveTo>
                  <a:lnTo>
                    <a:pt x="54221" y="63483"/>
                  </a:lnTo>
                  <a:cubicBezTo>
                    <a:pt x="54414" y="63676"/>
                    <a:pt x="54414" y="63676"/>
                    <a:pt x="54414" y="63869"/>
                  </a:cubicBezTo>
                  <a:cubicBezTo>
                    <a:pt x="54414" y="63869"/>
                    <a:pt x="54414" y="64062"/>
                    <a:pt x="54221" y="64062"/>
                  </a:cubicBezTo>
                  <a:lnTo>
                    <a:pt x="54221" y="64641"/>
                  </a:lnTo>
                  <a:cubicBezTo>
                    <a:pt x="54221" y="64504"/>
                    <a:pt x="54221" y="64368"/>
                    <a:pt x="54289" y="64368"/>
                  </a:cubicBezTo>
                  <a:cubicBezTo>
                    <a:pt x="54318" y="64368"/>
                    <a:pt x="54358" y="64391"/>
                    <a:pt x="54414" y="64448"/>
                  </a:cubicBezTo>
                  <a:cubicBezTo>
                    <a:pt x="54607" y="65027"/>
                    <a:pt x="54414" y="65606"/>
                    <a:pt x="54221" y="66185"/>
                  </a:cubicBezTo>
                  <a:lnTo>
                    <a:pt x="54028" y="66185"/>
                  </a:lnTo>
                  <a:lnTo>
                    <a:pt x="53835" y="66570"/>
                  </a:lnTo>
                  <a:cubicBezTo>
                    <a:pt x="53835" y="65992"/>
                    <a:pt x="53835" y="65606"/>
                    <a:pt x="53835" y="65220"/>
                  </a:cubicBezTo>
                  <a:cubicBezTo>
                    <a:pt x="54221" y="64448"/>
                    <a:pt x="54028" y="63483"/>
                    <a:pt x="54221" y="62711"/>
                  </a:cubicBezTo>
                  <a:close/>
                  <a:moveTo>
                    <a:pt x="55765" y="63097"/>
                  </a:moveTo>
                  <a:cubicBezTo>
                    <a:pt x="55958" y="64255"/>
                    <a:pt x="56151" y="65413"/>
                    <a:pt x="56151" y="66570"/>
                  </a:cubicBezTo>
                  <a:lnTo>
                    <a:pt x="54993" y="66570"/>
                  </a:lnTo>
                  <a:cubicBezTo>
                    <a:pt x="54993" y="65413"/>
                    <a:pt x="55186" y="64255"/>
                    <a:pt x="55765" y="63097"/>
                  </a:cubicBezTo>
                  <a:close/>
                  <a:moveTo>
                    <a:pt x="56923" y="66185"/>
                  </a:moveTo>
                  <a:cubicBezTo>
                    <a:pt x="57116" y="66185"/>
                    <a:pt x="57309" y="66377"/>
                    <a:pt x="57309" y="66570"/>
                  </a:cubicBezTo>
                  <a:lnTo>
                    <a:pt x="56923" y="66570"/>
                  </a:lnTo>
                  <a:cubicBezTo>
                    <a:pt x="56923" y="66377"/>
                    <a:pt x="56923" y="66185"/>
                    <a:pt x="56923" y="66185"/>
                  </a:cubicBezTo>
                  <a:close/>
                  <a:moveTo>
                    <a:pt x="67535" y="62518"/>
                  </a:moveTo>
                  <a:cubicBezTo>
                    <a:pt x="67535" y="62518"/>
                    <a:pt x="67728" y="62711"/>
                    <a:pt x="67728" y="62711"/>
                  </a:cubicBezTo>
                  <a:cubicBezTo>
                    <a:pt x="68307" y="63097"/>
                    <a:pt x="68886" y="63290"/>
                    <a:pt x="69272" y="63869"/>
                  </a:cubicBezTo>
                  <a:cubicBezTo>
                    <a:pt x="69079" y="64062"/>
                    <a:pt x="69079" y="64062"/>
                    <a:pt x="69079" y="64255"/>
                  </a:cubicBezTo>
                  <a:lnTo>
                    <a:pt x="68886" y="64255"/>
                  </a:lnTo>
                  <a:lnTo>
                    <a:pt x="68500" y="65799"/>
                  </a:lnTo>
                  <a:lnTo>
                    <a:pt x="67921" y="66570"/>
                  </a:lnTo>
                  <a:lnTo>
                    <a:pt x="67728" y="66570"/>
                  </a:lnTo>
                  <a:cubicBezTo>
                    <a:pt x="68114" y="65606"/>
                    <a:pt x="68114" y="64641"/>
                    <a:pt x="68114" y="63676"/>
                  </a:cubicBezTo>
                  <a:cubicBezTo>
                    <a:pt x="67921" y="63290"/>
                    <a:pt x="67728" y="62904"/>
                    <a:pt x="67342" y="62518"/>
                  </a:cubicBezTo>
                  <a:close/>
                  <a:moveTo>
                    <a:pt x="78534" y="65027"/>
                  </a:moveTo>
                  <a:lnTo>
                    <a:pt x="78534" y="66570"/>
                  </a:lnTo>
                  <a:lnTo>
                    <a:pt x="72745" y="66570"/>
                  </a:lnTo>
                  <a:cubicBezTo>
                    <a:pt x="72552" y="65992"/>
                    <a:pt x="72552" y="65413"/>
                    <a:pt x="72745" y="65027"/>
                  </a:cubicBezTo>
                  <a:close/>
                  <a:moveTo>
                    <a:pt x="19103" y="65027"/>
                  </a:moveTo>
                  <a:lnTo>
                    <a:pt x="19103" y="66763"/>
                  </a:lnTo>
                  <a:lnTo>
                    <a:pt x="13701" y="66763"/>
                  </a:lnTo>
                  <a:lnTo>
                    <a:pt x="13894" y="65027"/>
                  </a:lnTo>
                  <a:close/>
                  <a:moveTo>
                    <a:pt x="24313" y="65027"/>
                  </a:moveTo>
                  <a:lnTo>
                    <a:pt x="24120" y="66763"/>
                  </a:lnTo>
                  <a:lnTo>
                    <a:pt x="19875" y="66763"/>
                  </a:lnTo>
                  <a:lnTo>
                    <a:pt x="19682" y="65027"/>
                  </a:lnTo>
                  <a:close/>
                  <a:moveTo>
                    <a:pt x="62518" y="50362"/>
                  </a:moveTo>
                  <a:lnTo>
                    <a:pt x="62904" y="50555"/>
                  </a:lnTo>
                  <a:cubicBezTo>
                    <a:pt x="63097" y="50459"/>
                    <a:pt x="63290" y="50410"/>
                    <a:pt x="63483" y="50410"/>
                  </a:cubicBezTo>
                  <a:cubicBezTo>
                    <a:pt x="63676" y="50410"/>
                    <a:pt x="63869" y="50459"/>
                    <a:pt x="64062" y="50555"/>
                  </a:cubicBezTo>
                  <a:cubicBezTo>
                    <a:pt x="64448" y="50555"/>
                    <a:pt x="65027" y="50748"/>
                    <a:pt x="65413" y="50748"/>
                  </a:cubicBezTo>
                  <a:cubicBezTo>
                    <a:pt x="66377" y="51327"/>
                    <a:pt x="67342" y="51713"/>
                    <a:pt x="68307" y="52292"/>
                  </a:cubicBezTo>
                  <a:cubicBezTo>
                    <a:pt x="69465" y="53256"/>
                    <a:pt x="70430" y="54414"/>
                    <a:pt x="71201" y="55765"/>
                  </a:cubicBezTo>
                  <a:cubicBezTo>
                    <a:pt x="71394" y="56344"/>
                    <a:pt x="71587" y="56730"/>
                    <a:pt x="71587" y="57309"/>
                  </a:cubicBezTo>
                  <a:cubicBezTo>
                    <a:pt x="71973" y="57694"/>
                    <a:pt x="71780" y="58080"/>
                    <a:pt x="71973" y="58659"/>
                  </a:cubicBezTo>
                  <a:cubicBezTo>
                    <a:pt x="72166" y="61361"/>
                    <a:pt x="72166" y="64062"/>
                    <a:pt x="72166" y="66763"/>
                  </a:cubicBezTo>
                  <a:cubicBezTo>
                    <a:pt x="71394" y="65799"/>
                    <a:pt x="71008" y="65027"/>
                    <a:pt x="70430" y="64255"/>
                  </a:cubicBezTo>
                  <a:cubicBezTo>
                    <a:pt x="69465" y="63483"/>
                    <a:pt x="68500" y="62518"/>
                    <a:pt x="67535" y="61747"/>
                  </a:cubicBezTo>
                  <a:cubicBezTo>
                    <a:pt x="67149" y="61554"/>
                    <a:pt x="66570" y="61361"/>
                    <a:pt x="66184" y="61168"/>
                  </a:cubicBezTo>
                  <a:cubicBezTo>
                    <a:pt x="65992" y="60782"/>
                    <a:pt x="65799" y="60589"/>
                    <a:pt x="65413" y="60396"/>
                  </a:cubicBezTo>
                  <a:lnTo>
                    <a:pt x="65413" y="60203"/>
                  </a:lnTo>
                  <a:cubicBezTo>
                    <a:pt x="65606" y="60010"/>
                    <a:pt x="65799" y="60010"/>
                    <a:pt x="65799" y="60010"/>
                  </a:cubicBezTo>
                  <a:cubicBezTo>
                    <a:pt x="65992" y="59817"/>
                    <a:pt x="66184" y="59624"/>
                    <a:pt x="66377" y="59431"/>
                  </a:cubicBezTo>
                  <a:cubicBezTo>
                    <a:pt x="66377" y="59238"/>
                    <a:pt x="66570" y="59238"/>
                    <a:pt x="66570" y="59045"/>
                  </a:cubicBezTo>
                  <a:cubicBezTo>
                    <a:pt x="66763" y="58273"/>
                    <a:pt x="66184" y="57887"/>
                    <a:pt x="66184" y="57309"/>
                  </a:cubicBezTo>
                  <a:cubicBezTo>
                    <a:pt x="66184" y="56537"/>
                    <a:pt x="65992" y="55765"/>
                    <a:pt x="65606" y="55186"/>
                  </a:cubicBezTo>
                  <a:cubicBezTo>
                    <a:pt x="65606" y="54993"/>
                    <a:pt x="65799" y="54993"/>
                    <a:pt x="65799" y="54800"/>
                  </a:cubicBezTo>
                  <a:cubicBezTo>
                    <a:pt x="66377" y="54028"/>
                    <a:pt x="66763" y="53256"/>
                    <a:pt x="66956" y="52292"/>
                  </a:cubicBezTo>
                  <a:cubicBezTo>
                    <a:pt x="66956" y="52099"/>
                    <a:pt x="66763" y="52099"/>
                    <a:pt x="66763" y="52099"/>
                  </a:cubicBezTo>
                  <a:cubicBezTo>
                    <a:pt x="66184" y="52485"/>
                    <a:pt x="65220" y="52485"/>
                    <a:pt x="64834" y="53064"/>
                  </a:cubicBezTo>
                  <a:lnTo>
                    <a:pt x="64834" y="53256"/>
                  </a:lnTo>
                  <a:lnTo>
                    <a:pt x="63676" y="53064"/>
                  </a:lnTo>
                  <a:lnTo>
                    <a:pt x="63676" y="52678"/>
                  </a:lnTo>
                  <a:cubicBezTo>
                    <a:pt x="63869" y="52678"/>
                    <a:pt x="64062" y="52678"/>
                    <a:pt x="64062" y="52485"/>
                  </a:cubicBezTo>
                  <a:cubicBezTo>
                    <a:pt x="63869" y="52485"/>
                    <a:pt x="63869" y="52292"/>
                    <a:pt x="63869" y="52292"/>
                  </a:cubicBezTo>
                  <a:cubicBezTo>
                    <a:pt x="63483" y="51906"/>
                    <a:pt x="63290" y="51327"/>
                    <a:pt x="62904" y="50941"/>
                  </a:cubicBezTo>
                  <a:lnTo>
                    <a:pt x="62325" y="51134"/>
                  </a:lnTo>
                  <a:lnTo>
                    <a:pt x="61554" y="52485"/>
                  </a:lnTo>
                  <a:lnTo>
                    <a:pt x="61554" y="52871"/>
                  </a:lnTo>
                  <a:cubicBezTo>
                    <a:pt x="61554" y="53064"/>
                    <a:pt x="61746" y="53064"/>
                    <a:pt x="61746" y="53256"/>
                  </a:cubicBezTo>
                  <a:lnTo>
                    <a:pt x="60589" y="53256"/>
                  </a:lnTo>
                  <a:cubicBezTo>
                    <a:pt x="60589" y="53256"/>
                    <a:pt x="60589" y="53064"/>
                    <a:pt x="60589" y="53064"/>
                  </a:cubicBezTo>
                  <a:cubicBezTo>
                    <a:pt x="60010" y="52485"/>
                    <a:pt x="59238" y="52292"/>
                    <a:pt x="58659" y="52099"/>
                  </a:cubicBezTo>
                  <a:cubicBezTo>
                    <a:pt x="58466" y="52099"/>
                    <a:pt x="58273" y="52292"/>
                    <a:pt x="58273" y="52485"/>
                  </a:cubicBezTo>
                  <a:lnTo>
                    <a:pt x="58466" y="53064"/>
                  </a:lnTo>
                  <a:lnTo>
                    <a:pt x="60010" y="55186"/>
                  </a:lnTo>
                  <a:cubicBezTo>
                    <a:pt x="60010" y="55186"/>
                    <a:pt x="60010" y="55379"/>
                    <a:pt x="60010" y="55379"/>
                  </a:cubicBezTo>
                  <a:cubicBezTo>
                    <a:pt x="60010" y="56344"/>
                    <a:pt x="60010" y="57309"/>
                    <a:pt x="59817" y="58273"/>
                  </a:cubicBezTo>
                  <a:cubicBezTo>
                    <a:pt x="59624" y="58852"/>
                    <a:pt x="59624" y="59431"/>
                    <a:pt x="59624" y="60010"/>
                  </a:cubicBezTo>
                  <a:cubicBezTo>
                    <a:pt x="59817" y="60203"/>
                    <a:pt x="59817" y="60396"/>
                    <a:pt x="60010" y="60589"/>
                  </a:cubicBezTo>
                  <a:lnTo>
                    <a:pt x="60782" y="60782"/>
                  </a:lnTo>
                  <a:lnTo>
                    <a:pt x="60589" y="60782"/>
                  </a:lnTo>
                  <a:cubicBezTo>
                    <a:pt x="60203" y="61554"/>
                    <a:pt x="59238" y="62132"/>
                    <a:pt x="58659" y="62711"/>
                  </a:cubicBezTo>
                  <a:cubicBezTo>
                    <a:pt x="58080" y="63097"/>
                    <a:pt x="57694" y="63676"/>
                    <a:pt x="57309" y="64255"/>
                  </a:cubicBezTo>
                  <a:lnTo>
                    <a:pt x="57116" y="64448"/>
                  </a:lnTo>
                  <a:cubicBezTo>
                    <a:pt x="56923" y="64448"/>
                    <a:pt x="56923" y="64255"/>
                    <a:pt x="56923" y="64255"/>
                  </a:cubicBezTo>
                  <a:cubicBezTo>
                    <a:pt x="56730" y="64062"/>
                    <a:pt x="56537" y="63676"/>
                    <a:pt x="56537" y="63483"/>
                  </a:cubicBezTo>
                  <a:cubicBezTo>
                    <a:pt x="56344" y="63097"/>
                    <a:pt x="56344" y="62904"/>
                    <a:pt x="56344" y="62518"/>
                  </a:cubicBezTo>
                  <a:cubicBezTo>
                    <a:pt x="56151" y="62325"/>
                    <a:pt x="56151" y="62325"/>
                    <a:pt x="55958" y="62325"/>
                  </a:cubicBezTo>
                  <a:lnTo>
                    <a:pt x="56151" y="62132"/>
                  </a:lnTo>
                  <a:cubicBezTo>
                    <a:pt x="55958" y="60782"/>
                    <a:pt x="55765" y="59431"/>
                    <a:pt x="55186" y="58273"/>
                  </a:cubicBezTo>
                  <a:cubicBezTo>
                    <a:pt x="54993" y="57887"/>
                    <a:pt x="54607" y="57694"/>
                    <a:pt x="54221" y="57694"/>
                  </a:cubicBezTo>
                  <a:cubicBezTo>
                    <a:pt x="54028" y="57694"/>
                    <a:pt x="53835" y="57694"/>
                    <a:pt x="53835" y="57501"/>
                  </a:cubicBezTo>
                  <a:cubicBezTo>
                    <a:pt x="53835" y="56923"/>
                    <a:pt x="54221" y="56344"/>
                    <a:pt x="54414" y="55765"/>
                  </a:cubicBezTo>
                  <a:cubicBezTo>
                    <a:pt x="55572" y="54028"/>
                    <a:pt x="56923" y="52678"/>
                    <a:pt x="58466" y="51713"/>
                  </a:cubicBezTo>
                  <a:cubicBezTo>
                    <a:pt x="59045" y="51520"/>
                    <a:pt x="59431" y="51327"/>
                    <a:pt x="60010" y="51134"/>
                  </a:cubicBezTo>
                  <a:cubicBezTo>
                    <a:pt x="60782" y="50748"/>
                    <a:pt x="61554" y="50555"/>
                    <a:pt x="62325" y="50362"/>
                  </a:cubicBezTo>
                  <a:close/>
                  <a:moveTo>
                    <a:pt x="36706" y="54866"/>
                  </a:moveTo>
                  <a:cubicBezTo>
                    <a:pt x="37875" y="54866"/>
                    <a:pt x="39005" y="54960"/>
                    <a:pt x="40135" y="55186"/>
                  </a:cubicBezTo>
                  <a:lnTo>
                    <a:pt x="40135" y="55572"/>
                  </a:lnTo>
                  <a:lnTo>
                    <a:pt x="39171" y="55572"/>
                  </a:lnTo>
                  <a:cubicBezTo>
                    <a:pt x="38978" y="55572"/>
                    <a:pt x="38592" y="55765"/>
                    <a:pt x="38399" y="55765"/>
                  </a:cubicBezTo>
                  <a:cubicBezTo>
                    <a:pt x="38206" y="55958"/>
                    <a:pt x="37820" y="56151"/>
                    <a:pt x="37627" y="56344"/>
                  </a:cubicBezTo>
                  <a:cubicBezTo>
                    <a:pt x="37048" y="56730"/>
                    <a:pt x="36855" y="57309"/>
                    <a:pt x="36662" y="57887"/>
                  </a:cubicBezTo>
                  <a:cubicBezTo>
                    <a:pt x="36662" y="58659"/>
                    <a:pt x="37048" y="59431"/>
                    <a:pt x="37627" y="59817"/>
                  </a:cubicBezTo>
                  <a:cubicBezTo>
                    <a:pt x="37853" y="60043"/>
                    <a:pt x="38145" y="60137"/>
                    <a:pt x="38465" y="60137"/>
                  </a:cubicBezTo>
                  <a:cubicBezTo>
                    <a:pt x="38691" y="60137"/>
                    <a:pt x="38931" y="60090"/>
                    <a:pt x="39171" y="60010"/>
                  </a:cubicBezTo>
                  <a:cubicBezTo>
                    <a:pt x="39557" y="59817"/>
                    <a:pt x="39750" y="59624"/>
                    <a:pt x="39943" y="59238"/>
                  </a:cubicBezTo>
                  <a:cubicBezTo>
                    <a:pt x="39750" y="58852"/>
                    <a:pt x="39943" y="58659"/>
                    <a:pt x="39750" y="58273"/>
                  </a:cubicBezTo>
                  <a:cubicBezTo>
                    <a:pt x="39750" y="57887"/>
                    <a:pt x="39557" y="57694"/>
                    <a:pt x="39171" y="57501"/>
                  </a:cubicBezTo>
                  <a:cubicBezTo>
                    <a:pt x="38978" y="57501"/>
                    <a:pt x="38592" y="57694"/>
                    <a:pt x="38399" y="57887"/>
                  </a:cubicBezTo>
                  <a:cubicBezTo>
                    <a:pt x="38399" y="58080"/>
                    <a:pt x="38399" y="58273"/>
                    <a:pt x="38399" y="58466"/>
                  </a:cubicBezTo>
                  <a:cubicBezTo>
                    <a:pt x="38592" y="58852"/>
                    <a:pt x="38785" y="59045"/>
                    <a:pt x="39171" y="59045"/>
                  </a:cubicBezTo>
                  <a:lnTo>
                    <a:pt x="39171" y="59238"/>
                  </a:lnTo>
                  <a:lnTo>
                    <a:pt x="38592" y="59238"/>
                  </a:lnTo>
                  <a:cubicBezTo>
                    <a:pt x="38206" y="59045"/>
                    <a:pt x="37820" y="58852"/>
                    <a:pt x="37820" y="58466"/>
                  </a:cubicBezTo>
                  <a:cubicBezTo>
                    <a:pt x="37627" y="57887"/>
                    <a:pt x="37820" y="57501"/>
                    <a:pt x="38206" y="56923"/>
                  </a:cubicBezTo>
                  <a:cubicBezTo>
                    <a:pt x="38432" y="56697"/>
                    <a:pt x="38790" y="56603"/>
                    <a:pt x="39126" y="56603"/>
                  </a:cubicBezTo>
                  <a:cubicBezTo>
                    <a:pt x="39364" y="56603"/>
                    <a:pt x="39590" y="56650"/>
                    <a:pt x="39750" y="56730"/>
                  </a:cubicBezTo>
                  <a:cubicBezTo>
                    <a:pt x="40135" y="57116"/>
                    <a:pt x="40328" y="57501"/>
                    <a:pt x="40521" y="57887"/>
                  </a:cubicBezTo>
                  <a:cubicBezTo>
                    <a:pt x="40714" y="58466"/>
                    <a:pt x="40328" y="58852"/>
                    <a:pt x="40328" y="59624"/>
                  </a:cubicBezTo>
                  <a:cubicBezTo>
                    <a:pt x="39943" y="60203"/>
                    <a:pt x="39750" y="60975"/>
                    <a:pt x="39557" y="61747"/>
                  </a:cubicBezTo>
                  <a:cubicBezTo>
                    <a:pt x="39364" y="61939"/>
                    <a:pt x="38978" y="61939"/>
                    <a:pt x="38785" y="62132"/>
                  </a:cubicBezTo>
                  <a:cubicBezTo>
                    <a:pt x="38785" y="62325"/>
                    <a:pt x="38785" y="62518"/>
                    <a:pt x="38978" y="62711"/>
                  </a:cubicBezTo>
                  <a:cubicBezTo>
                    <a:pt x="38978" y="62711"/>
                    <a:pt x="39171" y="62711"/>
                    <a:pt x="39171" y="62904"/>
                  </a:cubicBezTo>
                  <a:lnTo>
                    <a:pt x="37627" y="66956"/>
                  </a:lnTo>
                  <a:cubicBezTo>
                    <a:pt x="37434" y="66763"/>
                    <a:pt x="37434" y="66377"/>
                    <a:pt x="37241" y="66185"/>
                  </a:cubicBezTo>
                  <a:cubicBezTo>
                    <a:pt x="36276" y="65799"/>
                    <a:pt x="35890" y="65027"/>
                    <a:pt x="35312" y="64448"/>
                  </a:cubicBezTo>
                  <a:cubicBezTo>
                    <a:pt x="35119" y="64448"/>
                    <a:pt x="35119" y="64641"/>
                    <a:pt x="35119" y="64641"/>
                  </a:cubicBezTo>
                  <a:cubicBezTo>
                    <a:pt x="35697" y="65413"/>
                    <a:pt x="36083" y="66377"/>
                    <a:pt x="36083" y="67342"/>
                  </a:cubicBezTo>
                  <a:lnTo>
                    <a:pt x="35312" y="66956"/>
                  </a:lnTo>
                  <a:lnTo>
                    <a:pt x="34926" y="65027"/>
                  </a:lnTo>
                  <a:lnTo>
                    <a:pt x="34733" y="65027"/>
                  </a:lnTo>
                  <a:cubicBezTo>
                    <a:pt x="34733" y="65027"/>
                    <a:pt x="34540" y="65027"/>
                    <a:pt x="34540" y="65220"/>
                  </a:cubicBezTo>
                  <a:lnTo>
                    <a:pt x="34926" y="66763"/>
                  </a:lnTo>
                  <a:cubicBezTo>
                    <a:pt x="34540" y="66763"/>
                    <a:pt x="34154" y="66570"/>
                    <a:pt x="33961" y="66377"/>
                  </a:cubicBezTo>
                  <a:lnTo>
                    <a:pt x="34154" y="66185"/>
                  </a:lnTo>
                  <a:cubicBezTo>
                    <a:pt x="34347" y="65606"/>
                    <a:pt x="33961" y="64834"/>
                    <a:pt x="34347" y="64255"/>
                  </a:cubicBezTo>
                  <a:lnTo>
                    <a:pt x="34733" y="64255"/>
                  </a:lnTo>
                  <a:lnTo>
                    <a:pt x="34926" y="63869"/>
                  </a:lnTo>
                  <a:lnTo>
                    <a:pt x="35312" y="63097"/>
                  </a:lnTo>
                  <a:lnTo>
                    <a:pt x="35312" y="61554"/>
                  </a:lnTo>
                  <a:lnTo>
                    <a:pt x="35890" y="61554"/>
                  </a:lnTo>
                  <a:cubicBezTo>
                    <a:pt x="36083" y="61554"/>
                    <a:pt x="36083" y="61554"/>
                    <a:pt x="36083" y="61361"/>
                  </a:cubicBezTo>
                  <a:lnTo>
                    <a:pt x="35890" y="60396"/>
                  </a:lnTo>
                  <a:cubicBezTo>
                    <a:pt x="35697" y="60010"/>
                    <a:pt x="35312" y="59624"/>
                    <a:pt x="35312" y="59238"/>
                  </a:cubicBezTo>
                  <a:cubicBezTo>
                    <a:pt x="35505" y="58659"/>
                    <a:pt x="35119" y="58080"/>
                    <a:pt x="35312" y="57501"/>
                  </a:cubicBezTo>
                  <a:cubicBezTo>
                    <a:pt x="35505" y="56344"/>
                    <a:pt x="34733" y="55572"/>
                    <a:pt x="34154" y="54993"/>
                  </a:cubicBezTo>
                  <a:cubicBezTo>
                    <a:pt x="35033" y="54913"/>
                    <a:pt x="35879" y="54866"/>
                    <a:pt x="36706" y="54866"/>
                  </a:cubicBezTo>
                  <a:close/>
                  <a:moveTo>
                    <a:pt x="27207" y="59624"/>
                  </a:moveTo>
                  <a:cubicBezTo>
                    <a:pt x="27400" y="60010"/>
                    <a:pt x="27593" y="60203"/>
                    <a:pt x="27786" y="60589"/>
                  </a:cubicBezTo>
                  <a:cubicBezTo>
                    <a:pt x="28558" y="61168"/>
                    <a:pt x="28944" y="62132"/>
                    <a:pt x="29330" y="62904"/>
                  </a:cubicBezTo>
                  <a:cubicBezTo>
                    <a:pt x="29330" y="62904"/>
                    <a:pt x="29330" y="62904"/>
                    <a:pt x="29330" y="63097"/>
                  </a:cubicBezTo>
                  <a:cubicBezTo>
                    <a:pt x="28944" y="63097"/>
                    <a:pt x="28365" y="63097"/>
                    <a:pt x="28172" y="63290"/>
                  </a:cubicBezTo>
                  <a:cubicBezTo>
                    <a:pt x="27979" y="64062"/>
                    <a:pt x="28172" y="64834"/>
                    <a:pt x="28558" y="65413"/>
                  </a:cubicBezTo>
                  <a:cubicBezTo>
                    <a:pt x="28558" y="65413"/>
                    <a:pt x="28558" y="65606"/>
                    <a:pt x="28558" y="65606"/>
                  </a:cubicBezTo>
                  <a:lnTo>
                    <a:pt x="28751" y="65799"/>
                  </a:lnTo>
                  <a:lnTo>
                    <a:pt x="28558" y="65799"/>
                  </a:lnTo>
                  <a:cubicBezTo>
                    <a:pt x="28172" y="66377"/>
                    <a:pt x="27979" y="66956"/>
                    <a:pt x="27400" y="67535"/>
                  </a:cubicBezTo>
                  <a:lnTo>
                    <a:pt x="27207" y="67535"/>
                  </a:lnTo>
                  <a:lnTo>
                    <a:pt x="27207" y="63097"/>
                  </a:lnTo>
                  <a:cubicBezTo>
                    <a:pt x="27014" y="61939"/>
                    <a:pt x="27014" y="60782"/>
                    <a:pt x="27207" y="59624"/>
                  </a:cubicBezTo>
                  <a:close/>
                  <a:moveTo>
                    <a:pt x="29137" y="63531"/>
                  </a:moveTo>
                  <a:cubicBezTo>
                    <a:pt x="29282" y="63531"/>
                    <a:pt x="29426" y="63580"/>
                    <a:pt x="29523" y="63676"/>
                  </a:cubicBezTo>
                  <a:cubicBezTo>
                    <a:pt x="31067" y="65413"/>
                    <a:pt x="32996" y="66570"/>
                    <a:pt x="35119" y="67342"/>
                  </a:cubicBezTo>
                  <a:cubicBezTo>
                    <a:pt x="35119" y="67342"/>
                    <a:pt x="35119" y="67535"/>
                    <a:pt x="35119" y="67535"/>
                  </a:cubicBezTo>
                  <a:lnTo>
                    <a:pt x="35505" y="67535"/>
                  </a:lnTo>
                  <a:lnTo>
                    <a:pt x="35890" y="67728"/>
                  </a:lnTo>
                  <a:lnTo>
                    <a:pt x="36083" y="67921"/>
                  </a:lnTo>
                  <a:cubicBezTo>
                    <a:pt x="36083" y="67921"/>
                    <a:pt x="36083" y="68114"/>
                    <a:pt x="36083" y="68114"/>
                  </a:cubicBezTo>
                  <a:lnTo>
                    <a:pt x="35890" y="67921"/>
                  </a:lnTo>
                  <a:cubicBezTo>
                    <a:pt x="35890" y="67728"/>
                    <a:pt x="35890" y="67728"/>
                    <a:pt x="35890" y="67728"/>
                  </a:cubicBezTo>
                  <a:lnTo>
                    <a:pt x="35505" y="67921"/>
                  </a:lnTo>
                  <a:cubicBezTo>
                    <a:pt x="35312" y="67921"/>
                    <a:pt x="35119" y="67728"/>
                    <a:pt x="34733" y="67728"/>
                  </a:cubicBezTo>
                  <a:cubicBezTo>
                    <a:pt x="33768" y="67342"/>
                    <a:pt x="32996" y="67149"/>
                    <a:pt x="32031" y="66570"/>
                  </a:cubicBezTo>
                  <a:cubicBezTo>
                    <a:pt x="31067" y="66185"/>
                    <a:pt x="30295" y="65413"/>
                    <a:pt x="29330" y="64834"/>
                  </a:cubicBezTo>
                  <a:cubicBezTo>
                    <a:pt x="29137" y="64448"/>
                    <a:pt x="28944" y="64255"/>
                    <a:pt x="28751" y="63869"/>
                  </a:cubicBezTo>
                  <a:lnTo>
                    <a:pt x="28751" y="63676"/>
                  </a:lnTo>
                  <a:cubicBezTo>
                    <a:pt x="28848" y="63580"/>
                    <a:pt x="28992" y="63531"/>
                    <a:pt x="29137" y="63531"/>
                  </a:cubicBezTo>
                  <a:close/>
                  <a:moveTo>
                    <a:pt x="40135" y="63483"/>
                  </a:moveTo>
                  <a:cubicBezTo>
                    <a:pt x="40135" y="64255"/>
                    <a:pt x="40135" y="65220"/>
                    <a:pt x="40135" y="65992"/>
                  </a:cubicBezTo>
                  <a:cubicBezTo>
                    <a:pt x="39750" y="66763"/>
                    <a:pt x="39364" y="67535"/>
                    <a:pt x="38785" y="68114"/>
                  </a:cubicBezTo>
                  <a:lnTo>
                    <a:pt x="38592" y="67728"/>
                  </a:lnTo>
                  <a:lnTo>
                    <a:pt x="40135" y="63483"/>
                  </a:lnTo>
                  <a:close/>
                  <a:moveTo>
                    <a:pt x="29909" y="65799"/>
                  </a:moveTo>
                  <a:cubicBezTo>
                    <a:pt x="30488" y="66377"/>
                    <a:pt x="31260" y="66763"/>
                    <a:pt x="31838" y="66956"/>
                  </a:cubicBezTo>
                  <a:cubicBezTo>
                    <a:pt x="32224" y="67149"/>
                    <a:pt x="32417" y="67342"/>
                    <a:pt x="32803" y="67342"/>
                  </a:cubicBezTo>
                  <a:cubicBezTo>
                    <a:pt x="33768" y="67728"/>
                    <a:pt x="34540" y="68114"/>
                    <a:pt x="35505" y="68307"/>
                  </a:cubicBezTo>
                  <a:cubicBezTo>
                    <a:pt x="35601" y="68403"/>
                    <a:pt x="35601" y="68403"/>
                    <a:pt x="35577" y="68403"/>
                  </a:cubicBezTo>
                  <a:cubicBezTo>
                    <a:pt x="35553" y="68403"/>
                    <a:pt x="35505" y="68403"/>
                    <a:pt x="35505" y="68500"/>
                  </a:cubicBezTo>
                  <a:cubicBezTo>
                    <a:pt x="33382" y="68114"/>
                    <a:pt x="31452" y="67342"/>
                    <a:pt x="29909" y="65992"/>
                  </a:cubicBezTo>
                  <a:cubicBezTo>
                    <a:pt x="29909" y="65799"/>
                    <a:pt x="29909" y="65799"/>
                    <a:pt x="29909" y="65799"/>
                  </a:cubicBezTo>
                  <a:close/>
                  <a:moveTo>
                    <a:pt x="37241" y="66956"/>
                  </a:moveTo>
                  <a:lnTo>
                    <a:pt x="37241" y="66956"/>
                  </a:lnTo>
                  <a:cubicBezTo>
                    <a:pt x="37434" y="67149"/>
                    <a:pt x="37434" y="67149"/>
                    <a:pt x="37627" y="67342"/>
                  </a:cubicBezTo>
                  <a:cubicBezTo>
                    <a:pt x="37820" y="67728"/>
                    <a:pt x="38399" y="67921"/>
                    <a:pt x="38399" y="68500"/>
                  </a:cubicBezTo>
                  <a:lnTo>
                    <a:pt x="38013" y="68693"/>
                  </a:lnTo>
                  <a:lnTo>
                    <a:pt x="37241" y="66956"/>
                  </a:lnTo>
                  <a:close/>
                  <a:moveTo>
                    <a:pt x="67149" y="67921"/>
                  </a:moveTo>
                  <a:lnTo>
                    <a:pt x="66570" y="68500"/>
                  </a:lnTo>
                  <a:cubicBezTo>
                    <a:pt x="66570" y="68500"/>
                    <a:pt x="66377" y="68693"/>
                    <a:pt x="66377" y="68693"/>
                  </a:cubicBezTo>
                  <a:cubicBezTo>
                    <a:pt x="66377" y="68693"/>
                    <a:pt x="66377" y="68500"/>
                    <a:pt x="66377" y="68500"/>
                  </a:cubicBezTo>
                  <a:lnTo>
                    <a:pt x="66570" y="68114"/>
                  </a:lnTo>
                  <a:lnTo>
                    <a:pt x="67149" y="67921"/>
                  </a:lnTo>
                  <a:close/>
                  <a:moveTo>
                    <a:pt x="72745" y="67149"/>
                  </a:moveTo>
                  <a:lnTo>
                    <a:pt x="75446" y="67342"/>
                  </a:lnTo>
                  <a:lnTo>
                    <a:pt x="75446" y="69079"/>
                  </a:lnTo>
                  <a:lnTo>
                    <a:pt x="72745" y="69079"/>
                  </a:lnTo>
                  <a:lnTo>
                    <a:pt x="72745" y="67149"/>
                  </a:lnTo>
                  <a:close/>
                  <a:moveTo>
                    <a:pt x="76990" y="67256"/>
                  </a:moveTo>
                  <a:cubicBezTo>
                    <a:pt x="77505" y="67256"/>
                    <a:pt x="78019" y="67342"/>
                    <a:pt x="78534" y="67342"/>
                  </a:cubicBezTo>
                  <a:lnTo>
                    <a:pt x="78534" y="69079"/>
                  </a:lnTo>
                  <a:lnTo>
                    <a:pt x="76218" y="69079"/>
                  </a:lnTo>
                  <a:cubicBezTo>
                    <a:pt x="76218" y="68500"/>
                    <a:pt x="76025" y="67728"/>
                    <a:pt x="76218" y="67342"/>
                  </a:cubicBezTo>
                  <a:cubicBezTo>
                    <a:pt x="76475" y="67278"/>
                    <a:pt x="76733" y="67256"/>
                    <a:pt x="76990" y="67256"/>
                  </a:cubicBezTo>
                  <a:close/>
                  <a:moveTo>
                    <a:pt x="51520" y="67342"/>
                  </a:moveTo>
                  <a:lnTo>
                    <a:pt x="51520" y="69272"/>
                  </a:lnTo>
                  <a:lnTo>
                    <a:pt x="50169" y="69272"/>
                  </a:lnTo>
                  <a:lnTo>
                    <a:pt x="50169" y="67342"/>
                  </a:lnTo>
                  <a:close/>
                  <a:moveTo>
                    <a:pt x="52292" y="67149"/>
                  </a:moveTo>
                  <a:cubicBezTo>
                    <a:pt x="52388" y="67246"/>
                    <a:pt x="52533" y="67246"/>
                    <a:pt x="52702" y="67246"/>
                  </a:cubicBezTo>
                  <a:cubicBezTo>
                    <a:pt x="52871" y="67246"/>
                    <a:pt x="53063" y="67246"/>
                    <a:pt x="53256" y="67342"/>
                  </a:cubicBezTo>
                  <a:lnTo>
                    <a:pt x="53063" y="69272"/>
                  </a:lnTo>
                  <a:lnTo>
                    <a:pt x="52099" y="69079"/>
                  </a:lnTo>
                  <a:lnTo>
                    <a:pt x="52292" y="67149"/>
                  </a:lnTo>
                  <a:close/>
                  <a:moveTo>
                    <a:pt x="62229" y="68934"/>
                  </a:moveTo>
                  <a:cubicBezTo>
                    <a:pt x="62325" y="68934"/>
                    <a:pt x="62422" y="68982"/>
                    <a:pt x="62518" y="69079"/>
                  </a:cubicBezTo>
                  <a:lnTo>
                    <a:pt x="62325" y="69079"/>
                  </a:lnTo>
                  <a:cubicBezTo>
                    <a:pt x="62325" y="69079"/>
                    <a:pt x="62325" y="69272"/>
                    <a:pt x="62325" y="69272"/>
                  </a:cubicBezTo>
                  <a:cubicBezTo>
                    <a:pt x="62132" y="69272"/>
                    <a:pt x="61939" y="69272"/>
                    <a:pt x="61939" y="69079"/>
                  </a:cubicBezTo>
                  <a:cubicBezTo>
                    <a:pt x="62036" y="68982"/>
                    <a:pt x="62132" y="68934"/>
                    <a:pt x="62229" y="68934"/>
                  </a:cubicBezTo>
                  <a:close/>
                  <a:moveTo>
                    <a:pt x="16595" y="67342"/>
                  </a:moveTo>
                  <a:lnTo>
                    <a:pt x="16595" y="69465"/>
                  </a:lnTo>
                  <a:lnTo>
                    <a:pt x="13701" y="69465"/>
                  </a:lnTo>
                  <a:lnTo>
                    <a:pt x="13894" y="67535"/>
                  </a:lnTo>
                  <a:lnTo>
                    <a:pt x="16595" y="67342"/>
                  </a:lnTo>
                  <a:close/>
                  <a:moveTo>
                    <a:pt x="17367" y="67342"/>
                  </a:moveTo>
                  <a:lnTo>
                    <a:pt x="24313" y="67535"/>
                  </a:lnTo>
                  <a:lnTo>
                    <a:pt x="24313" y="69465"/>
                  </a:lnTo>
                  <a:lnTo>
                    <a:pt x="17367" y="69465"/>
                  </a:lnTo>
                  <a:lnTo>
                    <a:pt x="17367" y="67342"/>
                  </a:lnTo>
                  <a:close/>
                  <a:moveTo>
                    <a:pt x="36469" y="66570"/>
                  </a:moveTo>
                  <a:cubicBezTo>
                    <a:pt x="37048" y="67342"/>
                    <a:pt x="37434" y="68114"/>
                    <a:pt x="37627" y="69079"/>
                  </a:cubicBezTo>
                  <a:lnTo>
                    <a:pt x="37048" y="70044"/>
                  </a:lnTo>
                  <a:lnTo>
                    <a:pt x="36855" y="70044"/>
                  </a:lnTo>
                  <a:lnTo>
                    <a:pt x="36469" y="66570"/>
                  </a:lnTo>
                  <a:close/>
                  <a:moveTo>
                    <a:pt x="43030" y="59624"/>
                  </a:moveTo>
                  <a:cubicBezTo>
                    <a:pt x="43223" y="60203"/>
                    <a:pt x="42644" y="60975"/>
                    <a:pt x="42837" y="61554"/>
                  </a:cubicBezTo>
                  <a:cubicBezTo>
                    <a:pt x="42837" y="61554"/>
                    <a:pt x="43030" y="61361"/>
                    <a:pt x="43030" y="61361"/>
                  </a:cubicBezTo>
                  <a:lnTo>
                    <a:pt x="43223" y="60589"/>
                  </a:lnTo>
                  <a:lnTo>
                    <a:pt x="43223" y="61939"/>
                  </a:lnTo>
                  <a:lnTo>
                    <a:pt x="43416" y="61747"/>
                  </a:lnTo>
                  <a:lnTo>
                    <a:pt x="43609" y="61747"/>
                  </a:lnTo>
                  <a:cubicBezTo>
                    <a:pt x="43609" y="61747"/>
                    <a:pt x="43416" y="61554"/>
                    <a:pt x="43416" y="61554"/>
                  </a:cubicBezTo>
                  <a:lnTo>
                    <a:pt x="43802" y="60396"/>
                  </a:lnTo>
                  <a:cubicBezTo>
                    <a:pt x="43995" y="60975"/>
                    <a:pt x="43802" y="61554"/>
                    <a:pt x="43802" y="62132"/>
                  </a:cubicBezTo>
                  <a:cubicBezTo>
                    <a:pt x="43416" y="63097"/>
                    <a:pt x="43609" y="64255"/>
                    <a:pt x="42837" y="64834"/>
                  </a:cubicBezTo>
                  <a:lnTo>
                    <a:pt x="42451" y="65992"/>
                  </a:lnTo>
                  <a:cubicBezTo>
                    <a:pt x="42258" y="67921"/>
                    <a:pt x="41679" y="69658"/>
                    <a:pt x="41293" y="71587"/>
                  </a:cubicBezTo>
                  <a:cubicBezTo>
                    <a:pt x="40907" y="71008"/>
                    <a:pt x="40714" y="70430"/>
                    <a:pt x="40521" y="69658"/>
                  </a:cubicBezTo>
                  <a:cubicBezTo>
                    <a:pt x="40714" y="68886"/>
                    <a:pt x="40328" y="68307"/>
                    <a:pt x="40521" y="67535"/>
                  </a:cubicBezTo>
                  <a:lnTo>
                    <a:pt x="40328" y="67535"/>
                  </a:lnTo>
                  <a:lnTo>
                    <a:pt x="40328" y="66763"/>
                  </a:lnTo>
                  <a:cubicBezTo>
                    <a:pt x="40328" y="66570"/>
                    <a:pt x="40521" y="66377"/>
                    <a:pt x="40521" y="66185"/>
                  </a:cubicBezTo>
                  <a:cubicBezTo>
                    <a:pt x="40521" y="66185"/>
                    <a:pt x="40714" y="66185"/>
                    <a:pt x="40907" y="65992"/>
                  </a:cubicBezTo>
                  <a:cubicBezTo>
                    <a:pt x="41293" y="65220"/>
                    <a:pt x="41486" y="64448"/>
                    <a:pt x="41679" y="63483"/>
                  </a:cubicBezTo>
                  <a:cubicBezTo>
                    <a:pt x="42065" y="62325"/>
                    <a:pt x="41679" y="60975"/>
                    <a:pt x="42258" y="60010"/>
                  </a:cubicBezTo>
                  <a:lnTo>
                    <a:pt x="42258" y="60010"/>
                  </a:lnTo>
                  <a:cubicBezTo>
                    <a:pt x="42451" y="60203"/>
                    <a:pt x="42258" y="60589"/>
                    <a:pt x="42065" y="60782"/>
                  </a:cubicBezTo>
                  <a:cubicBezTo>
                    <a:pt x="42065" y="60975"/>
                    <a:pt x="42065" y="61361"/>
                    <a:pt x="42258" y="61361"/>
                  </a:cubicBezTo>
                  <a:lnTo>
                    <a:pt x="42451" y="61361"/>
                  </a:lnTo>
                  <a:lnTo>
                    <a:pt x="42451" y="60589"/>
                  </a:lnTo>
                  <a:lnTo>
                    <a:pt x="42644" y="60589"/>
                  </a:lnTo>
                  <a:lnTo>
                    <a:pt x="43030" y="59624"/>
                  </a:lnTo>
                  <a:close/>
                  <a:moveTo>
                    <a:pt x="53063" y="69851"/>
                  </a:moveTo>
                  <a:lnTo>
                    <a:pt x="53256" y="71587"/>
                  </a:lnTo>
                  <a:lnTo>
                    <a:pt x="51520" y="71587"/>
                  </a:lnTo>
                  <a:cubicBezTo>
                    <a:pt x="51389" y="71544"/>
                    <a:pt x="51258" y="71530"/>
                    <a:pt x="51131" y="71530"/>
                  </a:cubicBezTo>
                  <a:cubicBezTo>
                    <a:pt x="50905" y="71530"/>
                    <a:pt x="50693" y="71574"/>
                    <a:pt x="50522" y="71574"/>
                  </a:cubicBezTo>
                  <a:cubicBezTo>
                    <a:pt x="50364" y="71574"/>
                    <a:pt x="50240" y="71537"/>
                    <a:pt x="50169" y="71394"/>
                  </a:cubicBezTo>
                  <a:lnTo>
                    <a:pt x="50169" y="69851"/>
                  </a:lnTo>
                  <a:close/>
                  <a:moveTo>
                    <a:pt x="78534" y="69851"/>
                  </a:moveTo>
                  <a:lnTo>
                    <a:pt x="78534" y="71587"/>
                  </a:lnTo>
                  <a:lnTo>
                    <a:pt x="75446" y="71587"/>
                  </a:lnTo>
                  <a:lnTo>
                    <a:pt x="72745" y="71394"/>
                  </a:lnTo>
                  <a:cubicBezTo>
                    <a:pt x="72745" y="70815"/>
                    <a:pt x="72745" y="70237"/>
                    <a:pt x="72745" y="69851"/>
                  </a:cubicBezTo>
                  <a:close/>
                  <a:moveTo>
                    <a:pt x="64834" y="60396"/>
                  </a:moveTo>
                  <a:lnTo>
                    <a:pt x="64641" y="60589"/>
                  </a:lnTo>
                  <a:cubicBezTo>
                    <a:pt x="64834" y="61168"/>
                    <a:pt x="65027" y="61747"/>
                    <a:pt x="64834" y="62325"/>
                  </a:cubicBezTo>
                  <a:cubicBezTo>
                    <a:pt x="64641" y="62904"/>
                    <a:pt x="64255" y="63097"/>
                    <a:pt x="63676" y="63290"/>
                  </a:cubicBezTo>
                  <a:cubicBezTo>
                    <a:pt x="63676" y="63290"/>
                    <a:pt x="63483" y="63483"/>
                    <a:pt x="63483" y="63676"/>
                  </a:cubicBezTo>
                  <a:cubicBezTo>
                    <a:pt x="63483" y="63676"/>
                    <a:pt x="63676" y="63869"/>
                    <a:pt x="63676" y="63869"/>
                  </a:cubicBezTo>
                  <a:cubicBezTo>
                    <a:pt x="63869" y="63869"/>
                    <a:pt x="63869" y="63676"/>
                    <a:pt x="63869" y="63676"/>
                  </a:cubicBezTo>
                  <a:cubicBezTo>
                    <a:pt x="64062" y="63676"/>
                    <a:pt x="64255" y="63483"/>
                    <a:pt x="64448" y="63483"/>
                  </a:cubicBezTo>
                  <a:cubicBezTo>
                    <a:pt x="64641" y="63483"/>
                    <a:pt x="64834" y="63290"/>
                    <a:pt x="65027" y="63097"/>
                  </a:cubicBezTo>
                  <a:lnTo>
                    <a:pt x="65220" y="62904"/>
                  </a:lnTo>
                  <a:cubicBezTo>
                    <a:pt x="65220" y="62518"/>
                    <a:pt x="65606" y="62132"/>
                    <a:pt x="65606" y="61747"/>
                  </a:cubicBezTo>
                  <a:cubicBezTo>
                    <a:pt x="65606" y="61682"/>
                    <a:pt x="65627" y="61661"/>
                    <a:pt x="65656" y="61661"/>
                  </a:cubicBezTo>
                  <a:cubicBezTo>
                    <a:pt x="65713" y="61661"/>
                    <a:pt x="65799" y="61747"/>
                    <a:pt x="65799" y="61747"/>
                  </a:cubicBezTo>
                  <a:cubicBezTo>
                    <a:pt x="65606" y="61939"/>
                    <a:pt x="65799" y="62132"/>
                    <a:pt x="65799" y="62325"/>
                  </a:cubicBezTo>
                  <a:cubicBezTo>
                    <a:pt x="65992" y="62518"/>
                    <a:pt x="65992" y="63097"/>
                    <a:pt x="65992" y="63483"/>
                  </a:cubicBezTo>
                  <a:cubicBezTo>
                    <a:pt x="65799" y="64255"/>
                    <a:pt x="65413" y="64834"/>
                    <a:pt x="64641" y="65413"/>
                  </a:cubicBezTo>
                  <a:cubicBezTo>
                    <a:pt x="64448" y="65799"/>
                    <a:pt x="63869" y="65606"/>
                    <a:pt x="63290" y="65799"/>
                  </a:cubicBezTo>
                  <a:lnTo>
                    <a:pt x="62904" y="65606"/>
                  </a:lnTo>
                  <a:cubicBezTo>
                    <a:pt x="62904" y="65413"/>
                    <a:pt x="62711" y="65220"/>
                    <a:pt x="62518" y="65220"/>
                  </a:cubicBezTo>
                  <a:cubicBezTo>
                    <a:pt x="62325" y="65220"/>
                    <a:pt x="62325" y="65413"/>
                    <a:pt x="62325" y="65413"/>
                  </a:cubicBezTo>
                  <a:cubicBezTo>
                    <a:pt x="62325" y="65606"/>
                    <a:pt x="62518" y="65799"/>
                    <a:pt x="62711" y="65992"/>
                  </a:cubicBezTo>
                  <a:cubicBezTo>
                    <a:pt x="63020" y="65992"/>
                    <a:pt x="63205" y="66239"/>
                    <a:pt x="63465" y="66239"/>
                  </a:cubicBezTo>
                  <a:cubicBezTo>
                    <a:pt x="63529" y="66239"/>
                    <a:pt x="63599" y="66223"/>
                    <a:pt x="63676" y="66185"/>
                  </a:cubicBezTo>
                  <a:cubicBezTo>
                    <a:pt x="64255" y="65992"/>
                    <a:pt x="64641" y="65992"/>
                    <a:pt x="65027" y="65799"/>
                  </a:cubicBezTo>
                  <a:cubicBezTo>
                    <a:pt x="65413" y="65799"/>
                    <a:pt x="65413" y="65413"/>
                    <a:pt x="65799" y="65413"/>
                  </a:cubicBezTo>
                  <a:cubicBezTo>
                    <a:pt x="65606" y="65606"/>
                    <a:pt x="65220" y="65992"/>
                    <a:pt x="65027" y="66185"/>
                  </a:cubicBezTo>
                  <a:cubicBezTo>
                    <a:pt x="64641" y="66570"/>
                    <a:pt x="64062" y="66570"/>
                    <a:pt x="63676" y="66956"/>
                  </a:cubicBezTo>
                  <a:lnTo>
                    <a:pt x="63676" y="67149"/>
                  </a:lnTo>
                  <a:lnTo>
                    <a:pt x="63869" y="67342"/>
                  </a:lnTo>
                  <a:lnTo>
                    <a:pt x="65027" y="66763"/>
                  </a:lnTo>
                  <a:cubicBezTo>
                    <a:pt x="65027" y="66570"/>
                    <a:pt x="65027" y="66570"/>
                    <a:pt x="65220" y="66570"/>
                  </a:cubicBezTo>
                  <a:cubicBezTo>
                    <a:pt x="65799" y="65992"/>
                    <a:pt x="66184" y="65413"/>
                    <a:pt x="66377" y="64641"/>
                  </a:cubicBezTo>
                  <a:cubicBezTo>
                    <a:pt x="66570" y="64448"/>
                    <a:pt x="66570" y="64062"/>
                    <a:pt x="66570" y="63869"/>
                  </a:cubicBezTo>
                  <a:cubicBezTo>
                    <a:pt x="66570" y="63676"/>
                    <a:pt x="66570" y="63676"/>
                    <a:pt x="66763" y="63483"/>
                  </a:cubicBezTo>
                  <a:lnTo>
                    <a:pt x="66570" y="62518"/>
                  </a:lnTo>
                  <a:lnTo>
                    <a:pt x="66763" y="62518"/>
                  </a:lnTo>
                  <a:cubicBezTo>
                    <a:pt x="66956" y="62518"/>
                    <a:pt x="66956" y="62711"/>
                    <a:pt x="67149" y="62904"/>
                  </a:cubicBezTo>
                  <a:cubicBezTo>
                    <a:pt x="67535" y="63290"/>
                    <a:pt x="67728" y="63869"/>
                    <a:pt x="67728" y="64448"/>
                  </a:cubicBezTo>
                  <a:cubicBezTo>
                    <a:pt x="67535" y="65413"/>
                    <a:pt x="67342" y="66570"/>
                    <a:pt x="66570" y="67342"/>
                  </a:cubicBezTo>
                  <a:cubicBezTo>
                    <a:pt x="66570" y="67342"/>
                    <a:pt x="66570" y="67342"/>
                    <a:pt x="66570" y="67535"/>
                  </a:cubicBezTo>
                  <a:cubicBezTo>
                    <a:pt x="65992" y="67921"/>
                    <a:pt x="65992" y="68500"/>
                    <a:pt x="65413" y="68693"/>
                  </a:cubicBezTo>
                  <a:cubicBezTo>
                    <a:pt x="64581" y="68194"/>
                    <a:pt x="63606" y="67265"/>
                    <a:pt x="62365" y="67265"/>
                  </a:cubicBezTo>
                  <a:cubicBezTo>
                    <a:pt x="62166" y="67265"/>
                    <a:pt x="61960" y="67289"/>
                    <a:pt x="61746" y="67342"/>
                  </a:cubicBezTo>
                  <a:cubicBezTo>
                    <a:pt x="61746" y="67342"/>
                    <a:pt x="61554" y="67535"/>
                    <a:pt x="61554" y="67728"/>
                  </a:cubicBezTo>
                  <a:lnTo>
                    <a:pt x="61361" y="67728"/>
                  </a:lnTo>
                  <a:cubicBezTo>
                    <a:pt x="61168" y="67728"/>
                    <a:pt x="61168" y="67921"/>
                    <a:pt x="61168" y="67921"/>
                  </a:cubicBezTo>
                  <a:cubicBezTo>
                    <a:pt x="61168" y="68114"/>
                    <a:pt x="61168" y="68307"/>
                    <a:pt x="61361" y="68307"/>
                  </a:cubicBezTo>
                  <a:lnTo>
                    <a:pt x="61554" y="68307"/>
                  </a:lnTo>
                  <a:cubicBezTo>
                    <a:pt x="61638" y="68279"/>
                    <a:pt x="61727" y="68267"/>
                    <a:pt x="61819" y="68267"/>
                  </a:cubicBezTo>
                  <a:cubicBezTo>
                    <a:pt x="62262" y="68267"/>
                    <a:pt x="62774" y="68540"/>
                    <a:pt x="63218" y="68540"/>
                  </a:cubicBezTo>
                  <a:cubicBezTo>
                    <a:pt x="63309" y="68540"/>
                    <a:pt x="63398" y="68528"/>
                    <a:pt x="63483" y="68500"/>
                  </a:cubicBezTo>
                  <a:lnTo>
                    <a:pt x="63483" y="68307"/>
                  </a:lnTo>
                  <a:cubicBezTo>
                    <a:pt x="63483" y="68307"/>
                    <a:pt x="63290" y="68114"/>
                    <a:pt x="63290" y="68114"/>
                  </a:cubicBezTo>
                  <a:lnTo>
                    <a:pt x="63290" y="68114"/>
                  </a:lnTo>
                  <a:cubicBezTo>
                    <a:pt x="63869" y="68307"/>
                    <a:pt x="64448" y="68693"/>
                    <a:pt x="65027" y="69079"/>
                  </a:cubicBezTo>
                  <a:cubicBezTo>
                    <a:pt x="65413" y="69465"/>
                    <a:pt x="65799" y="69658"/>
                    <a:pt x="66377" y="70044"/>
                  </a:cubicBezTo>
                  <a:cubicBezTo>
                    <a:pt x="66763" y="70430"/>
                    <a:pt x="66956" y="71201"/>
                    <a:pt x="66763" y="71780"/>
                  </a:cubicBezTo>
                  <a:lnTo>
                    <a:pt x="66763" y="71973"/>
                  </a:lnTo>
                  <a:cubicBezTo>
                    <a:pt x="66377" y="71780"/>
                    <a:pt x="65992" y="71394"/>
                    <a:pt x="65606" y="71201"/>
                  </a:cubicBezTo>
                  <a:cubicBezTo>
                    <a:pt x="64641" y="70237"/>
                    <a:pt x="63097" y="70237"/>
                    <a:pt x="61746" y="69658"/>
                  </a:cubicBezTo>
                  <a:lnTo>
                    <a:pt x="62518" y="69658"/>
                  </a:lnTo>
                  <a:cubicBezTo>
                    <a:pt x="62518" y="69851"/>
                    <a:pt x="62518" y="69851"/>
                    <a:pt x="62518" y="69851"/>
                  </a:cubicBezTo>
                  <a:lnTo>
                    <a:pt x="63097" y="69851"/>
                  </a:lnTo>
                  <a:cubicBezTo>
                    <a:pt x="63097" y="69851"/>
                    <a:pt x="63290" y="69851"/>
                    <a:pt x="63290" y="69658"/>
                  </a:cubicBezTo>
                  <a:cubicBezTo>
                    <a:pt x="63097" y="69465"/>
                    <a:pt x="63097" y="69465"/>
                    <a:pt x="62904" y="69465"/>
                  </a:cubicBezTo>
                  <a:cubicBezTo>
                    <a:pt x="62904" y="69272"/>
                    <a:pt x="62904" y="69272"/>
                    <a:pt x="62904" y="69272"/>
                  </a:cubicBezTo>
                  <a:cubicBezTo>
                    <a:pt x="63097" y="69079"/>
                    <a:pt x="62904" y="69079"/>
                    <a:pt x="62904" y="68886"/>
                  </a:cubicBezTo>
                  <a:cubicBezTo>
                    <a:pt x="62325" y="68693"/>
                    <a:pt x="61939" y="68500"/>
                    <a:pt x="61361" y="68500"/>
                  </a:cubicBezTo>
                  <a:cubicBezTo>
                    <a:pt x="61168" y="68693"/>
                    <a:pt x="61168" y="68693"/>
                    <a:pt x="61168" y="68693"/>
                  </a:cubicBezTo>
                  <a:lnTo>
                    <a:pt x="61361" y="69079"/>
                  </a:lnTo>
                  <a:cubicBezTo>
                    <a:pt x="61168" y="69079"/>
                    <a:pt x="61168" y="69272"/>
                    <a:pt x="61168" y="69272"/>
                  </a:cubicBezTo>
                  <a:lnTo>
                    <a:pt x="60782" y="67535"/>
                  </a:lnTo>
                  <a:cubicBezTo>
                    <a:pt x="60782" y="67342"/>
                    <a:pt x="60975" y="67342"/>
                    <a:pt x="60975" y="67149"/>
                  </a:cubicBezTo>
                  <a:cubicBezTo>
                    <a:pt x="61168" y="66763"/>
                    <a:pt x="60975" y="66570"/>
                    <a:pt x="60782" y="66185"/>
                  </a:cubicBezTo>
                  <a:lnTo>
                    <a:pt x="60589" y="66185"/>
                  </a:lnTo>
                  <a:cubicBezTo>
                    <a:pt x="60396" y="66185"/>
                    <a:pt x="60203" y="66570"/>
                    <a:pt x="60203" y="66570"/>
                  </a:cubicBezTo>
                  <a:lnTo>
                    <a:pt x="58080" y="66570"/>
                  </a:lnTo>
                  <a:cubicBezTo>
                    <a:pt x="57887" y="66377"/>
                    <a:pt x="57694" y="65992"/>
                    <a:pt x="57694" y="65799"/>
                  </a:cubicBezTo>
                  <a:lnTo>
                    <a:pt x="57309" y="65027"/>
                  </a:lnTo>
                  <a:lnTo>
                    <a:pt x="57694" y="64448"/>
                  </a:lnTo>
                  <a:lnTo>
                    <a:pt x="57887" y="64448"/>
                  </a:lnTo>
                  <a:cubicBezTo>
                    <a:pt x="57887" y="64641"/>
                    <a:pt x="57887" y="64834"/>
                    <a:pt x="57887" y="65220"/>
                  </a:cubicBezTo>
                  <a:cubicBezTo>
                    <a:pt x="57887" y="65413"/>
                    <a:pt x="58080" y="65799"/>
                    <a:pt x="58273" y="65992"/>
                  </a:cubicBezTo>
                  <a:cubicBezTo>
                    <a:pt x="58466" y="65992"/>
                    <a:pt x="58466" y="65992"/>
                    <a:pt x="58466" y="65799"/>
                  </a:cubicBezTo>
                  <a:cubicBezTo>
                    <a:pt x="58659" y="65799"/>
                    <a:pt x="58659" y="65606"/>
                    <a:pt x="58659" y="65413"/>
                  </a:cubicBezTo>
                  <a:cubicBezTo>
                    <a:pt x="58273" y="65027"/>
                    <a:pt x="58466" y="64255"/>
                    <a:pt x="58273" y="63676"/>
                  </a:cubicBezTo>
                  <a:cubicBezTo>
                    <a:pt x="58466" y="63483"/>
                    <a:pt x="58659" y="63290"/>
                    <a:pt x="58852" y="63290"/>
                  </a:cubicBezTo>
                  <a:cubicBezTo>
                    <a:pt x="58852" y="63869"/>
                    <a:pt x="58852" y="64448"/>
                    <a:pt x="58852" y="65027"/>
                  </a:cubicBezTo>
                  <a:cubicBezTo>
                    <a:pt x="59045" y="65413"/>
                    <a:pt x="59045" y="65799"/>
                    <a:pt x="59431" y="65992"/>
                  </a:cubicBezTo>
                  <a:cubicBezTo>
                    <a:pt x="59528" y="66088"/>
                    <a:pt x="59624" y="66136"/>
                    <a:pt x="59696" y="66136"/>
                  </a:cubicBezTo>
                  <a:cubicBezTo>
                    <a:pt x="59769" y="66136"/>
                    <a:pt x="59817" y="66088"/>
                    <a:pt x="59817" y="65992"/>
                  </a:cubicBezTo>
                  <a:lnTo>
                    <a:pt x="59817" y="65799"/>
                  </a:lnTo>
                  <a:cubicBezTo>
                    <a:pt x="59817" y="65606"/>
                    <a:pt x="59624" y="65413"/>
                    <a:pt x="59431" y="65413"/>
                  </a:cubicBezTo>
                  <a:cubicBezTo>
                    <a:pt x="59238" y="64448"/>
                    <a:pt x="59238" y="63483"/>
                    <a:pt x="59431" y="62711"/>
                  </a:cubicBezTo>
                  <a:cubicBezTo>
                    <a:pt x="59624" y="62711"/>
                    <a:pt x="59624" y="62904"/>
                    <a:pt x="59817" y="62904"/>
                  </a:cubicBezTo>
                  <a:lnTo>
                    <a:pt x="59817" y="63483"/>
                  </a:lnTo>
                  <a:lnTo>
                    <a:pt x="59624" y="63676"/>
                  </a:lnTo>
                  <a:cubicBezTo>
                    <a:pt x="59431" y="63869"/>
                    <a:pt x="59817" y="64062"/>
                    <a:pt x="59817" y="64255"/>
                  </a:cubicBezTo>
                  <a:cubicBezTo>
                    <a:pt x="60010" y="64834"/>
                    <a:pt x="60396" y="65413"/>
                    <a:pt x="60975" y="65992"/>
                  </a:cubicBezTo>
                  <a:cubicBezTo>
                    <a:pt x="61168" y="66185"/>
                    <a:pt x="61361" y="66377"/>
                    <a:pt x="61746" y="66377"/>
                  </a:cubicBezTo>
                  <a:lnTo>
                    <a:pt x="61746" y="66185"/>
                  </a:lnTo>
                  <a:cubicBezTo>
                    <a:pt x="60975" y="65606"/>
                    <a:pt x="60396" y="64641"/>
                    <a:pt x="60203" y="63676"/>
                  </a:cubicBezTo>
                  <a:cubicBezTo>
                    <a:pt x="60203" y="63290"/>
                    <a:pt x="60010" y="62518"/>
                    <a:pt x="60589" y="62325"/>
                  </a:cubicBezTo>
                  <a:cubicBezTo>
                    <a:pt x="60589" y="62518"/>
                    <a:pt x="60782" y="62711"/>
                    <a:pt x="60782" y="62904"/>
                  </a:cubicBezTo>
                  <a:cubicBezTo>
                    <a:pt x="60782" y="63097"/>
                    <a:pt x="60975" y="63290"/>
                    <a:pt x="60975" y="63483"/>
                  </a:cubicBezTo>
                  <a:cubicBezTo>
                    <a:pt x="61361" y="64062"/>
                    <a:pt x="61939" y="64062"/>
                    <a:pt x="62325" y="64255"/>
                  </a:cubicBezTo>
                  <a:cubicBezTo>
                    <a:pt x="62518" y="64255"/>
                    <a:pt x="62711" y="64062"/>
                    <a:pt x="62711" y="64062"/>
                  </a:cubicBezTo>
                  <a:lnTo>
                    <a:pt x="62711" y="63869"/>
                  </a:lnTo>
                  <a:cubicBezTo>
                    <a:pt x="62518" y="63483"/>
                    <a:pt x="61939" y="63676"/>
                    <a:pt x="61746" y="63290"/>
                  </a:cubicBezTo>
                  <a:cubicBezTo>
                    <a:pt x="61554" y="62904"/>
                    <a:pt x="61361" y="62518"/>
                    <a:pt x="61168" y="62132"/>
                  </a:cubicBezTo>
                  <a:cubicBezTo>
                    <a:pt x="61168" y="61747"/>
                    <a:pt x="60975" y="61168"/>
                    <a:pt x="61361" y="60975"/>
                  </a:cubicBezTo>
                  <a:cubicBezTo>
                    <a:pt x="61361" y="60975"/>
                    <a:pt x="61361" y="60975"/>
                    <a:pt x="61554" y="61168"/>
                  </a:cubicBezTo>
                  <a:cubicBezTo>
                    <a:pt x="62132" y="61361"/>
                    <a:pt x="62904" y="61361"/>
                    <a:pt x="63676" y="61361"/>
                  </a:cubicBezTo>
                  <a:lnTo>
                    <a:pt x="64255" y="60782"/>
                  </a:lnTo>
                  <a:cubicBezTo>
                    <a:pt x="64448" y="60589"/>
                    <a:pt x="64641" y="60396"/>
                    <a:pt x="64834" y="60396"/>
                  </a:cubicBezTo>
                  <a:close/>
                  <a:moveTo>
                    <a:pt x="19103" y="70044"/>
                  </a:moveTo>
                  <a:cubicBezTo>
                    <a:pt x="19103" y="70237"/>
                    <a:pt x="19103" y="70237"/>
                    <a:pt x="19103" y="70430"/>
                  </a:cubicBezTo>
                  <a:cubicBezTo>
                    <a:pt x="19103" y="71008"/>
                    <a:pt x="19296" y="71780"/>
                    <a:pt x="19103" y="72166"/>
                  </a:cubicBezTo>
                  <a:lnTo>
                    <a:pt x="16209" y="72166"/>
                  </a:lnTo>
                  <a:lnTo>
                    <a:pt x="13701" y="71973"/>
                  </a:lnTo>
                  <a:lnTo>
                    <a:pt x="13701" y="70044"/>
                  </a:lnTo>
                  <a:close/>
                  <a:moveTo>
                    <a:pt x="24313" y="70237"/>
                  </a:moveTo>
                  <a:lnTo>
                    <a:pt x="24313" y="72166"/>
                  </a:lnTo>
                  <a:lnTo>
                    <a:pt x="19875" y="72166"/>
                  </a:lnTo>
                  <a:lnTo>
                    <a:pt x="19875" y="70237"/>
                  </a:lnTo>
                  <a:close/>
                  <a:moveTo>
                    <a:pt x="36469" y="68886"/>
                  </a:moveTo>
                  <a:cubicBezTo>
                    <a:pt x="36469" y="69079"/>
                    <a:pt x="36469" y="69272"/>
                    <a:pt x="36469" y="69465"/>
                  </a:cubicBezTo>
                  <a:cubicBezTo>
                    <a:pt x="36662" y="70430"/>
                    <a:pt x="36276" y="71587"/>
                    <a:pt x="35505" y="72359"/>
                  </a:cubicBezTo>
                  <a:cubicBezTo>
                    <a:pt x="34926" y="72359"/>
                    <a:pt x="34733" y="72938"/>
                    <a:pt x="34347" y="72938"/>
                  </a:cubicBezTo>
                  <a:cubicBezTo>
                    <a:pt x="34733" y="72359"/>
                    <a:pt x="35312" y="71394"/>
                    <a:pt x="35505" y="70622"/>
                  </a:cubicBezTo>
                  <a:cubicBezTo>
                    <a:pt x="35697" y="70237"/>
                    <a:pt x="35697" y="69465"/>
                    <a:pt x="36083" y="68886"/>
                  </a:cubicBezTo>
                  <a:close/>
                  <a:moveTo>
                    <a:pt x="66184" y="72359"/>
                  </a:moveTo>
                  <a:lnTo>
                    <a:pt x="66763" y="72552"/>
                  </a:lnTo>
                  <a:cubicBezTo>
                    <a:pt x="66763" y="72745"/>
                    <a:pt x="66763" y="72745"/>
                    <a:pt x="66763" y="72938"/>
                  </a:cubicBezTo>
                  <a:cubicBezTo>
                    <a:pt x="66763" y="73324"/>
                    <a:pt x="66570" y="73517"/>
                    <a:pt x="66570" y="73903"/>
                  </a:cubicBezTo>
                  <a:lnTo>
                    <a:pt x="66377" y="73710"/>
                  </a:lnTo>
                  <a:cubicBezTo>
                    <a:pt x="66377" y="73710"/>
                    <a:pt x="66377" y="73710"/>
                    <a:pt x="66184" y="73517"/>
                  </a:cubicBezTo>
                  <a:lnTo>
                    <a:pt x="66184" y="72359"/>
                  </a:lnTo>
                  <a:close/>
                  <a:moveTo>
                    <a:pt x="50169" y="72166"/>
                  </a:moveTo>
                  <a:cubicBezTo>
                    <a:pt x="50362" y="72263"/>
                    <a:pt x="50603" y="72263"/>
                    <a:pt x="50845" y="72263"/>
                  </a:cubicBezTo>
                  <a:cubicBezTo>
                    <a:pt x="51086" y="72263"/>
                    <a:pt x="51327" y="72263"/>
                    <a:pt x="51520" y="72359"/>
                  </a:cubicBezTo>
                  <a:cubicBezTo>
                    <a:pt x="51520" y="72938"/>
                    <a:pt x="51713" y="73710"/>
                    <a:pt x="51327" y="74096"/>
                  </a:cubicBezTo>
                  <a:lnTo>
                    <a:pt x="50169" y="74096"/>
                  </a:lnTo>
                  <a:lnTo>
                    <a:pt x="50169" y="72166"/>
                  </a:lnTo>
                  <a:close/>
                  <a:moveTo>
                    <a:pt x="53256" y="72166"/>
                  </a:moveTo>
                  <a:cubicBezTo>
                    <a:pt x="53256" y="72938"/>
                    <a:pt x="53256" y="73517"/>
                    <a:pt x="53063" y="74096"/>
                  </a:cubicBezTo>
                  <a:lnTo>
                    <a:pt x="52292" y="74096"/>
                  </a:lnTo>
                  <a:cubicBezTo>
                    <a:pt x="52099" y="73517"/>
                    <a:pt x="52099" y="72938"/>
                    <a:pt x="52292" y="72166"/>
                  </a:cubicBezTo>
                  <a:close/>
                  <a:moveTo>
                    <a:pt x="74096" y="72021"/>
                  </a:moveTo>
                  <a:cubicBezTo>
                    <a:pt x="74530" y="72021"/>
                    <a:pt x="74964" y="72070"/>
                    <a:pt x="75446" y="72166"/>
                  </a:cubicBezTo>
                  <a:lnTo>
                    <a:pt x="75446" y="74096"/>
                  </a:lnTo>
                  <a:lnTo>
                    <a:pt x="72745" y="74096"/>
                  </a:lnTo>
                  <a:lnTo>
                    <a:pt x="72745" y="72166"/>
                  </a:lnTo>
                  <a:cubicBezTo>
                    <a:pt x="73227" y="72070"/>
                    <a:pt x="73662" y="72021"/>
                    <a:pt x="74096" y="72021"/>
                  </a:cubicBezTo>
                  <a:close/>
                  <a:moveTo>
                    <a:pt x="78534" y="72166"/>
                  </a:moveTo>
                  <a:lnTo>
                    <a:pt x="78534" y="74096"/>
                  </a:lnTo>
                  <a:lnTo>
                    <a:pt x="76218" y="74096"/>
                  </a:lnTo>
                  <a:cubicBezTo>
                    <a:pt x="76025" y="73517"/>
                    <a:pt x="76025" y="72745"/>
                    <a:pt x="76218" y="72166"/>
                  </a:cubicBezTo>
                  <a:close/>
                  <a:moveTo>
                    <a:pt x="16595" y="72745"/>
                  </a:moveTo>
                  <a:lnTo>
                    <a:pt x="16595" y="74675"/>
                  </a:lnTo>
                  <a:lnTo>
                    <a:pt x="13701" y="74675"/>
                  </a:lnTo>
                  <a:lnTo>
                    <a:pt x="13894" y="72745"/>
                  </a:lnTo>
                  <a:close/>
                  <a:moveTo>
                    <a:pt x="20647" y="72600"/>
                  </a:moveTo>
                  <a:cubicBezTo>
                    <a:pt x="21805" y="72600"/>
                    <a:pt x="22962" y="72649"/>
                    <a:pt x="24120" y="72745"/>
                  </a:cubicBezTo>
                  <a:lnTo>
                    <a:pt x="24313" y="74675"/>
                  </a:lnTo>
                  <a:lnTo>
                    <a:pt x="17174" y="74675"/>
                  </a:lnTo>
                  <a:lnTo>
                    <a:pt x="17174" y="72745"/>
                  </a:lnTo>
                  <a:cubicBezTo>
                    <a:pt x="18331" y="72649"/>
                    <a:pt x="19489" y="72600"/>
                    <a:pt x="20647" y="72600"/>
                  </a:cubicBezTo>
                  <a:close/>
                  <a:moveTo>
                    <a:pt x="60782" y="70044"/>
                  </a:moveTo>
                  <a:cubicBezTo>
                    <a:pt x="61361" y="71587"/>
                    <a:pt x="61554" y="73131"/>
                    <a:pt x="62132" y="74675"/>
                  </a:cubicBezTo>
                  <a:cubicBezTo>
                    <a:pt x="62132" y="75253"/>
                    <a:pt x="62518" y="75832"/>
                    <a:pt x="62325" y="76218"/>
                  </a:cubicBezTo>
                  <a:lnTo>
                    <a:pt x="62132" y="76218"/>
                  </a:lnTo>
                  <a:cubicBezTo>
                    <a:pt x="61939" y="76122"/>
                    <a:pt x="61698" y="76122"/>
                    <a:pt x="61457" y="76122"/>
                  </a:cubicBezTo>
                  <a:cubicBezTo>
                    <a:pt x="61216" y="76122"/>
                    <a:pt x="60975" y="76122"/>
                    <a:pt x="60782" y="76025"/>
                  </a:cubicBezTo>
                  <a:lnTo>
                    <a:pt x="60782" y="70044"/>
                  </a:lnTo>
                  <a:close/>
                  <a:moveTo>
                    <a:pt x="60010" y="69851"/>
                  </a:moveTo>
                  <a:cubicBezTo>
                    <a:pt x="60203" y="71973"/>
                    <a:pt x="60203" y="74096"/>
                    <a:pt x="60010" y="76218"/>
                  </a:cubicBezTo>
                  <a:lnTo>
                    <a:pt x="58080" y="76411"/>
                  </a:lnTo>
                  <a:lnTo>
                    <a:pt x="57887" y="76411"/>
                  </a:lnTo>
                  <a:cubicBezTo>
                    <a:pt x="58273" y="75060"/>
                    <a:pt x="58852" y="73710"/>
                    <a:pt x="59238" y="72166"/>
                  </a:cubicBezTo>
                  <a:cubicBezTo>
                    <a:pt x="59431" y="71394"/>
                    <a:pt x="59817" y="70622"/>
                    <a:pt x="60010" y="69851"/>
                  </a:cubicBezTo>
                  <a:close/>
                  <a:moveTo>
                    <a:pt x="45924" y="69465"/>
                  </a:moveTo>
                  <a:lnTo>
                    <a:pt x="45924" y="69465"/>
                  </a:lnTo>
                  <a:cubicBezTo>
                    <a:pt x="46117" y="71780"/>
                    <a:pt x="45924" y="74096"/>
                    <a:pt x="45731" y="76411"/>
                  </a:cubicBezTo>
                  <a:lnTo>
                    <a:pt x="43995" y="76604"/>
                  </a:lnTo>
                  <a:lnTo>
                    <a:pt x="43995" y="76604"/>
                  </a:lnTo>
                  <a:lnTo>
                    <a:pt x="45731" y="70430"/>
                  </a:lnTo>
                  <a:lnTo>
                    <a:pt x="45924" y="69465"/>
                  </a:lnTo>
                  <a:close/>
                  <a:moveTo>
                    <a:pt x="46696" y="69272"/>
                  </a:moveTo>
                  <a:cubicBezTo>
                    <a:pt x="47468" y="71780"/>
                    <a:pt x="48047" y="74096"/>
                    <a:pt x="48626" y="76604"/>
                  </a:cubicBezTo>
                  <a:lnTo>
                    <a:pt x="48240" y="76604"/>
                  </a:lnTo>
                  <a:cubicBezTo>
                    <a:pt x="48108" y="76560"/>
                    <a:pt x="47967" y="76546"/>
                    <a:pt x="47823" y="76546"/>
                  </a:cubicBezTo>
                  <a:cubicBezTo>
                    <a:pt x="47566" y="76546"/>
                    <a:pt x="47299" y="76591"/>
                    <a:pt x="47059" y="76591"/>
                  </a:cubicBezTo>
                  <a:cubicBezTo>
                    <a:pt x="46841" y="76591"/>
                    <a:pt x="46646" y="76554"/>
                    <a:pt x="46503" y="76411"/>
                  </a:cubicBezTo>
                  <a:cubicBezTo>
                    <a:pt x="46503" y="74096"/>
                    <a:pt x="46503" y="71587"/>
                    <a:pt x="46696" y="69272"/>
                  </a:cubicBezTo>
                  <a:close/>
                  <a:moveTo>
                    <a:pt x="69658" y="64448"/>
                  </a:moveTo>
                  <a:cubicBezTo>
                    <a:pt x="70430" y="65027"/>
                    <a:pt x="71201" y="65992"/>
                    <a:pt x="71587" y="66956"/>
                  </a:cubicBezTo>
                  <a:cubicBezTo>
                    <a:pt x="72745" y="69079"/>
                    <a:pt x="71973" y="71973"/>
                    <a:pt x="72166" y="74482"/>
                  </a:cubicBezTo>
                  <a:cubicBezTo>
                    <a:pt x="71973" y="75253"/>
                    <a:pt x="71394" y="76025"/>
                    <a:pt x="70815" y="76604"/>
                  </a:cubicBezTo>
                  <a:lnTo>
                    <a:pt x="69851" y="71201"/>
                  </a:lnTo>
                  <a:lnTo>
                    <a:pt x="69658" y="71201"/>
                  </a:lnTo>
                  <a:cubicBezTo>
                    <a:pt x="69714" y="71145"/>
                    <a:pt x="69771" y="71121"/>
                    <a:pt x="69827" y="71121"/>
                  </a:cubicBezTo>
                  <a:cubicBezTo>
                    <a:pt x="69964" y="71121"/>
                    <a:pt x="70100" y="71258"/>
                    <a:pt x="70237" y="71394"/>
                  </a:cubicBezTo>
                  <a:cubicBezTo>
                    <a:pt x="70430" y="71780"/>
                    <a:pt x="70815" y="72359"/>
                    <a:pt x="71201" y="72745"/>
                  </a:cubicBezTo>
                  <a:cubicBezTo>
                    <a:pt x="71201" y="72938"/>
                    <a:pt x="71201" y="73324"/>
                    <a:pt x="71394" y="73324"/>
                  </a:cubicBezTo>
                  <a:cubicBezTo>
                    <a:pt x="71394" y="73324"/>
                    <a:pt x="71587" y="73131"/>
                    <a:pt x="71587" y="73131"/>
                  </a:cubicBezTo>
                  <a:cubicBezTo>
                    <a:pt x="71587" y="72166"/>
                    <a:pt x="71008" y="71780"/>
                    <a:pt x="70815" y="71008"/>
                  </a:cubicBezTo>
                  <a:cubicBezTo>
                    <a:pt x="70430" y="70815"/>
                    <a:pt x="70237" y="70622"/>
                    <a:pt x="69851" y="70430"/>
                  </a:cubicBezTo>
                  <a:lnTo>
                    <a:pt x="69851" y="70237"/>
                  </a:lnTo>
                  <a:lnTo>
                    <a:pt x="70044" y="70044"/>
                  </a:lnTo>
                  <a:cubicBezTo>
                    <a:pt x="70044" y="70044"/>
                    <a:pt x="70237" y="70237"/>
                    <a:pt x="70237" y="70237"/>
                  </a:cubicBezTo>
                  <a:cubicBezTo>
                    <a:pt x="70622" y="70237"/>
                    <a:pt x="70815" y="70237"/>
                    <a:pt x="71201" y="70430"/>
                  </a:cubicBezTo>
                  <a:cubicBezTo>
                    <a:pt x="71394" y="70237"/>
                    <a:pt x="71394" y="70044"/>
                    <a:pt x="71201" y="70044"/>
                  </a:cubicBezTo>
                  <a:cubicBezTo>
                    <a:pt x="71201" y="69851"/>
                    <a:pt x="71201" y="69851"/>
                    <a:pt x="71008" y="69851"/>
                  </a:cubicBezTo>
                  <a:cubicBezTo>
                    <a:pt x="70622" y="69851"/>
                    <a:pt x="70430" y="69658"/>
                    <a:pt x="70237" y="69465"/>
                  </a:cubicBezTo>
                  <a:lnTo>
                    <a:pt x="69851" y="69658"/>
                  </a:lnTo>
                  <a:lnTo>
                    <a:pt x="70430" y="67921"/>
                  </a:lnTo>
                  <a:cubicBezTo>
                    <a:pt x="70430" y="67921"/>
                    <a:pt x="70237" y="67728"/>
                    <a:pt x="70237" y="67728"/>
                  </a:cubicBezTo>
                  <a:cubicBezTo>
                    <a:pt x="69658" y="68114"/>
                    <a:pt x="69658" y="69079"/>
                    <a:pt x="69272" y="69658"/>
                  </a:cubicBezTo>
                  <a:cubicBezTo>
                    <a:pt x="68886" y="68886"/>
                    <a:pt x="68693" y="68307"/>
                    <a:pt x="68307" y="67921"/>
                  </a:cubicBezTo>
                  <a:cubicBezTo>
                    <a:pt x="68114" y="67728"/>
                    <a:pt x="68114" y="67728"/>
                    <a:pt x="68114" y="67728"/>
                  </a:cubicBezTo>
                  <a:lnTo>
                    <a:pt x="67921" y="67921"/>
                  </a:lnTo>
                  <a:cubicBezTo>
                    <a:pt x="67921" y="68307"/>
                    <a:pt x="68114" y="68886"/>
                    <a:pt x="68500" y="69079"/>
                  </a:cubicBezTo>
                  <a:cubicBezTo>
                    <a:pt x="68500" y="69272"/>
                    <a:pt x="68693" y="69465"/>
                    <a:pt x="68693" y="69851"/>
                  </a:cubicBezTo>
                  <a:cubicBezTo>
                    <a:pt x="68307" y="69658"/>
                    <a:pt x="68114" y="69658"/>
                    <a:pt x="67728" y="69658"/>
                  </a:cubicBezTo>
                  <a:cubicBezTo>
                    <a:pt x="67342" y="69465"/>
                    <a:pt x="66956" y="69658"/>
                    <a:pt x="66570" y="69272"/>
                  </a:cubicBezTo>
                  <a:cubicBezTo>
                    <a:pt x="66570" y="69272"/>
                    <a:pt x="66763" y="69272"/>
                    <a:pt x="66956" y="69079"/>
                  </a:cubicBezTo>
                  <a:cubicBezTo>
                    <a:pt x="67728" y="67921"/>
                    <a:pt x="68500" y="66763"/>
                    <a:pt x="69079" y="65413"/>
                  </a:cubicBezTo>
                  <a:cubicBezTo>
                    <a:pt x="69272" y="65220"/>
                    <a:pt x="69465" y="64834"/>
                    <a:pt x="69658" y="64448"/>
                  </a:cubicBezTo>
                  <a:close/>
                  <a:moveTo>
                    <a:pt x="72745" y="74675"/>
                  </a:moveTo>
                  <a:cubicBezTo>
                    <a:pt x="74675" y="74675"/>
                    <a:pt x="76604" y="74675"/>
                    <a:pt x="78534" y="74868"/>
                  </a:cubicBezTo>
                  <a:lnTo>
                    <a:pt x="78534" y="76797"/>
                  </a:lnTo>
                  <a:lnTo>
                    <a:pt x="73517" y="76797"/>
                  </a:lnTo>
                  <a:lnTo>
                    <a:pt x="72745" y="76604"/>
                  </a:lnTo>
                  <a:cubicBezTo>
                    <a:pt x="72745" y="76025"/>
                    <a:pt x="72745" y="75446"/>
                    <a:pt x="72745" y="74675"/>
                  </a:cubicBezTo>
                  <a:close/>
                  <a:moveTo>
                    <a:pt x="13701" y="75060"/>
                  </a:moveTo>
                  <a:lnTo>
                    <a:pt x="19103" y="75253"/>
                  </a:lnTo>
                  <a:cubicBezTo>
                    <a:pt x="19103" y="75832"/>
                    <a:pt x="19296" y="76411"/>
                    <a:pt x="19103" y="76990"/>
                  </a:cubicBezTo>
                  <a:lnTo>
                    <a:pt x="13701" y="76990"/>
                  </a:lnTo>
                  <a:lnTo>
                    <a:pt x="13701" y="75060"/>
                  </a:lnTo>
                  <a:close/>
                  <a:moveTo>
                    <a:pt x="24313" y="75253"/>
                  </a:moveTo>
                  <a:lnTo>
                    <a:pt x="24313" y="76990"/>
                  </a:lnTo>
                  <a:lnTo>
                    <a:pt x="19875" y="76990"/>
                  </a:lnTo>
                  <a:lnTo>
                    <a:pt x="19875" y="75253"/>
                  </a:lnTo>
                  <a:close/>
                  <a:moveTo>
                    <a:pt x="51640" y="74723"/>
                  </a:moveTo>
                  <a:cubicBezTo>
                    <a:pt x="52147" y="74723"/>
                    <a:pt x="52678" y="74771"/>
                    <a:pt x="53256" y="74868"/>
                  </a:cubicBezTo>
                  <a:cubicBezTo>
                    <a:pt x="53256" y="75639"/>
                    <a:pt x="53256" y="76218"/>
                    <a:pt x="53256" y="76990"/>
                  </a:cubicBezTo>
                  <a:lnTo>
                    <a:pt x="50169" y="76990"/>
                  </a:lnTo>
                  <a:lnTo>
                    <a:pt x="50169" y="74868"/>
                  </a:lnTo>
                  <a:cubicBezTo>
                    <a:pt x="50652" y="74771"/>
                    <a:pt x="51134" y="74723"/>
                    <a:pt x="51640" y="74723"/>
                  </a:cubicBezTo>
                  <a:close/>
                  <a:moveTo>
                    <a:pt x="60010" y="76652"/>
                  </a:moveTo>
                  <a:cubicBezTo>
                    <a:pt x="60637" y="76652"/>
                    <a:pt x="61264" y="76701"/>
                    <a:pt x="61939" y="76797"/>
                  </a:cubicBezTo>
                  <a:cubicBezTo>
                    <a:pt x="62325" y="76797"/>
                    <a:pt x="61939" y="76990"/>
                    <a:pt x="61746" y="76990"/>
                  </a:cubicBezTo>
                  <a:lnTo>
                    <a:pt x="59431" y="76990"/>
                  </a:lnTo>
                  <a:lnTo>
                    <a:pt x="58466" y="77183"/>
                  </a:lnTo>
                  <a:lnTo>
                    <a:pt x="58080" y="76797"/>
                  </a:lnTo>
                  <a:cubicBezTo>
                    <a:pt x="58756" y="76701"/>
                    <a:pt x="59383" y="76652"/>
                    <a:pt x="60010" y="76652"/>
                  </a:cubicBezTo>
                  <a:close/>
                  <a:moveTo>
                    <a:pt x="48240" y="76990"/>
                  </a:moveTo>
                  <a:cubicBezTo>
                    <a:pt x="48240" y="76990"/>
                    <a:pt x="48433" y="77376"/>
                    <a:pt x="48433" y="77376"/>
                  </a:cubicBezTo>
                  <a:lnTo>
                    <a:pt x="44380" y="77376"/>
                  </a:lnTo>
                  <a:cubicBezTo>
                    <a:pt x="44380" y="77376"/>
                    <a:pt x="44573" y="77183"/>
                    <a:pt x="44573" y="76990"/>
                  </a:cubicBezTo>
                  <a:close/>
                  <a:moveTo>
                    <a:pt x="42451" y="69851"/>
                  </a:moveTo>
                  <a:lnTo>
                    <a:pt x="42451" y="77569"/>
                  </a:lnTo>
                  <a:cubicBezTo>
                    <a:pt x="42451" y="76797"/>
                    <a:pt x="42065" y="75832"/>
                    <a:pt x="42065" y="75060"/>
                  </a:cubicBezTo>
                  <a:cubicBezTo>
                    <a:pt x="41872" y="74482"/>
                    <a:pt x="41872" y="73710"/>
                    <a:pt x="41679" y="73131"/>
                  </a:cubicBezTo>
                  <a:cubicBezTo>
                    <a:pt x="41872" y="72166"/>
                    <a:pt x="42065" y="71008"/>
                    <a:pt x="42451" y="69851"/>
                  </a:cubicBezTo>
                  <a:close/>
                  <a:moveTo>
                    <a:pt x="29137" y="66185"/>
                  </a:moveTo>
                  <a:cubicBezTo>
                    <a:pt x="29909" y="66956"/>
                    <a:pt x="30874" y="67728"/>
                    <a:pt x="31838" y="68114"/>
                  </a:cubicBezTo>
                  <a:cubicBezTo>
                    <a:pt x="32224" y="68114"/>
                    <a:pt x="32224" y="68307"/>
                    <a:pt x="32610" y="68500"/>
                  </a:cubicBezTo>
                  <a:cubicBezTo>
                    <a:pt x="33382" y="68693"/>
                    <a:pt x="33961" y="68693"/>
                    <a:pt x="34540" y="68886"/>
                  </a:cubicBezTo>
                  <a:cubicBezTo>
                    <a:pt x="33382" y="71973"/>
                    <a:pt x="31452" y="74675"/>
                    <a:pt x="28751" y="76797"/>
                  </a:cubicBezTo>
                  <a:cubicBezTo>
                    <a:pt x="28365" y="76990"/>
                    <a:pt x="27786" y="77376"/>
                    <a:pt x="27400" y="77762"/>
                  </a:cubicBezTo>
                  <a:lnTo>
                    <a:pt x="27207" y="77762"/>
                  </a:lnTo>
                  <a:lnTo>
                    <a:pt x="27207" y="76990"/>
                  </a:lnTo>
                  <a:lnTo>
                    <a:pt x="28172" y="76025"/>
                  </a:lnTo>
                  <a:cubicBezTo>
                    <a:pt x="28365" y="75446"/>
                    <a:pt x="28944" y="75253"/>
                    <a:pt x="29330" y="74675"/>
                  </a:cubicBezTo>
                  <a:cubicBezTo>
                    <a:pt x="29716" y="74289"/>
                    <a:pt x="30102" y="74096"/>
                    <a:pt x="30488" y="73710"/>
                  </a:cubicBezTo>
                  <a:cubicBezTo>
                    <a:pt x="30874" y="73131"/>
                    <a:pt x="31645" y="72552"/>
                    <a:pt x="32031" y="71973"/>
                  </a:cubicBezTo>
                  <a:cubicBezTo>
                    <a:pt x="32224" y="71780"/>
                    <a:pt x="32417" y="71587"/>
                    <a:pt x="32610" y="71201"/>
                  </a:cubicBezTo>
                  <a:cubicBezTo>
                    <a:pt x="32996" y="70815"/>
                    <a:pt x="33575" y="70430"/>
                    <a:pt x="33575" y="69851"/>
                  </a:cubicBezTo>
                  <a:lnTo>
                    <a:pt x="33575" y="69851"/>
                  </a:lnTo>
                  <a:lnTo>
                    <a:pt x="32996" y="70044"/>
                  </a:lnTo>
                  <a:cubicBezTo>
                    <a:pt x="32417" y="71008"/>
                    <a:pt x="31645" y="71973"/>
                    <a:pt x="30874" y="72552"/>
                  </a:cubicBezTo>
                  <a:cubicBezTo>
                    <a:pt x="30681" y="72745"/>
                    <a:pt x="30681" y="72938"/>
                    <a:pt x="30488" y="72938"/>
                  </a:cubicBezTo>
                  <a:cubicBezTo>
                    <a:pt x="29137" y="73710"/>
                    <a:pt x="28365" y="75253"/>
                    <a:pt x="27207" y="76025"/>
                  </a:cubicBezTo>
                  <a:lnTo>
                    <a:pt x="27207" y="75639"/>
                  </a:lnTo>
                  <a:cubicBezTo>
                    <a:pt x="27207" y="75446"/>
                    <a:pt x="27400" y="75446"/>
                    <a:pt x="27400" y="75253"/>
                  </a:cubicBezTo>
                  <a:cubicBezTo>
                    <a:pt x="27786" y="74289"/>
                    <a:pt x="28365" y="73131"/>
                    <a:pt x="29137" y="72166"/>
                  </a:cubicBezTo>
                  <a:cubicBezTo>
                    <a:pt x="29716" y="71587"/>
                    <a:pt x="30102" y="70815"/>
                    <a:pt x="30681" y="70044"/>
                  </a:cubicBezTo>
                  <a:cubicBezTo>
                    <a:pt x="30874" y="70044"/>
                    <a:pt x="30874" y="69851"/>
                    <a:pt x="30874" y="69851"/>
                  </a:cubicBezTo>
                  <a:lnTo>
                    <a:pt x="30681" y="69851"/>
                  </a:lnTo>
                  <a:lnTo>
                    <a:pt x="30488" y="70044"/>
                  </a:lnTo>
                  <a:lnTo>
                    <a:pt x="30295" y="70044"/>
                  </a:lnTo>
                  <a:cubicBezTo>
                    <a:pt x="30102" y="70237"/>
                    <a:pt x="29909" y="70622"/>
                    <a:pt x="29523" y="70815"/>
                  </a:cubicBezTo>
                  <a:cubicBezTo>
                    <a:pt x="28751" y="71780"/>
                    <a:pt x="28172" y="72938"/>
                    <a:pt x="27593" y="74096"/>
                  </a:cubicBezTo>
                  <a:cubicBezTo>
                    <a:pt x="27400" y="74096"/>
                    <a:pt x="27400" y="74482"/>
                    <a:pt x="27207" y="74482"/>
                  </a:cubicBezTo>
                  <a:lnTo>
                    <a:pt x="27207" y="73131"/>
                  </a:lnTo>
                  <a:cubicBezTo>
                    <a:pt x="27400" y="73131"/>
                    <a:pt x="27400" y="73131"/>
                    <a:pt x="27400" y="72938"/>
                  </a:cubicBezTo>
                  <a:cubicBezTo>
                    <a:pt x="27979" y="71780"/>
                    <a:pt x="28558" y="70622"/>
                    <a:pt x="29330" y="69658"/>
                  </a:cubicBezTo>
                  <a:lnTo>
                    <a:pt x="30102" y="68693"/>
                  </a:lnTo>
                  <a:lnTo>
                    <a:pt x="29909" y="68693"/>
                  </a:lnTo>
                  <a:cubicBezTo>
                    <a:pt x="29716" y="68693"/>
                    <a:pt x="29716" y="68886"/>
                    <a:pt x="29716" y="68886"/>
                  </a:cubicBezTo>
                  <a:lnTo>
                    <a:pt x="29523" y="68886"/>
                  </a:lnTo>
                  <a:cubicBezTo>
                    <a:pt x="29330" y="69079"/>
                    <a:pt x="29330" y="69079"/>
                    <a:pt x="29330" y="69272"/>
                  </a:cubicBezTo>
                  <a:cubicBezTo>
                    <a:pt x="28365" y="69851"/>
                    <a:pt x="28172" y="70815"/>
                    <a:pt x="27400" y="71587"/>
                  </a:cubicBezTo>
                  <a:cubicBezTo>
                    <a:pt x="27593" y="70815"/>
                    <a:pt x="27979" y="69851"/>
                    <a:pt x="28172" y="69079"/>
                  </a:cubicBezTo>
                  <a:lnTo>
                    <a:pt x="27979" y="69079"/>
                  </a:lnTo>
                  <a:cubicBezTo>
                    <a:pt x="27979" y="69079"/>
                    <a:pt x="27786" y="69272"/>
                    <a:pt x="27786" y="69272"/>
                  </a:cubicBezTo>
                  <a:cubicBezTo>
                    <a:pt x="27593" y="69658"/>
                    <a:pt x="27400" y="70044"/>
                    <a:pt x="27207" y="70622"/>
                  </a:cubicBezTo>
                  <a:cubicBezTo>
                    <a:pt x="27207" y="70622"/>
                    <a:pt x="27207" y="70622"/>
                    <a:pt x="27207" y="70430"/>
                  </a:cubicBezTo>
                  <a:lnTo>
                    <a:pt x="27207" y="68693"/>
                  </a:lnTo>
                  <a:cubicBezTo>
                    <a:pt x="27786" y="68500"/>
                    <a:pt x="27979" y="67921"/>
                    <a:pt x="28172" y="67535"/>
                  </a:cubicBezTo>
                  <a:cubicBezTo>
                    <a:pt x="28558" y="67149"/>
                    <a:pt x="28558" y="66570"/>
                    <a:pt x="29137" y="66185"/>
                  </a:cubicBezTo>
                  <a:close/>
                  <a:moveTo>
                    <a:pt x="58466" y="77376"/>
                  </a:moveTo>
                  <a:cubicBezTo>
                    <a:pt x="59045" y="77472"/>
                    <a:pt x="59624" y="77472"/>
                    <a:pt x="60179" y="77472"/>
                  </a:cubicBezTo>
                  <a:cubicBezTo>
                    <a:pt x="60733" y="77472"/>
                    <a:pt x="61264" y="77472"/>
                    <a:pt x="61746" y="77569"/>
                  </a:cubicBezTo>
                  <a:cubicBezTo>
                    <a:pt x="61168" y="77955"/>
                    <a:pt x="60589" y="78148"/>
                    <a:pt x="59817" y="78148"/>
                  </a:cubicBezTo>
                  <a:cubicBezTo>
                    <a:pt x="59431" y="77955"/>
                    <a:pt x="58659" y="77955"/>
                    <a:pt x="58466" y="77569"/>
                  </a:cubicBezTo>
                  <a:cubicBezTo>
                    <a:pt x="58466" y="77569"/>
                    <a:pt x="58466" y="77376"/>
                    <a:pt x="58466" y="77376"/>
                  </a:cubicBezTo>
                  <a:close/>
                  <a:moveTo>
                    <a:pt x="48047" y="77762"/>
                  </a:moveTo>
                  <a:cubicBezTo>
                    <a:pt x="47468" y="78148"/>
                    <a:pt x="47082" y="78341"/>
                    <a:pt x="46503" y="78341"/>
                  </a:cubicBezTo>
                  <a:cubicBezTo>
                    <a:pt x="46310" y="78341"/>
                    <a:pt x="45924" y="78341"/>
                    <a:pt x="45731" y="78148"/>
                  </a:cubicBezTo>
                  <a:cubicBezTo>
                    <a:pt x="45538" y="78148"/>
                    <a:pt x="45152" y="77955"/>
                    <a:pt x="44959" y="77762"/>
                  </a:cubicBezTo>
                  <a:close/>
                  <a:moveTo>
                    <a:pt x="16402" y="77569"/>
                  </a:moveTo>
                  <a:lnTo>
                    <a:pt x="16402" y="79113"/>
                  </a:lnTo>
                  <a:lnTo>
                    <a:pt x="13894" y="79113"/>
                  </a:lnTo>
                  <a:lnTo>
                    <a:pt x="13894" y="77569"/>
                  </a:lnTo>
                  <a:close/>
                  <a:moveTo>
                    <a:pt x="73760" y="77290"/>
                  </a:moveTo>
                  <a:cubicBezTo>
                    <a:pt x="74331" y="77290"/>
                    <a:pt x="74932" y="77376"/>
                    <a:pt x="75446" y="77376"/>
                  </a:cubicBezTo>
                  <a:cubicBezTo>
                    <a:pt x="75446" y="77569"/>
                    <a:pt x="75446" y="77569"/>
                    <a:pt x="75446" y="77762"/>
                  </a:cubicBezTo>
                  <a:cubicBezTo>
                    <a:pt x="75446" y="78148"/>
                    <a:pt x="75639" y="78727"/>
                    <a:pt x="75446" y="79113"/>
                  </a:cubicBezTo>
                  <a:lnTo>
                    <a:pt x="72745" y="79113"/>
                  </a:lnTo>
                  <a:cubicBezTo>
                    <a:pt x="72938" y="78534"/>
                    <a:pt x="72552" y="77762"/>
                    <a:pt x="72938" y="77376"/>
                  </a:cubicBezTo>
                  <a:cubicBezTo>
                    <a:pt x="73195" y="77312"/>
                    <a:pt x="73474" y="77290"/>
                    <a:pt x="73760" y="77290"/>
                  </a:cubicBezTo>
                  <a:close/>
                  <a:moveTo>
                    <a:pt x="78534" y="77376"/>
                  </a:moveTo>
                  <a:lnTo>
                    <a:pt x="78534" y="79113"/>
                  </a:lnTo>
                  <a:lnTo>
                    <a:pt x="76218" y="79113"/>
                  </a:lnTo>
                  <a:cubicBezTo>
                    <a:pt x="76218" y="78534"/>
                    <a:pt x="76025" y="77955"/>
                    <a:pt x="76218" y="77376"/>
                  </a:cubicBezTo>
                  <a:close/>
                  <a:moveTo>
                    <a:pt x="24313" y="77569"/>
                  </a:moveTo>
                  <a:lnTo>
                    <a:pt x="24313" y="79113"/>
                  </a:lnTo>
                  <a:lnTo>
                    <a:pt x="20261" y="79305"/>
                  </a:lnTo>
                  <a:lnTo>
                    <a:pt x="17174" y="79305"/>
                  </a:lnTo>
                  <a:lnTo>
                    <a:pt x="17174" y="77569"/>
                  </a:lnTo>
                  <a:close/>
                  <a:moveTo>
                    <a:pt x="51084" y="77483"/>
                  </a:moveTo>
                  <a:cubicBezTo>
                    <a:pt x="51241" y="77483"/>
                    <a:pt x="51391" y="77505"/>
                    <a:pt x="51520" y="77569"/>
                  </a:cubicBezTo>
                  <a:lnTo>
                    <a:pt x="51520" y="79305"/>
                  </a:lnTo>
                  <a:lnTo>
                    <a:pt x="50169" y="79498"/>
                  </a:lnTo>
                  <a:cubicBezTo>
                    <a:pt x="50169" y="79498"/>
                    <a:pt x="50169" y="79305"/>
                    <a:pt x="50169" y="79305"/>
                  </a:cubicBezTo>
                  <a:lnTo>
                    <a:pt x="50169" y="77569"/>
                  </a:lnTo>
                  <a:cubicBezTo>
                    <a:pt x="50426" y="77569"/>
                    <a:pt x="50769" y="77483"/>
                    <a:pt x="51084" y="77483"/>
                  </a:cubicBezTo>
                  <a:close/>
                  <a:moveTo>
                    <a:pt x="53256" y="77569"/>
                  </a:moveTo>
                  <a:cubicBezTo>
                    <a:pt x="53256" y="78148"/>
                    <a:pt x="53256" y="78727"/>
                    <a:pt x="53256" y="79498"/>
                  </a:cubicBezTo>
                  <a:lnTo>
                    <a:pt x="52292" y="79498"/>
                  </a:lnTo>
                  <a:cubicBezTo>
                    <a:pt x="52099" y="78920"/>
                    <a:pt x="52099" y="78148"/>
                    <a:pt x="52292" y="77569"/>
                  </a:cubicBezTo>
                  <a:close/>
                  <a:moveTo>
                    <a:pt x="35505" y="69079"/>
                  </a:moveTo>
                  <a:cubicBezTo>
                    <a:pt x="35312" y="69465"/>
                    <a:pt x="35119" y="69851"/>
                    <a:pt x="34926" y="70237"/>
                  </a:cubicBezTo>
                  <a:cubicBezTo>
                    <a:pt x="34347" y="71973"/>
                    <a:pt x="33575" y="73517"/>
                    <a:pt x="32417" y="74868"/>
                  </a:cubicBezTo>
                  <a:cubicBezTo>
                    <a:pt x="31838" y="75832"/>
                    <a:pt x="30874" y="76604"/>
                    <a:pt x="30295" y="77376"/>
                  </a:cubicBezTo>
                  <a:cubicBezTo>
                    <a:pt x="30295" y="77376"/>
                    <a:pt x="30295" y="77569"/>
                    <a:pt x="30102" y="77569"/>
                  </a:cubicBezTo>
                  <a:cubicBezTo>
                    <a:pt x="29330" y="78534"/>
                    <a:pt x="28365" y="79498"/>
                    <a:pt x="27400" y="80270"/>
                  </a:cubicBezTo>
                  <a:cubicBezTo>
                    <a:pt x="27207" y="79691"/>
                    <a:pt x="27207" y="78920"/>
                    <a:pt x="27207" y="78341"/>
                  </a:cubicBezTo>
                  <a:cubicBezTo>
                    <a:pt x="29523" y="76797"/>
                    <a:pt x="31452" y="74868"/>
                    <a:pt x="33189" y="72552"/>
                  </a:cubicBezTo>
                  <a:cubicBezTo>
                    <a:pt x="33575" y="71780"/>
                    <a:pt x="34154" y="71201"/>
                    <a:pt x="34540" y="70430"/>
                  </a:cubicBezTo>
                  <a:cubicBezTo>
                    <a:pt x="34733" y="70044"/>
                    <a:pt x="34926" y="69465"/>
                    <a:pt x="34926" y="69079"/>
                  </a:cubicBezTo>
                  <a:close/>
                  <a:moveTo>
                    <a:pt x="72166" y="75639"/>
                  </a:moveTo>
                  <a:cubicBezTo>
                    <a:pt x="72166" y="76604"/>
                    <a:pt x="72166" y="77762"/>
                    <a:pt x="72166" y="78727"/>
                  </a:cubicBezTo>
                  <a:cubicBezTo>
                    <a:pt x="72166" y="79498"/>
                    <a:pt x="72166" y="80077"/>
                    <a:pt x="72166" y="80849"/>
                  </a:cubicBezTo>
                  <a:lnTo>
                    <a:pt x="71587" y="80849"/>
                  </a:lnTo>
                  <a:cubicBezTo>
                    <a:pt x="71587" y="80849"/>
                    <a:pt x="71394" y="80849"/>
                    <a:pt x="71394" y="80656"/>
                  </a:cubicBezTo>
                  <a:lnTo>
                    <a:pt x="71008" y="76990"/>
                  </a:lnTo>
                  <a:cubicBezTo>
                    <a:pt x="71394" y="76797"/>
                    <a:pt x="71780" y="76218"/>
                    <a:pt x="71973" y="75832"/>
                  </a:cubicBezTo>
                  <a:cubicBezTo>
                    <a:pt x="71973" y="75639"/>
                    <a:pt x="72166" y="75639"/>
                    <a:pt x="72166" y="75639"/>
                  </a:cubicBezTo>
                  <a:close/>
                  <a:moveTo>
                    <a:pt x="77376" y="79691"/>
                  </a:moveTo>
                  <a:cubicBezTo>
                    <a:pt x="77569" y="79788"/>
                    <a:pt x="77762" y="79788"/>
                    <a:pt x="77955" y="79788"/>
                  </a:cubicBezTo>
                  <a:cubicBezTo>
                    <a:pt x="78148" y="79788"/>
                    <a:pt x="78341" y="79788"/>
                    <a:pt x="78534" y="79884"/>
                  </a:cubicBezTo>
                  <a:lnTo>
                    <a:pt x="78534" y="80463"/>
                  </a:lnTo>
                  <a:lnTo>
                    <a:pt x="72938" y="80849"/>
                  </a:lnTo>
                  <a:lnTo>
                    <a:pt x="72938" y="80656"/>
                  </a:lnTo>
                  <a:lnTo>
                    <a:pt x="72938" y="79884"/>
                  </a:lnTo>
                  <a:cubicBezTo>
                    <a:pt x="73131" y="79788"/>
                    <a:pt x="73276" y="79788"/>
                    <a:pt x="73444" y="79788"/>
                  </a:cubicBezTo>
                  <a:cubicBezTo>
                    <a:pt x="73613" y="79788"/>
                    <a:pt x="73806" y="79788"/>
                    <a:pt x="74096" y="79691"/>
                  </a:cubicBezTo>
                  <a:cubicBezTo>
                    <a:pt x="74739" y="79691"/>
                    <a:pt x="75468" y="79777"/>
                    <a:pt x="76225" y="79777"/>
                  </a:cubicBezTo>
                  <a:cubicBezTo>
                    <a:pt x="76604" y="79777"/>
                    <a:pt x="76990" y="79756"/>
                    <a:pt x="77376" y="79691"/>
                  </a:cubicBezTo>
                  <a:close/>
                  <a:moveTo>
                    <a:pt x="65027" y="77183"/>
                  </a:moveTo>
                  <a:lnTo>
                    <a:pt x="65413" y="81042"/>
                  </a:lnTo>
                  <a:lnTo>
                    <a:pt x="65027" y="81042"/>
                  </a:lnTo>
                  <a:lnTo>
                    <a:pt x="65027" y="77183"/>
                  </a:lnTo>
                  <a:close/>
                  <a:moveTo>
                    <a:pt x="67342" y="70237"/>
                  </a:moveTo>
                  <a:cubicBezTo>
                    <a:pt x="67728" y="70430"/>
                    <a:pt x="68307" y="70237"/>
                    <a:pt x="68693" y="70622"/>
                  </a:cubicBezTo>
                  <a:cubicBezTo>
                    <a:pt x="68886" y="70815"/>
                    <a:pt x="68886" y="71008"/>
                    <a:pt x="69079" y="71394"/>
                  </a:cubicBezTo>
                  <a:cubicBezTo>
                    <a:pt x="68886" y="71587"/>
                    <a:pt x="69079" y="71780"/>
                    <a:pt x="69079" y="72166"/>
                  </a:cubicBezTo>
                  <a:cubicBezTo>
                    <a:pt x="69079" y="73710"/>
                    <a:pt x="68886" y="75253"/>
                    <a:pt x="68500" y="76797"/>
                  </a:cubicBezTo>
                  <a:cubicBezTo>
                    <a:pt x="68307" y="76990"/>
                    <a:pt x="68307" y="77183"/>
                    <a:pt x="68114" y="77569"/>
                  </a:cubicBezTo>
                  <a:cubicBezTo>
                    <a:pt x="67921" y="78341"/>
                    <a:pt x="67728" y="79113"/>
                    <a:pt x="67535" y="79884"/>
                  </a:cubicBezTo>
                  <a:cubicBezTo>
                    <a:pt x="67342" y="80270"/>
                    <a:pt x="67149" y="80656"/>
                    <a:pt x="67149" y="81042"/>
                  </a:cubicBezTo>
                  <a:lnTo>
                    <a:pt x="65992" y="81042"/>
                  </a:lnTo>
                  <a:cubicBezTo>
                    <a:pt x="65992" y="80849"/>
                    <a:pt x="65992" y="80656"/>
                    <a:pt x="65992" y="80270"/>
                  </a:cubicBezTo>
                  <a:cubicBezTo>
                    <a:pt x="65606" y="78534"/>
                    <a:pt x="65413" y="76604"/>
                    <a:pt x="65413" y="74675"/>
                  </a:cubicBezTo>
                  <a:cubicBezTo>
                    <a:pt x="65220" y="73710"/>
                    <a:pt x="65413" y="72745"/>
                    <a:pt x="65413" y="71780"/>
                  </a:cubicBezTo>
                  <a:cubicBezTo>
                    <a:pt x="66184" y="72938"/>
                    <a:pt x="65413" y="74482"/>
                    <a:pt x="66184" y="75639"/>
                  </a:cubicBezTo>
                  <a:lnTo>
                    <a:pt x="65799" y="77183"/>
                  </a:lnTo>
                  <a:cubicBezTo>
                    <a:pt x="65799" y="77376"/>
                    <a:pt x="65992" y="77376"/>
                    <a:pt x="65992" y="77376"/>
                  </a:cubicBezTo>
                  <a:lnTo>
                    <a:pt x="66184" y="77376"/>
                  </a:lnTo>
                  <a:cubicBezTo>
                    <a:pt x="66377" y="76990"/>
                    <a:pt x="66377" y="76604"/>
                    <a:pt x="66377" y="76218"/>
                  </a:cubicBezTo>
                  <a:cubicBezTo>
                    <a:pt x="67149" y="74289"/>
                    <a:pt x="67342" y="72166"/>
                    <a:pt x="67149" y="70237"/>
                  </a:cubicBezTo>
                  <a:close/>
                  <a:moveTo>
                    <a:pt x="69658" y="73324"/>
                  </a:moveTo>
                  <a:cubicBezTo>
                    <a:pt x="69658" y="73324"/>
                    <a:pt x="69851" y="73324"/>
                    <a:pt x="70044" y="73517"/>
                  </a:cubicBezTo>
                  <a:cubicBezTo>
                    <a:pt x="70044" y="73517"/>
                    <a:pt x="69851" y="73710"/>
                    <a:pt x="69851" y="73710"/>
                  </a:cubicBezTo>
                  <a:cubicBezTo>
                    <a:pt x="69851" y="73710"/>
                    <a:pt x="69851" y="73710"/>
                    <a:pt x="69851" y="73903"/>
                  </a:cubicBezTo>
                  <a:cubicBezTo>
                    <a:pt x="70237" y="76218"/>
                    <a:pt x="70622" y="78534"/>
                    <a:pt x="70815" y="80849"/>
                  </a:cubicBezTo>
                  <a:lnTo>
                    <a:pt x="68500" y="81042"/>
                  </a:lnTo>
                  <a:lnTo>
                    <a:pt x="68307" y="81042"/>
                  </a:lnTo>
                  <a:cubicBezTo>
                    <a:pt x="68307" y="80849"/>
                    <a:pt x="68307" y="80656"/>
                    <a:pt x="68307" y="80463"/>
                  </a:cubicBezTo>
                  <a:lnTo>
                    <a:pt x="68307" y="80270"/>
                  </a:lnTo>
                  <a:lnTo>
                    <a:pt x="68114" y="80270"/>
                  </a:lnTo>
                  <a:lnTo>
                    <a:pt x="68114" y="80077"/>
                  </a:lnTo>
                  <a:cubicBezTo>
                    <a:pt x="68500" y="79113"/>
                    <a:pt x="68886" y="77955"/>
                    <a:pt x="69079" y="76990"/>
                  </a:cubicBezTo>
                  <a:cubicBezTo>
                    <a:pt x="69272" y="76218"/>
                    <a:pt x="69465" y="75253"/>
                    <a:pt x="69465" y="74482"/>
                  </a:cubicBezTo>
                  <a:cubicBezTo>
                    <a:pt x="69658" y="74096"/>
                    <a:pt x="69658" y="73710"/>
                    <a:pt x="69658" y="73324"/>
                  </a:cubicBezTo>
                  <a:close/>
                  <a:moveTo>
                    <a:pt x="13894" y="79691"/>
                  </a:moveTo>
                  <a:lnTo>
                    <a:pt x="24313" y="79884"/>
                  </a:lnTo>
                  <a:lnTo>
                    <a:pt x="24313" y="81042"/>
                  </a:lnTo>
                  <a:lnTo>
                    <a:pt x="23927" y="81235"/>
                  </a:lnTo>
                  <a:lnTo>
                    <a:pt x="13701" y="80849"/>
                  </a:lnTo>
                  <a:lnTo>
                    <a:pt x="13894" y="79691"/>
                  </a:lnTo>
                  <a:close/>
                  <a:moveTo>
                    <a:pt x="26243" y="45345"/>
                  </a:moveTo>
                  <a:lnTo>
                    <a:pt x="26436" y="45538"/>
                  </a:lnTo>
                  <a:cubicBezTo>
                    <a:pt x="26243" y="47275"/>
                    <a:pt x="26436" y="49976"/>
                    <a:pt x="26436" y="51520"/>
                  </a:cubicBezTo>
                  <a:cubicBezTo>
                    <a:pt x="26629" y="58659"/>
                    <a:pt x="26629" y="65606"/>
                    <a:pt x="26629" y="72745"/>
                  </a:cubicBezTo>
                  <a:lnTo>
                    <a:pt x="26436" y="81235"/>
                  </a:lnTo>
                  <a:lnTo>
                    <a:pt x="25085" y="81235"/>
                  </a:lnTo>
                  <a:cubicBezTo>
                    <a:pt x="25085" y="81042"/>
                    <a:pt x="25085" y="81042"/>
                    <a:pt x="25085" y="81042"/>
                  </a:cubicBezTo>
                  <a:cubicBezTo>
                    <a:pt x="24892" y="80077"/>
                    <a:pt x="24892" y="78920"/>
                    <a:pt x="24892" y="77955"/>
                  </a:cubicBezTo>
                  <a:lnTo>
                    <a:pt x="24699" y="66956"/>
                  </a:lnTo>
                  <a:lnTo>
                    <a:pt x="24892" y="64641"/>
                  </a:lnTo>
                  <a:lnTo>
                    <a:pt x="24892" y="55765"/>
                  </a:lnTo>
                  <a:cubicBezTo>
                    <a:pt x="24699" y="54607"/>
                    <a:pt x="24892" y="53449"/>
                    <a:pt x="24892" y="52292"/>
                  </a:cubicBezTo>
                  <a:cubicBezTo>
                    <a:pt x="24699" y="50555"/>
                    <a:pt x="24699" y="48626"/>
                    <a:pt x="24699" y="46889"/>
                  </a:cubicBezTo>
                  <a:cubicBezTo>
                    <a:pt x="24892" y="46310"/>
                    <a:pt x="24699" y="45731"/>
                    <a:pt x="24892" y="45538"/>
                  </a:cubicBezTo>
                  <a:lnTo>
                    <a:pt x="26243" y="45345"/>
                  </a:lnTo>
                  <a:close/>
                  <a:moveTo>
                    <a:pt x="30488" y="78148"/>
                  </a:moveTo>
                  <a:cubicBezTo>
                    <a:pt x="30295" y="78534"/>
                    <a:pt x="30102" y="78920"/>
                    <a:pt x="30102" y="79305"/>
                  </a:cubicBezTo>
                  <a:cubicBezTo>
                    <a:pt x="29716" y="79884"/>
                    <a:pt x="29523" y="80463"/>
                    <a:pt x="29523" y="81235"/>
                  </a:cubicBezTo>
                  <a:lnTo>
                    <a:pt x="27786" y="81235"/>
                  </a:lnTo>
                  <a:cubicBezTo>
                    <a:pt x="27786" y="81042"/>
                    <a:pt x="27786" y="81042"/>
                    <a:pt x="27593" y="81042"/>
                  </a:cubicBezTo>
                  <a:lnTo>
                    <a:pt x="27786" y="80849"/>
                  </a:lnTo>
                  <a:cubicBezTo>
                    <a:pt x="27786" y="80849"/>
                    <a:pt x="27786" y="80656"/>
                    <a:pt x="27786" y="80656"/>
                  </a:cubicBezTo>
                  <a:lnTo>
                    <a:pt x="28751" y="79884"/>
                  </a:lnTo>
                  <a:cubicBezTo>
                    <a:pt x="28751" y="79884"/>
                    <a:pt x="28751" y="79691"/>
                    <a:pt x="28944" y="79691"/>
                  </a:cubicBezTo>
                  <a:cubicBezTo>
                    <a:pt x="29330" y="79113"/>
                    <a:pt x="29909" y="78534"/>
                    <a:pt x="30488" y="78148"/>
                  </a:cubicBezTo>
                  <a:close/>
                  <a:moveTo>
                    <a:pt x="39750" y="68114"/>
                  </a:moveTo>
                  <a:lnTo>
                    <a:pt x="39750" y="68307"/>
                  </a:lnTo>
                  <a:lnTo>
                    <a:pt x="40135" y="70044"/>
                  </a:lnTo>
                  <a:cubicBezTo>
                    <a:pt x="40135" y="70044"/>
                    <a:pt x="40135" y="70237"/>
                    <a:pt x="40135" y="70237"/>
                  </a:cubicBezTo>
                  <a:lnTo>
                    <a:pt x="40135" y="70815"/>
                  </a:lnTo>
                  <a:cubicBezTo>
                    <a:pt x="39557" y="71973"/>
                    <a:pt x="39364" y="73517"/>
                    <a:pt x="38785" y="75060"/>
                  </a:cubicBezTo>
                  <a:cubicBezTo>
                    <a:pt x="38013" y="77183"/>
                    <a:pt x="37048" y="79305"/>
                    <a:pt x="35890" y="81235"/>
                  </a:cubicBezTo>
                  <a:lnTo>
                    <a:pt x="30102" y="81235"/>
                  </a:lnTo>
                  <a:cubicBezTo>
                    <a:pt x="29909" y="80849"/>
                    <a:pt x="30295" y="80656"/>
                    <a:pt x="30102" y="80270"/>
                  </a:cubicBezTo>
                  <a:cubicBezTo>
                    <a:pt x="30295" y="79498"/>
                    <a:pt x="30681" y="78727"/>
                    <a:pt x="31067" y="77955"/>
                  </a:cubicBezTo>
                  <a:cubicBezTo>
                    <a:pt x="31260" y="77376"/>
                    <a:pt x="31838" y="76797"/>
                    <a:pt x="32224" y="76218"/>
                  </a:cubicBezTo>
                  <a:cubicBezTo>
                    <a:pt x="32610" y="75832"/>
                    <a:pt x="32803" y="75253"/>
                    <a:pt x="33189" y="74868"/>
                  </a:cubicBezTo>
                  <a:cubicBezTo>
                    <a:pt x="33189" y="74868"/>
                    <a:pt x="33382" y="74868"/>
                    <a:pt x="33382" y="74675"/>
                  </a:cubicBezTo>
                  <a:cubicBezTo>
                    <a:pt x="33382" y="74675"/>
                    <a:pt x="33575" y="74675"/>
                    <a:pt x="33575" y="74482"/>
                  </a:cubicBezTo>
                  <a:lnTo>
                    <a:pt x="33575" y="74289"/>
                  </a:lnTo>
                  <a:lnTo>
                    <a:pt x="34733" y="73324"/>
                  </a:lnTo>
                  <a:cubicBezTo>
                    <a:pt x="34733" y="73324"/>
                    <a:pt x="34733" y="73517"/>
                    <a:pt x="34733" y="73517"/>
                  </a:cubicBezTo>
                  <a:cubicBezTo>
                    <a:pt x="34154" y="75253"/>
                    <a:pt x="32996" y="76990"/>
                    <a:pt x="32417" y="78727"/>
                  </a:cubicBezTo>
                  <a:cubicBezTo>
                    <a:pt x="32417" y="78920"/>
                    <a:pt x="32417" y="78920"/>
                    <a:pt x="32610" y="78920"/>
                  </a:cubicBezTo>
                  <a:lnTo>
                    <a:pt x="32803" y="78727"/>
                  </a:lnTo>
                  <a:cubicBezTo>
                    <a:pt x="32803" y="78727"/>
                    <a:pt x="32803" y="78727"/>
                    <a:pt x="32803" y="78534"/>
                  </a:cubicBezTo>
                  <a:cubicBezTo>
                    <a:pt x="33189" y="77762"/>
                    <a:pt x="33575" y="76990"/>
                    <a:pt x="33961" y="76025"/>
                  </a:cubicBezTo>
                  <a:cubicBezTo>
                    <a:pt x="34540" y="75060"/>
                    <a:pt x="35119" y="74096"/>
                    <a:pt x="35505" y="73131"/>
                  </a:cubicBezTo>
                  <a:cubicBezTo>
                    <a:pt x="35505" y="73131"/>
                    <a:pt x="35505" y="73131"/>
                    <a:pt x="35505" y="72938"/>
                  </a:cubicBezTo>
                  <a:cubicBezTo>
                    <a:pt x="35697" y="72938"/>
                    <a:pt x="35697" y="72745"/>
                    <a:pt x="35697" y="72745"/>
                  </a:cubicBezTo>
                  <a:lnTo>
                    <a:pt x="35890" y="72745"/>
                  </a:lnTo>
                  <a:cubicBezTo>
                    <a:pt x="35697" y="73903"/>
                    <a:pt x="35505" y="75060"/>
                    <a:pt x="35505" y="76218"/>
                  </a:cubicBezTo>
                  <a:cubicBezTo>
                    <a:pt x="35633" y="76218"/>
                    <a:pt x="35762" y="76304"/>
                    <a:pt x="35833" y="76304"/>
                  </a:cubicBezTo>
                  <a:cubicBezTo>
                    <a:pt x="35869" y="76304"/>
                    <a:pt x="35890" y="76283"/>
                    <a:pt x="35890" y="76218"/>
                  </a:cubicBezTo>
                  <a:cubicBezTo>
                    <a:pt x="36083" y="75446"/>
                    <a:pt x="36083" y="74482"/>
                    <a:pt x="36083" y="73710"/>
                  </a:cubicBezTo>
                  <a:cubicBezTo>
                    <a:pt x="36276" y="72938"/>
                    <a:pt x="36469" y="71973"/>
                    <a:pt x="36855" y="71201"/>
                  </a:cubicBezTo>
                  <a:cubicBezTo>
                    <a:pt x="37241" y="71201"/>
                    <a:pt x="37241" y="70815"/>
                    <a:pt x="37241" y="70622"/>
                  </a:cubicBezTo>
                  <a:cubicBezTo>
                    <a:pt x="38013" y="69658"/>
                    <a:pt x="38785" y="68693"/>
                    <a:pt x="39750" y="68114"/>
                  </a:cubicBezTo>
                  <a:close/>
                  <a:moveTo>
                    <a:pt x="40328" y="71780"/>
                  </a:moveTo>
                  <a:cubicBezTo>
                    <a:pt x="40135" y="74096"/>
                    <a:pt x="39750" y="76411"/>
                    <a:pt x="39171" y="78727"/>
                  </a:cubicBezTo>
                  <a:cubicBezTo>
                    <a:pt x="38978" y="79691"/>
                    <a:pt x="38785" y="80463"/>
                    <a:pt x="38206" y="81235"/>
                  </a:cubicBezTo>
                  <a:lnTo>
                    <a:pt x="37434" y="81428"/>
                  </a:lnTo>
                  <a:lnTo>
                    <a:pt x="36855" y="81235"/>
                  </a:lnTo>
                  <a:cubicBezTo>
                    <a:pt x="37048" y="80656"/>
                    <a:pt x="37241" y="80077"/>
                    <a:pt x="37627" y="79498"/>
                  </a:cubicBezTo>
                  <a:cubicBezTo>
                    <a:pt x="38013" y="78148"/>
                    <a:pt x="38592" y="76990"/>
                    <a:pt x="39171" y="75446"/>
                  </a:cubicBezTo>
                  <a:cubicBezTo>
                    <a:pt x="39750" y="74289"/>
                    <a:pt x="39750" y="72745"/>
                    <a:pt x="40328" y="71780"/>
                  </a:cubicBezTo>
                  <a:close/>
                  <a:moveTo>
                    <a:pt x="40714" y="72745"/>
                  </a:moveTo>
                  <a:cubicBezTo>
                    <a:pt x="40907" y="72745"/>
                    <a:pt x="40907" y="73131"/>
                    <a:pt x="40714" y="73324"/>
                  </a:cubicBezTo>
                  <a:cubicBezTo>
                    <a:pt x="40907" y="73324"/>
                    <a:pt x="40907" y="73324"/>
                    <a:pt x="40907" y="73517"/>
                  </a:cubicBezTo>
                  <a:cubicBezTo>
                    <a:pt x="40907" y="73517"/>
                    <a:pt x="40907" y="73710"/>
                    <a:pt x="40714" y="73903"/>
                  </a:cubicBezTo>
                  <a:cubicBezTo>
                    <a:pt x="40714" y="74096"/>
                    <a:pt x="40907" y="74289"/>
                    <a:pt x="40907" y="74289"/>
                  </a:cubicBezTo>
                  <a:cubicBezTo>
                    <a:pt x="41100" y="74675"/>
                    <a:pt x="41100" y="74868"/>
                    <a:pt x="41100" y="75253"/>
                  </a:cubicBezTo>
                  <a:cubicBezTo>
                    <a:pt x="41100" y="77183"/>
                    <a:pt x="40907" y="79305"/>
                    <a:pt x="40714" y="81428"/>
                  </a:cubicBezTo>
                  <a:lnTo>
                    <a:pt x="40135" y="81428"/>
                  </a:lnTo>
                  <a:lnTo>
                    <a:pt x="39171" y="81235"/>
                  </a:lnTo>
                  <a:cubicBezTo>
                    <a:pt x="39750" y="79691"/>
                    <a:pt x="39557" y="78148"/>
                    <a:pt x="40135" y="76604"/>
                  </a:cubicBezTo>
                  <a:cubicBezTo>
                    <a:pt x="40135" y="76025"/>
                    <a:pt x="40328" y="75446"/>
                    <a:pt x="40328" y="74868"/>
                  </a:cubicBezTo>
                  <a:cubicBezTo>
                    <a:pt x="40521" y="74096"/>
                    <a:pt x="40328" y="73517"/>
                    <a:pt x="40521" y="72745"/>
                  </a:cubicBezTo>
                  <a:close/>
                  <a:moveTo>
                    <a:pt x="41486" y="75832"/>
                  </a:moveTo>
                  <a:cubicBezTo>
                    <a:pt x="41486" y="75832"/>
                    <a:pt x="41679" y="76025"/>
                    <a:pt x="41679" y="76025"/>
                  </a:cubicBezTo>
                  <a:cubicBezTo>
                    <a:pt x="42065" y="77183"/>
                    <a:pt x="42065" y="78148"/>
                    <a:pt x="42258" y="79305"/>
                  </a:cubicBezTo>
                  <a:cubicBezTo>
                    <a:pt x="42065" y="80077"/>
                    <a:pt x="42451" y="80656"/>
                    <a:pt x="42451" y="81235"/>
                  </a:cubicBezTo>
                  <a:lnTo>
                    <a:pt x="41679" y="81428"/>
                  </a:lnTo>
                  <a:cubicBezTo>
                    <a:pt x="41486" y="81428"/>
                    <a:pt x="41486" y="81235"/>
                    <a:pt x="41486" y="81235"/>
                  </a:cubicBezTo>
                  <a:cubicBezTo>
                    <a:pt x="41293" y="81042"/>
                    <a:pt x="41293" y="80849"/>
                    <a:pt x="41486" y="80849"/>
                  </a:cubicBezTo>
                  <a:cubicBezTo>
                    <a:pt x="41486" y="80656"/>
                    <a:pt x="41486" y="80463"/>
                    <a:pt x="41679" y="80270"/>
                  </a:cubicBezTo>
                  <a:cubicBezTo>
                    <a:pt x="41486" y="79113"/>
                    <a:pt x="41486" y="77955"/>
                    <a:pt x="41486" y="76797"/>
                  </a:cubicBezTo>
                  <a:cubicBezTo>
                    <a:pt x="41486" y="76604"/>
                    <a:pt x="41293" y="76025"/>
                    <a:pt x="41486" y="75832"/>
                  </a:cubicBezTo>
                  <a:close/>
                  <a:moveTo>
                    <a:pt x="53835" y="74482"/>
                  </a:moveTo>
                  <a:lnTo>
                    <a:pt x="54800" y="81428"/>
                  </a:lnTo>
                  <a:lnTo>
                    <a:pt x="53835" y="81428"/>
                  </a:lnTo>
                  <a:lnTo>
                    <a:pt x="53835" y="74482"/>
                  </a:lnTo>
                  <a:close/>
                  <a:moveTo>
                    <a:pt x="59817" y="67342"/>
                  </a:moveTo>
                  <a:cubicBezTo>
                    <a:pt x="60010" y="67535"/>
                    <a:pt x="59817" y="67535"/>
                    <a:pt x="59817" y="67728"/>
                  </a:cubicBezTo>
                  <a:cubicBezTo>
                    <a:pt x="59238" y="70815"/>
                    <a:pt x="58273" y="73710"/>
                    <a:pt x="57309" y="76604"/>
                  </a:cubicBezTo>
                  <a:cubicBezTo>
                    <a:pt x="57116" y="76990"/>
                    <a:pt x="57501" y="77376"/>
                    <a:pt x="57694" y="77569"/>
                  </a:cubicBezTo>
                  <a:cubicBezTo>
                    <a:pt x="57887" y="77955"/>
                    <a:pt x="58273" y="78148"/>
                    <a:pt x="58659" y="78341"/>
                  </a:cubicBezTo>
                  <a:cubicBezTo>
                    <a:pt x="58852" y="78534"/>
                    <a:pt x="59045" y="78534"/>
                    <a:pt x="59238" y="78534"/>
                  </a:cubicBezTo>
                  <a:cubicBezTo>
                    <a:pt x="59485" y="78616"/>
                    <a:pt x="59742" y="78655"/>
                    <a:pt x="60001" y="78655"/>
                  </a:cubicBezTo>
                  <a:cubicBezTo>
                    <a:pt x="60955" y="78655"/>
                    <a:pt x="61953" y="78135"/>
                    <a:pt x="62711" y="77376"/>
                  </a:cubicBezTo>
                  <a:cubicBezTo>
                    <a:pt x="62711" y="77376"/>
                    <a:pt x="63097" y="77183"/>
                    <a:pt x="63097" y="76990"/>
                  </a:cubicBezTo>
                  <a:lnTo>
                    <a:pt x="63097" y="76797"/>
                  </a:lnTo>
                  <a:cubicBezTo>
                    <a:pt x="62904" y="74482"/>
                    <a:pt x="61746" y="72166"/>
                    <a:pt x="61361" y="70044"/>
                  </a:cubicBezTo>
                  <a:lnTo>
                    <a:pt x="61554" y="70044"/>
                  </a:lnTo>
                  <a:cubicBezTo>
                    <a:pt x="61939" y="70622"/>
                    <a:pt x="62518" y="70430"/>
                    <a:pt x="63097" y="70622"/>
                  </a:cubicBezTo>
                  <a:cubicBezTo>
                    <a:pt x="63676" y="71008"/>
                    <a:pt x="64448" y="71008"/>
                    <a:pt x="65027" y="71394"/>
                  </a:cubicBezTo>
                  <a:lnTo>
                    <a:pt x="65027" y="71973"/>
                  </a:lnTo>
                  <a:lnTo>
                    <a:pt x="64834" y="71973"/>
                  </a:lnTo>
                  <a:cubicBezTo>
                    <a:pt x="64641" y="72166"/>
                    <a:pt x="64834" y="72166"/>
                    <a:pt x="64834" y="72359"/>
                  </a:cubicBezTo>
                  <a:cubicBezTo>
                    <a:pt x="65027" y="72938"/>
                    <a:pt x="64641" y="73517"/>
                    <a:pt x="64641" y="74096"/>
                  </a:cubicBezTo>
                  <a:cubicBezTo>
                    <a:pt x="64448" y="75060"/>
                    <a:pt x="64448" y="76025"/>
                    <a:pt x="64448" y="77183"/>
                  </a:cubicBezTo>
                  <a:cubicBezTo>
                    <a:pt x="64641" y="78534"/>
                    <a:pt x="64448" y="79884"/>
                    <a:pt x="64448" y="81042"/>
                  </a:cubicBezTo>
                  <a:lnTo>
                    <a:pt x="55958" y="81428"/>
                  </a:lnTo>
                  <a:lnTo>
                    <a:pt x="55572" y="80849"/>
                  </a:lnTo>
                  <a:cubicBezTo>
                    <a:pt x="55572" y="80463"/>
                    <a:pt x="55186" y="80270"/>
                    <a:pt x="55186" y="79884"/>
                  </a:cubicBezTo>
                  <a:cubicBezTo>
                    <a:pt x="55186" y="79498"/>
                    <a:pt x="55186" y="79113"/>
                    <a:pt x="55186" y="78727"/>
                  </a:cubicBezTo>
                  <a:cubicBezTo>
                    <a:pt x="55186" y="78727"/>
                    <a:pt x="54993" y="78534"/>
                    <a:pt x="54993" y="78341"/>
                  </a:cubicBezTo>
                  <a:cubicBezTo>
                    <a:pt x="54800" y="77955"/>
                    <a:pt x="54800" y="77183"/>
                    <a:pt x="54800" y="76797"/>
                  </a:cubicBezTo>
                  <a:cubicBezTo>
                    <a:pt x="54800" y="76411"/>
                    <a:pt x="54800" y="76218"/>
                    <a:pt x="54607" y="76025"/>
                  </a:cubicBezTo>
                  <a:cubicBezTo>
                    <a:pt x="54414" y="75253"/>
                    <a:pt x="54221" y="74289"/>
                    <a:pt x="54221" y="73517"/>
                  </a:cubicBezTo>
                  <a:cubicBezTo>
                    <a:pt x="54028" y="72552"/>
                    <a:pt x="54028" y="71394"/>
                    <a:pt x="53835" y="70430"/>
                  </a:cubicBezTo>
                  <a:cubicBezTo>
                    <a:pt x="53835" y="69465"/>
                    <a:pt x="53642" y="68307"/>
                    <a:pt x="53835" y="67342"/>
                  </a:cubicBezTo>
                  <a:lnTo>
                    <a:pt x="54028" y="67342"/>
                  </a:lnTo>
                  <a:cubicBezTo>
                    <a:pt x="54028" y="67342"/>
                    <a:pt x="54221" y="67535"/>
                    <a:pt x="54221" y="67535"/>
                  </a:cubicBezTo>
                  <a:lnTo>
                    <a:pt x="54221" y="67728"/>
                  </a:lnTo>
                  <a:cubicBezTo>
                    <a:pt x="54414" y="70622"/>
                    <a:pt x="54800" y="73710"/>
                    <a:pt x="55572" y="76604"/>
                  </a:cubicBezTo>
                  <a:cubicBezTo>
                    <a:pt x="55958" y="77762"/>
                    <a:pt x="56344" y="78920"/>
                    <a:pt x="56923" y="80077"/>
                  </a:cubicBezTo>
                  <a:cubicBezTo>
                    <a:pt x="57116" y="80270"/>
                    <a:pt x="57309" y="80270"/>
                    <a:pt x="57501" y="80463"/>
                  </a:cubicBezTo>
                  <a:cubicBezTo>
                    <a:pt x="57501" y="80463"/>
                    <a:pt x="57501" y="80270"/>
                    <a:pt x="57501" y="80270"/>
                  </a:cubicBezTo>
                  <a:lnTo>
                    <a:pt x="57694" y="80077"/>
                  </a:lnTo>
                  <a:cubicBezTo>
                    <a:pt x="57501" y="80077"/>
                    <a:pt x="57501" y="80077"/>
                    <a:pt x="57501" y="79884"/>
                  </a:cubicBezTo>
                  <a:cubicBezTo>
                    <a:pt x="56923" y="79305"/>
                    <a:pt x="56923" y="78534"/>
                    <a:pt x="56537" y="77762"/>
                  </a:cubicBezTo>
                  <a:cubicBezTo>
                    <a:pt x="56151" y="76990"/>
                    <a:pt x="55958" y="76025"/>
                    <a:pt x="55765" y="75253"/>
                  </a:cubicBezTo>
                  <a:cubicBezTo>
                    <a:pt x="55572" y="74675"/>
                    <a:pt x="55572" y="74289"/>
                    <a:pt x="55572" y="73710"/>
                  </a:cubicBezTo>
                  <a:cubicBezTo>
                    <a:pt x="55572" y="73710"/>
                    <a:pt x="55384" y="73710"/>
                    <a:pt x="55379" y="73525"/>
                  </a:cubicBezTo>
                  <a:lnTo>
                    <a:pt x="55379" y="73525"/>
                  </a:lnTo>
                  <a:cubicBezTo>
                    <a:pt x="55382" y="73616"/>
                    <a:pt x="55429" y="73662"/>
                    <a:pt x="55475" y="73662"/>
                  </a:cubicBezTo>
                  <a:cubicBezTo>
                    <a:pt x="55524" y="73662"/>
                    <a:pt x="55572" y="73613"/>
                    <a:pt x="55572" y="73517"/>
                  </a:cubicBezTo>
                  <a:cubicBezTo>
                    <a:pt x="55186" y="71587"/>
                    <a:pt x="54993" y="69658"/>
                    <a:pt x="54800" y="67535"/>
                  </a:cubicBezTo>
                  <a:cubicBezTo>
                    <a:pt x="54800" y="67342"/>
                    <a:pt x="54800" y="67342"/>
                    <a:pt x="54993" y="67342"/>
                  </a:cubicBezTo>
                  <a:lnTo>
                    <a:pt x="56537" y="67342"/>
                  </a:lnTo>
                  <a:cubicBezTo>
                    <a:pt x="56730" y="68307"/>
                    <a:pt x="57116" y="69465"/>
                    <a:pt x="57309" y="70622"/>
                  </a:cubicBezTo>
                  <a:cubicBezTo>
                    <a:pt x="57309" y="71201"/>
                    <a:pt x="57694" y="71587"/>
                    <a:pt x="58080" y="72166"/>
                  </a:cubicBezTo>
                  <a:lnTo>
                    <a:pt x="58273" y="72166"/>
                  </a:lnTo>
                  <a:cubicBezTo>
                    <a:pt x="58273" y="71973"/>
                    <a:pt x="58273" y="71780"/>
                    <a:pt x="58080" y="71394"/>
                  </a:cubicBezTo>
                  <a:cubicBezTo>
                    <a:pt x="57887" y="70815"/>
                    <a:pt x="57694" y="69851"/>
                    <a:pt x="57501" y="68886"/>
                  </a:cubicBezTo>
                  <a:lnTo>
                    <a:pt x="57116" y="67342"/>
                  </a:lnTo>
                  <a:close/>
                  <a:moveTo>
                    <a:pt x="52878" y="79992"/>
                  </a:moveTo>
                  <a:cubicBezTo>
                    <a:pt x="52999" y="79992"/>
                    <a:pt x="53128" y="80013"/>
                    <a:pt x="53256" y="80077"/>
                  </a:cubicBezTo>
                  <a:lnTo>
                    <a:pt x="53256" y="81621"/>
                  </a:lnTo>
                  <a:lnTo>
                    <a:pt x="50169" y="81621"/>
                  </a:lnTo>
                  <a:lnTo>
                    <a:pt x="50169" y="80077"/>
                  </a:lnTo>
                  <a:lnTo>
                    <a:pt x="52292" y="80077"/>
                  </a:lnTo>
                  <a:cubicBezTo>
                    <a:pt x="52420" y="80077"/>
                    <a:pt x="52635" y="79992"/>
                    <a:pt x="52878" y="79992"/>
                  </a:cubicBezTo>
                  <a:close/>
                  <a:moveTo>
                    <a:pt x="77183" y="81235"/>
                  </a:moveTo>
                  <a:cubicBezTo>
                    <a:pt x="77183" y="81428"/>
                    <a:pt x="77183" y="81428"/>
                    <a:pt x="77183" y="81621"/>
                  </a:cubicBezTo>
                  <a:cubicBezTo>
                    <a:pt x="76990" y="82779"/>
                    <a:pt x="76604" y="83936"/>
                    <a:pt x="76411" y="85094"/>
                  </a:cubicBezTo>
                  <a:lnTo>
                    <a:pt x="74289" y="85094"/>
                  </a:lnTo>
                  <a:cubicBezTo>
                    <a:pt x="74482" y="83743"/>
                    <a:pt x="74675" y="82586"/>
                    <a:pt x="75253" y="81235"/>
                  </a:cubicBezTo>
                  <a:close/>
                  <a:moveTo>
                    <a:pt x="71587" y="81428"/>
                  </a:moveTo>
                  <a:lnTo>
                    <a:pt x="70815" y="85094"/>
                  </a:lnTo>
                  <a:cubicBezTo>
                    <a:pt x="70687" y="85094"/>
                    <a:pt x="69872" y="85266"/>
                    <a:pt x="69286" y="85266"/>
                  </a:cubicBezTo>
                  <a:cubicBezTo>
                    <a:pt x="68993" y="85266"/>
                    <a:pt x="68757" y="85223"/>
                    <a:pt x="68693" y="85094"/>
                  </a:cubicBezTo>
                  <a:lnTo>
                    <a:pt x="69658" y="81428"/>
                  </a:lnTo>
                  <a:close/>
                  <a:moveTo>
                    <a:pt x="40135" y="82007"/>
                  </a:moveTo>
                  <a:lnTo>
                    <a:pt x="42644" y="82200"/>
                  </a:lnTo>
                  <a:lnTo>
                    <a:pt x="43223" y="85287"/>
                  </a:lnTo>
                  <a:lnTo>
                    <a:pt x="40907" y="85287"/>
                  </a:lnTo>
                  <a:cubicBezTo>
                    <a:pt x="40907" y="84322"/>
                    <a:pt x="40328" y="82972"/>
                    <a:pt x="40135" y="82007"/>
                  </a:cubicBezTo>
                  <a:close/>
                  <a:moveTo>
                    <a:pt x="60203" y="81814"/>
                  </a:moveTo>
                  <a:cubicBezTo>
                    <a:pt x="60010" y="82972"/>
                    <a:pt x="59817" y="84129"/>
                    <a:pt x="59431" y="85287"/>
                  </a:cubicBezTo>
                  <a:lnTo>
                    <a:pt x="57501" y="85287"/>
                  </a:lnTo>
                  <a:lnTo>
                    <a:pt x="58273" y="82007"/>
                  </a:lnTo>
                  <a:lnTo>
                    <a:pt x="60203" y="81814"/>
                  </a:lnTo>
                  <a:close/>
                  <a:moveTo>
                    <a:pt x="65799" y="81621"/>
                  </a:moveTo>
                  <a:cubicBezTo>
                    <a:pt x="65606" y="82972"/>
                    <a:pt x="65413" y="84129"/>
                    <a:pt x="65027" y="85287"/>
                  </a:cubicBezTo>
                  <a:lnTo>
                    <a:pt x="62904" y="85287"/>
                  </a:lnTo>
                  <a:cubicBezTo>
                    <a:pt x="63097" y="83936"/>
                    <a:pt x="63483" y="82779"/>
                    <a:pt x="63869" y="81621"/>
                  </a:cubicBezTo>
                  <a:close/>
                  <a:moveTo>
                    <a:pt x="21998" y="81621"/>
                  </a:moveTo>
                  <a:lnTo>
                    <a:pt x="23155" y="85480"/>
                  </a:lnTo>
                  <a:lnTo>
                    <a:pt x="20840" y="85480"/>
                  </a:lnTo>
                  <a:lnTo>
                    <a:pt x="20068" y="81621"/>
                  </a:lnTo>
                  <a:close/>
                  <a:moveTo>
                    <a:pt x="25857" y="81621"/>
                  </a:moveTo>
                  <a:lnTo>
                    <a:pt x="28172" y="81814"/>
                  </a:lnTo>
                  <a:lnTo>
                    <a:pt x="29137" y="85480"/>
                  </a:lnTo>
                  <a:lnTo>
                    <a:pt x="26822" y="85287"/>
                  </a:lnTo>
                  <a:lnTo>
                    <a:pt x="25857" y="81621"/>
                  </a:lnTo>
                  <a:close/>
                  <a:moveTo>
                    <a:pt x="34154" y="81814"/>
                  </a:moveTo>
                  <a:lnTo>
                    <a:pt x="34926" y="85480"/>
                  </a:lnTo>
                  <a:lnTo>
                    <a:pt x="32803" y="85480"/>
                  </a:lnTo>
                  <a:lnTo>
                    <a:pt x="32031" y="81814"/>
                  </a:lnTo>
                  <a:close/>
                  <a:moveTo>
                    <a:pt x="78534" y="24506"/>
                  </a:moveTo>
                  <a:lnTo>
                    <a:pt x="78534" y="44188"/>
                  </a:lnTo>
                  <a:cubicBezTo>
                    <a:pt x="78051" y="44284"/>
                    <a:pt x="77617" y="44332"/>
                    <a:pt x="77207" y="44332"/>
                  </a:cubicBezTo>
                  <a:cubicBezTo>
                    <a:pt x="76797" y="44332"/>
                    <a:pt x="76411" y="44284"/>
                    <a:pt x="76025" y="44188"/>
                  </a:cubicBezTo>
                  <a:cubicBezTo>
                    <a:pt x="75832" y="43802"/>
                    <a:pt x="75832" y="43609"/>
                    <a:pt x="75832" y="43223"/>
                  </a:cubicBezTo>
                  <a:cubicBezTo>
                    <a:pt x="75832" y="43030"/>
                    <a:pt x="75832" y="42837"/>
                    <a:pt x="75639" y="42837"/>
                  </a:cubicBezTo>
                  <a:cubicBezTo>
                    <a:pt x="75283" y="42694"/>
                    <a:pt x="74927" y="42657"/>
                    <a:pt x="74560" y="42657"/>
                  </a:cubicBezTo>
                  <a:cubicBezTo>
                    <a:pt x="74160" y="42657"/>
                    <a:pt x="73748" y="42702"/>
                    <a:pt x="73311" y="42702"/>
                  </a:cubicBezTo>
                  <a:cubicBezTo>
                    <a:pt x="73067" y="42702"/>
                    <a:pt x="72814" y="42688"/>
                    <a:pt x="72552" y="42644"/>
                  </a:cubicBezTo>
                  <a:cubicBezTo>
                    <a:pt x="72359" y="42692"/>
                    <a:pt x="72166" y="42704"/>
                    <a:pt x="71976" y="42704"/>
                  </a:cubicBezTo>
                  <a:cubicBezTo>
                    <a:pt x="71786" y="42704"/>
                    <a:pt x="71599" y="42692"/>
                    <a:pt x="71418" y="42692"/>
                  </a:cubicBezTo>
                  <a:cubicBezTo>
                    <a:pt x="71057" y="42692"/>
                    <a:pt x="70719" y="42740"/>
                    <a:pt x="70430" y="43030"/>
                  </a:cubicBezTo>
                  <a:lnTo>
                    <a:pt x="70430" y="44188"/>
                  </a:lnTo>
                  <a:lnTo>
                    <a:pt x="68114" y="44380"/>
                  </a:lnTo>
                  <a:lnTo>
                    <a:pt x="66377" y="44380"/>
                  </a:lnTo>
                  <a:cubicBezTo>
                    <a:pt x="65992" y="43995"/>
                    <a:pt x="66377" y="43609"/>
                    <a:pt x="66184" y="43030"/>
                  </a:cubicBezTo>
                  <a:lnTo>
                    <a:pt x="65799" y="43030"/>
                  </a:lnTo>
                  <a:cubicBezTo>
                    <a:pt x="65027" y="42837"/>
                    <a:pt x="64255" y="42837"/>
                    <a:pt x="63483" y="42837"/>
                  </a:cubicBezTo>
                  <a:cubicBezTo>
                    <a:pt x="62711" y="42837"/>
                    <a:pt x="61939" y="42837"/>
                    <a:pt x="61168" y="42644"/>
                  </a:cubicBezTo>
                  <a:lnTo>
                    <a:pt x="60975" y="42644"/>
                  </a:lnTo>
                  <a:cubicBezTo>
                    <a:pt x="60975" y="42837"/>
                    <a:pt x="60782" y="43030"/>
                    <a:pt x="60782" y="43223"/>
                  </a:cubicBezTo>
                  <a:cubicBezTo>
                    <a:pt x="60589" y="43609"/>
                    <a:pt x="60975" y="43995"/>
                    <a:pt x="60589" y="44380"/>
                  </a:cubicBezTo>
                  <a:cubicBezTo>
                    <a:pt x="59431" y="44380"/>
                    <a:pt x="58273" y="44380"/>
                    <a:pt x="57116" y="44188"/>
                  </a:cubicBezTo>
                  <a:cubicBezTo>
                    <a:pt x="57116" y="43995"/>
                    <a:pt x="57116" y="43609"/>
                    <a:pt x="57116" y="43416"/>
                  </a:cubicBezTo>
                  <a:cubicBezTo>
                    <a:pt x="57116" y="43030"/>
                    <a:pt x="57116" y="43030"/>
                    <a:pt x="56923" y="43030"/>
                  </a:cubicBezTo>
                  <a:cubicBezTo>
                    <a:pt x="56509" y="42782"/>
                    <a:pt x="56060" y="42711"/>
                    <a:pt x="55606" y="42711"/>
                  </a:cubicBezTo>
                  <a:cubicBezTo>
                    <a:pt x="55001" y="42711"/>
                    <a:pt x="54387" y="42837"/>
                    <a:pt x="53835" y="42837"/>
                  </a:cubicBezTo>
                  <a:cubicBezTo>
                    <a:pt x="53713" y="42878"/>
                    <a:pt x="53582" y="42893"/>
                    <a:pt x="53446" y="42893"/>
                  </a:cubicBezTo>
                  <a:cubicBezTo>
                    <a:pt x="53075" y="42893"/>
                    <a:pt x="52666" y="42781"/>
                    <a:pt x="52295" y="42781"/>
                  </a:cubicBezTo>
                  <a:cubicBezTo>
                    <a:pt x="52159" y="42781"/>
                    <a:pt x="52028" y="42796"/>
                    <a:pt x="51906" y="42837"/>
                  </a:cubicBezTo>
                  <a:cubicBezTo>
                    <a:pt x="51713" y="43609"/>
                    <a:pt x="52099" y="44766"/>
                    <a:pt x="51713" y="45538"/>
                  </a:cubicBezTo>
                  <a:lnTo>
                    <a:pt x="50941" y="45731"/>
                  </a:lnTo>
                  <a:lnTo>
                    <a:pt x="50362" y="46117"/>
                  </a:lnTo>
                  <a:cubicBezTo>
                    <a:pt x="49976" y="46503"/>
                    <a:pt x="49590" y="47082"/>
                    <a:pt x="49590" y="47661"/>
                  </a:cubicBezTo>
                  <a:cubicBezTo>
                    <a:pt x="49204" y="48047"/>
                    <a:pt x="49590" y="48626"/>
                    <a:pt x="49397" y="49397"/>
                  </a:cubicBezTo>
                  <a:cubicBezTo>
                    <a:pt x="49590" y="50169"/>
                    <a:pt x="49397" y="51327"/>
                    <a:pt x="49590" y="52485"/>
                  </a:cubicBezTo>
                  <a:cubicBezTo>
                    <a:pt x="49590" y="54800"/>
                    <a:pt x="49590" y="57116"/>
                    <a:pt x="49590" y="59238"/>
                  </a:cubicBezTo>
                  <a:cubicBezTo>
                    <a:pt x="49590" y="60975"/>
                    <a:pt x="49590" y="62711"/>
                    <a:pt x="49590" y="64448"/>
                  </a:cubicBezTo>
                  <a:cubicBezTo>
                    <a:pt x="49590" y="64834"/>
                    <a:pt x="49590" y="65027"/>
                    <a:pt x="49590" y="65413"/>
                  </a:cubicBezTo>
                  <a:cubicBezTo>
                    <a:pt x="49590" y="65799"/>
                    <a:pt x="49590" y="66185"/>
                    <a:pt x="49397" y="66570"/>
                  </a:cubicBezTo>
                  <a:lnTo>
                    <a:pt x="46696" y="66570"/>
                  </a:lnTo>
                  <a:lnTo>
                    <a:pt x="46310" y="66377"/>
                  </a:lnTo>
                  <a:lnTo>
                    <a:pt x="45924" y="66377"/>
                  </a:lnTo>
                  <a:cubicBezTo>
                    <a:pt x="45924" y="66570"/>
                    <a:pt x="45731" y="66763"/>
                    <a:pt x="45731" y="67149"/>
                  </a:cubicBezTo>
                  <a:cubicBezTo>
                    <a:pt x="45924" y="67342"/>
                    <a:pt x="45924" y="67728"/>
                    <a:pt x="45731" y="68114"/>
                  </a:cubicBezTo>
                  <a:cubicBezTo>
                    <a:pt x="45731" y="68114"/>
                    <a:pt x="45731" y="68307"/>
                    <a:pt x="45731" y="68307"/>
                  </a:cubicBezTo>
                  <a:cubicBezTo>
                    <a:pt x="45152" y="70237"/>
                    <a:pt x="44766" y="72359"/>
                    <a:pt x="43995" y="74096"/>
                  </a:cubicBezTo>
                  <a:cubicBezTo>
                    <a:pt x="43802" y="75253"/>
                    <a:pt x="43609" y="76025"/>
                    <a:pt x="43223" y="76990"/>
                  </a:cubicBezTo>
                  <a:cubicBezTo>
                    <a:pt x="43416" y="77376"/>
                    <a:pt x="43609" y="77569"/>
                    <a:pt x="43802" y="77569"/>
                  </a:cubicBezTo>
                  <a:cubicBezTo>
                    <a:pt x="44188" y="77955"/>
                    <a:pt x="44573" y="78341"/>
                    <a:pt x="44959" y="78534"/>
                  </a:cubicBezTo>
                  <a:cubicBezTo>
                    <a:pt x="45152" y="78534"/>
                    <a:pt x="45538" y="78727"/>
                    <a:pt x="45731" y="78727"/>
                  </a:cubicBezTo>
                  <a:lnTo>
                    <a:pt x="46889" y="78727"/>
                  </a:lnTo>
                  <a:cubicBezTo>
                    <a:pt x="47854" y="78727"/>
                    <a:pt x="48818" y="78148"/>
                    <a:pt x="49397" y="77376"/>
                  </a:cubicBezTo>
                  <a:cubicBezTo>
                    <a:pt x="48433" y="74289"/>
                    <a:pt x="47854" y="70815"/>
                    <a:pt x="46696" y="67728"/>
                  </a:cubicBezTo>
                  <a:cubicBezTo>
                    <a:pt x="46696" y="67535"/>
                    <a:pt x="46696" y="67342"/>
                    <a:pt x="46696" y="67342"/>
                  </a:cubicBezTo>
                  <a:cubicBezTo>
                    <a:pt x="46889" y="67149"/>
                    <a:pt x="46889" y="67149"/>
                    <a:pt x="46889" y="67149"/>
                  </a:cubicBezTo>
                  <a:cubicBezTo>
                    <a:pt x="47854" y="67149"/>
                    <a:pt x="48626" y="67149"/>
                    <a:pt x="49590" y="67342"/>
                  </a:cubicBezTo>
                  <a:lnTo>
                    <a:pt x="49590" y="74868"/>
                  </a:lnTo>
                  <a:cubicBezTo>
                    <a:pt x="49590" y="75639"/>
                    <a:pt x="49590" y="76604"/>
                    <a:pt x="49590" y="77376"/>
                  </a:cubicBezTo>
                  <a:cubicBezTo>
                    <a:pt x="49783" y="80077"/>
                    <a:pt x="49590" y="82779"/>
                    <a:pt x="48818" y="85287"/>
                  </a:cubicBezTo>
                  <a:lnTo>
                    <a:pt x="46696" y="85480"/>
                  </a:lnTo>
                  <a:cubicBezTo>
                    <a:pt x="46310" y="85287"/>
                    <a:pt x="46117" y="85287"/>
                    <a:pt x="45731" y="85287"/>
                  </a:cubicBezTo>
                  <a:lnTo>
                    <a:pt x="43995" y="85287"/>
                  </a:lnTo>
                  <a:cubicBezTo>
                    <a:pt x="43609" y="84129"/>
                    <a:pt x="43609" y="82779"/>
                    <a:pt x="43223" y="81814"/>
                  </a:cubicBezTo>
                  <a:cubicBezTo>
                    <a:pt x="43030" y="80270"/>
                    <a:pt x="43030" y="78727"/>
                    <a:pt x="43030" y="76990"/>
                  </a:cubicBezTo>
                  <a:cubicBezTo>
                    <a:pt x="43030" y="74096"/>
                    <a:pt x="43030" y="71201"/>
                    <a:pt x="43030" y="68307"/>
                  </a:cubicBezTo>
                  <a:cubicBezTo>
                    <a:pt x="42837" y="67149"/>
                    <a:pt x="43030" y="65799"/>
                    <a:pt x="43609" y="64834"/>
                  </a:cubicBezTo>
                  <a:cubicBezTo>
                    <a:pt x="43802" y="64255"/>
                    <a:pt x="43995" y="63676"/>
                    <a:pt x="43995" y="63097"/>
                  </a:cubicBezTo>
                  <a:cubicBezTo>
                    <a:pt x="44188" y="62518"/>
                    <a:pt x="44188" y="61939"/>
                    <a:pt x="44380" y="61554"/>
                  </a:cubicBezTo>
                  <a:cubicBezTo>
                    <a:pt x="44188" y="61168"/>
                    <a:pt x="44380" y="60782"/>
                    <a:pt x="44188" y="60589"/>
                  </a:cubicBezTo>
                  <a:lnTo>
                    <a:pt x="43802" y="59624"/>
                  </a:lnTo>
                  <a:cubicBezTo>
                    <a:pt x="43802" y="59431"/>
                    <a:pt x="43802" y="59431"/>
                    <a:pt x="43802" y="59431"/>
                  </a:cubicBezTo>
                  <a:lnTo>
                    <a:pt x="43416" y="60010"/>
                  </a:lnTo>
                  <a:cubicBezTo>
                    <a:pt x="43416" y="59817"/>
                    <a:pt x="43609" y="59817"/>
                    <a:pt x="43609" y="59624"/>
                  </a:cubicBezTo>
                  <a:cubicBezTo>
                    <a:pt x="43609" y="59431"/>
                    <a:pt x="43416" y="59238"/>
                    <a:pt x="43223" y="59238"/>
                  </a:cubicBezTo>
                  <a:lnTo>
                    <a:pt x="43030" y="59238"/>
                  </a:lnTo>
                  <a:lnTo>
                    <a:pt x="42837" y="58852"/>
                  </a:lnTo>
                  <a:lnTo>
                    <a:pt x="42837" y="53449"/>
                  </a:lnTo>
                  <a:cubicBezTo>
                    <a:pt x="43030" y="50362"/>
                    <a:pt x="42837" y="47275"/>
                    <a:pt x="42451" y="44188"/>
                  </a:cubicBezTo>
                  <a:cubicBezTo>
                    <a:pt x="42065" y="43609"/>
                    <a:pt x="41872" y="43030"/>
                    <a:pt x="41293" y="42644"/>
                  </a:cubicBezTo>
                  <a:cubicBezTo>
                    <a:pt x="40907" y="42644"/>
                    <a:pt x="40907" y="42644"/>
                    <a:pt x="40521" y="43030"/>
                  </a:cubicBezTo>
                  <a:cubicBezTo>
                    <a:pt x="40328" y="43802"/>
                    <a:pt x="39750" y="44380"/>
                    <a:pt x="39557" y="45152"/>
                  </a:cubicBezTo>
                  <a:cubicBezTo>
                    <a:pt x="39557" y="45345"/>
                    <a:pt x="39557" y="45345"/>
                    <a:pt x="39750" y="45345"/>
                  </a:cubicBezTo>
                  <a:cubicBezTo>
                    <a:pt x="39750" y="45538"/>
                    <a:pt x="39943" y="45538"/>
                    <a:pt x="39943" y="45538"/>
                  </a:cubicBezTo>
                  <a:cubicBezTo>
                    <a:pt x="39943" y="45924"/>
                    <a:pt x="39943" y="46503"/>
                    <a:pt x="40135" y="46889"/>
                  </a:cubicBezTo>
                  <a:cubicBezTo>
                    <a:pt x="39943" y="48240"/>
                    <a:pt x="40135" y="49590"/>
                    <a:pt x="39943" y="50748"/>
                  </a:cubicBezTo>
                  <a:lnTo>
                    <a:pt x="35697" y="43030"/>
                  </a:lnTo>
                  <a:lnTo>
                    <a:pt x="35505" y="43030"/>
                  </a:lnTo>
                  <a:lnTo>
                    <a:pt x="35505" y="41293"/>
                  </a:lnTo>
                  <a:lnTo>
                    <a:pt x="36083" y="41100"/>
                  </a:lnTo>
                  <a:cubicBezTo>
                    <a:pt x="36469" y="40521"/>
                    <a:pt x="35697" y="39750"/>
                    <a:pt x="35890" y="38978"/>
                  </a:cubicBezTo>
                  <a:cubicBezTo>
                    <a:pt x="36276" y="38978"/>
                    <a:pt x="36748" y="39235"/>
                    <a:pt x="37191" y="39235"/>
                  </a:cubicBezTo>
                  <a:cubicBezTo>
                    <a:pt x="37413" y="39235"/>
                    <a:pt x="37627" y="39171"/>
                    <a:pt x="37820" y="38978"/>
                  </a:cubicBezTo>
                  <a:lnTo>
                    <a:pt x="37820" y="37434"/>
                  </a:lnTo>
                  <a:lnTo>
                    <a:pt x="37434" y="37434"/>
                  </a:lnTo>
                  <a:cubicBezTo>
                    <a:pt x="37434" y="37241"/>
                    <a:pt x="37434" y="37241"/>
                    <a:pt x="37434" y="37241"/>
                  </a:cubicBezTo>
                  <a:cubicBezTo>
                    <a:pt x="37369" y="37219"/>
                    <a:pt x="37306" y="37210"/>
                    <a:pt x="37245" y="37210"/>
                  </a:cubicBezTo>
                  <a:cubicBezTo>
                    <a:pt x="36827" y="37210"/>
                    <a:pt x="36498" y="37658"/>
                    <a:pt x="36079" y="37658"/>
                  </a:cubicBezTo>
                  <a:cubicBezTo>
                    <a:pt x="36018" y="37658"/>
                    <a:pt x="35956" y="37649"/>
                    <a:pt x="35890" y="37627"/>
                  </a:cubicBezTo>
                  <a:lnTo>
                    <a:pt x="35890" y="35505"/>
                  </a:lnTo>
                  <a:cubicBezTo>
                    <a:pt x="35312" y="35312"/>
                    <a:pt x="34733" y="35312"/>
                    <a:pt x="34347" y="35312"/>
                  </a:cubicBezTo>
                  <a:cubicBezTo>
                    <a:pt x="34154" y="35312"/>
                    <a:pt x="33961" y="35312"/>
                    <a:pt x="33961" y="35505"/>
                  </a:cubicBezTo>
                  <a:cubicBezTo>
                    <a:pt x="33768" y="36276"/>
                    <a:pt x="34347" y="37048"/>
                    <a:pt x="34154" y="37627"/>
                  </a:cubicBezTo>
                  <a:lnTo>
                    <a:pt x="33961" y="37627"/>
                  </a:lnTo>
                  <a:cubicBezTo>
                    <a:pt x="33575" y="37627"/>
                    <a:pt x="32996" y="37434"/>
                    <a:pt x="32417" y="37434"/>
                  </a:cubicBezTo>
                  <a:lnTo>
                    <a:pt x="32031" y="37434"/>
                  </a:lnTo>
                  <a:cubicBezTo>
                    <a:pt x="32031" y="38013"/>
                    <a:pt x="31838" y="38592"/>
                    <a:pt x="32031" y="39171"/>
                  </a:cubicBezTo>
                  <a:cubicBezTo>
                    <a:pt x="32031" y="39364"/>
                    <a:pt x="32031" y="39557"/>
                    <a:pt x="32224" y="39557"/>
                  </a:cubicBezTo>
                  <a:lnTo>
                    <a:pt x="33189" y="39364"/>
                  </a:lnTo>
                  <a:lnTo>
                    <a:pt x="34347" y="39171"/>
                  </a:lnTo>
                  <a:lnTo>
                    <a:pt x="34347" y="39171"/>
                  </a:lnTo>
                  <a:cubicBezTo>
                    <a:pt x="34540" y="39943"/>
                    <a:pt x="34154" y="40521"/>
                    <a:pt x="34154" y="41100"/>
                  </a:cubicBezTo>
                  <a:lnTo>
                    <a:pt x="34926" y="41293"/>
                  </a:lnTo>
                  <a:cubicBezTo>
                    <a:pt x="34926" y="41679"/>
                    <a:pt x="34733" y="41872"/>
                    <a:pt x="34733" y="42258"/>
                  </a:cubicBezTo>
                  <a:cubicBezTo>
                    <a:pt x="34733" y="42451"/>
                    <a:pt x="34733" y="42837"/>
                    <a:pt x="34540" y="43030"/>
                  </a:cubicBezTo>
                  <a:cubicBezTo>
                    <a:pt x="34540" y="43030"/>
                    <a:pt x="34347" y="43223"/>
                    <a:pt x="34347" y="43223"/>
                  </a:cubicBezTo>
                  <a:cubicBezTo>
                    <a:pt x="31838" y="43802"/>
                    <a:pt x="29330" y="43995"/>
                    <a:pt x="26822" y="44188"/>
                  </a:cubicBezTo>
                  <a:cubicBezTo>
                    <a:pt x="26436" y="43609"/>
                    <a:pt x="26243" y="43030"/>
                    <a:pt x="25664" y="42644"/>
                  </a:cubicBezTo>
                  <a:lnTo>
                    <a:pt x="25471" y="42644"/>
                  </a:lnTo>
                  <a:lnTo>
                    <a:pt x="24313" y="44380"/>
                  </a:lnTo>
                  <a:lnTo>
                    <a:pt x="13701" y="45345"/>
                  </a:lnTo>
                  <a:lnTo>
                    <a:pt x="13701" y="24506"/>
                  </a:lnTo>
                  <a:close/>
                  <a:moveTo>
                    <a:pt x="52292" y="82200"/>
                  </a:moveTo>
                  <a:lnTo>
                    <a:pt x="52292" y="82393"/>
                  </a:lnTo>
                  <a:cubicBezTo>
                    <a:pt x="52099" y="83358"/>
                    <a:pt x="51713" y="84515"/>
                    <a:pt x="51327" y="85480"/>
                  </a:cubicBezTo>
                  <a:lnTo>
                    <a:pt x="50169" y="85480"/>
                  </a:lnTo>
                  <a:lnTo>
                    <a:pt x="49590" y="85287"/>
                  </a:lnTo>
                  <a:cubicBezTo>
                    <a:pt x="49590" y="84901"/>
                    <a:pt x="49590" y="84515"/>
                    <a:pt x="49783" y="84322"/>
                  </a:cubicBezTo>
                  <a:cubicBezTo>
                    <a:pt x="49783" y="83551"/>
                    <a:pt x="49976" y="82972"/>
                    <a:pt x="50362" y="82200"/>
                  </a:cubicBezTo>
                  <a:close/>
                  <a:moveTo>
                    <a:pt x="37434" y="81814"/>
                  </a:moveTo>
                  <a:lnTo>
                    <a:pt x="39364" y="82007"/>
                  </a:lnTo>
                  <a:lnTo>
                    <a:pt x="40521" y="85480"/>
                  </a:lnTo>
                  <a:lnTo>
                    <a:pt x="38399" y="85673"/>
                  </a:lnTo>
                  <a:cubicBezTo>
                    <a:pt x="37820" y="84515"/>
                    <a:pt x="37627" y="83165"/>
                    <a:pt x="37434" y="81814"/>
                  </a:cubicBezTo>
                  <a:close/>
                  <a:moveTo>
                    <a:pt x="54993" y="82200"/>
                  </a:moveTo>
                  <a:cubicBezTo>
                    <a:pt x="54800" y="83358"/>
                    <a:pt x="54414" y="84515"/>
                    <a:pt x="54028" y="85673"/>
                  </a:cubicBezTo>
                  <a:lnTo>
                    <a:pt x="53835" y="85673"/>
                  </a:lnTo>
                  <a:cubicBezTo>
                    <a:pt x="53546" y="85577"/>
                    <a:pt x="53256" y="85577"/>
                    <a:pt x="52991" y="85577"/>
                  </a:cubicBezTo>
                  <a:cubicBezTo>
                    <a:pt x="52726" y="85577"/>
                    <a:pt x="52485" y="85577"/>
                    <a:pt x="52292" y="85480"/>
                  </a:cubicBezTo>
                  <a:cubicBezTo>
                    <a:pt x="52292" y="84322"/>
                    <a:pt x="52678" y="83165"/>
                    <a:pt x="53063" y="82200"/>
                  </a:cubicBezTo>
                  <a:close/>
                  <a:moveTo>
                    <a:pt x="57694" y="82007"/>
                  </a:moveTo>
                  <a:cubicBezTo>
                    <a:pt x="57501" y="83165"/>
                    <a:pt x="57116" y="84322"/>
                    <a:pt x="56923" y="85287"/>
                  </a:cubicBezTo>
                  <a:cubicBezTo>
                    <a:pt x="56923" y="85480"/>
                    <a:pt x="56923" y="85480"/>
                    <a:pt x="56923" y="85480"/>
                  </a:cubicBezTo>
                  <a:lnTo>
                    <a:pt x="56730" y="86059"/>
                  </a:lnTo>
                  <a:lnTo>
                    <a:pt x="56537" y="86059"/>
                  </a:lnTo>
                  <a:lnTo>
                    <a:pt x="54800" y="85673"/>
                  </a:lnTo>
                  <a:cubicBezTo>
                    <a:pt x="54993" y="84515"/>
                    <a:pt x="55379" y="83165"/>
                    <a:pt x="55765" y="82007"/>
                  </a:cubicBezTo>
                  <a:close/>
                  <a:moveTo>
                    <a:pt x="36662" y="81814"/>
                  </a:moveTo>
                  <a:lnTo>
                    <a:pt x="37627" y="85866"/>
                  </a:lnTo>
                  <a:lnTo>
                    <a:pt x="35697" y="86252"/>
                  </a:lnTo>
                  <a:lnTo>
                    <a:pt x="34733" y="81814"/>
                  </a:lnTo>
                  <a:close/>
                  <a:moveTo>
                    <a:pt x="63097" y="81814"/>
                  </a:moveTo>
                  <a:cubicBezTo>
                    <a:pt x="62711" y="83358"/>
                    <a:pt x="62325" y="84901"/>
                    <a:pt x="61939" y="86445"/>
                  </a:cubicBezTo>
                  <a:lnTo>
                    <a:pt x="60203" y="86445"/>
                  </a:lnTo>
                  <a:lnTo>
                    <a:pt x="59817" y="86252"/>
                  </a:lnTo>
                  <a:cubicBezTo>
                    <a:pt x="60203" y="84708"/>
                    <a:pt x="60396" y="83358"/>
                    <a:pt x="60975" y="81814"/>
                  </a:cubicBezTo>
                  <a:close/>
                  <a:moveTo>
                    <a:pt x="74482" y="81235"/>
                  </a:moveTo>
                  <a:cubicBezTo>
                    <a:pt x="74482" y="81428"/>
                    <a:pt x="74482" y="81428"/>
                    <a:pt x="74482" y="81428"/>
                  </a:cubicBezTo>
                  <a:lnTo>
                    <a:pt x="73324" y="86445"/>
                  </a:lnTo>
                  <a:lnTo>
                    <a:pt x="71201" y="86445"/>
                  </a:lnTo>
                  <a:lnTo>
                    <a:pt x="72166" y="81428"/>
                  </a:lnTo>
                  <a:lnTo>
                    <a:pt x="74482" y="81235"/>
                  </a:lnTo>
                  <a:close/>
                  <a:moveTo>
                    <a:pt x="68886" y="81621"/>
                  </a:moveTo>
                  <a:lnTo>
                    <a:pt x="67921" y="86445"/>
                  </a:lnTo>
                  <a:lnTo>
                    <a:pt x="67728" y="86445"/>
                  </a:lnTo>
                  <a:cubicBezTo>
                    <a:pt x="67471" y="86509"/>
                    <a:pt x="67214" y="86531"/>
                    <a:pt x="66956" y="86531"/>
                  </a:cubicBezTo>
                  <a:cubicBezTo>
                    <a:pt x="66442" y="86531"/>
                    <a:pt x="65927" y="86445"/>
                    <a:pt x="65413" y="86445"/>
                  </a:cubicBezTo>
                  <a:lnTo>
                    <a:pt x="66377" y="81621"/>
                  </a:lnTo>
                  <a:close/>
                  <a:moveTo>
                    <a:pt x="28944" y="81814"/>
                  </a:moveTo>
                  <a:lnTo>
                    <a:pt x="31452" y="82007"/>
                  </a:lnTo>
                  <a:lnTo>
                    <a:pt x="32610" y="86638"/>
                  </a:lnTo>
                  <a:lnTo>
                    <a:pt x="30102" y="86638"/>
                  </a:lnTo>
                  <a:lnTo>
                    <a:pt x="28944" y="81814"/>
                  </a:lnTo>
                  <a:close/>
                  <a:moveTo>
                    <a:pt x="59431" y="85866"/>
                  </a:moveTo>
                  <a:lnTo>
                    <a:pt x="59045" y="86638"/>
                  </a:lnTo>
                  <a:lnTo>
                    <a:pt x="57309" y="86252"/>
                  </a:lnTo>
                  <a:lnTo>
                    <a:pt x="57309" y="86059"/>
                  </a:lnTo>
                  <a:lnTo>
                    <a:pt x="57501" y="85866"/>
                  </a:lnTo>
                  <a:close/>
                  <a:moveTo>
                    <a:pt x="19489" y="81621"/>
                  </a:moveTo>
                  <a:lnTo>
                    <a:pt x="20647" y="86831"/>
                  </a:lnTo>
                  <a:lnTo>
                    <a:pt x="18139" y="86831"/>
                  </a:lnTo>
                  <a:lnTo>
                    <a:pt x="16981" y="81621"/>
                  </a:lnTo>
                  <a:close/>
                  <a:moveTo>
                    <a:pt x="22769" y="81621"/>
                  </a:moveTo>
                  <a:cubicBezTo>
                    <a:pt x="23541" y="81621"/>
                    <a:pt x="24506" y="81621"/>
                    <a:pt x="25278" y="81814"/>
                  </a:cubicBezTo>
                  <a:lnTo>
                    <a:pt x="26436" y="86831"/>
                  </a:lnTo>
                  <a:lnTo>
                    <a:pt x="24313" y="86831"/>
                  </a:lnTo>
                  <a:cubicBezTo>
                    <a:pt x="23541" y="85094"/>
                    <a:pt x="23155" y="83358"/>
                    <a:pt x="22769" y="81621"/>
                  </a:cubicBezTo>
                  <a:close/>
                  <a:moveTo>
                    <a:pt x="32803" y="85866"/>
                  </a:moveTo>
                  <a:lnTo>
                    <a:pt x="35312" y="86059"/>
                  </a:lnTo>
                  <a:lnTo>
                    <a:pt x="33382" y="86831"/>
                  </a:lnTo>
                  <a:lnTo>
                    <a:pt x="33189" y="87024"/>
                  </a:lnTo>
                  <a:lnTo>
                    <a:pt x="32803" y="85866"/>
                  </a:lnTo>
                  <a:close/>
                  <a:moveTo>
                    <a:pt x="60010" y="86831"/>
                  </a:moveTo>
                  <a:lnTo>
                    <a:pt x="62132" y="87024"/>
                  </a:lnTo>
                  <a:lnTo>
                    <a:pt x="61939" y="87603"/>
                  </a:lnTo>
                  <a:cubicBezTo>
                    <a:pt x="61361" y="87410"/>
                    <a:pt x="60589" y="87024"/>
                    <a:pt x="60010" y="86831"/>
                  </a:cubicBezTo>
                  <a:close/>
                  <a:moveTo>
                    <a:pt x="32224" y="87024"/>
                  </a:moveTo>
                  <a:cubicBezTo>
                    <a:pt x="31645" y="87410"/>
                    <a:pt x="31067" y="87603"/>
                    <a:pt x="30488" y="87989"/>
                  </a:cubicBezTo>
                  <a:cubicBezTo>
                    <a:pt x="30488" y="87796"/>
                    <a:pt x="30102" y="87410"/>
                    <a:pt x="30295" y="87217"/>
                  </a:cubicBezTo>
                  <a:lnTo>
                    <a:pt x="32224" y="87024"/>
                  </a:lnTo>
                  <a:close/>
                  <a:moveTo>
                    <a:pt x="70815" y="85866"/>
                  </a:moveTo>
                  <a:lnTo>
                    <a:pt x="70044" y="87796"/>
                  </a:lnTo>
                  <a:lnTo>
                    <a:pt x="68307" y="87989"/>
                  </a:lnTo>
                  <a:lnTo>
                    <a:pt x="68114" y="87989"/>
                  </a:lnTo>
                  <a:cubicBezTo>
                    <a:pt x="68114" y="87217"/>
                    <a:pt x="68307" y="86638"/>
                    <a:pt x="68693" y="85866"/>
                  </a:cubicBezTo>
                  <a:close/>
                  <a:moveTo>
                    <a:pt x="76218" y="85866"/>
                  </a:moveTo>
                  <a:lnTo>
                    <a:pt x="75832" y="87989"/>
                  </a:lnTo>
                  <a:lnTo>
                    <a:pt x="75639" y="87989"/>
                  </a:lnTo>
                  <a:cubicBezTo>
                    <a:pt x="75508" y="87945"/>
                    <a:pt x="75367" y="87931"/>
                    <a:pt x="75221" y="87931"/>
                  </a:cubicBezTo>
                  <a:cubicBezTo>
                    <a:pt x="74959" y="87931"/>
                    <a:pt x="74681" y="87975"/>
                    <a:pt x="74411" y="87975"/>
                  </a:cubicBezTo>
                  <a:cubicBezTo>
                    <a:pt x="74164" y="87975"/>
                    <a:pt x="73924" y="87938"/>
                    <a:pt x="73710" y="87796"/>
                  </a:cubicBezTo>
                  <a:lnTo>
                    <a:pt x="73517" y="87796"/>
                  </a:lnTo>
                  <a:cubicBezTo>
                    <a:pt x="73903" y="87217"/>
                    <a:pt x="73710" y="86445"/>
                    <a:pt x="74096" y="85866"/>
                  </a:cubicBezTo>
                  <a:close/>
                  <a:moveTo>
                    <a:pt x="23541" y="86252"/>
                  </a:moveTo>
                  <a:lnTo>
                    <a:pt x="23927" y="88181"/>
                  </a:lnTo>
                  <a:cubicBezTo>
                    <a:pt x="23734" y="88246"/>
                    <a:pt x="23498" y="88267"/>
                    <a:pt x="23241" y="88267"/>
                  </a:cubicBezTo>
                  <a:cubicBezTo>
                    <a:pt x="22727" y="88267"/>
                    <a:pt x="22126" y="88181"/>
                    <a:pt x="21612" y="88181"/>
                  </a:cubicBezTo>
                  <a:lnTo>
                    <a:pt x="21033" y="86252"/>
                  </a:lnTo>
                  <a:close/>
                  <a:moveTo>
                    <a:pt x="62711" y="85866"/>
                  </a:moveTo>
                  <a:cubicBezTo>
                    <a:pt x="63483" y="85866"/>
                    <a:pt x="64062" y="85866"/>
                    <a:pt x="64834" y="86059"/>
                  </a:cubicBezTo>
                  <a:lnTo>
                    <a:pt x="64255" y="88567"/>
                  </a:lnTo>
                  <a:lnTo>
                    <a:pt x="64062" y="88567"/>
                  </a:lnTo>
                  <a:lnTo>
                    <a:pt x="62325" y="87796"/>
                  </a:lnTo>
                  <a:lnTo>
                    <a:pt x="62518" y="87024"/>
                  </a:lnTo>
                  <a:lnTo>
                    <a:pt x="62711" y="85866"/>
                  </a:lnTo>
                  <a:close/>
                  <a:moveTo>
                    <a:pt x="67728" y="87217"/>
                  </a:moveTo>
                  <a:lnTo>
                    <a:pt x="67342" y="88953"/>
                  </a:lnTo>
                  <a:lnTo>
                    <a:pt x="65027" y="89146"/>
                  </a:lnTo>
                  <a:lnTo>
                    <a:pt x="64834" y="89146"/>
                  </a:lnTo>
                  <a:cubicBezTo>
                    <a:pt x="64834" y="88953"/>
                    <a:pt x="64834" y="88953"/>
                    <a:pt x="64834" y="88953"/>
                  </a:cubicBezTo>
                  <a:lnTo>
                    <a:pt x="65220" y="87217"/>
                  </a:lnTo>
                  <a:close/>
                  <a:moveTo>
                    <a:pt x="26822" y="87410"/>
                  </a:moveTo>
                  <a:lnTo>
                    <a:pt x="27207" y="89339"/>
                  </a:lnTo>
                  <a:lnTo>
                    <a:pt x="25085" y="89339"/>
                  </a:lnTo>
                  <a:lnTo>
                    <a:pt x="24506" y="87410"/>
                  </a:lnTo>
                  <a:close/>
                  <a:moveTo>
                    <a:pt x="29330" y="86252"/>
                  </a:moveTo>
                  <a:lnTo>
                    <a:pt x="29909" y="88374"/>
                  </a:lnTo>
                  <a:lnTo>
                    <a:pt x="27979" y="89339"/>
                  </a:lnTo>
                  <a:lnTo>
                    <a:pt x="27014" y="86252"/>
                  </a:lnTo>
                  <a:close/>
                  <a:moveTo>
                    <a:pt x="20840" y="87603"/>
                  </a:moveTo>
                  <a:lnTo>
                    <a:pt x="21419" y="89725"/>
                  </a:lnTo>
                  <a:lnTo>
                    <a:pt x="19103" y="89725"/>
                  </a:lnTo>
                  <a:lnTo>
                    <a:pt x="18524" y="87603"/>
                  </a:lnTo>
                  <a:close/>
                  <a:moveTo>
                    <a:pt x="73131" y="87024"/>
                  </a:moveTo>
                  <a:cubicBezTo>
                    <a:pt x="73131" y="87989"/>
                    <a:pt x="72938" y="88760"/>
                    <a:pt x="72552" y="89532"/>
                  </a:cubicBezTo>
                  <a:lnTo>
                    <a:pt x="70430" y="89725"/>
                  </a:lnTo>
                  <a:cubicBezTo>
                    <a:pt x="70430" y="89725"/>
                    <a:pt x="70430" y="89725"/>
                    <a:pt x="70430" y="89532"/>
                  </a:cubicBezTo>
                  <a:lnTo>
                    <a:pt x="71008" y="87217"/>
                  </a:lnTo>
                  <a:lnTo>
                    <a:pt x="73131" y="87024"/>
                  </a:lnTo>
                  <a:close/>
                  <a:moveTo>
                    <a:pt x="67149" y="89532"/>
                  </a:moveTo>
                  <a:cubicBezTo>
                    <a:pt x="67149" y="89725"/>
                    <a:pt x="66956" y="90111"/>
                    <a:pt x="66956" y="90304"/>
                  </a:cubicBezTo>
                  <a:lnTo>
                    <a:pt x="65799" y="89532"/>
                  </a:lnTo>
                  <a:close/>
                  <a:moveTo>
                    <a:pt x="25085" y="89918"/>
                  </a:moveTo>
                  <a:lnTo>
                    <a:pt x="26629" y="90111"/>
                  </a:lnTo>
                  <a:lnTo>
                    <a:pt x="25471" y="90883"/>
                  </a:lnTo>
                  <a:lnTo>
                    <a:pt x="25085" y="89918"/>
                  </a:lnTo>
                  <a:close/>
                  <a:moveTo>
                    <a:pt x="78534" y="81235"/>
                  </a:moveTo>
                  <a:cubicBezTo>
                    <a:pt x="78920" y="84322"/>
                    <a:pt x="78148" y="87410"/>
                    <a:pt x="76797" y="90111"/>
                  </a:cubicBezTo>
                  <a:cubicBezTo>
                    <a:pt x="76411" y="90497"/>
                    <a:pt x="76025" y="90883"/>
                    <a:pt x="75639" y="91269"/>
                  </a:cubicBezTo>
                  <a:cubicBezTo>
                    <a:pt x="76218" y="87989"/>
                    <a:pt x="76990" y="84515"/>
                    <a:pt x="77762" y="81235"/>
                  </a:cubicBezTo>
                  <a:close/>
                  <a:moveTo>
                    <a:pt x="70044" y="88567"/>
                  </a:moveTo>
                  <a:lnTo>
                    <a:pt x="69272" y="91655"/>
                  </a:lnTo>
                  <a:lnTo>
                    <a:pt x="69079" y="91655"/>
                  </a:lnTo>
                  <a:lnTo>
                    <a:pt x="67535" y="90497"/>
                  </a:lnTo>
                  <a:lnTo>
                    <a:pt x="67921" y="88567"/>
                  </a:lnTo>
                  <a:close/>
                  <a:moveTo>
                    <a:pt x="24120" y="88760"/>
                  </a:moveTo>
                  <a:lnTo>
                    <a:pt x="24699" y="91269"/>
                  </a:lnTo>
                  <a:lnTo>
                    <a:pt x="22769" y="92619"/>
                  </a:lnTo>
                  <a:lnTo>
                    <a:pt x="21805" y="88953"/>
                  </a:lnTo>
                  <a:lnTo>
                    <a:pt x="24120" y="88760"/>
                  </a:lnTo>
                  <a:close/>
                  <a:moveTo>
                    <a:pt x="16016" y="81428"/>
                  </a:moveTo>
                  <a:lnTo>
                    <a:pt x="18717" y="91655"/>
                  </a:lnTo>
                  <a:lnTo>
                    <a:pt x="19083" y="93119"/>
                  </a:lnTo>
                  <a:lnTo>
                    <a:pt x="19083" y="93119"/>
                  </a:lnTo>
                  <a:cubicBezTo>
                    <a:pt x="19004" y="92952"/>
                    <a:pt x="18717" y="92786"/>
                    <a:pt x="18717" y="92619"/>
                  </a:cubicBezTo>
                  <a:cubicBezTo>
                    <a:pt x="17753" y="91655"/>
                    <a:pt x="16981" y="90690"/>
                    <a:pt x="16402" y="89725"/>
                  </a:cubicBezTo>
                  <a:cubicBezTo>
                    <a:pt x="14858" y="87217"/>
                    <a:pt x="14086" y="84322"/>
                    <a:pt x="13894" y="81428"/>
                  </a:cubicBezTo>
                  <a:close/>
                  <a:moveTo>
                    <a:pt x="72359" y="90304"/>
                  </a:moveTo>
                  <a:cubicBezTo>
                    <a:pt x="72166" y="91462"/>
                    <a:pt x="71780" y="92619"/>
                    <a:pt x="71587" y="93584"/>
                  </a:cubicBezTo>
                  <a:lnTo>
                    <a:pt x="69658" y="92041"/>
                  </a:lnTo>
                  <a:lnTo>
                    <a:pt x="70237" y="90304"/>
                  </a:lnTo>
                  <a:close/>
                  <a:moveTo>
                    <a:pt x="19103" y="90304"/>
                  </a:moveTo>
                  <a:lnTo>
                    <a:pt x="21612" y="90497"/>
                  </a:lnTo>
                  <a:cubicBezTo>
                    <a:pt x="21805" y="91076"/>
                    <a:pt x="21998" y="91848"/>
                    <a:pt x="22191" y="92619"/>
                  </a:cubicBezTo>
                  <a:cubicBezTo>
                    <a:pt x="22191" y="92812"/>
                    <a:pt x="22384" y="92812"/>
                    <a:pt x="22384" y="93005"/>
                  </a:cubicBezTo>
                  <a:lnTo>
                    <a:pt x="20840" y="94356"/>
                  </a:lnTo>
                  <a:lnTo>
                    <a:pt x="20068" y="93970"/>
                  </a:lnTo>
                  <a:lnTo>
                    <a:pt x="19103" y="90304"/>
                  </a:lnTo>
                  <a:close/>
                  <a:moveTo>
                    <a:pt x="75639" y="88567"/>
                  </a:moveTo>
                  <a:cubicBezTo>
                    <a:pt x="75253" y="89725"/>
                    <a:pt x="75060" y="90883"/>
                    <a:pt x="74675" y="92234"/>
                  </a:cubicBezTo>
                  <a:cubicBezTo>
                    <a:pt x="74289" y="93198"/>
                    <a:pt x="73517" y="93970"/>
                    <a:pt x="72359" y="94549"/>
                  </a:cubicBezTo>
                  <a:lnTo>
                    <a:pt x="72166" y="94163"/>
                  </a:lnTo>
                  <a:cubicBezTo>
                    <a:pt x="72745" y="92426"/>
                    <a:pt x="72938" y="90304"/>
                    <a:pt x="73517" y="88567"/>
                  </a:cubicBezTo>
                  <a:close/>
                  <a:moveTo>
                    <a:pt x="45731" y="85866"/>
                  </a:moveTo>
                  <a:lnTo>
                    <a:pt x="46696" y="86059"/>
                  </a:lnTo>
                  <a:cubicBezTo>
                    <a:pt x="46760" y="85995"/>
                    <a:pt x="46846" y="85973"/>
                    <a:pt x="46939" y="85973"/>
                  </a:cubicBezTo>
                  <a:cubicBezTo>
                    <a:pt x="47125" y="85973"/>
                    <a:pt x="47339" y="86059"/>
                    <a:pt x="47468" y="86059"/>
                  </a:cubicBezTo>
                  <a:lnTo>
                    <a:pt x="49783" y="86059"/>
                  </a:lnTo>
                  <a:cubicBezTo>
                    <a:pt x="57501" y="86059"/>
                    <a:pt x="65027" y="88953"/>
                    <a:pt x="71008" y="93970"/>
                  </a:cubicBezTo>
                  <a:cubicBezTo>
                    <a:pt x="71394" y="94163"/>
                    <a:pt x="71780" y="94549"/>
                    <a:pt x="71973" y="94935"/>
                  </a:cubicBezTo>
                  <a:cubicBezTo>
                    <a:pt x="71973" y="94935"/>
                    <a:pt x="71973" y="95128"/>
                    <a:pt x="71780" y="95128"/>
                  </a:cubicBezTo>
                  <a:cubicBezTo>
                    <a:pt x="63483" y="99759"/>
                    <a:pt x="53063" y="102074"/>
                    <a:pt x="46310" y="108635"/>
                  </a:cubicBezTo>
                  <a:lnTo>
                    <a:pt x="46310" y="108828"/>
                  </a:lnTo>
                  <a:cubicBezTo>
                    <a:pt x="46117" y="108635"/>
                    <a:pt x="45924" y="108442"/>
                    <a:pt x="45731" y="108249"/>
                  </a:cubicBezTo>
                  <a:cubicBezTo>
                    <a:pt x="44380" y="106898"/>
                    <a:pt x="43030" y="105933"/>
                    <a:pt x="41486" y="104969"/>
                  </a:cubicBezTo>
                  <a:cubicBezTo>
                    <a:pt x="34926" y="101302"/>
                    <a:pt x="27979" y="98215"/>
                    <a:pt x="21419" y="94549"/>
                  </a:cubicBezTo>
                  <a:cubicBezTo>
                    <a:pt x="21419" y="94549"/>
                    <a:pt x="21419" y="94356"/>
                    <a:pt x="21805" y="94356"/>
                  </a:cubicBezTo>
                  <a:cubicBezTo>
                    <a:pt x="23348" y="92812"/>
                    <a:pt x="25085" y="91462"/>
                    <a:pt x="26822" y="90497"/>
                  </a:cubicBezTo>
                  <a:cubicBezTo>
                    <a:pt x="27786" y="89725"/>
                    <a:pt x="28751" y="89339"/>
                    <a:pt x="29909" y="88760"/>
                  </a:cubicBezTo>
                  <a:cubicBezTo>
                    <a:pt x="30874" y="88374"/>
                    <a:pt x="31838" y="87989"/>
                    <a:pt x="32803" y="87603"/>
                  </a:cubicBezTo>
                  <a:cubicBezTo>
                    <a:pt x="34347" y="87024"/>
                    <a:pt x="35890" y="86831"/>
                    <a:pt x="37241" y="86445"/>
                  </a:cubicBezTo>
                  <a:cubicBezTo>
                    <a:pt x="39171" y="86059"/>
                    <a:pt x="40907" y="85866"/>
                    <a:pt x="42837" y="85866"/>
                  </a:cubicBezTo>
                  <a:cubicBezTo>
                    <a:pt x="42965" y="85866"/>
                    <a:pt x="43180" y="85952"/>
                    <a:pt x="43366" y="85952"/>
                  </a:cubicBezTo>
                  <a:cubicBezTo>
                    <a:pt x="43459" y="85952"/>
                    <a:pt x="43544" y="85930"/>
                    <a:pt x="43609" y="85866"/>
                  </a:cubicBezTo>
                  <a:close/>
                  <a:moveTo>
                    <a:pt x="49204" y="1"/>
                  </a:moveTo>
                  <a:cubicBezTo>
                    <a:pt x="48818" y="580"/>
                    <a:pt x="49011" y="1158"/>
                    <a:pt x="48818" y="1544"/>
                  </a:cubicBezTo>
                  <a:cubicBezTo>
                    <a:pt x="49011" y="2895"/>
                    <a:pt x="49011" y="4246"/>
                    <a:pt x="48818" y="5596"/>
                  </a:cubicBezTo>
                  <a:lnTo>
                    <a:pt x="43609" y="5596"/>
                  </a:lnTo>
                  <a:cubicBezTo>
                    <a:pt x="43223" y="3860"/>
                    <a:pt x="43416" y="1930"/>
                    <a:pt x="43223" y="194"/>
                  </a:cubicBezTo>
                  <a:cubicBezTo>
                    <a:pt x="42601" y="137"/>
                    <a:pt x="41963" y="114"/>
                    <a:pt x="41318" y="114"/>
                  </a:cubicBezTo>
                  <a:cubicBezTo>
                    <a:pt x="39760" y="114"/>
                    <a:pt x="38163" y="250"/>
                    <a:pt x="36662" y="387"/>
                  </a:cubicBezTo>
                  <a:lnTo>
                    <a:pt x="36855" y="5982"/>
                  </a:lnTo>
                  <a:lnTo>
                    <a:pt x="32224" y="6368"/>
                  </a:lnTo>
                  <a:cubicBezTo>
                    <a:pt x="31452" y="4825"/>
                    <a:pt x="32031" y="2316"/>
                    <a:pt x="31067" y="965"/>
                  </a:cubicBezTo>
                  <a:cubicBezTo>
                    <a:pt x="29137" y="965"/>
                    <a:pt x="27400" y="1351"/>
                    <a:pt x="25471" y="1544"/>
                  </a:cubicBezTo>
                  <a:cubicBezTo>
                    <a:pt x="25085" y="1737"/>
                    <a:pt x="24699" y="1737"/>
                    <a:pt x="24699" y="1930"/>
                  </a:cubicBezTo>
                  <a:cubicBezTo>
                    <a:pt x="24699" y="3667"/>
                    <a:pt x="25278" y="5596"/>
                    <a:pt x="25471" y="7333"/>
                  </a:cubicBezTo>
                  <a:lnTo>
                    <a:pt x="23734" y="7719"/>
                  </a:lnTo>
                  <a:lnTo>
                    <a:pt x="20454" y="8105"/>
                  </a:lnTo>
                  <a:cubicBezTo>
                    <a:pt x="20454" y="8105"/>
                    <a:pt x="20261" y="8105"/>
                    <a:pt x="20261" y="7912"/>
                  </a:cubicBezTo>
                  <a:cubicBezTo>
                    <a:pt x="19682" y="6368"/>
                    <a:pt x="19875" y="4439"/>
                    <a:pt x="18910" y="2895"/>
                  </a:cubicBezTo>
                  <a:cubicBezTo>
                    <a:pt x="16788" y="3281"/>
                    <a:pt x="14665" y="3860"/>
                    <a:pt x="12543" y="4632"/>
                  </a:cubicBezTo>
                  <a:cubicBezTo>
                    <a:pt x="12736" y="6368"/>
                    <a:pt x="13508" y="7912"/>
                    <a:pt x="13701" y="9841"/>
                  </a:cubicBezTo>
                  <a:lnTo>
                    <a:pt x="9263" y="10999"/>
                  </a:lnTo>
                  <a:cubicBezTo>
                    <a:pt x="9070" y="10806"/>
                    <a:pt x="9070" y="10613"/>
                    <a:pt x="8877" y="10227"/>
                  </a:cubicBezTo>
                  <a:cubicBezTo>
                    <a:pt x="8684" y="9070"/>
                    <a:pt x="8105" y="7912"/>
                    <a:pt x="7719" y="6754"/>
                  </a:cubicBezTo>
                  <a:cubicBezTo>
                    <a:pt x="7719" y="6561"/>
                    <a:pt x="7719" y="6368"/>
                    <a:pt x="7333" y="6175"/>
                  </a:cubicBezTo>
                  <a:cubicBezTo>
                    <a:pt x="5982" y="6561"/>
                    <a:pt x="4439" y="6947"/>
                    <a:pt x="3088" y="7719"/>
                  </a:cubicBezTo>
                  <a:cubicBezTo>
                    <a:pt x="1930" y="7912"/>
                    <a:pt x="965" y="8491"/>
                    <a:pt x="1" y="9070"/>
                  </a:cubicBezTo>
                  <a:cubicBezTo>
                    <a:pt x="1930" y="12929"/>
                    <a:pt x="4632" y="16595"/>
                    <a:pt x="6947" y="20261"/>
                  </a:cubicBezTo>
                  <a:cubicBezTo>
                    <a:pt x="7526" y="21226"/>
                    <a:pt x="7912" y="22769"/>
                    <a:pt x="9263" y="23541"/>
                  </a:cubicBezTo>
                  <a:cubicBezTo>
                    <a:pt x="9841" y="23348"/>
                    <a:pt x="10613" y="23155"/>
                    <a:pt x="11385" y="22962"/>
                  </a:cubicBezTo>
                  <a:lnTo>
                    <a:pt x="11385" y="65027"/>
                  </a:lnTo>
                  <a:cubicBezTo>
                    <a:pt x="11771" y="71780"/>
                    <a:pt x="10806" y="78727"/>
                    <a:pt x="11964" y="85480"/>
                  </a:cubicBezTo>
                  <a:cubicBezTo>
                    <a:pt x="13122" y="90497"/>
                    <a:pt x="16209" y="94742"/>
                    <a:pt x="20647" y="97250"/>
                  </a:cubicBezTo>
                  <a:cubicBezTo>
                    <a:pt x="25664" y="99759"/>
                    <a:pt x="30681" y="102074"/>
                    <a:pt x="35505" y="104583"/>
                  </a:cubicBezTo>
                  <a:cubicBezTo>
                    <a:pt x="39557" y="106126"/>
                    <a:pt x="43030" y="108828"/>
                    <a:pt x="45731" y="112108"/>
                  </a:cubicBezTo>
                  <a:cubicBezTo>
                    <a:pt x="45924" y="112301"/>
                    <a:pt x="45924" y="112494"/>
                    <a:pt x="46117" y="112687"/>
                  </a:cubicBezTo>
                  <a:lnTo>
                    <a:pt x="46310" y="112687"/>
                  </a:lnTo>
                  <a:cubicBezTo>
                    <a:pt x="48818" y="109600"/>
                    <a:pt x="52099" y="106898"/>
                    <a:pt x="55765" y="105355"/>
                  </a:cubicBezTo>
                  <a:cubicBezTo>
                    <a:pt x="64448" y="100531"/>
                    <a:pt x="76990" y="98601"/>
                    <a:pt x="80463" y="87989"/>
                  </a:cubicBezTo>
                  <a:cubicBezTo>
                    <a:pt x="80849" y="84515"/>
                    <a:pt x="80849" y="80849"/>
                    <a:pt x="80849" y="77376"/>
                  </a:cubicBezTo>
                  <a:lnTo>
                    <a:pt x="80849" y="22769"/>
                  </a:lnTo>
                  <a:cubicBezTo>
                    <a:pt x="81467" y="22769"/>
                    <a:pt x="82208" y="23263"/>
                    <a:pt x="82776" y="23263"/>
                  </a:cubicBezTo>
                  <a:cubicBezTo>
                    <a:pt x="82918" y="23263"/>
                    <a:pt x="83049" y="23233"/>
                    <a:pt x="83165" y="23155"/>
                  </a:cubicBezTo>
                  <a:cubicBezTo>
                    <a:pt x="86445" y="18524"/>
                    <a:pt x="89532" y="13893"/>
                    <a:pt x="92812" y="9455"/>
                  </a:cubicBezTo>
                  <a:cubicBezTo>
                    <a:pt x="93005" y="9455"/>
                    <a:pt x="93005" y="9263"/>
                    <a:pt x="93005" y="9070"/>
                  </a:cubicBezTo>
                  <a:cubicBezTo>
                    <a:pt x="90883" y="8105"/>
                    <a:pt x="88567" y="7333"/>
                    <a:pt x="86252" y="6561"/>
                  </a:cubicBezTo>
                  <a:cubicBezTo>
                    <a:pt x="85287" y="8105"/>
                    <a:pt x="84515" y="9841"/>
                    <a:pt x="83936" y="11578"/>
                  </a:cubicBezTo>
                  <a:cubicBezTo>
                    <a:pt x="82200" y="11192"/>
                    <a:pt x="80463" y="10613"/>
                    <a:pt x="78727" y="10034"/>
                  </a:cubicBezTo>
                  <a:lnTo>
                    <a:pt x="78534" y="10034"/>
                  </a:lnTo>
                  <a:cubicBezTo>
                    <a:pt x="78534" y="8105"/>
                    <a:pt x="79691" y="6175"/>
                    <a:pt x="79498" y="4439"/>
                  </a:cubicBezTo>
                  <a:lnTo>
                    <a:pt x="78148" y="4053"/>
                  </a:lnTo>
                  <a:cubicBezTo>
                    <a:pt x="76604" y="3667"/>
                    <a:pt x="75060" y="3281"/>
                    <a:pt x="73517" y="3088"/>
                  </a:cubicBezTo>
                  <a:cubicBezTo>
                    <a:pt x="72745" y="4632"/>
                    <a:pt x="72745" y="6754"/>
                    <a:pt x="72166" y="8491"/>
                  </a:cubicBezTo>
                  <a:lnTo>
                    <a:pt x="67149" y="7526"/>
                  </a:lnTo>
                  <a:cubicBezTo>
                    <a:pt x="67149" y="5789"/>
                    <a:pt x="67728" y="3860"/>
                    <a:pt x="67921" y="2123"/>
                  </a:cubicBezTo>
                  <a:cubicBezTo>
                    <a:pt x="65799" y="1544"/>
                    <a:pt x="63869" y="965"/>
                    <a:pt x="61746" y="965"/>
                  </a:cubicBezTo>
                  <a:cubicBezTo>
                    <a:pt x="61168" y="2702"/>
                    <a:pt x="60782" y="4632"/>
                    <a:pt x="60589" y="6561"/>
                  </a:cubicBezTo>
                  <a:lnTo>
                    <a:pt x="55186" y="5982"/>
                  </a:lnTo>
                  <a:cubicBezTo>
                    <a:pt x="54993" y="4246"/>
                    <a:pt x="55572" y="2123"/>
                    <a:pt x="55186" y="387"/>
                  </a:cubicBezTo>
                  <a:cubicBezTo>
                    <a:pt x="53256" y="1"/>
                    <a:pt x="51134" y="1"/>
                    <a:pt x="49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3884750" y="3827100"/>
              <a:ext cx="14500" cy="19300"/>
            </a:xfrm>
            <a:custGeom>
              <a:rect b="b" l="l" r="r" t="t"/>
              <a:pathLst>
                <a:path extrusionOk="0" h="772" w="580">
                  <a:moveTo>
                    <a:pt x="579" y="0"/>
                  </a:moveTo>
                  <a:lnTo>
                    <a:pt x="579" y="0"/>
                  </a:lnTo>
                  <a:cubicBezTo>
                    <a:pt x="386" y="193"/>
                    <a:pt x="0" y="386"/>
                    <a:pt x="0" y="579"/>
                  </a:cubicBezTo>
                  <a:lnTo>
                    <a:pt x="0" y="772"/>
                  </a:lnTo>
                  <a:lnTo>
                    <a:pt x="193" y="772"/>
                  </a:lnTo>
                  <a:cubicBezTo>
                    <a:pt x="386" y="579"/>
                    <a:pt x="579" y="386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3378225" y="28623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" y="1"/>
                  </a:moveTo>
                  <a:cubicBezTo>
                    <a:pt x="1" y="194"/>
                    <a:pt x="1" y="194"/>
                    <a:pt x="1" y="194"/>
                  </a:cubicBezTo>
                  <a:cubicBezTo>
                    <a:pt x="1" y="387"/>
                    <a:pt x="194" y="387"/>
                    <a:pt x="194" y="387"/>
                  </a:cubicBezTo>
                  <a:lnTo>
                    <a:pt x="1159" y="194"/>
                  </a:lnTo>
                  <a:cubicBezTo>
                    <a:pt x="1159" y="194"/>
                    <a:pt x="1159" y="1"/>
                    <a:pt x="1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3334825" y="2553575"/>
              <a:ext cx="149550" cy="149575"/>
            </a:xfrm>
            <a:custGeom>
              <a:rect b="b" l="l" r="r" t="t"/>
              <a:pathLst>
                <a:path extrusionOk="0" h="5983" w="5982">
                  <a:moveTo>
                    <a:pt x="3281" y="773"/>
                  </a:moveTo>
                  <a:cubicBezTo>
                    <a:pt x="3281" y="1159"/>
                    <a:pt x="3474" y="1737"/>
                    <a:pt x="3281" y="1930"/>
                  </a:cubicBezTo>
                  <a:lnTo>
                    <a:pt x="2895" y="1930"/>
                  </a:lnTo>
                  <a:cubicBezTo>
                    <a:pt x="2895" y="1737"/>
                    <a:pt x="2895" y="1737"/>
                    <a:pt x="2702" y="1737"/>
                  </a:cubicBezTo>
                  <a:cubicBezTo>
                    <a:pt x="2702" y="1351"/>
                    <a:pt x="2895" y="966"/>
                    <a:pt x="3088" y="773"/>
                  </a:cubicBezTo>
                  <a:close/>
                  <a:moveTo>
                    <a:pt x="4824" y="1351"/>
                  </a:moveTo>
                  <a:cubicBezTo>
                    <a:pt x="4824" y="1351"/>
                    <a:pt x="4824" y="1351"/>
                    <a:pt x="4824" y="1544"/>
                  </a:cubicBezTo>
                  <a:cubicBezTo>
                    <a:pt x="4824" y="1544"/>
                    <a:pt x="4631" y="1737"/>
                    <a:pt x="4631" y="1930"/>
                  </a:cubicBezTo>
                  <a:cubicBezTo>
                    <a:pt x="4438" y="2123"/>
                    <a:pt x="4052" y="2123"/>
                    <a:pt x="3859" y="2123"/>
                  </a:cubicBezTo>
                  <a:cubicBezTo>
                    <a:pt x="3667" y="2123"/>
                    <a:pt x="3859" y="1930"/>
                    <a:pt x="3859" y="1930"/>
                  </a:cubicBezTo>
                  <a:cubicBezTo>
                    <a:pt x="4052" y="1544"/>
                    <a:pt x="4631" y="1544"/>
                    <a:pt x="4824" y="1351"/>
                  </a:cubicBezTo>
                  <a:close/>
                  <a:moveTo>
                    <a:pt x="1544" y="1159"/>
                  </a:moveTo>
                  <a:cubicBezTo>
                    <a:pt x="1737" y="1351"/>
                    <a:pt x="2123" y="1544"/>
                    <a:pt x="2316" y="1930"/>
                  </a:cubicBezTo>
                  <a:cubicBezTo>
                    <a:pt x="2316" y="2123"/>
                    <a:pt x="2316" y="2316"/>
                    <a:pt x="2316" y="2509"/>
                  </a:cubicBezTo>
                  <a:lnTo>
                    <a:pt x="2123" y="2509"/>
                  </a:lnTo>
                  <a:cubicBezTo>
                    <a:pt x="1930" y="2316"/>
                    <a:pt x="1544" y="2123"/>
                    <a:pt x="1351" y="1930"/>
                  </a:cubicBezTo>
                  <a:cubicBezTo>
                    <a:pt x="1351" y="1737"/>
                    <a:pt x="1351" y="1544"/>
                    <a:pt x="1351" y="1351"/>
                  </a:cubicBezTo>
                  <a:lnTo>
                    <a:pt x="1544" y="1159"/>
                  </a:lnTo>
                  <a:close/>
                  <a:moveTo>
                    <a:pt x="772" y="2702"/>
                  </a:moveTo>
                  <a:cubicBezTo>
                    <a:pt x="1158" y="2702"/>
                    <a:pt x="1544" y="2702"/>
                    <a:pt x="1930" y="2895"/>
                  </a:cubicBezTo>
                  <a:cubicBezTo>
                    <a:pt x="1930" y="2895"/>
                    <a:pt x="2123" y="2895"/>
                    <a:pt x="2123" y="3088"/>
                  </a:cubicBezTo>
                  <a:lnTo>
                    <a:pt x="1158" y="3281"/>
                  </a:lnTo>
                  <a:lnTo>
                    <a:pt x="579" y="2895"/>
                  </a:lnTo>
                  <a:lnTo>
                    <a:pt x="579" y="2702"/>
                  </a:lnTo>
                  <a:close/>
                  <a:moveTo>
                    <a:pt x="4824" y="2509"/>
                  </a:moveTo>
                  <a:cubicBezTo>
                    <a:pt x="5017" y="2702"/>
                    <a:pt x="5210" y="2702"/>
                    <a:pt x="5403" y="2895"/>
                  </a:cubicBezTo>
                  <a:lnTo>
                    <a:pt x="5403" y="3088"/>
                  </a:lnTo>
                  <a:cubicBezTo>
                    <a:pt x="5210" y="3281"/>
                    <a:pt x="5017" y="3281"/>
                    <a:pt x="5017" y="3281"/>
                  </a:cubicBezTo>
                  <a:lnTo>
                    <a:pt x="4052" y="2895"/>
                  </a:lnTo>
                  <a:cubicBezTo>
                    <a:pt x="4052" y="2895"/>
                    <a:pt x="4245" y="2702"/>
                    <a:pt x="4245" y="2702"/>
                  </a:cubicBezTo>
                  <a:lnTo>
                    <a:pt x="4824" y="2509"/>
                  </a:lnTo>
                  <a:close/>
                  <a:moveTo>
                    <a:pt x="3281" y="2702"/>
                  </a:moveTo>
                  <a:cubicBezTo>
                    <a:pt x="3281" y="3088"/>
                    <a:pt x="3281" y="3281"/>
                    <a:pt x="3281" y="3474"/>
                  </a:cubicBezTo>
                  <a:lnTo>
                    <a:pt x="2895" y="3474"/>
                  </a:lnTo>
                  <a:lnTo>
                    <a:pt x="2702" y="3281"/>
                  </a:lnTo>
                  <a:lnTo>
                    <a:pt x="2702" y="2702"/>
                  </a:lnTo>
                  <a:cubicBezTo>
                    <a:pt x="2830" y="2702"/>
                    <a:pt x="2959" y="2788"/>
                    <a:pt x="3088" y="2788"/>
                  </a:cubicBezTo>
                  <a:cubicBezTo>
                    <a:pt x="3152" y="2788"/>
                    <a:pt x="3216" y="2766"/>
                    <a:pt x="3281" y="2702"/>
                  </a:cubicBezTo>
                  <a:close/>
                  <a:moveTo>
                    <a:pt x="2316" y="3667"/>
                  </a:moveTo>
                  <a:lnTo>
                    <a:pt x="1930" y="4439"/>
                  </a:lnTo>
                  <a:lnTo>
                    <a:pt x="1351" y="4632"/>
                  </a:lnTo>
                  <a:lnTo>
                    <a:pt x="1158" y="4632"/>
                  </a:lnTo>
                  <a:cubicBezTo>
                    <a:pt x="1158" y="4439"/>
                    <a:pt x="1158" y="4439"/>
                    <a:pt x="1158" y="4439"/>
                  </a:cubicBezTo>
                  <a:cubicBezTo>
                    <a:pt x="1158" y="4439"/>
                    <a:pt x="1351" y="4246"/>
                    <a:pt x="1351" y="4053"/>
                  </a:cubicBezTo>
                  <a:cubicBezTo>
                    <a:pt x="1544" y="3860"/>
                    <a:pt x="1930" y="3667"/>
                    <a:pt x="2316" y="3667"/>
                  </a:cubicBezTo>
                  <a:close/>
                  <a:moveTo>
                    <a:pt x="4245" y="3667"/>
                  </a:moveTo>
                  <a:cubicBezTo>
                    <a:pt x="4438" y="3667"/>
                    <a:pt x="4631" y="3860"/>
                    <a:pt x="4824" y="4246"/>
                  </a:cubicBezTo>
                  <a:cubicBezTo>
                    <a:pt x="4824" y="4246"/>
                    <a:pt x="4824" y="4439"/>
                    <a:pt x="4824" y="4632"/>
                  </a:cubicBezTo>
                  <a:lnTo>
                    <a:pt x="4631" y="4632"/>
                  </a:lnTo>
                  <a:cubicBezTo>
                    <a:pt x="4245" y="4439"/>
                    <a:pt x="3859" y="4053"/>
                    <a:pt x="3859" y="3667"/>
                  </a:cubicBezTo>
                  <a:close/>
                  <a:moveTo>
                    <a:pt x="3088" y="4053"/>
                  </a:moveTo>
                  <a:cubicBezTo>
                    <a:pt x="3281" y="4439"/>
                    <a:pt x="3281" y="4825"/>
                    <a:pt x="3281" y="5211"/>
                  </a:cubicBezTo>
                  <a:cubicBezTo>
                    <a:pt x="3281" y="5404"/>
                    <a:pt x="3088" y="5404"/>
                    <a:pt x="3088" y="5404"/>
                  </a:cubicBezTo>
                  <a:lnTo>
                    <a:pt x="2895" y="5211"/>
                  </a:lnTo>
                  <a:cubicBezTo>
                    <a:pt x="2702" y="4825"/>
                    <a:pt x="2895" y="4439"/>
                    <a:pt x="3088" y="4053"/>
                  </a:cubicBezTo>
                  <a:close/>
                  <a:moveTo>
                    <a:pt x="2895" y="1"/>
                  </a:moveTo>
                  <a:cubicBezTo>
                    <a:pt x="2702" y="194"/>
                    <a:pt x="2702" y="387"/>
                    <a:pt x="2509" y="580"/>
                  </a:cubicBezTo>
                  <a:lnTo>
                    <a:pt x="2316" y="966"/>
                  </a:lnTo>
                  <a:cubicBezTo>
                    <a:pt x="2123" y="966"/>
                    <a:pt x="1930" y="966"/>
                    <a:pt x="1737" y="773"/>
                  </a:cubicBezTo>
                  <a:lnTo>
                    <a:pt x="1158" y="773"/>
                  </a:lnTo>
                  <a:cubicBezTo>
                    <a:pt x="772" y="1159"/>
                    <a:pt x="965" y="1737"/>
                    <a:pt x="772" y="2123"/>
                  </a:cubicBezTo>
                  <a:cubicBezTo>
                    <a:pt x="579" y="2123"/>
                    <a:pt x="386" y="2316"/>
                    <a:pt x="193" y="2509"/>
                  </a:cubicBezTo>
                  <a:cubicBezTo>
                    <a:pt x="0" y="2702"/>
                    <a:pt x="0" y="2895"/>
                    <a:pt x="0" y="3088"/>
                  </a:cubicBezTo>
                  <a:cubicBezTo>
                    <a:pt x="193" y="3281"/>
                    <a:pt x="386" y="3474"/>
                    <a:pt x="579" y="3474"/>
                  </a:cubicBezTo>
                  <a:lnTo>
                    <a:pt x="772" y="3860"/>
                  </a:lnTo>
                  <a:cubicBezTo>
                    <a:pt x="772" y="4053"/>
                    <a:pt x="579" y="4439"/>
                    <a:pt x="579" y="4632"/>
                  </a:cubicBezTo>
                  <a:cubicBezTo>
                    <a:pt x="772" y="4825"/>
                    <a:pt x="965" y="5018"/>
                    <a:pt x="1158" y="5018"/>
                  </a:cubicBezTo>
                  <a:cubicBezTo>
                    <a:pt x="1351" y="5018"/>
                    <a:pt x="1737" y="5018"/>
                    <a:pt x="1930" y="4825"/>
                  </a:cubicBezTo>
                  <a:lnTo>
                    <a:pt x="2316" y="5211"/>
                  </a:lnTo>
                  <a:lnTo>
                    <a:pt x="2895" y="5982"/>
                  </a:lnTo>
                  <a:cubicBezTo>
                    <a:pt x="3088" y="5982"/>
                    <a:pt x="3281" y="5789"/>
                    <a:pt x="3474" y="5789"/>
                  </a:cubicBezTo>
                  <a:cubicBezTo>
                    <a:pt x="3474" y="5597"/>
                    <a:pt x="3667" y="5404"/>
                    <a:pt x="3859" y="5211"/>
                  </a:cubicBezTo>
                  <a:cubicBezTo>
                    <a:pt x="4052" y="5211"/>
                    <a:pt x="4052" y="5018"/>
                    <a:pt x="4052" y="4825"/>
                  </a:cubicBezTo>
                  <a:cubicBezTo>
                    <a:pt x="4189" y="4961"/>
                    <a:pt x="4422" y="5098"/>
                    <a:pt x="4683" y="5098"/>
                  </a:cubicBezTo>
                  <a:cubicBezTo>
                    <a:pt x="4791" y="5098"/>
                    <a:pt x="4904" y="5074"/>
                    <a:pt x="5017" y="5018"/>
                  </a:cubicBezTo>
                  <a:cubicBezTo>
                    <a:pt x="5403" y="5018"/>
                    <a:pt x="5403" y="4632"/>
                    <a:pt x="5403" y="4246"/>
                  </a:cubicBezTo>
                  <a:cubicBezTo>
                    <a:pt x="5210" y="4246"/>
                    <a:pt x="5210" y="4053"/>
                    <a:pt x="5210" y="4053"/>
                  </a:cubicBezTo>
                  <a:lnTo>
                    <a:pt x="5403" y="3860"/>
                  </a:lnTo>
                  <a:lnTo>
                    <a:pt x="5403" y="3667"/>
                  </a:lnTo>
                  <a:cubicBezTo>
                    <a:pt x="5403" y="3474"/>
                    <a:pt x="5596" y="3474"/>
                    <a:pt x="5596" y="3474"/>
                  </a:cubicBezTo>
                  <a:cubicBezTo>
                    <a:pt x="5789" y="3474"/>
                    <a:pt x="5789" y="3474"/>
                    <a:pt x="5982" y="3281"/>
                  </a:cubicBezTo>
                  <a:lnTo>
                    <a:pt x="5596" y="2509"/>
                  </a:lnTo>
                  <a:lnTo>
                    <a:pt x="5210" y="1930"/>
                  </a:lnTo>
                  <a:cubicBezTo>
                    <a:pt x="5210" y="1737"/>
                    <a:pt x="5596" y="1351"/>
                    <a:pt x="5403" y="1159"/>
                  </a:cubicBezTo>
                  <a:lnTo>
                    <a:pt x="4631" y="773"/>
                  </a:lnTo>
                  <a:cubicBezTo>
                    <a:pt x="4438" y="773"/>
                    <a:pt x="4052" y="1159"/>
                    <a:pt x="3859" y="1159"/>
                  </a:cubicBezTo>
                  <a:lnTo>
                    <a:pt x="3474" y="387"/>
                  </a:lnTo>
                  <a:cubicBezTo>
                    <a:pt x="3281" y="194"/>
                    <a:pt x="3281" y="1"/>
                    <a:pt x="2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3465075" y="3687200"/>
              <a:ext cx="110975" cy="67550"/>
            </a:xfrm>
            <a:custGeom>
              <a:rect b="b" l="l" r="r" t="t"/>
              <a:pathLst>
                <a:path extrusionOk="0" h="2702" w="4439">
                  <a:moveTo>
                    <a:pt x="3666" y="0"/>
                  </a:moveTo>
                  <a:cubicBezTo>
                    <a:pt x="3473" y="193"/>
                    <a:pt x="3473" y="193"/>
                    <a:pt x="3280" y="193"/>
                  </a:cubicBezTo>
                  <a:cubicBezTo>
                    <a:pt x="2509" y="386"/>
                    <a:pt x="1930" y="579"/>
                    <a:pt x="1158" y="965"/>
                  </a:cubicBezTo>
                  <a:lnTo>
                    <a:pt x="965" y="965"/>
                  </a:lnTo>
                  <a:cubicBezTo>
                    <a:pt x="772" y="1158"/>
                    <a:pt x="772" y="1544"/>
                    <a:pt x="579" y="1737"/>
                  </a:cubicBezTo>
                  <a:cubicBezTo>
                    <a:pt x="386" y="1930"/>
                    <a:pt x="193" y="2316"/>
                    <a:pt x="0" y="2509"/>
                  </a:cubicBezTo>
                  <a:lnTo>
                    <a:pt x="193" y="2702"/>
                  </a:lnTo>
                  <a:cubicBezTo>
                    <a:pt x="193" y="2509"/>
                    <a:pt x="386" y="2123"/>
                    <a:pt x="579" y="1930"/>
                  </a:cubicBezTo>
                  <a:cubicBezTo>
                    <a:pt x="579" y="1930"/>
                    <a:pt x="579" y="1930"/>
                    <a:pt x="772" y="1737"/>
                  </a:cubicBezTo>
                  <a:cubicBezTo>
                    <a:pt x="772" y="1544"/>
                    <a:pt x="965" y="1544"/>
                    <a:pt x="1158" y="1158"/>
                  </a:cubicBezTo>
                  <a:lnTo>
                    <a:pt x="1351" y="1158"/>
                  </a:lnTo>
                  <a:cubicBezTo>
                    <a:pt x="1544" y="965"/>
                    <a:pt x="1737" y="965"/>
                    <a:pt x="1930" y="772"/>
                  </a:cubicBezTo>
                  <a:cubicBezTo>
                    <a:pt x="2702" y="386"/>
                    <a:pt x="3473" y="193"/>
                    <a:pt x="4438" y="193"/>
                  </a:cubicBezTo>
                  <a:lnTo>
                    <a:pt x="44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3508475" y="3763100"/>
              <a:ext cx="43450" cy="25425"/>
            </a:xfrm>
            <a:custGeom>
              <a:rect b="b" l="l" r="r" t="t"/>
              <a:pathLst>
                <a:path extrusionOk="0" h="1017" w="1738">
                  <a:moveTo>
                    <a:pt x="1437" y="0"/>
                  </a:moveTo>
                  <a:cubicBezTo>
                    <a:pt x="1017" y="0"/>
                    <a:pt x="702" y="315"/>
                    <a:pt x="387" y="631"/>
                  </a:cubicBezTo>
                  <a:cubicBezTo>
                    <a:pt x="194" y="631"/>
                    <a:pt x="1" y="824"/>
                    <a:pt x="1" y="824"/>
                  </a:cubicBezTo>
                  <a:lnTo>
                    <a:pt x="194" y="1016"/>
                  </a:lnTo>
                  <a:cubicBezTo>
                    <a:pt x="580" y="824"/>
                    <a:pt x="1159" y="438"/>
                    <a:pt x="1737" y="245"/>
                  </a:cubicBezTo>
                  <a:cubicBezTo>
                    <a:pt x="1737" y="245"/>
                    <a:pt x="1737" y="52"/>
                    <a:pt x="1737" y="52"/>
                  </a:cubicBezTo>
                  <a:cubicBezTo>
                    <a:pt x="1631" y="16"/>
                    <a:pt x="1531" y="0"/>
                    <a:pt x="1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3797925" y="3740250"/>
              <a:ext cx="38600" cy="82050"/>
            </a:xfrm>
            <a:custGeom>
              <a:rect b="b" l="l" r="r" t="t"/>
              <a:pathLst>
                <a:path extrusionOk="0" h="3282" w="1544">
                  <a:moveTo>
                    <a:pt x="0" y="1"/>
                  </a:moveTo>
                  <a:cubicBezTo>
                    <a:pt x="0" y="1"/>
                    <a:pt x="0" y="194"/>
                    <a:pt x="0" y="194"/>
                  </a:cubicBezTo>
                  <a:cubicBezTo>
                    <a:pt x="386" y="387"/>
                    <a:pt x="772" y="387"/>
                    <a:pt x="965" y="773"/>
                  </a:cubicBezTo>
                  <a:cubicBezTo>
                    <a:pt x="965" y="1545"/>
                    <a:pt x="386" y="1738"/>
                    <a:pt x="0" y="2316"/>
                  </a:cubicBezTo>
                  <a:lnTo>
                    <a:pt x="0" y="2509"/>
                  </a:lnTo>
                  <a:lnTo>
                    <a:pt x="0" y="2702"/>
                  </a:lnTo>
                  <a:lnTo>
                    <a:pt x="0" y="2895"/>
                  </a:lnTo>
                  <a:lnTo>
                    <a:pt x="579" y="3281"/>
                  </a:lnTo>
                  <a:lnTo>
                    <a:pt x="772" y="3281"/>
                  </a:lnTo>
                  <a:cubicBezTo>
                    <a:pt x="772" y="3281"/>
                    <a:pt x="772" y="3088"/>
                    <a:pt x="772" y="3088"/>
                  </a:cubicBezTo>
                  <a:lnTo>
                    <a:pt x="772" y="2895"/>
                  </a:lnTo>
                  <a:lnTo>
                    <a:pt x="193" y="2509"/>
                  </a:lnTo>
                  <a:cubicBezTo>
                    <a:pt x="772" y="1930"/>
                    <a:pt x="1158" y="1352"/>
                    <a:pt x="1544" y="773"/>
                  </a:cubicBezTo>
                  <a:cubicBezTo>
                    <a:pt x="1158" y="387"/>
                    <a:pt x="579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3571200" y="3759550"/>
              <a:ext cx="33775" cy="57925"/>
            </a:xfrm>
            <a:custGeom>
              <a:rect b="b" l="l" r="r" t="t"/>
              <a:pathLst>
                <a:path extrusionOk="0" h="2317" w="1351">
                  <a:moveTo>
                    <a:pt x="0" y="1"/>
                  </a:moveTo>
                  <a:cubicBezTo>
                    <a:pt x="0" y="194"/>
                    <a:pt x="0" y="387"/>
                    <a:pt x="193" y="387"/>
                  </a:cubicBezTo>
                  <a:cubicBezTo>
                    <a:pt x="579" y="966"/>
                    <a:pt x="772" y="1351"/>
                    <a:pt x="1158" y="1737"/>
                  </a:cubicBezTo>
                  <a:lnTo>
                    <a:pt x="579" y="2123"/>
                  </a:lnTo>
                  <a:lnTo>
                    <a:pt x="579" y="2316"/>
                  </a:lnTo>
                  <a:lnTo>
                    <a:pt x="1351" y="2123"/>
                  </a:lnTo>
                  <a:cubicBezTo>
                    <a:pt x="1351" y="2123"/>
                    <a:pt x="1351" y="1930"/>
                    <a:pt x="1351" y="1737"/>
                  </a:cubicBezTo>
                  <a:cubicBezTo>
                    <a:pt x="1351" y="1737"/>
                    <a:pt x="1351" y="1737"/>
                    <a:pt x="1351" y="1544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4121125" y="2789950"/>
              <a:ext cx="28950" cy="14500"/>
            </a:xfrm>
            <a:custGeom>
              <a:rect b="b" l="l" r="r" t="t"/>
              <a:pathLst>
                <a:path extrusionOk="0" h="580" w="1158">
                  <a:moveTo>
                    <a:pt x="193" y="1"/>
                  </a:moveTo>
                  <a:cubicBezTo>
                    <a:pt x="0" y="194"/>
                    <a:pt x="193" y="387"/>
                    <a:pt x="193" y="387"/>
                  </a:cubicBezTo>
                  <a:lnTo>
                    <a:pt x="579" y="579"/>
                  </a:lnTo>
                  <a:lnTo>
                    <a:pt x="1158" y="387"/>
                  </a:lnTo>
                  <a:cubicBezTo>
                    <a:pt x="1158" y="387"/>
                    <a:pt x="1158" y="194"/>
                    <a:pt x="1158" y="194"/>
                  </a:cubicBezTo>
                  <a:cubicBezTo>
                    <a:pt x="1158" y="194"/>
                    <a:pt x="1158" y="1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>
              <a:off x="3783450" y="3860850"/>
              <a:ext cx="9675" cy="19325"/>
            </a:xfrm>
            <a:custGeom>
              <a:rect b="b" l="l" r="r" t="t"/>
              <a:pathLst>
                <a:path extrusionOk="0" h="773" w="387">
                  <a:moveTo>
                    <a:pt x="386" y="1"/>
                  </a:moveTo>
                  <a:cubicBezTo>
                    <a:pt x="193" y="1"/>
                    <a:pt x="193" y="1"/>
                    <a:pt x="193" y="194"/>
                  </a:cubicBez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cubicBezTo>
                    <a:pt x="386" y="580"/>
                    <a:pt x="386" y="387"/>
                    <a:pt x="386" y="194"/>
                  </a:cubicBezTo>
                  <a:cubicBezTo>
                    <a:pt x="386" y="194"/>
                    <a:pt x="386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>
              <a:off x="3527775" y="3778850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579" y="1"/>
                  </a:moveTo>
                  <a:lnTo>
                    <a:pt x="1" y="386"/>
                  </a:lnTo>
                  <a:lnTo>
                    <a:pt x="1" y="579"/>
                  </a:lnTo>
                  <a:cubicBezTo>
                    <a:pt x="1" y="579"/>
                    <a:pt x="194" y="579"/>
                    <a:pt x="194" y="772"/>
                  </a:cubicBezTo>
                  <a:lnTo>
                    <a:pt x="387" y="579"/>
                  </a:lnTo>
                  <a:cubicBezTo>
                    <a:pt x="387" y="579"/>
                    <a:pt x="579" y="579"/>
                    <a:pt x="579" y="386"/>
                  </a:cubicBezTo>
                  <a:lnTo>
                    <a:pt x="965" y="194"/>
                  </a:lnTo>
                  <a:cubicBezTo>
                    <a:pt x="965" y="194"/>
                    <a:pt x="965" y="194"/>
                    <a:pt x="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3793100" y="3754725"/>
              <a:ext cx="24125" cy="14500"/>
            </a:xfrm>
            <a:custGeom>
              <a:rect b="b" l="l" r="r" t="t"/>
              <a:pathLst>
                <a:path extrusionOk="0" h="580" w="965">
                  <a:moveTo>
                    <a:pt x="193" y="1"/>
                  </a:moveTo>
                  <a:cubicBezTo>
                    <a:pt x="193" y="194"/>
                    <a:pt x="0" y="194"/>
                    <a:pt x="193" y="194"/>
                  </a:cubicBezTo>
                  <a:lnTo>
                    <a:pt x="772" y="580"/>
                  </a:lnTo>
                  <a:cubicBezTo>
                    <a:pt x="965" y="387"/>
                    <a:pt x="772" y="387"/>
                    <a:pt x="772" y="387"/>
                  </a:cubicBezTo>
                  <a:cubicBezTo>
                    <a:pt x="579" y="194"/>
                    <a:pt x="386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3696625" y="3865675"/>
              <a:ext cx="9650" cy="19325"/>
            </a:xfrm>
            <a:custGeom>
              <a:rect b="b" l="l" r="r" t="t"/>
              <a:pathLst>
                <a:path extrusionOk="0" h="773" w="386">
                  <a:moveTo>
                    <a:pt x="0" y="1"/>
                  </a:moveTo>
                  <a:lnTo>
                    <a:pt x="0" y="580"/>
                  </a:lnTo>
                  <a:lnTo>
                    <a:pt x="0" y="773"/>
                  </a:lnTo>
                  <a:lnTo>
                    <a:pt x="193" y="773"/>
                  </a:lnTo>
                  <a:lnTo>
                    <a:pt x="386" y="194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3783450" y="3827100"/>
              <a:ext cx="24150" cy="24125"/>
            </a:xfrm>
            <a:custGeom>
              <a:rect b="b" l="l" r="r" t="t"/>
              <a:pathLst>
                <a:path extrusionOk="0" h="965" w="966">
                  <a:moveTo>
                    <a:pt x="0" y="0"/>
                  </a:moveTo>
                  <a:cubicBezTo>
                    <a:pt x="0" y="193"/>
                    <a:pt x="0" y="386"/>
                    <a:pt x="0" y="386"/>
                  </a:cubicBezTo>
                  <a:cubicBezTo>
                    <a:pt x="386" y="579"/>
                    <a:pt x="579" y="772"/>
                    <a:pt x="772" y="965"/>
                  </a:cubicBezTo>
                  <a:lnTo>
                    <a:pt x="965" y="965"/>
                  </a:lnTo>
                  <a:lnTo>
                    <a:pt x="965" y="579"/>
                  </a:lnTo>
                  <a:cubicBezTo>
                    <a:pt x="772" y="386"/>
                    <a:pt x="579" y="386"/>
                    <a:pt x="386" y="193"/>
                  </a:cubicBezTo>
                  <a:cubicBezTo>
                    <a:pt x="193" y="193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3667675" y="3687200"/>
              <a:ext cx="24150" cy="9675"/>
            </a:xfrm>
            <a:custGeom>
              <a:rect b="b" l="l" r="r" t="t"/>
              <a:pathLst>
                <a:path extrusionOk="0" h="387" w="966">
                  <a:moveTo>
                    <a:pt x="0" y="0"/>
                  </a:moveTo>
                  <a:lnTo>
                    <a:pt x="0" y="193"/>
                  </a:lnTo>
                  <a:cubicBezTo>
                    <a:pt x="0" y="193"/>
                    <a:pt x="193" y="193"/>
                    <a:pt x="193" y="386"/>
                  </a:cubicBezTo>
                  <a:lnTo>
                    <a:pt x="579" y="193"/>
                  </a:lnTo>
                  <a:lnTo>
                    <a:pt x="965" y="193"/>
                  </a:lnTo>
                  <a:cubicBezTo>
                    <a:pt x="965" y="0"/>
                    <a:pt x="772" y="0"/>
                    <a:pt x="7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3691800" y="3670575"/>
              <a:ext cx="9650" cy="16650"/>
            </a:xfrm>
            <a:custGeom>
              <a:rect b="b" l="l" r="r" t="t"/>
              <a:pathLst>
                <a:path extrusionOk="0" h="666" w="386">
                  <a:moveTo>
                    <a:pt x="329" y="1"/>
                  </a:moveTo>
                  <a:cubicBezTo>
                    <a:pt x="257" y="1"/>
                    <a:pt x="129" y="87"/>
                    <a:pt x="0" y="87"/>
                  </a:cubicBezTo>
                  <a:lnTo>
                    <a:pt x="386" y="665"/>
                  </a:lnTo>
                  <a:lnTo>
                    <a:pt x="386" y="87"/>
                  </a:lnTo>
                  <a:cubicBezTo>
                    <a:pt x="386" y="22"/>
                    <a:pt x="36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3706250" y="3687200"/>
              <a:ext cx="28975" cy="9675"/>
            </a:xfrm>
            <a:custGeom>
              <a:rect b="b" l="l" r="r" t="t"/>
              <a:pathLst>
                <a:path extrusionOk="0" h="387" w="1159">
                  <a:moveTo>
                    <a:pt x="1159" y="0"/>
                  </a:moveTo>
                  <a:lnTo>
                    <a:pt x="194" y="193"/>
                  </a:lnTo>
                  <a:lnTo>
                    <a:pt x="1" y="193"/>
                  </a:lnTo>
                  <a:lnTo>
                    <a:pt x="194" y="386"/>
                  </a:lnTo>
                  <a:lnTo>
                    <a:pt x="1159" y="193"/>
                  </a:lnTo>
                  <a:cubicBezTo>
                    <a:pt x="1159" y="193"/>
                    <a:pt x="1159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3855800" y="3769200"/>
              <a:ext cx="28975" cy="24150"/>
            </a:xfrm>
            <a:custGeom>
              <a:rect b="b" l="l" r="r" t="t"/>
              <a:pathLst>
                <a:path extrusionOk="0" h="966" w="1159">
                  <a:moveTo>
                    <a:pt x="1" y="1"/>
                  </a:moveTo>
                  <a:cubicBezTo>
                    <a:pt x="1" y="1"/>
                    <a:pt x="1" y="194"/>
                    <a:pt x="1" y="194"/>
                  </a:cubicBezTo>
                  <a:lnTo>
                    <a:pt x="965" y="965"/>
                  </a:lnTo>
                  <a:lnTo>
                    <a:pt x="1158" y="965"/>
                  </a:lnTo>
                  <a:cubicBezTo>
                    <a:pt x="1158" y="965"/>
                    <a:pt x="1158" y="772"/>
                    <a:pt x="1158" y="772"/>
                  </a:cubicBezTo>
                  <a:cubicBezTo>
                    <a:pt x="965" y="387"/>
                    <a:pt x="579" y="1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846150" y="3783675"/>
              <a:ext cx="24150" cy="19325"/>
            </a:xfrm>
            <a:custGeom>
              <a:rect b="b" l="l" r="r" t="t"/>
              <a:pathLst>
                <a:path extrusionOk="0" h="773" w="966">
                  <a:moveTo>
                    <a:pt x="194" y="1"/>
                  </a:moveTo>
                  <a:cubicBezTo>
                    <a:pt x="1" y="1"/>
                    <a:pt x="1" y="193"/>
                    <a:pt x="1" y="193"/>
                  </a:cubicBezTo>
                  <a:lnTo>
                    <a:pt x="772" y="772"/>
                  </a:lnTo>
                  <a:lnTo>
                    <a:pt x="965" y="772"/>
                  </a:lnTo>
                  <a:lnTo>
                    <a:pt x="965" y="579"/>
                  </a:lnTo>
                  <a:cubicBezTo>
                    <a:pt x="772" y="193"/>
                    <a:pt x="387" y="193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3715900" y="3720975"/>
              <a:ext cx="43450" cy="19300"/>
            </a:xfrm>
            <a:custGeom>
              <a:rect b="b" l="l" r="r" t="t"/>
              <a:pathLst>
                <a:path extrusionOk="0" h="772" w="1738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lnTo>
                    <a:pt x="966" y="193"/>
                  </a:lnTo>
                  <a:cubicBezTo>
                    <a:pt x="966" y="193"/>
                    <a:pt x="966" y="193"/>
                    <a:pt x="966" y="386"/>
                  </a:cubicBezTo>
                  <a:lnTo>
                    <a:pt x="580" y="386"/>
                  </a:lnTo>
                  <a:lnTo>
                    <a:pt x="580" y="579"/>
                  </a:lnTo>
                  <a:lnTo>
                    <a:pt x="773" y="772"/>
                  </a:lnTo>
                  <a:lnTo>
                    <a:pt x="1352" y="579"/>
                  </a:lnTo>
                  <a:cubicBezTo>
                    <a:pt x="1352" y="579"/>
                    <a:pt x="1352" y="579"/>
                    <a:pt x="1352" y="386"/>
                  </a:cubicBezTo>
                  <a:lnTo>
                    <a:pt x="1159" y="386"/>
                  </a:lnTo>
                  <a:lnTo>
                    <a:pt x="1737" y="193"/>
                  </a:lnTo>
                  <a:cubicBezTo>
                    <a:pt x="1737" y="193"/>
                    <a:pt x="1737" y="0"/>
                    <a:pt x="1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3715900" y="3856025"/>
              <a:ext cx="9675" cy="28975"/>
            </a:xfrm>
            <a:custGeom>
              <a:rect b="b" l="l" r="r" t="t"/>
              <a:pathLst>
                <a:path extrusionOk="0" h="1159" w="387">
                  <a:moveTo>
                    <a:pt x="387" y="1"/>
                  </a:moveTo>
                  <a:lnTo>
                    <a:pt x="194" y="194"/>
                  </a:lnTo>
                  <a:cubicBezTo>
                    <a:pt x="1" y="194"/>
                    <a:pt x="1" y="194"/>
                    <a:pt x="1" y="387"/>
                  </a:cubicBezTo>
                  <a:lnTo>
                    <a:pt x="1" y="966"/>
                  </a:lnTo>
                  <a:lnTo>
                    <a:pt x="194" y="1159"/>
                  </a:lnTo>
                  <a:cubicBezTo>
                    <a:pt x="387" y="966"/>
                    <a:pt x="387" y="966"/>
                    <a:pt x="387" y="773"/>
                  </a:cubicBezTo>
                  <a:lnTo>
                    <a:pt x="387" y="194"/>
                  </a:lnTo>
                  <a:cubicBezTo>
                    <a:pt x="387" y="194"/>
                    <a:pt x="387" y="194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431300" y="3632850"/>
              <a:ext cx="530650" cy="285925"/>
            </a:xfrm>
            <a:custGeom>
              <a:rect b="b" l="l" r="r" t="t"/>
              <a:pathLst>
                <a:path extrusionOk="0" h="11437" w="21226">
                  <a:moveTo>
                    <a:pt x="4631" y="1535"/>
                  </a:moveTo>
                  <a:cubicBezTo>
                    <a:pt x="5216" y="1535"/>
                    <a:pt x="5809" y="1629"/>
                    <a:pt x="6368" y="1788"/>
                  </a:cubicBezTo>
                  <a:lnTo>
                    <a:pt x="6368" y="1981"/>
                  </a:lnTo>
                  <a:cubicBezTo>
                    <a:pt x="6561" y="1981"/>
                    <a:pt x="6754" y="2174"/>
                    <a:pt x="6947" y="2367"/>
                  </a:cubicBezTo>
                  <a:cubicBezTo>
                    <a:pt x="7140" y="2946"/>
                    <a:pt x="7140" y="3718"/>
                    <a:pt x="6947" y="4297"/>
                  </a:cubicBezTo>
                  <a:cubicBezTo>
                    <a:pt x="6754" y="4297"/>
                    <a:pt x="6561" y="4490"/>
                    <a:pt x="6368" y="4683"/>
                  </a:cubicBezTo>
                  <a:cubicBezTo>
                    <a:pt x="6368" y="4683"/>
                    <a:pt x="6368" y="4876"/>
                    <a:pt x="6368" y="4876"/>
                  </a:cubicBezTo>
                  <a:cubicBezTo>
                    <a:pt x="6481" y="4932"/>
                    <a:pt x="6578" y="4956"/>
                    <a:pt x="6662" y="4956"/>
                  </a:cubicBezTo>
                  <a:cubicBezTo>
                    <a:pt x="6867" y="4956"/>
                    <a:pt x="7003" y="4819"/>
                    <a:pt x="7140" y="4683"/>
                  </a:cubicBezTo>
                  <a:lnTo>
                    <a:pt x="7526" y="7770"/>
                  </a:lnTo>
                  <a:lnTo>
                    <a:pt x="6368" y="8542"/>
                  </a:lnTo>
                  <a:cubicBezTo>
                    <a:pt x="6368" y="8542"/>
                    <a:pt x="6561" y="8735"/>
                    <a:pt x="6561" y="8735"/>
                  </a:cubicBezTo>
                  <a:cubicBezTo>
                    <a:pt x="6754" y="8735"/>
                    <a:pt x="7140" y="8542"/>
                    <a:pt x="7140" y="8349"/>
                  </a:cubicBezTo>
                  <a:cubicBezTo>
                    <a:pt x="7333" y="8156"/>
                    <a:pt x="7526" y="8156"/>
                    <a:pt x="7912" y="8156"/>
                  </a:cubicBezTo>
                  <a:cubicBezTo>
                    <a:pt x="8105" y="8928"/>
                    <a:pt x="8491" y="9507"/>
                    <a:pt x="8876" y="9893"/>
                  </a:cubicBezTo>
                  <a:cubicBezTo>
                    <a:pt x="8876" y="9893"/>
                    <a:pt x="8876" y="10086"/>
                    <a:pt x="8876" y="10086"/>
                  </a:cubicBezTo>
                  <a:lnTo>
                    <a:pt x="8683" y="10086"/>
                  </a:lnTo>
                  <a:cubicBezTo>
                    <a:pt x="8683" y="10086"/>
                    <a:pt x="8683" y="9893"/>
                    <a:pt x="8683" y="9893"/>
                  </a:cubicBezTo>
                  <a:cubicBezTo>
                    <a:pt x="8683" y="9700"/>
                    <a:pt x="8491" y="9700"/>
                    <a:pt x="8298" y="9700"/>
                  </a:cubicBezTo>
                  <a:cubicBezTo>
                    <a:pt x="7912" y="10086"/>
                    <a:pt x="7140" y="10279"/>
                    <a:pt x="6561" y="10279"/>
                  </a:cubicBezTo>
                  <a:cubicBezTo>
                    <a:pt x="5789" y="10086"/>
                    <a:pt x="5210" y="9893"/>
                    <a:pt x="4631" y="9314"/>
                  </a:cubicBezTo>
                  <a:cubicBezTo>
                    <a:pt x="4567" y="9249"/>
                    <a:pt x="4503" y="9228"/>
                    <a:pt x="4438" y="9228"/>
                  </a:cubicBezTo>
                  <a:cubicBezTo>
                    <a:pt x="4310" y="9228"/>
                    <a:pt x="4181" y="9314"/>
                    <a:pt x="4053" y="9314"/>
                  </a:cubicBezTo>
                  <a:lnTo>
                    <a:pt x="3860" y="9314"/>
                  </a:lnTo>
                  <a:lnTo>
                    <a:pt x="3860" y="9121"/>
                  </a:lnTo>
                  <a:lnTo>
                    <a:pt x="2509" y="7963"/>
                  </a:lnTo>
                  <a:cubicBezTo>
                    <a:pt x="2509" y="8156"/>
                    <a:pt x="2316" y="8156"/>
                    <a:pt x="2316" y="8349"/>
                  </a:cubicBezTo>
                  <a:cubicBezTo>
                    <a:pt x="2509" y="8349"/>
                    <a:pt x="2509" y="8542"/>
                    <a:pt x="2509" y="8542"/>
                  </a:cubicBezTo>
                  <a:lnTo>
                    <a:pt x="1930" y="8156"/>
                  </a:lnTo>
                  <a:cubicBezTo>
                    <a:pt x="1737" y="8156"/>
                    <a:pt x="1737" y="8156"/>
                    <a:pt x="1544" y="7963"/>
                  </a:cubicBezTo>
                  <a:cubicBezTo>
                    <a:pt x="1158" y="7384"/>
                    <a:pt x="772" y="6612"/>
                    <a:pt x="772" y="5841"/>
                  </a:cubicBezTo>
                  <a:cubicBezTo>
                    <a:pt x="579" y="5262"/>
                    <a:pt x="579" y="4683"/>
                    <a:pt x="772" y="4104"/>
                  </a:cubicBezTo>
                  <a:cubicBezTo>
                    <a:pt x="1158" y="3332"/>
                    <a:pt x="1737" y="2560"/>
                    <a:pt x="2316" y="2174"/>
                  </a:cubicBezTo>
                  <a:cubicBezTo>
                    <a:pt x="2994" y="1722"/>
                    <a:pt x="3805" y="1535"/>
                    <a:pt x="4631" y="1535"/>
                  </a:cubicBezTo>
                  <a:close/>
                  <a:moveTo>
                    <a:pt x="10687" y="579"/>
                  </a:moveTo>
                  <a:cubicBezTo>
                    <a:pt x="11675" y="579"/>
                    <a:pt x="12720" y="895"/>
                    <a:pt x="13507" y="1210"/>
                  </a:cubicBezTo>
                  <a:cubicBezTo>
                    <a:pt x="13893" y="1403"/>
                    <a:pt x="13893" y="1788"/>
                    <a:pt x="14086" y="1981"/>
                  </a:cubicBezTo>
                  <a:cubicBezTo>
                    <a:pt x="14279" y="3139"/>
                    <a:pt x="14086" y="4297"/>
                    <a:pt x="13893" y="5455"/>
                  </a:cubicBezTo>
                  <a:cubicBezTo>
                    <a:pt x="13893" y="6612"/>
                    <a:pt x="13507" y="7577"/>
                    <a:pt x="12929" y="8542"/>
                  </a:cubicBezTo>
                  <a:cubicBezTo>
                    <a:pt x="12929" y="8735"/>
                    <a:pt x="12736" y="8928"/>
                    <a:pt x="12543" y="9121"/>
                  </a:cubicBezTo>
                  <a:lnTo>
                    <a:pt x="12543" y="9700"/>
                  </a:lnTo>
                  <a:cubicBezTo>
                    <a:pt x="11964" y="10279"/>
                    <a:pt x="11192" y="10472"/>
                    <a:pt x="10420" y="10472"/>
                  </a:cubicBezTo>
                  <a:lnTo>
                    <a:pt x="10034" y="10279"/>
                  </a:lnTo>
                  <a:lnTo>
                    <a:pt x="10034" y="10086"/>
                  </a:lnTo>
                  <a:cubicBezTo>
                    <a:pt x="10227" y="9893"/>
                    <a:pt x="10227" y="9507"/>
                    <a:pt x="10034" y="9121"/>
                  </a:cubicBezTo>
                  <a:cubicBezTo>
                    <a:pt x="10034" y="9121"/>
                    <a:pt x="10034" y="9121"/>
                    <a:pt x="10034" y="8928"/>
                  </a:cubicBezTo>
                  <a:lnTo>
                    <a:pt x="9841" y="8928"/>
                  </a:lnTo>
                  <a:lnTo>
                    <a:pt x="9648" y="10086"/>
                  </a:lnTo>
                  <a:lnTo>
                    <a:pt x="9455" y="10086"/>
                  </a:lnTo>
                  <a:cubicBezTo>
                    <a:pt x="9455" y="9893"/>
                    <a:pt x="9455" y="9893"/>
                    <a:pt x="9455" y="9700"/>
                  </a:cubicBezTo>
                  <a:cubicBezTo>
                    <a:pt x="9455" y="9121"/>
                    <a:pt x="9262" y="8735"/>
                    <a:pt x="9455" y="8156"/>
                  </a:cubicBezTo>
                  <a:cubicBezTo>
                    <a:pt x="9520" y="8220"/>
                    <a:pt x="9563" y="8242"/>
                    <a:pt x="9598" y="8242"/>
                  </a:cubicBezTo>
                  <a:cubicBezTo>
                    <a:pt x="9670" y="8242"/>
                    <a:pt x="9713" y="8156"/>
                    <a:pt x="9841" y="8156"/>
                  </a:cubicBezTo>
                  <a:lnTo>
                    <a:pt x="10034" y="8156"/>
                  </a:lnTo>
                  <a:cubicBezTo>
                    <a:pt x="10324" y="8156"/>
                    <a:pt x="10613" y="8108"/>
                    <a:pt x="10902" y="8108"/>
                  </a:cubicBezTo>
                  <a:cubicBezTo>
                    <a:pt x="11192" y="8108"/>
                    <a:pt x="11481" y="8156"/>
                    <a:pt x="11771" y="8349"/>
                  </a:cubicBezTo>
                  <a:cubicBezTo>
                    <a:pt x="11964" y="8349"/>
                    <a:pt x="11964" y="8156"/>
                    <a:pt x="12157" y="8156"/>
                  </a:cubicBezTo>
                  <a:cubicBezTo>
                    <a:pt x="11964" y="7963"/>
                    <a:pt x="11964" y="7963"/>
                    <a:pt x="11964" y="7963"/>
                  </a:cubicBezTo>
                  <a:cubicBezTo>
                    <a:pt x="11554" y="7827"/>
                    <a:pt x="11049" y="7690"/>
                    <a:pt x="10583" y="7690"/>
                  </a:cubicBezTo>
                  <a:cubicBezTo>
                    <a:pt x="10390" y="7690"/>
                    <a:pt x="10204" y="7714"/>
                    <a:pt x="10034" y="7770"/>
                  </a:cubicBezTo>
                  <a:lnTo>
                    <a:pt x="9455" y="7770"/>
                  </a:lnTo>
                  <a:lnTo>
                    <a:pt x="9455" y="6998"/>
                  </a:lnTo>
                  <a:lnTo>
                    <a:pt x="9069" y="6998"/>
                  </a:lnTo>
                  <a:cubicBezTo>
                    <a:pt x="8876" y="7770"/>
                    <a:pt x="8876" y="8349"/>
                    <a:pt x="8876" y="9121"/>
                  </a:cubicBezTo>
                  <a:cubicBezTo>
                    <a:pt x="8105" y="8156"/>
                    <a:pt x="7719" y="6998"/>
                    <a:pt x="7719" y="5648"/>
                  </a:cubicBezTo>
                  <a:cubicBezTo>
                    <a:pt x="7526" y="4490"/>
                    <a:pt x="7333" y="3332"/>
                    <a:pt x="7526" y="2174"/>
                  </a:cubicBezTo>
                  <a:cubicBezTo>
                    <a:pt x="7526" y="1596"/>
                    <a:pt x="7912" y="1210"/>
                    <a:pt x="8298" y="824"/>
                  </a:cubicBezTo>
                  <a:cubicBezTo>
                    <a:pt x="8491" y="824"/>
                    <a:pt x="8876" y="631"/>
                    <a:pt x="9069" y="631"/>
                  </a:cubicBezTo>
                  <a:lnTo>
                    <a:pt x="10034" y="631"/>
                  </a:lnTo>
                  <a:cubicBezTo>
                    <a:pt x="10247" y="595"/>
                    <a:pt x="10466" y="579"/>
                    <a:pt x="10687" y="579"/>
                  </a:cubicBezTo>
                  <a:close/>
                  <a:moveTo>
                    <a:pt x="16036" y="2055"/>
                  </a:moveTo>
                  <a:cubicBezTo>
                    <a:pt x="17294" y="2055"/>
                    <a:pt x="18573" y="2609"/>
                    <a:pt x="19489" y="3525"/>
                  </a:cubicBezTo>
                  <a:lnTo>
                    <a:pt x="19489" y="3718"/>
                  </a:lnTo>
                  <a:cubicBezTo>
                    <a:pt x="19296" y="4104"/>
                    <a:pt x="19875" y="4297"/>
                    <a:pt x="19875" y="4683"/>
                  </a:cubicBezTo>
                  <a:cubicBezTo>
                    <a:pt x="19875" y="4683"/>
                    <a:pt x="19875" y="4683"/>
                    <a:pt x="19875" y="4876"/>
                  </a:cubicBezTo>
                  <a:cubicBezTo>
                    <a:pt x="20068" y="5455"/>
                    <a:pt x="20068" y="6034"/>
                    <a:pt x="19875" y="6419"/>
                  </a:cubicBezTo>
                  <a:cubicBezTo>
                    <a:pt x="19875" y="6226"/>
                    <a:pt x="19875" y="6226"/>
                    <a:pt x="19682" y="6034"/>
                  </a:cubicBezTo>
                  <a:cubicBezTo>
                    <a:pt x="19875" y="5069"/>
                    <a:pt x="19682" y="4104"/>
                    <a:pt x="18717" y="3332"/>
                  </a:cubicBezTo>
                  <a:cubicBezTo>
                    <a:pt x="17752" y="2560"/>
                    <a:pt x="16402" y="2367"/>
                    <a:pt x="15051" y="2367"/>
                  </a:cubicBezTo>
                  <a:cubicBezTo>
                    <a:pt x="14858" y="2367"/>
                    <a:pt x="14665" y="2560"/>
                    <a:pt x="14665" y="2753"/>
                  </a:cubicBezTo>
                  <a:cubicBezTo>
                    <a:pt x="14665" y="2753"/>
                    <a:pt x="14858" y="2753"/>
                    <a:pt x="14858" y="2946"/>
                  </a:cubicBezTo>
                  <a:cubicBezTo>
                    <a:pt x="15117" y="2895"/>
                    <a:pt x="15361" y="2871"/>
                    <a:pt x="15596" y="2871"/>
                  </a:cubicBezTo>
                  <a:cubicBezTo>
                    <a:pt x="16236" y="2871"/>
                    <a:pt x="16801" y="3050"/>
                    <a:pt x="17366" y="3332"/>
                  </a:cubicBezTo>
                  <a:cubicBezTo>
                    <a:pt x="17945" y="3525"/>
                    <a:pt x="18331" y="3718"/>
                    <a:pt x="18717" y="3911"/>
                  </a:cubicBezTo>
                  <a:lnTo>
                    <a:pt x="18910" y="4297"/>
                  </a:lnTo>
                  <a:cubicBezTo>
                    <a:pt x="18910" y="4297"/>
                    <a:pt x="19103" y="4297"/>
                    <a:pt x="19103" y="4490"/>
                  </a:cubicBezTo>
                  <a:cubicBezTo>
                    <a:pt x="19489" y="5262"/>
                    <a:pt x="19489" y="6226"/>
                    <a:pt x="19296" y="6998"/>
                  </a:cubicBezTo>
                  <a:cubicBezTo>
                    <a:pt x="19296" y="6998"/>
                    <a:pt x="19296" y="7191"/>
                    <a:pt x="19296" y="7191"/>
                  </a:cubicBezTo>
                  <a:cubicBezTo>
                    <a:pt x="19334" y="7191"/>
                    <a:pt x="19365" y="7184"/>
                    <a:pt x="19389" y="7172"/>
                  </a:cubicBezTo>
                  <a:lnTo>
                    <a:pt x="19389" y="7172"/>
                  </a:lnTo>
                  <a:cubicBezTo>
                    <a:pt x="19098" y="7754"/>
                    <a:pt x="19048" y="8578"/>
                    <a:pt x="18524" y="8928"/>
                  </a:cubicBezTo>
                  <a:cubicBezTo>
                    <a:pt x="18331" y="8928"/>
                    <a:pt x="18331" y="8735"/>
                    <a:pt x="18138" y="8735"/>
                  </a:cubicBezTo>
                  <a:cubicBezTo>
                    <a:pt x="17945" y="8831"/>
                    <a:pt x="17801" y="8831"/>
                    <a:pt x="17680" y="8831"/>
                  </a:cubicBezTo>
                  <a:cubicBezTo>
                    <a:pt x="17559" y="8831"/>
                    <a:pt x="17463" y="8831"/>
                    <a:pt x="17366" y="8928"/>
                  </a:cubicBezTo>
                  <a:lnTo>
                    <a:pt x="15630" y="10279"/>
                  </a:lnTo>
                  <a:lnTo>
                    <a:pt x="15244" y="10857"/>
                  </a:lnTo>
                  <a:lnTo>
                    <a:pt x="15051" y="10857"/>
                  </a:lnTo>
                  <a:cubicBezTo>
                    <a:pt x="14955" y="10664"/>
                    <a:pt x="14762" y="10664"/>
                    <a:pt x="14545" y="10664"/>
                  </a:cubicBezTo>
                  <a:cubicBezTo>
                    <a:pt x="14327" y="10664"/>
                    <a:pt x="14086" y="10664"/>
                    <a:pt x="13893" y="10472"/>
                  </a:cubicBezTo>
                  <a:cubicBezTo>
                    <a:pt x="13507" y="10279"/>
                    <a:pt x="13121" y="10086"/>
                    <a:pt x="12929" y="9893"/>
                  </a:cubicBezTo>
                  <a:lnTo>
                    <a:pt x="12929" y="9700"/>
                  </a:lnTo>
                  <a:cubicBezTo>
                    <a:pt x="14086" y="7577"/>
                    <a:pt x="14665" y="5262"/>
                    <a:pt x="14472" y="2946"/>
                  </a:cubicBezTo>
                  <a:cubicBezTo>
                    <a:pt x="14472" y="2560"/>
                    <a:pt x="14665" y="2367"/>
                    <a:pt x="14858" y="2174"/>
                  </a:cubicBezTo>
                  <a:lnTo>
                    <a:pt x="15051" y="2174"/>
                  </a:lnTo>
                  <a:cubicBezTo>
                    <a:pt x="15373" y="2094"/>
                    <a:pt x="15704" y="2055"/>
                    <a:pt x="16036" y="2055"/>
                  </a:cubicBezTo>
                  <a:close/>
                  <a:moveTo>
                    <a:pt x="10689" y="1"/>
                  </a:moveTo>
                  <a:cubicBezTo>
                    <a:pt x="10466" y="1"/>
                    <a:pt x="10247" y="16"/>
                    <a:pt x="10034" y="52"/>
                  </a:cubicBezTo>
                  <a:cubicBezTo>
                    <a:pt x="9455" y="52"/>
                    <a:pt x="9069" y="52"/>
                    <a:pt x="8491" y="245"/>
                  </a:cubicBezTo>
                  <a:cubicBezTo>
                    <a:pt x="7912" y="438"/>
                    <a:pt x="7333" y="824"/>
                    <a:pt x="7140" y="1596"/>
                  </a:cubicBezTo>
                  <a:cubicBezTo>
                    <a:pt x="7140" y="1788"/>
                    <a:pt x="7140" y="1981"/>
                    <a:pt x="6947" y="1981"/>
                  </a:cubicBezTo>
                  <a:cubicBezTo>
                    <a:pt x="6754" y="1788"/>
                    <a:pt x="6368" y="1403"/>
                    <a:pt x="6175" y="1403"/>
                  </a:cubicBezTo>
                  <a:cubicBezTo>
                    <a:pt x="5789" y="1210"/>
                    <a:pt x="5403" y="1210"/>
                    <a:pt x="5017" y="1210"/>
                  </a:cubicBezTo>
                  <a:cubicBezTo>
                    <a:pt x="4246" y="1210"/>
                    <a:pt x="3474" y="1210"/>
                    <a:pt x="2895" y="1596"/>
                  </a:cubicBezTo>
                  <a:cubicBezTo>
                    <a:pt x="1930" y="2174"/>
                    <a:pt x="965" y="2946"/>
                    <a:pt x="386" y="3911"/>
                  </a:cubicBezTo>
                  <a:cubicBezTo>
                    <a:pt x="0" y="5069"/>
                    <a:pt x="193" y="6419"/>
                    <a:pt x="772" y="7577"/>
                  </a:cubicBezTo>
                  <a:cubicBezTo>
                    <a:pt x="1544" y="8542"/>
                    <a:pt x="2702" y="9314"/>
                    <a:pt x="3860" y="9893"/>
                  </a:cubicBezTo>
                  <a:cubicBezTo>
                    <a:pt x="4053" y="10279"/>
                    <a:pt x="4631" y="10472"/>
                    <a:pt x="5017" y="10664"/>
                  </a:cubicBezTo>
                  <a:cubicBezTo>
                    <a:pt x="5563" y="10801"/>
                    <a:pt x="6205" y="10937"/>
                    <a:pt x="6876" y="10937"/>
                  </a:cubicBezTo>
                  <a:cubicBezTo>
                    <a:pt x="7154" y="10937"/>
                    <a:pt x="7436" y="10914"/>
                    <a:pt x="7719" y="10857"/>
                  </a:cubicBezTo>
                  <a:lnTo>
                    <a:pt x="8298" y="10664"/>
                  </a:lnTo>
                  <a:cubicBezTo>
                    <a:pt x="8876" y="10857"/>
                    <a:pt x="9455" y="11243"/>
                    <a:pt x="10034" y="11436"/>
                  </a:cubicBezTo>
                  <a:lnTo>
                    <a:pt x="10227" y="11436"/>
                  </a:lnTo>
                  <a:cubicBezTo>
                    <a:pt x="10806" y="11436"/>
                    <a:pt x="11192" y="11436"/>
                    <a:pt x="11771" y="11243"/>
                  </a:cubicBezTo>
                  <a:cubicBezTo>
                    <a:pt x="11964" y="11243"/>
                    <a:pt x="12350" y="11050"/>
                    <a:pt x="12736" y="10857"/>
                  </a:cubicBezTo>
                  <a:lnTo>
                    <a:pt x="13121" y="11050"/>
                  </a:lnTo>
                  <a:cubicBezTo>
                    <a:pt x="13700" y="11050"/>
                    <a:pt x="14062" y="11376"/>
                    <a:pt x="14532" y="11376"/>
                  </a:cubicBezTo>
                  <a:cubicBezTo>
                    <a:pt x="14689" y="11376"/>
                    <a:pt x="14858" y="11340"/>
                    <a:pt x="15051" y="11243"/>
                  </a:cubicBezTo>
                  <a:cubicBezTo>
                    <a:pt x="16016" y="11050"/>
                    <a:pt x="16981" y="10472"/>
                    <a:pt x="17559" y="9700"/>
                  </a:cubicBezTo>
                  <a:cubicBezTo>
                    <a:pt x="17945" y="9700"/>
                    <a:pt x="18331" y="9507"/>
                    <a:pt x="18717" y="9314"/>
                  </a:cubicBezTo>
                  <a:lnTo>
                    <a:pt x="19103" y="8735"/>
                  </a:lnTo>
                  <a:cubicBezTo>
                    <a:pt x="19682" y="7191"/>
                    <a:pt x="21226" y="5841"/>
                    <a:pt x="20261" y="4297"/>
                  </a:cubicBezTo>
                  <a:cubicBezTo>
                    <a:pt x="20068" y="3911"/>
                    <a:pt x="20068" y="3718"/>
                    <a:pt x="20068" y="3525"/>
                  </a:cubicBezTo>
                  <a:cubicBezTo>
                    <a:pt x="19489" y="2946"/>
                    <a:pt x="19103" y="2560"/>
                    <a:pt x="18524" y="2367"/>
                  </a:cubicBezTo>
                  <a:cubicBezTo>
                    <a:pt x="17752" y="1853"/>
                    <a:pt x="16895" y="1596"/>
                    <a:pt x="16009" y="1596"/>
                  </a:cubicBezTo>
                  <a:cubicBezTo>
                    <a:pt x="15566" y="1596"/>
                    <a:pt x="15115" y="1660"/>
                    <a:pt x="14665" y="1788"/>
                  </a:cubicBezTo>
                  <a:lnTo>
                    <a:pt x="13700" y="631"/>
                  </a:lnTo>
                  <a:cubicBezTo>
                    <a:pt x="12755" y="316"/>
                    <a:pt x="11681" y="1"/>
                    <a:pt x="10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3633900" y="3720975"/>
              <a:ext cx="53100" cy="19300"/>
            </a:xfrm>
            <a:custGeom>
              <a:rect b="b" l="l" r="r" t="t"/>
              <a:pathLst>
                <a:path extrusionOk="0" h="772" w="2124">
                  <a:moveTo>
                    <a:pt x="1" y="0"/>
                  </a:moveTo>
                  <a:cubicBezTo>
                    <a:pt x="1" y="0"/>
                    <a:pt x="1" y="193"/>
                    <a:pt x="1" y="193"/>
                  </a:cubicBezTo>
                  <a:cubicBezTo>
                    <a:pt x="97" y="290"/>
                    <a:pt x="194" y="290"/>
                    <a:pt x="290" y="290"/>
                  </a:cubicBezTo>
                  <a:cubicBezTo>
                    <a:pt x="387" y="290"/>
                    <a:pt x="483" y="290"/>
                    <a:pt x="579" y="386"/>
                  </a:cubicBezTo>
                  <a:lnTo>
                    <a:pt x="579" y="772"/>
                  </a:lnTo>
                  <a:lnTo>
                    <a:pt x="1351" y="772"/>
                  </a:lnTo>
                  <a:cubicBezTo>
                    <a:pt x="1351" y="579"/>
                    <a:pt x="1544" y="579"/>
                    <a:pt x="1544" y="386"/>
                  </a:cubicBezTo>
                  <a:cubicBezTo>
                    <a:pt x="1641" y="290"/>
                    <a:pt x="1689" y="241"/>
                    <a:pt x="1737" y="241"/>
                  </a:cubicBezTo>
                  <a:cubicBezTo>
                    <a:pt x="1785" y="241"/>
                    <a:pt x="1834" y="290"/>
                    <a:pt x="1930" y="386"/>
                  </a:cubicBezTo>
                  <a:lnTo>
                    <a:pt x="2123" y="386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9"/>
            <p:cNvSpPr/>
            <p:nvPr/>
          </p:nvSpPr>
          <p:spPr>
            <a:xfrm>
              <a:off x="3768975" y="3856025"/>
              <a:ext cx="14500" cy="14500"/>
            </a:xfrm>
            <a:custGeom>
              <a:rect b="b" l="l" r="r" t="t"/>
              <a:pathLst>
                <a:path extrusionOk="0" h="580" w="580">
                  <a:moveTo>
                    <a:pt x="386" y="1"/>
                  </a:moveTo>
                  <a:lnTo>
                    <a:pt x="0" y="580"/>
                  </a:lnTo>
                  <a:lnTo>
                    <a:pt x="193" y="580"/>
                  </a:lnTo>
                  <a:cubicBezTo>
                    <a:pt x="386" y="580"/>
                    <a:pt x="386" y="387"/>
                    <a:pt x="579" y="194"/>
                  </a:cubicBezTo>
                  <a:cubicBezTo>
                    <a:pt x="579" y="194"/>
                    <a:pt x="386" y="194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3576025" y="3725800"/>
              <a:ext cx="28950" cy="19300"/>
            </a:xfrm>
            <a:custGeom>
              <a:rect b="b" l="l" r="r" t="t"/>
              <a:pathLst>
                <a:path extrusionOk="0" h="772" w="1158">
                  <a:moveTo>
                    <a:pt x="1158" y="0"/>
                  </a:moveTo>
                  <a:cubicBezTo>
                    <a:pt x="772" y="0"/>
                    <a:pt x="386" y="193"/>
                    <a:pt x="0" y="579"/>
                  </a:cubicBezTo>
                  <a:lnTo>
                    <a:pt x="0" y="772"/>
                  </a:lnTo>
                  <a:lnTo>
                    <a:pt x="1158" y="193"/>
                  </a:lnTo>
                  <a:cubicBezTo>
                    <a:pt x="1158" y="193"/>
                    <a:pt x="1158" y="193"/>
                    <a:pt x="1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3358950" y="3571425"/>
              <a:ext cx="685000" cy="381100"/>
            </a:xfrm>
            <a:custGeom>
              <a:rect b="b" l="l" r="r" t="t"/>
              <a:pathLst>
                <a:path extrusionOk="0" h="15244" w="27400">
                  <a:moveTo>
                    <a:pt x="14765" y="496"/>
                  </a:moveTo>
                  <a:cubicBezTo>
                    <a:pt x="18387" y="496"/>
                    <a:pt x="21947" y="1465"/>
                    <a:pt x="25084" y="3281"/>
                  </a:cubicBezTo>
                  <a:cubicBezTo>
                    <a:pt x="26242" y="4438"/>
                    <a:pt x="26821" y="6175"/>
                    <a:pt x="26435" y="7912"/>
                  </a:cubicBezTo>
                  <a:cubicBezTo>
                    <a:pt x="26049" y="9262"/>
                    <a:pt x="25277" y="10613"/>
                    <a:pt x="23927" y="11385"/>
                  </a:cubicBezTo>
                  <a:cubicBezTo>
                    <a:pt x="23348" y="11771"/>
                    <a:pt x="22576" y="11964"/>
                    <a:pt x="21804" y="11964"/>
                  </a:cubicBezTo>
                  <a:cubicBezTo>
                    <a:pt x="21418" y="12157"/>
                    <a:pt x="21032" y="12350"/>
                    <a:pt x="20839" y="12543"/>
                  </a:cubicBezTo>
                  <a:cubicBezTo>
                    <a:pt x="20260" y="13314"/>
                    <a:pt x="19489" y="13893"/>
                    <a:pt x="18524" y="14086"/>
                  </a:cubicBezTo>
                  <a:cubicBezTo>
                    <a:pt x="17752" y="14279"/>
                    <a:pt x="17173" y="14279"/>
                    <a:pt x="16401" y="14279"/>
                  </a:cubicBezTo>
                  <a:cubicBezTo>
                    <a:pt x="16208" y="13893"/>
                    <a:pt x="16015" y="13700"/>
                    <a:pt x="15630" y="13700"/>
                  </a:cubicBezTo>
                  <a:cubicBezTo>
                    <a:pt x="15051" y="14279"/>
                    <a:pt x="14279" y="14665"/>
                    <a:pt x="13507" y="14665"/>
                  </a:cubicBezTo>
                  <a:lnTo>
                    <a:pt x="12928" y="14665"/>
                  </a:lnTo>
                  <a:cubicBezTo>
                    <a:pt x="12928" y="14665"/>
                    <a:pt x="12735" y="14665"/>
                    <a:pt x="12735" y="14472"/>
                  </a:cubicBezTo>
                  <a:cubicBezTo>
                    <a:pt x="12349" y="14279"/>
                    <a:pt x="11963" y="14279"/>
                    <a:pt x="11577" y="13893"/>
                  </a:cubicBezTo>
                  <a:cubicBezTo>
                    <a:pt x="11385" y="13700"/>
                    <a:pt x="11192" y="13507"/>
                    <a:pt x="10999" y="13507"/>
                  </a:cubicBezTo>
                  <a:lnTo>
                    <a:pt x="10806" y="13507"/>
                  </a:lnTo>
                  <a:cubicBezTo>
                    <a:pt x="10806" y="13507"/>
                    <a:pt x="10613" y="13507"/>
                    <a:pt x="10613" y="13700"/>
                  </a:cubicBezTo>
                  <a:cubicBezTo>
                    <a:pt x="10255" y="13905"/>
                    <a:pt x="9869" y="13988"/>
                    <a:pt x="9475" y="13988"/>
                  </a:cubicBezTo>
                  <a:cubicBezTo>
                    <a:pt x="8382" y="13988"/>
                    <a:pt x="7218" y="13354"/>
                    <a:pt x="6368" y="12929"/>
                  </a:cubicBezTo>
                  <a:lnTo>
                    <a:pt x="5982" y="12543"/>
                  </a:lnTo>
                  <a:cubicBezTo>
                    <a:pt x="5789" y="12350"/>
                    <a:pt x="5403" y="12157"/>
                    <a:pt x="5210" y="12157"/>
                  </a:cubicBezTo>
                  <a:cubicBezTo>
                    <a:pt x="4052" y="11771"/>
                    <a:pt x="3087" y="11385"/>
                    <a:pt x="2316" y="10806"/>
                  </a:cubicBezTo>
                  <a:cubicBezTo>
                    <a:pt x="2123" y="10613"/>
                    <a:pt x="1930" y="10420"/>
                    <a:pt x="1930" y="10227"/>
                  </a:cubicBezTo>
                  <a:cubicBezTo>
                    <a:pt x="965" y="9262"/>
                    <a:pt x="579" y="7719"/>
                    <a:pt x="772" y="6368"/>
                  </a:cubicBezTo>
                  <a:cubicBezTo>
                    <a:pt x="772" y="5403"/>
                    <a:pt x="1158" y="4631"/>
                    <a:pt x="1737" y="3860"/>
                  </a:cubicBezTo>
                  <a:cubicBezTo>
                    <a:pt x="3087" y="2123"/>
                    <a:pt x="5789" y="1544"/>
                    <a:pt x="8297" y="965"/>
                  </a:cubicBezTo>
                  <a:cubicBezTo>
                    <a:pt x="9841" y="772"/>
                    <a:pt x="11385" y="579"/>
                    <a:pt x="12928" y="579"/>
                  </a:cubicBezTo>
                  <a:cubicBezTo>
                    <a:pt x="13541" y="524"/>
                    <a:pt x="14154" y="496"/>
                    <a:pt x="14765" y="496"/>
                  </a:cubicBezTo>
                  <a:close/>
                  <a:moveTo>
                    <a:pt x="12928" y="0"/>
                  </a:moveTo>
                  <a:cubicBezTo>
                    <a:pt x="8490" y="386"/>
                    <a:pt x="3280" y="1544"/>
                    <a:pt x="2123" y="2702"/>
                  </a:cubicBezTo>
                  <a:cubicBezTo>
                    <a:pt x="1351" y="2895"/>
                    <a:pt x="1351" y="3474"/>
                    <a:pt x="965" y="3860"/>
                  </a:cubicBezTo>
                  <a:cubicBezTo>
                    <a:pt x="193" y="5403"/>
                    <a:pt x="0" y="6947"/>
                    <a:pt x="193" y="8491"/>
                  </a:cubicBezTo>
                  <a:cubicBezTo>
                    <a:pt x="772" y="10227"/>
                    <a:pt x="1930" y="11578"/>
                    <a:pt x="3666" y="12157"/>
                  </a:cubicBezTo>
                  <a:cubicBezTo>
                    <a:pt x="4052" y="12350"/>
                    <a:pt x="4631" y="12543"/>
                    <a:pt x="5017" y="12543"/>
                  </a:cubicBezTo>
                  <a:lnTo>
                    <a:pt x="5210" y="12543"/>
                  </a:lnTo>
                  <a:cubicBezTo>
                    <a:pt x="5210" y="12543"/>
                    <a:pt x="5210" y="12736"/>
                    <a:pt x="5403" y="12736"/>
                  </a:cubicBezTo>
                  <a:lnTo>
                    <a:pt x="5982" y="13314"/>
                  </a:lnTo>
                  <a:cubicBezTo>
                    <a:pt x="6561" y="13507"/>
                    <a:pt x="7140" y="13700"/>
                    <a:pt x="7718" y="13893"/>
                  </a:cubicBezTo>
                  <a:cubicBezTo>
                    <a:pt x="8201" y="14183"/>
                    <a:pt x="8731" y="14327"/>
                    <a:pt x="9286" y="14327"/>
                  </a:cubicBezTo>
                  <a:cubicBezTo>
                    <a:pt x="9841" y="14327"/>
                    <a:pt x="10420" y="14183"/>
                    <a:pt x="10999" y="13893"/>
                  </a:cubicBezTo>
                  <a:cubicBezTo>
                    <a:pt x="11385" y="14279"/>
                    <a:pt x="11770" y="14665"/>
                    <a:pt x="12156" y="14858"/>
                  </a:cubicBezTo>
                  <a:cubicBezTo>
                    <a:pt x="12349" y="15051"/>
                    <a:pt x="12735" y="15051"/>
                    <a:pt x="12928" y="15051"/>
                  </a:cubicBezTo>
                  <a:cubicBezTo>
                    <a:pt x="13121" y="15051"/>
                    <a:pt x="13314" y="15051"/>
                    <a:pt x="13314" y="15244"/>
                  </a:cubicBezTo>
                  <a:cubicBezTo>
                    <a:pt x="14472" y="15244"/>
                    <a:pt x="15051" y="14472"/>
                    <a:pt x="15823" y="14279"/>
                  </a:cubicBezTo>
                  <a:cubicBezTo>
                    <a:pt x="16401" y="14858"/>
                    <a:pt x="16980" y="14665"/>
                    <a:pt x="17559" y="14858"/>
                  </a:cubicBezTo>
                  <a:cubicBezTo>
                    <a:pt x="18138" y="14665"/>
                    <a:pt x="18717" y="14472"/>
                    <a:pt x="19296" y="14279"/>
                  </a:cubicBezTo>
                  <a:cubicBezTo>
                    <a:pt x="19875" y="13893"/>
                    <a:pt x="20453" y="13507"/>
                    <a:pt x="21032" y="12929"/>
                  </a:cubicBezTo>
                  <a:cubicBezTo>
                    <a:pt x="21418" y="12543"/>
                    <a:pt x="21804" y="12543"/>
                    <a:pt x="22190" y="12350"/>
                  </a:cubicBezTo>
                  <a:cubicBezTo>
                    <a:pt x="22296" y="12385"/>
                    <a:pt x="22409" y="12401"/>
                    <a:pt x="22526" y="12401"/>
                  </a:cubicBezTo>
                  <a:cubicBezTo>
                    <a:pt x="23046" y="12401"/>
                    <a:pt x="23647" y="12086"/>
                    <a:pt x="24120" y="11771"/>
                  </a:cubicBezTo>
                  <a:cubicBezTo>
                    <a:pt x="25663" y="10999"/>
                    <a:pt x="26628" y="9455"/>
                    <a:pt x="27014" y="7719"/>
                  </a:cubicBezTo>
                  <a:cubicBezTo>
                    <a:pt x="27400" y="5982"/>
                    <a:pt x="26628" y="4053"/>
                    <a:pt x="25277" y="2702"/>
                  </a:cubicBezTo>
                  <a:cubicBezTo>
                    <a:pt x="23541" y="1544"/>
                    <a:pt x="21611" y="772"/>
                    <a:pt x="19489" y="386"/>
                  </a:cubicBezTo>
                  <a:cubicBezTo>
                    <a:pt x="18331" y="193"/>
                    <a:pt x="17173" y="0"/>
                    <a:pt x="16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4082525" y="2847850"/>
              <a:ext cx="48275" cy="19300"/>
            </a:xfrm>
            <a:custGeom>
              <a:rect b="b" l="l" r="r" t="t"/>
              <a:pathLst>
                <a:path extrusionOk="0" h="772" w="1931">
                  <a:moveTo>
                    <a:pt x="1737" y="0"/>
                  </a:moveTo>
                  <a:lnTo>
                    <a:pt x="386" y="193"/>
                  </a:lnTo>
                  <a:lnTo>
                    <a:pt x="0" y="579"/>
                  </a:lnTo>
                  <a:lnTo>
                    <a:pt x="386" y="579"/>
                  </a:lnTo>
                  <a:cubicBezTo>
                    <a:pt x="579" y="579"/>
                    <a:pt x="579" y="579"/>
                    <a:pt x="579" y="386"/>
                  </a:cubicBezTo>
                  <a:lnTo>
                    <a:pt x="1737" y="579"/>
                  </a:lnTo>
                  <a:cubicBezTo>
                    <a:pt x="1544" y="579"/>
                    <a:pt x="1737" y="772"/>
                    <a:pt x="1737" y="772"/>
                  </a:cubicBezTo>
                  <a:lnTo>
                    <a:pt x="1930" y="772"/>
                  </a:lnTo>
                  <a:cubicBezTo>
                    <a:pt x="1930" y="772"/>
                    <a:pt x="1930" y="579"/>
                    <a:pt x="1930" y="579"/>
                  </a:cubicBezTo>
                  <a:lnTo>
                    <a:pt x="17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682150" y="3730625"/>
              <a:ext cx="33775" cy="67550"/>
            </a:xfrm>
            <a:custGeom>
              <a:rect b="b" l="l" r="r" t="t"/>
              <a:pathLst>
                <a:path extrusionOk="0" h="2702" w="1351">
                  <a:moveTo>
                    <a:pt x="193" y="0"/>
                  </a:moveTo>
                  <a:cubicBezTo>
                    <a:pt x="193" y="772"/>
                    <a:pt x="0" y="1544"/>
                    <a:pt x="193" y="2315"/>
                  </a:cubicBezTo>
                  <a:lnTo>
                    <a:pt x="193" y="2701"/>
                  </a:lnTo>
                  <a:lnTo>
                    <a:pt x="1351" y="2701"/>
                  </a:lnTo>
                  <a:cubicBezTo>
                    <a:pt x="1351" y="2701"/>
                    <a:pt x="1351" y="2701"/>
                    <a:pt x="1351" y="2508"/>
                  </a:cubicBezTo>
                  <a:lnTo>
                    <a:pt x="386" y="2315"/>
                  </a:lnTo>
                  <a:cubicBezTo>
                    <a:pt x="193" y="1737"/>
                    <a:pt x="579" y="772"/>
                    <a:pt x="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9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etekst" type="picTx">
  <p:cSld name="PICTURE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"/>
          <p:cNvSpPr/>
          <p:nvPr>
            <p:ph idx="2" type="pic"/>
          </p:nvPr>
        </p:nvSpPr>
        <p:spPr>
          <a:xfrm>
            <a:off x="0" y="0"/>
            <a:ext cx="9144000" cy="47208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0"/>
          <p:cNvSpPr txBox="1"/>
          <p:nvPr>
            <p:ph type="title"/>
          </p:nvPr>
        </p:nvSpPr>
        <p:spPr>
          <a:xfrm>
            <a:off x="205025" y="4077775"/>
            <a:ext cx="87342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u="none" cap="none" strike="noStrike">
                <a:highlight>
                  <a:schemeClr val="lt1"/>
                </a:highlight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2" name="Google Shape;142;p10"/>
          <p:cNvSpPr/>
          <p:nvPr/>
        </p:nvSpPr>
        <p:spPr>
          <a:xfrm>
            <a:off x="25" y="4720800"/>
            <a:ext cx="9144000" cy="42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"/>
          <p:cNvSpPr txBox="1"/>
          <p:nvPr/>
        </p:nvSpPr>
        <p:spPr>
          <a:xfrm>
            <a:off x="8324450" y="4720675"/>
            <a:ext cx="6147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04475" y="217700"/>
            <a:ext cx="83250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Source Sans Pro"/>
              <a:buNone/>
              <a:defRPr i="0" sz="34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Source Sans Pro"/>
              <a:buNone/>
              <a:defRPr sz="3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06925" y="734600"/>
            <a:ext cx="8325000" cy="4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A4335"/>
          </p15:clr>
        </p15:guide>
        <p15:guide id="2" pos="129">
          <p15:clr>
            <a:srgbClr val="EA4335"/>
          </p15:clr>
        </p15:guide>
        <p15:guide id="3" pos="255">
          <p15:clr>
            <a:srgbClr val="EA4335"/>
          </p15:clr>
        </p15:guide>
        <p15:guide id="4" pos="5631">
          <p15:clr>
            <a:srgbClr val="EA4335"/>
          </p15:clr>
        </p15:guide>
        <p15:guide id="5" orient="horz" pos="129">
          <p15:clr>
            <a:srgbClr val="EA4335"/>
          </p15:clr>
        </p15:guide>
        <p15:guide id="6" orient="horz" pos="3111">
          <p15:clr>
            <a:srgbClr val="EA4335"/>
          </p15:clr>
        </p15:guide>
        <p15:guide id="7" pos="5502">
          <p15:clr>
            <a:srgbClr val="EA4335"/>
          </p15:clr>
        </p15:guide>
        <p15:guide id="8" orient="horz" pos="2974">
          <p15:clr>
            <a:srgbClr val="EA4335"/>
          </p15:clr>
        </p15:guide>
        <p15:guide id="9" pos="2945">
          <p15:clr>
            <a:srgbClr val="EA4335"/>
          </p15:clr>
        </p15:guide>
        <p15:guide id="10" pos="2815">
          <p15:clr>
            <a:srgbClr val="EA4335"/>
          </p15:clr>
        </p15:guide>
        <p15:guide id="11" orient="horz" pos="2836">
          <p15:clr>
            <a:srgbClr val="EA4335"/>
          </p15:clr>
        </p15:guide>
        <p15:guide id="12" orient="horz" pos="46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ource Serif Pro"/>
              <a:buNone/>
              <a:defRPr i="0" sz="3400" u="none" cap="none" strike="noStrik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SzPts val="3800"/>
              <a:buFont typeface="Source Serif Pro"/>
              <a:buNone/>
              <a:defRPr sz="3800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439200" y="1008600"/>
            <a:ext cx="82656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▪"/>
              <a:defRPr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▪"/>
              <a:defRPr i="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04800" lvl="2" marL="1371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048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048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▪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048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048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048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048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i="0" sz="1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15">
          <p15:clr>
            <a:srgbClr val="EA4335"/>
          </p15:clr>
        </p15:guide>
        <p15:guide id="2" pos="277">
          <p15:clr>
            <a:srgbClr val="EA4335"/>
          </p15:clr>
        </p15:guide>
        <p15:guide id="3" pos="5483">
          <p15:clr>
            <a:srgbClr val="EA4335"/>
          </p15:clr>
        </p15:guide>
        <p15:guide id="4" orient="horz" pos="277">
          <p15:clr>
            <a:srgbClr val="EA4335"/>
          </p15:clr>
        </p15:guide>
        <p15:guide id="5" orient="horz" pos="2963">
          <p15:clr>
            <a:srgbClr val="EA4335"/>
          </p15:clr>
        </p15:guide>
        <p15:guide id="6" pos="2811">
          <p15:clr>
            <a:srgbClr val="EA4335"/>
          </p15:clr>
        </p15:guide>
        <p15:guide id="7" pos="2949">
          <p15:clr>
            <a:srgbClr val="EA4335"/>
          </p15:clr>
        </p15:guide>
        <p15:guide id="8" pos="534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Relationship Id="rId5" Type="http://schemas.openxmlformats.org/officeDocument/2006/relationships/image" Target="../media/image7.jpg"/><Relationship Id="rId6" Type="http://schemas.openxmlformats.org/officeDocument/2006/relationships/image" Target="../media/image16.png"/><Relationship Id="rId7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1"/>
          <p:cNvSpPr txBox="1"/>
          <p:nvPr>
            <p:ph type="ctrTitle"/>
          </p:nvPr>
        </p:nvSpPr>
        <p:spPr>
          <a:xfrm>
            <a:off x="338700" y="1053200"/>
            <a:ext cx="8466600" cy="147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Source Sans Pro"/>
                <a:ea typeface="Source Sans Pro"/>
                <a:cs typeface="Source Sans Pro"/>
                <a:sym typeface="Source Sans Pro"/>
              </a:rPr>
              <a:t>Digital hjemmeoppfølging i psykisk helse</a:t>
            </a:r>
            <a:endParaRPr sz="2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Source Sans Pro"/>
                <a:ea typeface="Source Sans Pro"/>
                <a:cs typeface="Source Sans Pro"/>
                <a:sym typeface="Source Sans Pro"/>
              </a:rPr>
              <a:t> Trondheim- og Melhus kommune</a:t>
            </a:r>
            <a:endParaRPr sz="2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latin typeface="Source Sans Pro"/>
                <a:ea typeface="Source Sans Pro"/>
                <a:cs typeface="Source Sans Pro"/>
                <a:sym typeface="Source Sans Pro"/>
              </a:rPr>
              <a:t>“Endelig noe som fungerer for meg!”</a:t>
            </a:r>
            <a:endParaRPr i="1" sz="2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5" name="Google Shape;605;p41"/>
          <p:cNvSpPr txBox="1"/>
          <p:nvPr/>
        </p:nvSpPr>
        <p:spPr>
          <a:xfrm>
            <a:off x="3309300" y="3542225"/>
            <a:ext cx="3086100" cy="17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NSF - E-helsekonferanse 22.04.26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Markus Borthen, prosjektmedarbeider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Trondheim kommune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0"/>
          <p:cNvSpPr txBox="1"/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Oppfølging forts. (tiltak nivå 3)</a:t>
            </a:r>
            <a:endParaRPr/>
          </a:p>
        </p:txBody>
      </p:sp>
      <p:sp>
        <p:nvSpPr>
          <p:cNvPr id="749" name="Google Shape;749;p50"/>
          <p:cNvSpPr/>
          <p:nvPr/>
        </p:nvSpPr>
        <p:spPr>
          <a:xfrm>
            <a:off x="3760325" y="2139450"/>
            <a:ext cx="979200" cy="864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Samtale Leistad</a:t>
            </a:r>
            <a:endParaRPr/>
          </a:p>
        </p:txBody>
      </p:sp>
      <p:sp>
        <p:nvSpPr>
          <p:cNvPr id="750" name="Google Shape;750;p50"/>
          <p:cNvSpPr/>
          <p:nvPr/>
        </p:nvSpPr>
        <p:spPr>
          <a:xfrm>
            <a:off x="286625" y="2139450"/>
            <a:ext cx="1267800" cy="864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Forespørsel om samtale, ønsker video eller tlf</a:t>
            </a:r>
            <a:endParaRPr/>
          </a:p>
        </p:txBody>
      </p:sp>
      <p:sp>
        <p:nvSpPr>
          <p:cNvPr id="751" name="Google Shape;751;p50"/>
          <p:cNvSpPr/>
          <p:nvPr/>
        </p:nvSpPr>
        <p:spPr>
          <a:xfrm>
            <a:off x="1986113" y="2139450"/>
            <a:ext cx="1342500" cy="864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Timebooking Leistad</a:t>
            </a:r>
            <a:endParaRPr/>
          </a:p>
        </p:txBody>
      </p:sp>
      <p:cxnSp>
        <p:nvCxnSpPr>
          <p:cNvPr id="752" name="Google Shape;752;p50"/>
          <p:cNvCxnSpPr>
            <a:stCxn id="750" idx="3"/>
            <a:endCxn id="751" idx="1"/>
          </p:cNvCxnSpPr>
          <p:nvPr/>
        </p:nvCxnSpPr>
        <p:spPr>
          <a:xfrm>
            <a:off x="1554425" y="2571750"/>
            <a:ext cx="431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3" name="Google Shape;753;p50"/>
          <p:cNvCxnSpPr>
            <a:stCxn id="751" idx="3"/>
            <a:endCxn id="749" idx="1"/>
          </p:cNvCxnSpPr>
          <p:nvPr/>
        </p:nvCxnSpPr>
        <p:spPr>
          <a:xfrm>
            <a:off x="3328613" y="2571750"/>
            <a:ext cx="431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4" name="Google Shape;754;p50"/>
          <p:cNvSpPr/>
          <p:nvPr/>
        </p:nvSpPr>
        <p:spPr>
          <a:xfrm>
            <a:off x="5243825" y="2412900"/>
            <a:ext cx="344100" cy="317700"/>
          </a:xfrm>
          <a:prstGeom prst="diamon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55" name="Google Shape;755;p50"/>
          <p:cNvCxnSpPr>
            <a:stCxn id="749" idx="3"/>
            <a:endCxn id="754" idx="1"/>
          </p:cNvCxnSpPr>
          <p:nvPr/>
        </p:nvCxnSpPr>
        <p:spPr>
          <a:xfrm>
            <a:off x="4739525" y="2571750"/>
            <a:ext cx="504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6" name="Google Shape;756;p50"/>
          <p:cNvSpPr/>
          <p:nvPr/>
        </p:nvSpPr>
        <p:spPr>
          <a:xfrm>
            <a:off x="5587925" y="1486950"/>
            <a:ext cx="1033500" cy="50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Situasjon deeskalert</a:t>
            </a:r>
            <a:endParaRPr sz="1300"/>
          </a:p>
        </p:txBody>
      </p:sp>
      <p:cxnSp>
        <p:nvCxnSpPr>
          <p:cNvPr id="757" name="Google Shape;757;p50"/>
          <p:cNvCxnSpPr>
            <a:stCxn id="754" idx="3"/>
            <a:endCxn id="756" idx="2"/>
          </p:cNvCxnSpPr>
          <p:nvPr/>
        </p:nvCxnSpPr>
        <p:spPr>
          <a:xfrm flipH="1" rot="10800000">
            <a:off x="5587925" y="1996350"/>
            <a:ext cx="516900" cy="57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8" name="Google Shape;758;p50"/>
          <p:cNvSpPr/>
          <p:nvPr/>
        </p:nvSpPr>
        <p:spPr>
          <a:xfrm>
            <a:off x="5587925" y="3147150"/>
            <a:ext cx="1136400" cy="50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Behov for mer hjelp</a:t>
            </a:r>
            <a:endParaRPr sz="1300"/>
          </a:p>
        </p:txBody>
      </p:sp>
      <p:cxnSp>
        <p:nvCxnSpPr>
          <p:cNvPr id="759" name="Google Shape;759;p50"/>
          <p:cNvCxnSpPr>
            <a:stCxn id="754" idx="3"/>
            <a:endCxn id="758" idx="0"/>
          </p:cNvCxnSpPr>
          <p:nvPr/>
        </p:nvCxnSpPr>
        <p:spPr>
          <a:xfrm>
            <a:off x="5587925" y="2571750"/>
            <a:ext cx="568200" cy="57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0" name="Google Shape;760;p50"/>
          <p:cNvSpPr/>
          <p:nvPr/>
        </p:nvSpPr>
        <p:spPr>
          <a:xfrm>
            <a:off x="7447925" y="1918000"/>
            <a:ext cx="1136400" cy="1296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Pas tar kontakt med legevakt for videre vurdering</a:t>
            </a:r>
            <a:endParaRPr sz="1300"/>
          </a:p>
        </p:txBody>
      </p:sp>
      <p:cxnSp>
        <p:nvCxnSpPr>
          <p:cNvPr id="761" name="Google Shape;761;p50"/>
          <p:cNvCxnSpPr>
            <a:stCxn id="758" idx="3"/>
            <a:endCxn id="760" idx="1"/>
          </p:cNvCxnSpPr>
          <p:nvPr/>
        </p:nvCxnSpPr>
        <p:spPr>
          <a:xfrm flipH="1" rot="10800000">
            <a:off x="6724325" y="2566350"/>
            <a:ext cx="723600" cy="83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1"/>
          <p:cNvSpPr txBox="1"/>
          <p:nvPr>
            <p:ph type="title"/>
          </p:nvPr>
        </p:nvSpPr>
        <p:spPr>
          <a:xfrm>
            <a:off x="252325" y="217700"/>
            <a:ext cx="8676000" cy="712800"/>
          </a:xfrm>
          <a:prstGeom prst="rect">
            <a:avLst/>
          </a:prstGeom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Strategien med DHO i psykisk helse</a:t>
            </a:r>
            <a:endParaRPr/>
          </a:p>
        </p:txBody>
      </p:sp>
      <p:sp>
        <p:nvSpPr>
          <p:cNvPr id="767" name="Google Shape;767;p51"/>
          <p:cNvSpPr/>
          <p:nvPr/>
        </p:nvSpPr>
        <p:spPr>
          <a:xfrm>
            <a:off x="581700" y="2344650"/>
            <a:ext cx="7761000" cy="1251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Tiltak i krisemestringsplan</a:t>
            </a:r>
            <a:endParaRPr sz="2000"/>
          </a:p>
        </p:txBody>
      </p:sp>
      <p:sp>
        <p:nvSpPr>
          <p:cNvPr id="768" name="Google Shape;768;p51"/>
          <p:cNvSpPr/>
          <p:nvPr/>
        </p:nvSpPr>
        <p:spPr>
          <a:xfrm>
            <a:off x="1705925" y="1808550"/>
            <a:ext cx="5781600" cy="53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Valideringssamtale </a:t>
            </a:r>
            <a:endParaRPr sz="2000"/>
          </a:p>
        </p:txBody>
      </p:sp>
      <p:sp>
        <p:nvSpPr>
          <p:cNvPr id="769" name="Google Shape;769;p51"/>
          <p:cNvSpPr/>
          <p:nvPr/>
        </p:nvSpPr>
        <p:spPr>
          <a:xfrm>
            <a:off x="2870075" y="1547550"/>
            <a:ext cx="3453300" cy="261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Vurdering videre tiltak</a:t>
            </a:r>
            <a:endParaRPr sz="2000"/>
          </a:p>
        </p:txBody>
      </p:sp>
      <p:pic>
        <p:nvPicPr>
          <p:cNvPr id="770" name="Google Shape;77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2737" y="3808626"/>
            <a:ext cx="818525" cy="9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>
            <a:alpha val="42410"/>
          </a:srgbClr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2"/>
          <p:cNvSpPr txBox="1"/>
          <p:nvPr>
            <p:ph type="title"/>
          </p:nvPr>
        </p:nvSpPr>
        <p:spPr>
          <a:xfrm>
            <a:off x="-59425" y="340500"/>
            <a:ext cx="9144000" cy="61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Mål og resultater</a:t>
            </a:r>
            <a:endParaRPr/>
          </a:p>
        </p:txBody>
      </p:sp>
      <p:sp>
        <p:nvSpPr>
          <p:cNvPr id="775" name="Google Shape;775;p52"/>
          <p:cNvSpPr txBox="1"/>
          <p:nvPr>
            <p:ph idx="1" type="body"/>
          </p:nvPr>
        </p:nvSpPr>
        <p:spPr>
          <a:xfrm>
            <a:off x="276800" y="2384075"/>
            <a:ext cx="6472200" cy="158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Egenomsorg og tjenestekvalitet</a:t>
            </a:r>
            <a:endParaRPr sz="1900"/>
          </a:p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Henvendelser til ansatte, nødetater og legevakt</a:t>
            </a:r>
            <a:endParaRPr sz="1900"/>
          </a:p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Klinisk nytteverdi, økt trygghet</a:t>
            </a:r>
            <a:endParaRPr sz="1900"/>
          </a:p>
        </p:txBody>
      </p:sp>
      <p:pic>
        <p:nvPicPr>
          <p:cNvPr id="776" name="Google Shape;77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5792" y="1189925"/>
            <a:ext cx="1364450" cy="1583573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2"/>
          <p:cNvSpPr/>
          <p:nvPr/>
        </p:nvSpPr>
        <p:spPr>
          <a:xfrm>
            <a:off x="3954350" y="2616925"/>
            <a:ext cx="247800" cy="381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1D20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52"/>
          <p:cNvSpPr/>
          <p:nvPr/>
        </p:nvSpPr>
        <p:spPr>
          <a:xfrm rot="10800000">
            <a:off x="5492375" y="3033050"/>
            <a:ext cx="247800" cy="381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1D20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52"/>
          <p:cNvSpPr txBox="1"/>
          <p:nvPr/>
        </p:nvSpPr>
        <p:spPr>
          <a:xfrm>
            <a:off x="205025" y="1266188"/>
            <a:ext cx="5362800" cy="12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ource Sans Pro"/>
              <a:buChar char="▪"/>
            </a:pPr>
            <a:r>
              <a:rPr lang="en-US" sz="1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Implementert DHO i tjenestetilbudet</a:t>
            </a:r>
            <a:endParaRPr sz="1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ource Sans Pro"/>
              <a:buChar char="▪"/>
            </a:pPr>
            <a:r>
              <a:rPr lang="en-US" sz="1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Teknisk løsning som er tilpasset formålet</a:t>
            </a:r>
            <a:endParaRPr sz="1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Source Sans Pro"/>
              <a:buChar char="▪"/>
            </a:pPr>
            <a:r>
              <a:rPr lang="en-US" sz="19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Effektene av tjenesten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3"/>
          <p:cNvSpPr txBox="1"/>
          <p:nvPr>
            <p:ph type="title"/>
          </p:nvPr>
        </p:nvSpPr>
        <p:spPr>
          <a:xfrm>
            <a:off x="404475" y="205025"/>
            <a:ext cx="83298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Erfaringer</a:t>
            </a:r>
            <a:endParaRPr/>
          </a:p>
        </p:txBody>
      </p:sp>
      <p:sp>
        <p:nvSpPr>
          <p:cNvPr id="785" name="Google Shape;785;p53"/>
          <p:cNvSpPr txBox="1"/>
          <p:nvPr>
            <p:ph idx="1" type="body"/>
          </p:nvPr>
        </p:nvSpPr>
        <p:spPr>
          <a:xfrm>
            <a:off x="404475" y="734525"/>
            <a:ext cx="8329800" cy="39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50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Midtveissamtale og intervju med deltakere på slutten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Positiv opplevelse, økt selvbevissthet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Valideringssamtale direkte årsak til forebygging av innleggelse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Bedre forståelse for egen helsetilstand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/>
              <a:t>Bevisstgjøring i hverdagen og bedre samarbeid med oppfølging</a:t>
            </a:r>
            <a:endParaRPr sz="19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557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jern check-mark ved &quot;avklart: 188&quot;" id="795" name="Google Shape;7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25" y="0"/>
            <a:ext cx="773070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200" y="4549500"/>
            <a:ext cx="1165975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56"/>
          <p:cNvPicPr preferRelativeResize="0"/>
          <p:nvPr/>
        </p:nvPicPr>
        <p:blipFill rotWithShape="1">
          <a:blip r:embed="rId5">
            <a:alphaModFix/>
          </a:blip>
          <a:srcRect b="25514" l="0" r="0" t="25514"/>
          <a:stretch/>
        </p:blipFill>
        <p:spPr>
          <a:xfrm>
            <a:off x="4254125" y="4497300"/>
            <a:ext cx="1582125" cy="6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>
            <a:alpha val="42410"/>
          </a:srgbClr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2"/>
          <p:cNvSpPr txBox="1"/>
          <p:nvPr>
            <p:ph type="title"/>
          </p:nvPr>
        </p:nvSpPr>
        <p:spPr>
          <a:xfrm>
            <a:off x="4902150" y="380650"/>
            <a:ext cx="3343500" cy="6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Bakgrunn og mål</a:t>
            </a:r>
            <a:endParaRPr/>
          </a:p>
        </p:txBody>
      </p:sp>
      <p:sp>
        <p:nvSpPr>
          <p:cNvPr id="610" name="Google Shape;610;p42"/>
          <p:cNvSpPr txBox="1"/>
          <p:nvPr>
            <p:ph idx="1" type="body"/>
          </p:nvPr>
        </p:nvSpPr>
        <p:spPr>
          <a:xfrm>
            <a:off x="4593650" y="1144475"/>
            <a:ext cx="4345500" cy="325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4805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30"/>
              <a:buChar char="▪"/>
            </a:pPr>
            <a:r>
              <a:rPr lang="en-US" sz="1830"/>
              <a:t>Økende behov for tjenester innen psykisk helse</a:t>
            </a:r>
            <a:endParaRPr sz="1830"/>
          </a:p>
          <a:p>
            <a:pPr indent="-344805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30"/>
              <a:buChar char="▪"/>
            </a:pPr>
            <a:r>
              <a:rPr lang="en-US" sz="1830"/>
              <a:t>DHO: styrke egenmestring og redusere belastning på tjenestene</a:t>
            </a:r>
            <a:endParaRPr sz="1830"/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30"/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30"/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30"/>
              <a:t>Målgruppe:</a:t>
            </a:r>
            <a:endParaRPr sz="1830"/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30"/>
              <a:t>Pasienter med emosjonsreguleringsvansker</a:t>
            </a:r>
            <a:endParaRPr sz="1830"/>
          </a:p>
        </p:txBody>
      </p:sp>
      <p:pic>
        <p:nvPicPr>
          <p:cNvPr id="611" name="Google Shape;6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75" y="704225"/>
            <a:ext cx="4008275" cy="40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00" y="958498"/>
            <a:ext cx="1430750" cy="1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>
            <a:alpha val="42410"/>
          </a:srgbClr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3"/>
          <p:cNvSpPr txBox="1"/>
          <p:nvPr>
            <p:ph type="title"/>
          </p:nvPr>
        </p:nvSpPr>
        <p:spPr>
          <a:xfrm>
            <a:off x="3197850" y="102275"/>
            <a:ext cx="2543400" cy="63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Organisering</a:t>
            </a:r>
            <a:endParaRPr/>
          </a:p>
        </p:txBody>
      </p:sp>
      <p:pic>
        <p:nvPicPr>
          <p:cNvPr id="617" name="Google Shape;617;p43" title="17732331275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888" y="2956299"/>
            <a:ext cx="1253304" cy="133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9894" y="912050"/>
            <a:ext cx="1279317" cy="1279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jern stolen ved hodet hans" id="619" name="Google Shape;61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5000" y="912050"/>
            <a:ext cx="1279320" cy="127934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3"/>
          <p:cNvSpPr txBox="1"/>
          <p:nvPr/>
        </p:nvSpPr>
        <p:spPr>
          <a:xfrm>
            <a:off x="1500176" y="2242303"/>
            <a:ext cx="14490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84850" lIns="84850" spcFirstLastPara="1" rIns="84850" wrap="square" tIns="8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7"/>
              <a:t>Markus Borthen</a:t>
            </a:r>
            <a:endParaRPr b="1" sz="120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7"/>
              <a:t>Vernepleier</a:t>
            </a:r>
            <a:endParaRPr b="1" sz="180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7"/>
              <a:t>Mestringsteam</a:t>
            </a:r>
            <a:endParaRPr sz="1207"/>
          </a:p>
        </p:txBody>
      </p:sp>
      <p:sp>
        <p:nvSpPr>
          <p:cNvPr id="621" name="Google Shape;621;p43"/>
          <p:cNvSpPr txBox="1"/>
          <p:nvPr/>
        </p:nvSpPr>
        <p:spPr>
          <a:xfrm>
            <a:off x="3694489" y="2237091"/>
            <a:ext cx="15501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4850" lIns="84850" spcFirstLastPara="1" rIns="84850" wrap="square" tIns="8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7"/>
              <a:t>Linn Kristine Tiller</a:t>
            </a:r>
            <a:endParaRPr b="1" sz="120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7"/>
              <a:t>Sosionom</a:t>
            </a:r>
            <a:endParaRPr sz="120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7"/>
              <a:t>Leistad Helsehus</a:t>
            </a:r>
            <a:endParaRPr sz="1207"/>
          </a:p>
        </p:txBody>
      </p:sp>
      <p:sp>
        <p:nvSpPr>
          <p:cNvPr id="622" name="Google Shape;622;p43"/>
          <p:cNvSpPr txBox="1"/>
          <p:nvPr/>
        </p:nvSpPr>
        <p:spPr>
          <a:xfrm>
            <a:off x="3611400" y="4336929"/>
            <a:ext cx="17163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84850" lIns="84850" spcFirstLastPara="1" rIns="84850" wrap="square" tIns="84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7"/>
              <a:t>Elise Klæbo Vonstad</a:t>
            </a:r>
            <a:endParaRPr b="1" sz="120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7"/>
              <a:t>Prosjektleder</a:t>
            </a:r>
            <a:endParaRPr sz="1207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7"/>
              <a:t>Trondheim Digital</a:t>
            </a:r>
            <a:endParaRPr sz="1207"/>
          </a:p>
        </p:txBody>
      </p:sp>
      <p:sp>
        <p:nvSpPr>
          <p:cNvPr id="623" name="Google Shape;623;p43"/>
          <p:cNvSpPr txBox="1"/>
          <p:nvPr/>
        </p:nvSpPr>
        <p:spPr>
          <a:xfrm>
            <a:off x="1294375" y="4286500"/>
            <a:ext cx="18606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Malene Sandø Lein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Applikasjonsanalytiker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Helseplattformen AS/EY</a:t>
            </a:r>
            <a:endParaRPr sz="1200"/>
          </a:p>
        </p:txBody>
      </p:sp>
      <p:pic>
        <p:nvPicPr>
          <p:cNvPr descr="lag en tom avatar jeg kan bruke til personer jeg ikke har bilde av" id="624" name="Google Shape;624;p43"/>
          <p:cNvPicPr preferRelativeResize="0"/>
          <p:nvPr/>
        </p:nvPicPr>
        <p:blipFill rotWithShape="1">
          <a:blip r:embed="rId6">
            <a:alphaModFix/>
          </a:blip>
          <a:srcRect b="10689" l="27928" r="28374" t="11064"/>
          <a:stretch/>
        </p:blipFill>
        <p:spPr>
          <a:xfrm>
            <a:off x="1585025" y="3007187"/>
            <a:ext cx="1279324" cy="12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3"/>
          <p:cNvSpPr txBox="1"/>
          <p:nvPr/>
        </p:nvSpPr>
        <p:spPr>
          <a:xfrm>
            <a:off x="5913825" y="4327300"/>
            <a:ext cx="21147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Erfaringskonsulenter og brukerrepresentanter</a:t>
            </a:r>
            <a:endParaRPr sz="1300"/>
          </a:p>
        </p:txBody>
      </p:sp>
      <p:pic>
        <p:nvPicPr>
          <p:cNvPr descr="lag en tom avatar jeg kan bruke til personer jeg ikke har bilde av" id="626" name="Google Shape;626;p43"/>
          <p:cNvPicPr preferRelativeResize="0"/>
          <p:nvPr/>
        </p:nvPicPr>
        <p:blipFill rotWithShape="1">
          <a:blip r:embed="rId6">
            <a:alphaModFix/>
          </a:blip>
          <a:srcRect b="10689" l="27928" r="28374" t="11064"/>
          <a:stretch/>
        </p:blipFill>
        <p:spPr>
          <a:xfrm>
            <a:off x="5748288" y="3418652"/>
            <a:ext cx="713999" cy="71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g en tom avatar jeg kan bruke til personer jeg ikke har bilde av" id="627" name="Google Shape;627;p43"/>
          <p:cNvPicPr preferRelativeResize="0"/>
          <p:nvPr/>
        </p:nvPicPr>
        <p:blipFill rotWithShape="1">
          <a:blip r:embed="rId6">
            <a:alphaModFix/>
          </a:blip>
          <a:srcRect b="10689" l="27928" r="28374" t="11064"/>
          <a:stretch/>
        </p:blipFill>
        <p:spPr>
          <a:xfrm>
            <a:off x="6614188" y="3418652"/>
            <a:ext cx="713999" cy="71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g en tom avatar jeg kan bruke til personer jeg ikke har bilde av" id="628" name="Google Shape;628;p43"/>
          <p:cNvPicPr preferRelativeResize="0"/>
          <p:nvPr/>
        </p:nvPicPr>
        <p:blipFill rotWithShape="1">
          <a:blip r:embed="rId6">
            <a:alphaModFix/>
          </a:blip>
          <a:srcRect b="10689" l="27928" r="28374" t="11064"/>
          <a:stretch/>
        </p:blipFill>
        <p:spPr>
          <a:xfrm>
            <a:off x="7480088" y="3418652"/>
            <a:ext cx="713999" cy="7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3"/>
          <p:cNvSpPr txBox="1"/>
          <p:nvPr/>
        </p:nvSpPr>
        <p:spPr>
          <a:xfrm>
            <a:off x="6040888" y="2242300"/>
            <a:ext cx="18606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/>
              <a:t>Kåre Arthur Sivertsen</a:t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Psykologspesialist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St. Olavs hospital</a:t>
            </a:r>
            <a:endParaRPr sz="1200"/>
          </a:p>
        </p:txBody>
      </p:sp>
      <p:pic>
        <p:nvPicPr>
          <p:cNvPr id="630" name="Google Shape;630;p43"/>
          <p:cNvPicPr preferRelativeResize="0"/>
          <p:nvPr/>
        </p:nvPicPr>
        <p:blipFill rotWithShape="1">
          <a:blip r:embed="rId7">
            <a:alphaModFix/>
          </a:blip>
          <a:srcRect b="69034" l="36217" r="51848" t="8357"/>
          <a:stretch/>
        </p:blipFill>
        <p:spPr>
          <a:xfrm>
            <a:off x="6442538" y="884260"/>
            <a:ext cx="1057280" cy="133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1">
            <a:alpha val="42410"/>
          </a:srgbClr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"/>
          <p:cNvSpPr txBox="1"/>
          <p:nvPr>
            <p:ph type="title"/>
          </p:nvPr>
        </p:nvSpPr>
        <p:spPr>
          <a:xfrm>
            <a:off x="2495575" y="205025"/>
            <a:ext cx="4214700" cy="59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Gjennomføring av pilot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44"/>
          <p:cNvSpPr txBox="1"/>
          <p:nvPr>
            <p:ph idx="1" type="body"/>
          </p:nvPr>
        </p:nvSpPr>
        <p:spPr>
          <a:xfrm>
            <a:off x="3504300" y="2213275"/>
            <a:ext cx="2135400" cy="44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14 (10) pasienter </a:t>
            </a:r>
            <a:endParaRPr sz="2100"/>
          </a:p>
        </p:txBody>
      </p:sp>
      <p:pic>
        <p:nvPicPr>
          <p:cNvPr descr="Lag et ikon for antall mennesker" id="637" name="Google Shape;637;p44"/>
          <p:cNvPicPr preferRelativeResize="0"/>
          <p:nvPr/>
        </p:nvPicPr>
        <p:blipFill rotWithShape="1">
          <a:blip r:embed="rId3">
            <a:alphaModFix/>
          </a:blip>
          <a:srcRect b="32395" l="38681" r="51837" t="58268"/>
          <a:stretch/>
        </p:blipFill>
        <p:spPr>
          <a:xfrm>
            <a:off x="4271175" y="3098037"/>
            <a:ext cx="601669" cy="59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g et ikon for antall mennesker" id="638" name="Google Shape;638;p44"/>
          <p:cNvPicPr preferRelativeResize="0"/>
          <p:nvPr/>
        </p:nvPicPr>
        <p:blipFill rotWithShape="1">
          <a:blip r:embed="rId3">
            <a:alphaModFix/>
          </a:blip>
          <a:srcRect b="52892" l="29738" r="30930" t="17329"/>
          <a:stretch/>
        </p:blipFill>
        <p:spPr>
          <a:xfrm>
            <a:off x="3777250" y="857697"/>
            <a:ext cx="1589500" cy="12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4"/>
          <p:cNvSpPr txBox="1"/>
          <p:nvPr>
            <p:ph idx="1" type="body"/>
          </p:nvPr>
        </p:nvSpPr>
        <p:spPr>
          <a:xfrm>
            <a:off x="677025" y="4237450"/>
            <a:ext cx="1419600" cy="37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Oktober ‘25</a:t>
            </a:r>
            <a:endParaRPr sz="2100"/>
          </a:p>
        </p:txBody>
      </p:sp>
      <p:pic>
        <p:nvPicPr>
          <p:cNvPr descr="Lag et ikon for antall mennesker" id="640" name="Google Shape;640;p44"/>
          <p:cNvPicPr preferRelativeResize="0"/>
          <p:nvPr/>
        </p:nvPicPr>
        <p:blipFill rotWithShape="1">
          <a:blip r:embed="rId3">
            <a:alphaModFix/>
          </a:blip>
          <a:srcRect b="32395" l="38681" r="51837" t="58268"/>
          <a:stretch/>
        </p:blipFill>
        <p:spPr>
          <a:xfrm>
            <a:off x="7827637" y="1979237"/>
            <a:ext cx="601669" cy="59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g et ikon for tidslinje og spørreskjema, og telling av antall " id="641" name="Google Shape;641;p44"/>
          <p:cNvPicPr preferRelativeResize="0"/>
          <p:nvPr/>
        </p:nvPicPr>
        <p:blipFill rotWithShape="1">
          <a:blip r:embed="rId4">
            <a:alphaModFix/>
          </a:blip>
          <a:srcRect b="43140" l="42016" r="41369" t="30110"/>
          <a:stretch/>
        </p:blipFill>
        <p:spPr>
          <a:xfrm>
            <a:off x="677040" y="3048423"/>
            <a:ext cx="677050" cy="61318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4"/>
          <p:cNvSpPr/>
          <p:nvPr/>
        </p:nvSpPr>
        <p:spPr>
          <a:xfrm>
            <a:off x="717475" y="3751625"/>
            <a:ext cx="7770900" cy="77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ag et ikon for tidslinje og spørreskjema, og telling av antall " id="643" name="Google Shape;643;p44"/>
          <p:cNvPicPr preferRelativeResize="0"/>
          <p:nvPr/>
        </p:nvPicPr>
        <p:blipFill rotWithShape="1">
          <a:blip r:embed="rId4">
            <a:alphaModFix/>
          </a:blip>
          <a:srcRect b="43140" l="42016" r="41369" t="30110"/>
          <a:stretch/>
        </p:blipFill>
        <p:spPr>
          <a:xfrm>
            <a:off x="7903715" y="3048423"/>
            <a:ext cx="677050" cy="613187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4"/>
          <p:cNvSpPr txBox="1"/>
          <p:nvPr>
            <p:ph idx="1" type="body"/>
          </p:nvPr>
        </p:nvSpPr>
        <p:spPr>
          <a:xfrm>
            <a:off x="7068775" y="4279425"/>
            <a:ext cx="1419600" cy="37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Januar ‘26</a:t>
            </a:r>
            <a:endParaRPr sz="2100"/>
          </a:p>
        </p:txBody>
      </p:sp>
      <p:sp>
        <p:nvSpPr>
          <p:cNvPr id="645" name="Google Shape;645;p44"/>
          <p:cNvSpPr/>
          <p:nvPr/>
        </p:nvSpPr>
        <p:spPr>
          <a:xfrm>
            <a:off x="3985188" y="3919350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4"/>
          <p:cNvSpPr/>
          <p:nvPr/>
        </p:nvSpPr>
        <p:spPr>
          <a:xfrm>
            <a:off x="763175" y="3919339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4"/>
          <p:cNvSpPr/>
          <p:nvPr/>
        </p:nvSpPr>
        <p:spPr>
          <a:xfrm>
            <a:off x="1263900" y="3919347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4"/>
          <p:cNvSpPr/>
          <p:nvPr/>
        </p:nvSpPr>
        <p:spPr>
          <a:xfrm>
            <a:off x="1799225" y="3919341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4"/>
          <p:cNvSpPr/>
          <p:nvPr/>
        </p:nvSpPr>
        <p:spPr>
          <a:xfrm>
            <a:off x="2317263" y="3919360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4"/>
          <p:cNvSpPr/>
          <p:nvPr/>
        </p:nvSpPr>
        <p:spPr>
          <a:xfrm>
            <a:off x="2835300" y="3919344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4"/>
          <p:cNvSpPr/>
          <p:nvPr/>
        </p:nvSpPr>
        <p:spPr>
          <a:xfrm>
            <a:off x="3370638" y="3919357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4"/>
          <p:cNvSpPr/>
          <p:nvPr/>
        </p:nvSpPr>
        <p:spPr>
          <a:xfrm>
            <a:off x="8259425" y="3919351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4"/>
          <p:cNvSpPr/>
          <p:nvPr/>
        </p:nvSpPr>
        <p:spPr>
          <a:xfrm>
            <a:off x="7772325" y="3919349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4"/>
          <p:cNvSpPr/>
          <p:nvPr/>
        </p:nvSpPr>
        <p:spPr>
          <a:xfrm>
            <a:off x="7250263" y="3919338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4"/>
          <p:cNvSpPr/>
          <p:nvPr/>
        </p:nvSpPr>
        <p:spPr>
          <a:xfrm>
            <a:off x="6728200" y="3919347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4"/>
          <p:cNvSpPr/>
          <p:nvPr/>
        </p:nvSpPr>
        <p:spPr>
          <a:xfrm>
            <a:off x="6173813" y="3919350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44"/>
          <p:cNvSpPr/>
          <p:nvPr/>
        </p:nvSpPr>
        <p:spPr>
          <a:xfrm>
            <a:off x="5619425" y="3919354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4"/>
          <p:cNvSpPr/>
          <p:nvPr/>
        </p:nvSpPr>
        <p:spPr>
          <a:xfrm>
            <a:off x="5067663" y="3919352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4"/>
          <p:cNvSpPr/>
          <p:nvPr/>
        </p:nvSpPr>
        <p:spPr>
          <a:xfrm>
            <a:off x="4521163" y="3919341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make the darker illustration a police officer instead" id="660" name="Google Shape;660;p44"/>
          <p:cNvPicPr preferRelativeResize="0"/>
          <p:nvPr/>
        </p:nvPicPr>
        <p:blipFill rotWithShape="1">
          <a:blip r:embed="rId5">
            <a:alphaModFix/>
          </a:blip>
          <a:srcRect b="33246" l="67406" r="19414" t="58203"/>
          <a:stretch/>
        </p:blipFill>
        <p:spPr>
          <a:xfrm>
            <a:off x="598018" y="2506649"/>
            <a:ext cx="835082" cy="541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ke the darker illustration a police officer instead" id="661" name="Google Shape;661;p44"/>
          <p:cNvPicPr preferRelativeResize="0"/>
          <p:nvPr/>
        </p:nvPicPr>
        <p:blipFill rotWithShape="1">
          <a:blip r:embed="rId5">
            <a:alphaModFix/>
          </a:blip>
          <a:srcRect b="33246" l="67406" r="19414" t="58203"/>
          <a:stretch/>
        </p:blipFill>
        <p:spPr>
          <a:xfrm>
            <a:off x="7710893" y="2550662"/>
            <a:ext cx="835082" cy="5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4"/>
          <p:cNvSpPr/>
          <p:nvPr/>
        </p:nvSpPr>
        <p:spPr>
          <a:xfrm>
            <a:off x="3711925" y="4830319"/>
            <a:ext cx="131400" cy="1416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4"/>
          <p:cNvSpPr txBox="1"/>
          <p:nvPr>
            <p:ph idx="1" type="body"/>
          </p:nvPr>
        </p:nvSpPr>
        <p:spPr>
          <a:xfrm>
            <a:off x="3961850" y="4790725"/>
            <a:ext cx="1866000" cy="29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Data på ukentlig bruk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5"/>
          <p:cNvSpPr txBox="1"/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Målgruppe</a:t>
            </a:r>
            <a:endParaRPr/>
          </a:p>
        </p:txBody>
      </p:sp>
      <p:sp>
        <p:nvSpPr>
          <p:cNvPr id="669" name="Google Shape;669;p45"/>
          <p:cNvSpPr/>
          <p:nvPr/>
        </p:nvSpPr>
        <p:spPr>
          <a:xfrm>
            <a:off x="0" y="1064100"/>
            <a:ext cx="4681800" cy="729300"/>
          </a:xfrm>
          <a:prstGeom prst="rect">
            <a:avLst/>
          </a:prstGeom>
          <a:noFill/>
          <a:ln cap="flat" cmpd="sng" w="19050">
            <a:solidFill>
              <a:srgbClr val="80AD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Sofie Leistad, 35 år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70" name="Google Shape;670;p45"/>
          <p:cNvSpPr/>
          <p:nvPr/>
        </p:nvSpPr>
        <p:spPr>
          <a:xfrm>
            <a:off x="0" y="1793400"/>
            <a:ext cx="4681800" cy="729300"/>
          </a:xfrm>
          <a:prstGeom prst="rect">
            <a:avLst/>
          </a:prstGeom>
          <a:noFill/>
          <a:ln cap="flat" cmpd="sng" w="19050">
            <a:solidFill>
              <a:srgbClr val="80AD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Enslig, eier bolig i Trondheim Øst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71" name="Google Shape;671;p45"/>
          <p:cNvSpPr/>
          <p:nvPr/>
        </p:nvSpPr>
        <p:spPr>
          <a:xfrm>
            <a:off x="0" y="2522700"/>
            <a:ext cx="4681800" cy="1556700"/>
          </a:xfrm>
          <a:prstGeom prst="rect">
            <a:avLst/>
          </a:prstGeom>
          <a:noFill/>
          <a:ln cap="flat" cmpd="sng" w="19050">
            <a:solidFill>
              <a:srgbClr val="80AD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Ikke i jobb. Liker kreative aktiviteter, hundehold og friluftsliv. Kreativ og omsorgsfull. God digital kompetanse.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72" name="Google Shape;672;p45"/>
          <p:cNvSpPr/>
          <p:nvPr/>
        </p:nvSpPr>
        <p:spPr>
          <a:xfrm>
            <a:off x="4681800" y="1064100"/>
            <a:ext cx="4462200" cy="1889100"/>
          </a:xfrm>
          <a:prstGeom prst="rect">
            <a:avLst/>
          </a:prstGeom>
          <a:noFill/>
          <a:ln cap="flat" cmpd="sng" w="19050">
            <a:solidFill>
              <a:srgbClr val="80AD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Fysisk frisk, vansker med emosjonsregulering. Lavt funksjonsnivå og egenomsorg i perioder. Selvskading og alvorlig risikoatferd.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73" name="Google Shape;673;p45"/>
          <p:cNvSpPr/>
          <p:nvPr/>
        </p:nvSpPr>
        <p:spPr>
          <a:xfrm>
            <a:off x="4681800" y="2953200"/>
            <a:ext cx="4462200" cy="1889100"/>
          </a:xfrm>
          <a:prstGeom prst="rect">
            <a:avLst/>
          </a:prstGeom>
          <a:noFill/>
          <a:ln cap="flat" cmpd="sng" w="19050">
            <a:solidFill>
              <a:srgbClr val="80AD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Ønsker mye og viktig hjelp når hun trenger det. Har behov for støttetjenester utenom ordinær arb.tid.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74" name="Google Shape;674;p45"/>
          <p:cNvSpPr/>
          <p:nvPr/>
        </p:nvSpPr>
        <p:spPr>
          <a:xfrm rot="-347806">
            <a:off x="5760752" y="168264"/>
            <a:ext cx="1250495" cy="1178732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Vedtak på oppfølging</a:t>
            </a:r>
            <a:endParaRPr/>
          </a:p>
        </p:txBody>
      </p:sp>
      <p:sp>
        <p:nvSpPr>
          <p:cNvPr id="675" name="Google Shape;675;p45"/>
          <p:cNvSpPr/>
          <p:nvPr/>
        </p:nvSpPr>
        <p:spPr>
          <a:xfrm rot="-347806">
            <a:off x="7461852" y="168264"/>
            <a:ext cx="1250495" cy="1178732"/>
          </a:xfrm>
          <a:prstGeom prst="foldedCorner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Møter psykisk helseteam x1/uke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go spiderman walking in the sand" id="680" name="Google Shape;680;p46"/>
          <p:cNvPicPr preferRelativeResize="0"/>
          <p:nvPr/>
        </p:nvPicPr>
        <p:blipFill rotWithShape="1">
          <a:blip r:embed="rId3">
            <a:alphaModFix amt="45000"/>
          </a:blip>
          <a:srcRect b="0" l="0" r="5473" t="0"/>
          <a:stretch/>
        </p:blipFill>
        <p:spPr>
          <a:xfrm>
            <a:off x="90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46"/>
          <p:cNvSpPr txBox="1"/>
          <p:nvPr>
            <p:ph type="title"/>
          </p:nvPr>
        </p:nvSpPr>
        <p:spPr>
          <a:xfrm>
            <a:off x="457204" y="217696"/>
            <a:ext cx="8311500" cy="712800"/>
          </a:xfrm>
          <a:prstGeom prst="rect">
            <a:avLst/>
          </a:prstGeom>
        </p:spPr>
        <p:txBody>
          <a:bodyPr anchorCtr="0" anchor="t" bIns="72850" lIns="72850" spcFirstLastPara="1" rIns="72850" wrap="square" tIns="7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Leistad Helsehus</a:t>
            </a:r>
            <a:endParaRPr/>
          </a:p>
        </p:txBody>
      </p:sp>
      <p:sp>
        <p:nvSpPr>
          <p:cNvPr id="682" name="Google Shape;682;p46"/>
          <p:cNvSpPr txBox="1"/>
          <p:nvPr>
            <p:ph idx="1" type="body"/>
          </p:nvPr>
        </p:nvSpPr>
        <p:spPr>
          <a:xfrm>
            <a:off x="454800" y="974600"/>
            <a:ext cx="8316300" cy="3916800"/>
          </a:xfrm>
          <a:prstGeom prst="rect">
            <a:avLst/>
          </a:prstGeom>
        </p:spPr>
        <p:txBody>
          <a:bodyPr anchorCtr="0" anchor="t" bIns="72850" lIns="72850" spcFirstLastPara="1" rIns="72850" wrap="square" tIns="72850">
            <a:normAutofit fontScale="92500" lnSpcReduction="20000"/>
          </a:bodyPr>
          <a:lstStyle/>
          <a:p>
            <a:pPr indent="-363696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Kommunal døgnenhet</a:t>
            </a:r>
            <a:endParaRPr sz="2300"/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Oppfølging innen psykisk helse</a:t>
            </a:r>
            <a:endParaRPr sz="23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63696" lvl="0" marL="457200" rtl="0" algn="l"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b="1" lang="en-US" sz="2300"/>
              <a:t>Fire ØHD-plasser:</a:t>
            </a:r>
            <a:endParaRPr b="1"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Fra legevakt/fastlege</a:t>
            </a:r>
            <a:endParaRPr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3-5 døgn</a:t>
            </a:r>
            <a:endParaRPr sz="2300"/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b="1" lang="en-US" sz="2300"/>
              <a:t>10 vedtaksbaserte plasser:</a:t>
            </a:r>
            <a:endParaRPr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Eks: påvente av bolig, stabilisering etter innleggelse</a:t>
            </a:r>
            <a:endParaRPr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Inntil 14 dager</a:t>
            </a:r>
            <a:endParaRPr sz="2300"/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b="1" lang="en-US" sz="2300"/>
              <a:t>To brukerstyrte plasser:</a:t>
            </a:r>
            <a:endParaRPr b="1"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For pasienter tidligere innlagt på vedtak</a:t>
            </a:r>
            <a:endParaRPr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Kan ringe selv for opphold</a:t>
            </a:r>
            <a:endParaRPr sz="2300"/>
          </a:p>
          <a:p>
            <a:pPr indent="-36369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▪"/>
            </a:pPr>
            <a:r>
              <a:rPr lang="en-US" sz="2300"/>
              <a:t>Inntil 3 døgn</a:t>
            </a:r>
            <a:endParaRPr sz="2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7"/>
          <p:cNvSpPr txBox="1"/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Inklusjon og igangsetting</a:t>
            </a:r>
            <a:endParaRPr/>
          </a:p>
        </p:txBody>
      </p:sp>
      <p:sp>
        <p:nvSpPr>
          <p:cNvPr id="688" name="Google Shape;688;p47"/>
          <p:cNvSpPr/>
          <p:nvPr/>
        </p:nvSpPr>
        <p:spPr>
          <a:xfrm>
            <a:off x="7484350" y="1932200"/>
            <a:ext cx="1482300" cy="154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PHT kaller inn aktuelle aktører til ansvarsgruppe-møte</a:t>
            </a:r>
            <a:endParaRPr sz="1300"/>
          </a:p>
        </p:txBody>
      </p:sp>
      <p:grpSp>
        <p:nvGrpSpPr>
          <p:cNvPr id="689" name="Google Shape;689;p47"/>
          <p:cNvGrpSpPr/>
          <p:nvPr/>
        </p:nvGrpSpPr>
        <p:grpSpPr>
          <a:xfrm>
            <a:off x="169375" y="1932200"/>
            <a:ext cx="5062013" cy="1547400"/>
            <a:chOff x="169375" y="1932200"/>
            <a:chExt cx="5062013" cy="1547400"/>
          </a:xfrm>
        </p:grpSpPr>
        <p:sp>
          <p:nvSpPr>
            <p:cNvPr id="690" name="Google Shape;690;p47"/>
            <p:cNvSpPr/>
            <p:nvPr/>
          </p:nvSpPr>
          <p:spPr>
            <a:xfrm>
              <a:off x="169375" y="1932200"/>
              <a:ext cx="1482300" cy="1547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/>
                <a:t>Psykisk helseteam (PHT) identifiserer potensiell pasient til DHO</a:t>
              </a:r>
              <a:endParaRPr sz="1300"/>
            </a:p>
          </p:txBody>
        </p:sp>
        <p:sp>
          <p:nvSpPr>
            <p:cNvPr id="691" name="Google Shape;691;p47"/>
            <p:cNvSpPr/>
            <p:nvPr/>
          </p:nvSpPr>
          <p:spPr>
            <a:xfrm>
              <a:off x="1924225" y="1932200"/>
              <a:ext cx="1482300" cy="1547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/>
                <a:t>PHT anbefaler DHO til pasient og oppretter forløp</a:t>
              </a:r>
              <a:endParaRPr sz="1300"/>
            </a:p>
          </p:txBody>
        </p:sp>
        <p:cxnSp>
          <p:nvCxnSpPr>
            <p:cNvPr id="692" name="Google Shape;692;p47"/>
            <p:cNvCxnSpPr>
              <a:stCxn id="690" idx="3"/>
              <a:endCxn id="691" idx="1"/>
            </p:cNvCxnSpPr>
            <p:nvPr/>
          </p:nvCxnSpPr>
          <p:spPr>
            <a:xfrm>
              <a:off x="1651675" y="2705900"/>
              <a:ext cx="2727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93" name="Google Shape;693;p47"/>
            <p:cNvCxnSpPr>
              <a:stCxn id="691" idx="3"/>
              <a:endCxn id="694" idx="1"/>
            </p:cNvCxnSpPr>
            <p:nvPr/>
          </p:nvCxnSpPr>
          <p:spPr>
            <a:xfrm>
              <a:off x="3406525" y="2705900"/>
              <a:ext cx="342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94" name="Google Shape;694;p47"/>
            <p:cNvSpPr/>
            <p:nvPr/>
          </p:nvSpPr>
          <p:spPr>
            <a:xfrm>
              <a:off x="3749088" y="1932200"/>
              <a:ext cx="1482300" cy="1547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/>
                <a:t>PHT utarbeider krisemestrings-plan (KMP) i samtale med pasient </a:t>
              </a:r>
              <a:endParaRPr sz="1300"/>
            </a:p>
          </p:txBody>
        </p:sp>
      </p:grpSp>
      <p:cxnSp>
        <p:nvCxnSpPr>
          <p:cNvPr id="695" name="Google Shape;695;p47"/>
          <p:cNvCxnSpPr>
            <a:stCxn id="694" idx="3"/>
            <a:endCxn id="696" idx="1"/>
          </p:cNvCxnSpPr>
          <p:nvPr/>
        </p:nvCxnSpPr>
        <p:spPr>
          <a:xfrm>
            <a:off x="5231388" y="2705900"/>
            <a:ext cx="385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47"/>
          <p:cNvSpPr/>
          <p:nvPr/>
        </p:nvSpPr>
        <p:spPr>
          <a:xfrm>
            <a:off x="5616725" y="1932200"/>
            <a:ext cx="1482300" cy="154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PHT gjennomfører opplæring og forventnings- avklaring med pasient</a:t>
            </a:r>
            <a:endParaRPr sz="1300"/>
          </a:p>
        </p:txBody>
      </p:sp>
      <p:cxnSp>
        <p:nvCxnSpPr>
          <p:cNvPr id="697" name="Google Shape;697;p47"/>
          <p:cNvCxnSpPr/>
          <p:nvPr/>
        </p:nvCxnSpPr>
        <p:spPr>
          <a:xfrm>
            <a:off x="7098863" y="2705900"/>
            <a:ext cx="385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8"/>
          <p:cNvSpPr txBox="1"/>
          <p:nvPr>
            <p:ph type="title"/>
          </p:nvPr>
        </p:nvSpPr>
        <p:spPr>
          <a:xfrm>
            <a:off x="404475" y="205025"/>
            <a:ext cx="3917100" cy="159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Forventnings-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avklaring med pasient</a:t>
            </a:r>
            <a:endParaRPr/>
          </a:p>
        </p:txBody>
      </p:sp>
      <p:sp>
        <p:nvSpPr>
          <p:cNvPr id="703" name="Google Shape;703;p48"/>
          <p:cNvSpPr txBox="1"/>
          <p:nvPr>
            <p:ph idx="1" type="body"/>
          </p:nvPr>
        </p:nvSpPr>
        <p:spPr>
          <a:xfrm>
            <a:off x="404475" y="1842500"/>
            <a:ext cx="3761400" cy="287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Hvorfor får du denne tjenesten?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Hva er tjenesten, og hva er den ikke?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Hva du kan forvente av oss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Hva vi forventer av deg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Uforutsette ting kan skje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Legevakt, St. Olavs, nødetater har info om deltakelse</a:t>
            </a:r>
            <a:endParaRPr sz="1000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n voksen og en ung voksen som sitter sammen rundt et bord med en sjekkliste, på et trivelig, men enkel møterom. Rolige farger, bilde. " id="704" name="Google Shape;7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300" y="0"/>
            <a:ext cx="4720700" cy="47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9"/>
          <p:cNvSpPr txBox="1"/>
          <p:nvPr>
            <p:ph type="title"/>
          </p:nvPr>
        </p:nvSpPr>
        <p:spPr>
          <a:xfrm>
            <a:off x="439204" y="293900"/>
            <a:ext cx="8260800" cy="71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Oppfølging</a:t>
            </a:r>
            <a:endParaRPr/>
          </a:p>
        </p:txBody>
      </p:sp>
      <p:sp>
        <p:nvSpPr>
          <p:cNvPr id="710" name="Google Shape;710;p49"/>
          <p:cNvSpPr/>
          <p:nvPr/>
        </p:nvSpPr>
        <p:spPr>
          <a:xfrm>
            <a:off x="4462200" y="1254625"/>
            <a:ext cx="1033500" cy="7128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3F3F3"/>
                </a:solidFill>
              </a:rPr>
              <a:t>God scoring</a:t>
            </a:r>
            <a:endParaRPr sz="1300">
              <a:solidFill>
                <a:srgbClr val="F3F3F3"/>
              </a:solidFill>
            </a:endParaRPr>
          </a:p>
        </p:txBody>
      </p:sp>
      <p:sp>
        <p:nvSpPr>
          <p:cNvPr id="711" name="Google Shape;711;p49"/>
          <p:cNvSpPr/>
          <p:nvPr/>
        </p:nvSpPr>
        <p:spPr>
          <a:xfrm>
            <a:off x="4462200" y="2215350"/>
            <a:ext cx="1033500" cy="7128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Forhøyet symptom- trykk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712" name="Google Shape;712;p49"/>
          <p:cNvSpPr/>
          <p:nvPr/>
        </p:nvSpPr>
        <p:spPr>
          <a:xfrm>
            <a:off x="439200" y="1552825"/>
            <a:ext cx="1482300" cy="110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Pasient sender rapporterings- skjema som avtalt</a:t>
            </a:r>
            <a:endParaRPr sz="1300"/>
          </a:p>
        </p:txBody>
      </p:sp>
      <p:sp>
        <p:nvSpPr>
          <p:cNvPr id="713" name="Google Shape;713;p49"/>
          <p:cNvSpPr/>
          <p:nvPr/>
        </p:nvSpPr>
        <p:spPr>
          <a:xfrm>
            <a:off x="2276700" y="1552825"/>
            <a:ext cx="1033500" cy="110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PHT mottar scoringer</a:t>
            </a:r>
            <a:endParaRPr sz="1300"/>
          </a:p>
        </p:txBody>
      </p:sp>
      <p:cxnSp>
        <p:nvCxnSpPr>
          <p:cNvPr id="714" name="Google Shape;714;p49"/>
          <p:cNvCxnSpPr>
            <a:stCxn id="712" idx="3"/>
            <a:endCxn id="713" idx="1"/>
          </p:cNvCxnSpPr>
          <p:nvPr/>
        </p:nvCxnSpPr>
        <p:spPr>
          <a:xfrm>
            <a:off x="1921500" y="2105875"/>
            <a:ext cx="355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5" name="Google Shape;715;p49"/>
          <p:cNvSpPr/>
          <p:nvPr/>
        </p:nvSpPr>
        <p:spPr>
          <a:xfrm>
            <a:off x="3628450" y="1947025"/>
            <a:ext cx="344100" cy="317700"/>
          </a:xfrm>
          <a:prstGeom prst="diamon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6" name="Google Shape;716;p49"/>
          <p:cNvCxnSpPr>
            <a:stCxn id="713" idx="3"/>
            <a:endCxn id="715" idx="1"/>
          </p:cNvCxnSpPr>
          <p:nvPr/>
        </p:nvCxnSpPr>
        <p:spPr>
          <a:xfrm>
            <a:off x="3310200" y="2105875"/>
            <a:ext cx="318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7" name="Google Shape;717;p49"/>
          <p:cNvCxnSpPr>
            <a:stCxn id="715" idx="3"/>
            <a:endCxn id="710" idx="1"/>
          </p:cNvCxnSpPr>
          <p:nvPr/>
        </p:nvCxnSpPr>
        <p:spPr>
          <a:xfrm flipH="1" rot="10800000">
            <a:off x="3972550" y="1610875"/>
            <a:ext cx="489600" cy="495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8" name="Google Shape;718;p49"/>
          <p:cNvCxnSpPr>
            <a:stCxn id="715" idx="3"/>
            <a:endCxn id="711" idx="1"/>
          </p:cNvCxnSpPr>
          <p:nvPr/>
        </p:nvCxnSpPr>
        <p:spPr>
          <a:xfrm>
            <a:off x="3972550" y="2105875"/>
            <a:ext cx="489600" cy="465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9" name="Google Shape;719;p49"/>
          <p:cNvCxnSpPr>
            <a:stCxn id="710" idx="0"/>
            <a:endCxn id="712" idx="0"/>
          </p:cNvCxnSpPr>
          <p:nvPr/>
        </p:nvCxnSpPr>
        <p:spPr>
          <a:xfrm rot="5400000">
            <a:off x="2930550" y="-495575"/>
            <a:ext cx="298200" cy="3798600"/>
          </a:xfrm>
          <a:prstGeom prst="bentConnector3">
            <a:avLst>
              <a:gd fmla="val -79854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20" name="Google Shape;720;p49"/>
          <p:cNvSpPr/>
          <p:nvPr/>
        </p:nvSpPr>
        <p:spPr>
          <a:xfrm>
            <a:off x="6469775" y="1663800"/>
            <a:ext cx="1033500" cy="79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Under terskel- verdi</a:t>
            </a:r>
            <a:endParaRPr sz="1300"/>
          </a:p>
        </p:txBody>
      </p:sp>
      <p:sp>
        <p:nvSpPr>
          <p:cNvPr id="721" name="Google Shape;721;p49"/>
          <p:cNvSpPr/>
          <p:nvPr/>
        </p:nvSpPr>
        <p:spPr>
          <a:xfrm>
            <a:off x="6469775" y="2571750"/>
            <a:ext cx="1033500" cy="79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Over terskel- verdi</a:t>
            </a:r>
            <a:endParaRPr sz="1300"/>
          </a:p>
        </p:txBody>
      </p:sp>
      <p:sp>
        <p:nvSpPr>
          <p:cNvPr id="722" name="Google Shape;722;p49"/>
          <p:cNvSpPr/>
          <p:nvPr/>
        </p:nvSpPr>
        <p:spPr>
          <a:xfrm>
            <a:off x="5716838" y="2412900"/>
            <a:ext cx="344100" cy="317700"/>
          </a:xfrm>
          <a:prstGeom prst="diamon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3" name="Google Shape;723;p49"/>
          <p:cNvCxnSpPr>
            <a:stCxn id="711" idx="3"/>
            <a:endCxn id="722" idx="1"/>
          </p:cNvCxnSpPr>
          <p:nvPr/>
        </p:nvCxnSpPr>
        <p:spPr>
          <a:xfrm>
            <a:off x="5495700" y="2571750"/>
            <a:ext cx="221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4" name="Google Shape;724;p49"/>
          <p:cNvCxnSpPr>
            <a:stCxn id="722" idx="3"/>
            <a:endCxn id="720" idx="1"/>
          </p:cNvCxnSpPr>
          <p:nvPr/>
        </p:nvCxnSpPr>
        <p:spPr>
          <a:xfrm flipH="1" rot="10800000">
            <a:off x="6060938" y="2062350"/>
            <a:ext cx="408900" cy="50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5" name="Google Shape;725;p49"/>
          <p:cNvCxnSpPr>
            <a:stCxn id="722" idx="3"/>
            <a:endCxn id="721" idx="1"/>
          </p:cNvCxnSpPr>
          <p:nvPr/>
        </p:nvCxnSpPr>
        <p:spPr>
          <a:xfrm>
            <a:off x="6060938" y="2571750"/>
            <a:ext cx="408900" cy="398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6" name="Google Shape;726;p49"/>
          <p:cNvSpPr/>
          <p:nvPr/>
        </p:nvSpPr>
        <p:spPr>
          <a:xfrm>
            <a:off x="7968450" y="1057975"/>
            <a:ext cx="1033500" cy="110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Tiltak fra KMP på spesifikt problem- område</a:t>
            </a:r>
            <a:endParaRPr sz="1300"/>
          </a:p>
        </p:txBody>
      </p:sp>
      <p:cxnSp>
        <p:nvCxnSpPr>
          <p:cNvPr id="727" name="Google Shape;727;p49"/>
          <p:cNvCxnSpPr>
            <a:stCxn id="720" idx="3"/>
            <a:endCxn id="726" idx="1"/>
          </p:cNvCxnSpPr>
          <p:nvPr/>
        </p:nvCxnSpPr>
        <p:spPr>
          <a:xfrm flipH="1" rot="10800000">
            <a:off x="7503275" y="1611000"/>
            <a:ext cx="465300" cy="45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8" name="Google Shape;728;p49"/>
          <p:cNvSpPr/>
          <p:nvPr/>
        </p:nvSpPr>
        <p:spPr>
          <a:xfrm>
            <a:off x="7968450" y="2412900"/>
            <a:ext cx="1033500" cy="1534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Tiltak fra EBP ut fra hvilke områder som er scoret høyt på</a:t>
            </a:r>
            <a:endParaRPr sz="1300"/>
          </a:p>
        </p:txBody>
      </p:sp>
      <p:cxnSp>
        <p:nvCxnSpPr>
          <p:cNvPr id="729" name="Google Shape;729;p49"/>
          <p:cNvCxnSpPr>
            <a:stCxn id="721" idx="3"/>
            <a:endCxn id="728" idx="1"/>
          </p:cNvCxnSpPr>
          <p:nvPr/>
        </p:nvCxnSpPr>
        <p:spPr>
          <a:xfrm>
            <a:off x="7503275" y="2970450"/>
            <a:ext cx="465300" cy="209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0" name="Google Shape;730;p49"/>
          <p:cNvCxnSpPr>
            <a:stCxn id="728" idx="2"/>
            <a:endCxn id="731" idx="0"/>
          </p:cNvCxnSpPr>
          <p:nvPr/>
        </p:nvCxnSpPr>
        <p:spPr>
          <a:xfrm flipH="1" rot="5400000">
            <a:off x="4431600" y="-106200"/>
            <a:ext cx="645300" cy="7461900"/>
          </a:xfrm>
          <a:prstGeom prst="bentConnector5">
            <a:avLst>
              <a:gd fmla="val -36901" name="adj1"/>
              <a:gd fmla="val 49549" name="adj2"/>
              <a:gd fmla="val 136905" name="adj3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1" name="Google Shape;731;p49"/>
          <p:cNvSpPr/>
          <p:nvPr/>
        </p:nvSpPr>
        <p:spPr>
          <a:xfrm>
            <a:off x="439200" y="3302075"/>
            <a:ext cx="1168200" cy="50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Tiltak nivå 1 (90 min)</a:t>
            </a:r>
            <a:endParaRPr sz="1300"/>
          </a:p>
        </p:txBody>
      </p:sp>
      <p:sp>
        <p:nvSpPr>
          <p:cNvPr id="732" name="Google Shape;732;p49"/>
          <p:cNvSpPr/>
          <p:nvPr/>
        </p:nvSpPr>
        <p:spPr>
          <a:xfrm>
            <a:off x="1921500" y="3302075"/>
            <a:ext cx="1168200" cy="50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Tiltak nivå 2 (30 min)</a:t>
            </a:r>
            <a:endParaRPr sz="1300"/>
          </a:p>
        </p:txBody>
      </p:sp>
      <p:sp>
        <p:nvSpPr>
          <p:cNvPr id="733" name="Google Shape;733;p49"/>
          <p:cNvSpPr/>
          <p:nvPr/>
        </p:nvSpPr>
        <p:spPr>
          <a:xfrm>
            <a:off x="851250" y="3994650"/>
            <a:ext cx="344100" cy="317700"/>
          </a:xfrm>
          <a:prstGeom prst="diamon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4" name="Google Shape;734;p49"/>
          <p:cNvCxnSpPr>
            <a:stCxn id="731" idx="2"/>
            <a:endCxn id="733" idx="0"/>
          </p:cNvCxnSpPr>
          <p:nvPr/>
        </p:nvCxnSpPr>
        <p:spPr>
          <a:xfrm>
            <a:off x="1023300" y="3811475"/>
            <a:ext cx="0" cy="18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5" name="Google Shape;735;p49"/>
          <p:cNvSpPr/>
          <p:nvPr/>
        </p:nvSpPr>
        <p:spPr>
          <a:xfrm>
            <a:off x="506550" y="4495525"/>
            <a:ext cx="1033500" cy="50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Situasjon deeskalert</a:t>
            </a:r>
            <a:endParaRPr sz="1300"/>
          </a:p>
        </p:txBody>
      </p:sp>
      <p:cxnSp>
        <p:nvCxnSpPr>
          <p:cNvPr id="736" name="Google Shape;736;p49"/>
          <p:cNvCxnSpPr>
            <a:endCxn id="735" idx="0"/>
          </p:cNvCxnSpPr>
          <p:nvPr/>
        </p:nvCxnSpPr>
        <p:spPr>
          <a:xfrm>
            <a:off x="1023300" y="4312225"/>
            <a:ext cx="0" cy="18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7" name="Google Shape;737;p49"/>
          <p:cNvCxnSpPr>
            <a:stCxn id="733" idx="2"/>
            <a:endCxn id="732" idx="1"/>
          </p:cNvCxnSpPr>
          <p:nvPr/>
        </p:nvCxnSpPr>
        <p:spPr>
          <a:xfrm rot="-5400000">
            <a:off x="1094550" y="3485400"/>
            <a:ext cx="755700" cy="898200"/>
          </a:xfrm>
          <a:prstGeom prst="bentConnector4">
            <a:avLst>
              <a:gd fmla="val -1879" name="adj1"/>
              <a:gd fmla="val 82715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38" name="Google Shape;738;p49"/>
          <p:cNvSpPr/>
          <p:nvPr/>
        </p:nvSpPr>
        <p:spPr>
          <a:xfrm>
            <a:off x="2333550" y="3994650"/>
            <a:ext cx="344100" cy="317700"/>
          </a:xfrm>
          <a:prstGeom prst="diamon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9" name="Google Shape;739;p49"/>
          <p:cNvCxnSpPr>
            <a:endCxn id="738" idx="0"/>
          </p:cNvCxnSpPr>
          <p:nvPr/>
        </p:nvCxnSpPr>
        <p:spPr>
          <a:xfrm>
            <a:off x="2505600" y="3811350"/>
            <a:ext cx="0" cy="18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0" name="Google Shape;740;p49"/>
          <p:cNvCxnSpPr>
            <a:stCxn id="738" idx="2"/>
            <a:endCxn id="735" idx="3"/>
          </p:cNvCxnSpPr>
          <p:nvPr/>
        </p:nvCxnSpPr>
        <p:spPr>
          <a:xfrm rot="5400000">
            <a:off x="1803750" y="4048500"/>
            <a:ext cx="438000" cy="965700"/>
          </a:xfrm>
          <a:prstGeom prst="bentConnector2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1" name="Google Shape;741;p49"/>
          <p:cNvSpPr/>
          <p:nvPr/>
        </p:nvSpPr>
        <p:spPr>
          <a:xfrm>
            <a:off x="3403800" y="3302075"/>
            <a:ext cx="1168200" cy="50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Tiltak nivå 3</a:t>
            </a:r>
            <a:endParaRPr sz="1300"/>
          </a:p>
        </p:txBody>
      </p:sp>
      <p:cxnSp>
        <p:nvCxnSpPr>
          <p:cNvPr id="742" name="Google Shape;742;p49"/>
          <p:cNvCxnSpPr>
            <a:stCxn id="738" idx="2"/>
            <a:endCxn id="741" idx="1"/>
          </p:cNvCxnSpPr>
          <p:nvPr/>
        </p:nvCxnSpPr>
        <p:spPr>
          <a:xfrm rot="-5400000">
            <a:off x="2576850" y="3485400"/>
            <a:ext cx="755700" cy="898200"/>
          </a:xfrm>
          <a:prstGeom prst="bentConnector4">
            <a:avLst>
              <a:gd fmla="val -4211" name="adj1"/>
              <a:gd fmla="val 77792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43" name="Google Shape;743;p49"/>
          <p:cNvCxnSpPr>
            <a:stCxn id="735" idx="1"/>
            <a:endCxn id="712" idx="1"/>
          </p:cNvCxnSpPr>
          <p:nvPr/>
        </p:nvCxnSpPr>
        <p:spPr>
          <a:xfrm rot="10800000">
            <a:off x="439350" y="2106025"/>
            <a:ext cx="67200" cy="2644200"/>
          </a:xfrm>
          <a:prstGeom prst="bentConnector3">
            <a:avLst>
              <a:gd fmla="val 454576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lått tema">
  <a:themeElements>
    <a:clrScheme name="Office">
      <a:dk1>
        <a:srgbClr val="000000"/>
      </a:dk1>
      <a:lt1>
        <a:srgbClr val="FFFFFF"/>
      </a:lt1>
      <a:dk2>
        <a:srgbClr val="004C6F"/>
      </a:dk2>
      <a:lt2>
        <a:srgbClr val="80ADD3"/>
      </a:lt2>
      <a:accent1>
        <a:srgbClr val="005AA7"/>
      </a:accent1>
      <a:accent2>
        <a:srgbClr val="E41F1A"/>
      </a:accent2>
      <a:accent3>
        <a:srgbClr val="F28B00"/>
      </a:accent3>
      <a:accent4>
        <a:srgbClr val="A91C8E"/>
      </a:accent4>
      <a:accent5>
        <a:srgbClr val="00953B"/>
      </a:accent5>
      <a:accent6>
        <a:srgbClr val="C3D600"/>
      </a:accent6>
      <a:hlink>
        <a:srgbClr val="005AA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illa tema">
  <a:themeElements>
    <a:clrScheme name="Office">
      <a:dk1>
        <a:srgbClr val="000000"/>
      </a:dk1>
      <a:lt1>
        <a:srgbClr val="FFFFFF"/>
      </a:lt1>
      <a:dk2>
        <a:srgbClr val="A91C8E"/>
      </a:dk2>
      <a:lt2>
        <a:srgbClr val="D48EC7"/>
      </a:lt2>
      <a:accent1>
        <a:srgbClr val="005AA7"/>
      </a:accent1>
      <a:accent2>
        <a:srgbClr val="E41F1A"/>
      </a:accent2>
      <a:accent3>
        <a:srgbClr val="F28B00"/>
      </a:accent3>
      <a:accent4>
        <a:srgbClr val="A91C8E"/>
      </a:accent4>
      <a:accent5>
        <a:srgbClr val="00953B"/>
      </a:accent5>
      <a:accent6>
        <a:srgbClr val="C3D600"/>
      </a:accent6>
      <a:hlink>
        <a:srgbClr val="005AA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