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2" r:id="rId2"/>
    <p:sldId id="281" r:id="rId3"/>
    <p:sldId id="264" r:id="rId4"/>
    <p:sldId id="2147197299" r:id="rId5"/>
    <p:sldId id="2147197277" r:id="rId6"/>
    <p:sldId id="2361" r:id="rId7"/>
    <p:sldId id="2147197296" r:id="rId8"/>
    <p:sldId id="2147197303" r:id="rId9"/>
    <p:sldId id="2147197302" r:id="rId10"/>
    <p:sldId id="2147197295" r:id="rId1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2981" autoAdjust="0"/>
  </p:normalViewPr>
  <p:slideViewPr>
    <p:cSldViewPr snapToGrid="0">
      <p:cViewPr varScale="1">
        <p:scale>
          <a:sx n="49" d="100"/>
          <a:sy n="49" d="100"/>
        </p:scale>
        <p:origin x="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7FD11-6EDF-45FD-BB8A-F5AF47C531A9}" type="datetimeFigureOut">
              <a:rPr lang="nb-NO" smtClean="0"/>
              <a:t>20.04.2026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9E754B-672C-462E-9754-2158116DF1FC}" type="slidenum">
              <a:rPr lang="nb-NO" smtClean="0"/>
              <a:t>‹#›</a:t>
            </a:fld>
            <a:endParaRPr lang="nb-NO"/>
          </a:p>
        </p:txBody>
      </p:sp>
    </p:spTree>
    <p:extLst>
      <p:ext uri="{BB962C8B-B14F-4D97-AF65-F5344CB8AC3E}">
        <p14:creationId xmlns:p14="http://schemas.microsoft.com/office/powerpoint/2010/main" val="3594018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gjennom dokumentasjonen vi synliggjør og formidler faget, og dermed også synliggjør om vi handler faglig forsvarlig.  Det er dette som også er grunnlaget for dokumentasjonsplikten, men for meg blir inngangsporten feil å snakke om denne plikten, det er forsvarligheten som er viktig.  Og da blir spørsmålet mer hvordan dokumenterer du for å synliggjøre dine sykepleiefaglige vurderinger og handlinger?</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705E81-BDAC-4DDB-A179-B06D4673FA3B}"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55152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705E81-BDAC-4DDB-A179-B06D4673FA3B}"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8344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ICNP som nå har blitt et subsett av SNOMED CT er bygd opp av klassene problem/behov, mål og tiltak.  Det var derfor </a:t>
            </a:r>
          </a:p>
          <a:p>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en viktig avveining for å bruke ICNP som terminologi for sykepleiedokumentasjon at den dekker hele sykepleieprosessen. Her er standardiserte begrep for problem/behov (risiko for trykksår), mål (ingen trykksår) og tiltak (skaffe støtte utstyr/ bruk av </a:t>
            </a:r>
            <a:r>
              <a:rPr kumimoji="0" lang="nb-NO" sz="1200" b="0" i="0" u="none" strike="noStrike" kern="1200" cap="none" spc="0" normalizeH="0" baseline="0" noProof="0" dirty="0" err="1">
                <a:ln>
                  <a:noFill/>
                </a:ln>
                <a:solidFill>
                  <a:prstClr val="black"/>
                </a:solidFill>
                <a:effectLst/>
                <a:uLnTx/>
                <a:uFillTx/>
                <a:latin typeface="Calibri" panose="020F0502020204030204"/>
                <a:ea typeface="+mn-ea"/>
                <a:cs typeface="+mn-cs"/>
              </a:rPr>
              <a:t>hælbeskyttelse</a:t>
            </a: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 trykksårforebyggende madrass) satt inn i </a:t>
            </a:r>
            <a:r>
              <a:rPr kumimoji="0" lang="nb-NO" sz="1200" b="0" i="0" u="none" strike="noStrike" kern="1200" cap="none" spc="0" normalizeH="0" baseline="0" noProof="0" dirty="0" err="1">
                <a:ln>
                  <a:noFill/>
                </a:ln>
                <a:solidFill>
                  <a:prstClr val="black"/>
                </a:solidFill>
                <a:effectLst/>
                <a:uLnTx/>
                <a:uFillTx/>
                <a:latin typeface="Calibri" panose="020F0502020204030204"/>
                <a:ea typeface="+mn-ea"/>
                <a:cs typeface="+mn-cs"/>
              </a:rPr>
              <a:t>sykepleieprosessen,.og</a:t>
            </a: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 Dette synliggjør hvordan terminologien underbygger en arbeidsprosess.  </a:t>
            </a:r>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E1D55E-D329-4E24-A760-BE8AAC250093}"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483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E1D55E-D329-4E24-A760-BE8AAC250093}"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16010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orside logo">
    <p:bg>
      <p:bgPr>
        <a:solidFill>
          <a:schemeClr val="tx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214003-EDF1-4341-8FCE-E66D5F1FED7D}"/>
              </a:ext>
            </a:extLst>
          </p:cNvPr>
          <p:cNvSpPr>
            <a:spLocks noGrp="1"/>
          </p:cNvSpPr>
          <p:nvPr>
            <p:ph type="dt" sz="half" idx="10"/>
          </p:nvPr>
        </p:nvSpPr>
        <p:spPr/>
        <p:txBody>
          <a:bodyPr/>
          <a:lstStyle/>
          <a:p>
            <a:fld id="{08789EC7-E972-475C-841E-931985F5B674}" type="datetimeFigureOut">
              <a:rPr lang="en-US" smtClean="0"/>
              <a:t>4/20/2026</a:t>
            </a:fld>
            <a:endParaRPr lang="en-US"/>
          </a:p>
        </p:txBody>
      </p:sp>
      <p:sp>
        <p:nvSpPr>
          <p:cNvPr id="3" name="Footer Placeholder 2">
            <a:extLst>
              <a:ext uri="{FF2B5EF4-FFF2-40B4-BE49-F238E27FC236}">
                <a16:creationId xmlns:a16="http://schemas.microsoft.com/office/drawing/2014/main" id="{8E024EEB-082C-41A6-9982-F03C02A54C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5E27A2-BA59-4F1D-AEF5-40D00EFCAE7B}"/>
              </a:ext>
            </a:extLst>
          </p:cNvPr>
          <p:cNvSpPr>
            <a:spLocks noGrp="1"/>
          </p:cNvSpPr>
          <p:nvPr>
            <p:ph type="sldNum" sz="quarter" idx="12"/>
          </p:nvPr>
        </p:nvSpPr>
        <p:spPr/>
        <p:txBody>
          <a:bodyPr/>
          <a:lstStyle/>
          <a:p>
            <a:fld id="{66BF4079-CDBD-4DA9-A022-5CF3471DF4E6}" type="slidenum">
              <a:rPr lang="en-US" smtClean="0"/>
              <a:t>‹#›</a:t>
            </a:fld>
            <a:endParaRPr lang="en-US"/>
          </a:p>
        </p:txBody>
      </p:sp>
      <p:pic>
        <p:nvPicPr>
          <p:cNvPr id="7" name="Graphic 6">
            <a:extLst>
              <a:ext uri="{FF2B5EF4-FFF2-40B4-BE49-F238E27FC236}">
                <a16:creationId xmlns:a16="http://schemas.microsoft.com/office/drawing/2014/main" id="{B604CA3B-0886-44A8-A07D-A185DEC1842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4000" y="657000"/>
            <a:ext cx="5544000" cy="5544000"/>
          </a:xfrm>
          <a:prstGeom prst="rect">
            <a:avLst/>
          </a:prstGeom>
        </p:spPr>
      </p:pic>
    </p:spTree>
    <p:extLst>
      <p:ext uri="{BB962C8B-B14F-4D97-AF65-F5344CB8AC3E}">
        <p14:creationId xmlns:p14="http://schemas.microsoft.com/office/powerpoint/2010/main" val="583645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llomtittel, bilde">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4/20/2026</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11" name="Picture Placeholder 7">
            <a:extLst>
              <a:ext uri="{FF2B5EF4-FFF2-40B4-BE49-F238E27FC236}">
                <a16:creationId xmlns:a16="http://schemas.microsoft.com/office/drawing/2014/main" id="{B261C1BF-D372-4671-93FD-17F149872CE3}"/>
              </a:ext>
            </a:extLst>
          </p:cNvPr>
          <p:cNvSpPr>
            <a:spLocks noGrp="1"/>
          </p:cNvSpPr>
          <p:nvPr>
            <p:ph type="pic" sz="quarter" idx="16"/>
          </p:nvPr>
        </p:nvSpPr>
        <p:spPr>
          <a:xfrm>
            <a:off x="3352800" y="0"/>
            <a:ext cx="8839200" cy="6858000"/>
          </a:xfrm>
        </p:spPr>
        <p:txBody>
          <a:bodyPr/>
          <a:lstStyle/>
          <a:p>
            <a:r>
              <a:rPr lang="nb-NO"/>
              <a:t>Klikk på ikonet for å legge til et bilde</a:t>
            </a:r>
            <a:endParaRPr lang="en-US"/>
          </a:p>
        </p:txBody>
      </p:sp>
      <p:sp>
        <p:nvSpPr>
          <p:cNvPr id="8" name="Subtitle 2">
            <a:extLst>
              <a:ext uri="{FF2B5EF4-FFF2-40B4-BE49-F238E27FC236}">
                <a16:creationId xmlns:a16="http://schemas.microsoft.com/office/drawing/2014/main" id="{D02E413F-AE3E-41D6-813B-9F31DF6DDD87}"/>
              </a:ext>
            </a:extLst>
          </p:cNvPr>
          <p:cNvSpPr>
            <a:spLocks noGrp="1"/>
          </p:cNvSpPr>
          <p:nvPr>
            <p:ph type="subTitle" idx="13" hasCustomPrompt="1"/>
          </p:nvPr>
        </p:nvSpPr>
        <p:spPr>
          <a:xfrm>
            <a:off x="534670" y="1366993"/>
            <a:ext cx="2289494" cy="4685191"/>
          </a:xfrm>
        </p:spPr>
        <p:txBody>
          <a:bodyPr>
            <a:noAutofit/>
          </a:bodyPr>
          <a:lstStyle>
            <a:lvl1pPr marL="0" indent="0" algn="l">
              <a:lnSpc>
                <a:spcPct val="12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B</a:t>
            </a:r>
            <a:r>
              <a:rPr lang="en-US" dirty="0" err="1"/>
              <a:t>rødtekst</a:t>
            </a:r>
            <a:endParaRPr lang="en-US" dirty="0"/>
          </a:p>
        </p:txBody>
      </p:sp>
      <p:sp>
        <p:nvSpPr>
          <p:cNvPr id="9" name="Text Placeholder 1">
            <a:extLst>
              <a:ext uri="{FF2B5EF4-FFF2-40B4-BE49-F238E27FC236}">
                <a16:creationId xmlns:a16="http://schemas.microsoft.com/office/drawing/2014/main" id="{9CFFC7F3-2B62-40B9-AE69-2F90FF2DE0F2}"/>
              </a:ext>
            </a:extLst>
          </p:cNvPr>
          <p:cNvSpPr>
            <a:spLocks noGrp="1"/>
          </p:cNvSpPr>
          <p:nvPr>
            <p:ph type="body" sz="quarter" idx="15" hasCustomPrompt="1"/>
          </p:nvPr>
        </p:nvSpPr>
        <p:spPr>
          <a:xfrm>
            <a:off x="528636" y="982505"/>
            <a:ext cx="2289494" cy="363695"/>
          </a:xfrm>
          <a:prstGeom prst="rect">
            <a:avLst/>
          </a:prstGeom>
        </p:spPr>
        <p:txBody>
          <a:bodyPr lIns="91440" tIns="45720" rIns="91440" bIns="45720" anchor="b"/>
          <a:lstStyle>
            <a:lvl1pPr marL="0" indent="0" algn="l">
              <a:lnSpc>
                <a:spcPct val="100000"/>
              </a:lnSpc>
              <a:spcBef>
                <a:spcPts val="0"/>
              </a:spcBef>
              <a:spcAft>
                <a:spcPts val="0"/>
              </a:spcAft>
              <a:buClrTx/>
              <a:buFontTx/>
              <a:buNone/>
              <a:defRPr sz="2000" b="1" i="0" u="none" cap="none">
                <a:solidFill>
                  <a:schemeClr val="bg1"/>
                </a:solidFill>
                <a:latin typeface="+mn-lt"/>
              </a:defRPr>
            </a:lvl1pPr>
          </a:lstStyle>
          <a:p>
            <a:pPr lvl="0"/>
            <a:r>
              <a:rPr lang="en-US" dirty="0" err="1"/>
              <a:t>Tittel</a:t>
            </a:r>
            <a:endParaRPr lang="en-US" dirty="0"/>
          </a:p>
        </p:txBody>
      </p:sp>
    </p:spTree>
    <p:extLst>
      <p:ext uri="{BB962C8B-B14F-4D97-AF65-F5344CB8AC3E}">
        <p14:creationId xmlns:p14="http://schemas.microsoft.com/office/powerpoint/2010/main" val="752054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e">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4/20/2026</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7" name="Picture Placeholder 8">
            <a:extLst>
              <a:ext uri="{FF2B5EF4-FFF2-40B4-BE49-F238E27FC236}">
                <a16:creationId xmlns:a16="http://schemas.microsoft.com/office/drawing/2014/main" id="{DFF2B319-50AF-4857-B82C-10B2E229D284}"/>
              </a:ext>
            </a:extLst>
          </p:cNvPr>
          <p:cNvSpPr>
            <a:spLocks noGrp="1"/>
          </p:cNvSpPr>
          <p:nvPr>
            <p:ph type="pic" sz="quarter" idx="14"/>
          </p:nvPr>
        </p:nvSpPr>
        <p:spPr>
          <a:xfrm>
            <a:off x="311944" y="311944"/>
            <a:ext cx="11568112" cy="6231731"/>
          </a:xfrm>
        </p:spPr>
        <p:txBody>
          <a:bodyPr/>
          <a:lstStyle/>
          <a:p>
            <a:r>
              <a:rPr lang="nb-NO"/>
              <a:t>Klikk på ikonet for å legge til et bilde</a:t>
            </a:r>
            <a:endParaRPr lang="en-US"/>
          </a:p>
        </p:txBody>
      </p:sp>
    </p:spTree>
    <p:extLst>
      <p:ext uri="{BB962C8B-B14F-4D97-AF65-F5344CB8AC3E}">
        <p14:creationId xmlns:p14="http://schemas.microsoft.com/office/powerpoint/2010/main" val="1626107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4/20/2026</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Tree>
    <p:extLst>
      <p:ext uri="{BB962C8B-B14F-4D97-AF65-F5344CB8AC3E}">
        <p14:creationId xmlns:p14="http://schemas.microsoft.com/office/powerpoint/2010/main" val="765274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19AD6E-57CB-A546-B760-C80042F81E6C}"/>
              </a:ext>
            </a:extLst>
          </p:cNvPr>
          <p:cNvSpPr>
            <a:spLocks noGrp="1"/>
          </p:cNvSpPr>
          <p:nvPr>
            <p:ph type="title"/>
          </p:nvPr>
        </p:nvSpPr>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293462A8-96FB-274D-8014-68F66F0DC368}"/>
              </a:ext>
            </a:extLst>
          </p:cNvPr>
          <p:cNvSpPr>
            <a:spLocks noGrp="1"/>
          </p:cNvSpPr>
          <p:nvPr>
            <p:ph sz="half" idx="1"/>
          </p:nvPr>
        </p:nvSpPr>
        <p:spPr>
          <a:xfrm>
            <a:off x="838200" y="2205037"/>
            <a:ext cx="5113337" cy="3779837"/>
          </a:xfrm>
        </p:spPr>
        <p:txBody>
          <a:bodyPr>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a:extLst>
              <a:ext uri="{FF2B5EF4-FFF2-40B4-BE49-F238E27FC236}">
                <a16:creationId xmlns:a16="http://schemas.microsoft.com/office/drawing/2014/main" id="{24987D9E-D0DE-8442-A65C-0B82CECE3D37}"/>
              </a:ext>
            </a:extLst>
          </p:cNvPr>
          <p:cNvSpPr>
            <a:spLocks noGrp="1"/>
          </p:cNvSpPr>
          <p:nvPr>
            <p:ph sz="half" idx="2"/>
          </p:nvPr>
        </p:nvSpPr>
        <p:spPr>
          <a:xfrm>
            <a:off x="6240463" y="2205038"/>
            <a:ext cx="5113336" cy="3779838"/>
          </a:xfrm>
        </p:spPr>
        <p:txBody>
          <a:bodyPr>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bunntekst 7">
            <a:extLst>
              <a:ext uri="{FF2B5EF4-FFF2-40B4-BE49-F238E27FC236}">
                <a16:creationId xmlns:a16="http://schemas.microsoft.com/office/drawing/2014/main" id="{D0BE073B-F7BB-4046-B935-FF4F0A50CDAA}"/>
              </a:ext>
            </a:extLst>
          </p:cNvPr>
          <p:cNvSpPr>
            <a:spLocks noGrp="1"/>
          </p:cNvSpPr>
          <p:nvPr>
            <p:ph type="ftr" sz="quarter" idx="10"/>
          </p:nvPr>
        </p:nvSpPr>
        <p:spPr/>
        <p:txBody>
          <a:bodyPr/>
          <a:lstStyle/>
          <a:p>
            <a:endParaRPr lang="nb-NO" dirty="0"/>
          </a:p>
        </p:txBody>
      </p:sp>
      <p:sp>
        <p:nvSpPr>
          <p:cNvPr id="9" name="Plassholder for lysbildenummer 8">
            <a:extLst>
              <a:ext uri="{FF2B5EF4-FFF2-40B4-BE49-F238E27FC236}">
                <a16:creationId xmlns:a16="http://schemas.microsoft.com/office/drawing/2014/main" id="{C724820C-FAF2-1043-99D3-C5DAB57577C3}"/>
              </a:ext>
            </a:extLst>
          </p:cNvPr>
          <p:cNvSpPr>
            <a:spLocks noGrp="1"/>
          </p:cNvSpPr>
          <p:nvPr>
            <p:ph type="sldNum" sz="quarter" idx="11"/>
          </p:nvPr>
        </p:nvSpPr>
        <p:spPr/>
        <p:txBody>
          <a:bodyPr/>
          <a:lstStyle/>
          <a:p>
            <a:fld id="{F1869494-A0BE-A843-97A2-275BFF3126D3}" type="slidenum">
              <a:rPr lang="nb-NO" smtClean="0"/>
              <a:pPr/>
              <a:t>‹#›</a:t>
            </a:fld>
            <a:endParaRPr lang="nb-NO"/>
          </a:p>
        </p:txBody>
      </p:sp>
    </p:spTree>
    <p:extLst>
      <p:ext uri="{BB962C8B-B14F-4D97-AF65-F5344CB8AC3E}">
        <p14:creationId xmlns:p14="http://schemas.microsoft.com/office/powerpoint/2010/main" val="2735534613"/>
      </p:ext>
    </p:extLst>
  </p:cSld>
  <p:clrMapOvr>
    <a:masterClrMapping/>
  </p:clrMapOvr>
  <p:extLst>
    <p:ext uri="{DCECCB84-F9BA-43D5-87BE-67443E8EF086}">
      <p15:sldGuideLst xmlns:p15="http://schemas.microsoft.com/office/powerpoint/2012/main">
        <p15:guide id="1" pos="3749">
          <p15:clr>
            <a:srgbClr val="FBAE40"/>
          </p15:clr>
        </p15:guide>
        <p15:guide id="2" pos="393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p:spPr>
        <p:txBody>
          <a:bodyPr/>
          <a:lstStyle>
            <a:lvl1pPr marL="0" indent="0" algn="ctr">
              <a:buNone/>
              <a:defRPr/>
            </a:lvl1pPr>
            <a:lvl2pPr marL="519488" indent="0" algn="ctr">
              <a:buNone/>
              <a:defRPr/>
            </a:lvl2pPr>
            <a:lvl3pPr marL="1038977" indent="0" algn="ctr">
              <a:buNone/>
              <a:defRPr/>
            </a:lvl3pPr>
            <a:lvl4pPr marL="1558465" indent="0" algn="ctr">
              <a:buNone/>
              <a:defRPr/>
            </a:lvl4pPr>
            <a:lvl5pPr marL="2077952" indent="0" algn="ctr">
              <a:buNone/>
              <a:defRPr/>
            </a:lvl5pPr>
            <a:lvl6pPr marL="2597440" indent="0" algn="ctr">
              <a:buNone/>
              <a:defRPr/>
            </a:lvl6pPr>
            <a:lvl7pPr marL="3116929" indent="0" algn="ctr">
              <a:buNone/>
              <a:defRPr/>
            </a:lvl7pPr>
            <a:lvl8pPr marL="3636417" indent="0" algn="ctr">
              <a:buNone/>
              <a:defRPr/>
            </a:lvl8pPr>
            <a:lvl9pPr marL="4155905" indent="0" algn="ctr">
              <a:buNone/>
              <a:defRPr/>
            </a:lvl9pPr>
          </a:lstStyle>
          <a:p>
            <a:r>
              <a:rPr lang="nb-NO"/>
              <a:t>Klikk for å redigere undertittelstil i malen</a:t>
            </a:r>
          </a:p>
        </p:txBody>
      </p:sp>
      <p:sp>
        <p:nvSpPr>
          <p:cNvPr id="4" name="Footer Placeholder 5">
            <a:extLst>
              <a:ext uri="{FF2B5EF4-FFF2-40B4-BE49-F238E27FC236}">
                <a16:creationId xmlns:a16="http://schemas.microsoft.com/office/drawing/2014/main" id="{C248976F-2232-4992-A8A7-1D6D7E297556}"/>
              </a:ext>
            </a:extLst>
          </p:cNvPr>
          <p:cNvSpPr>
            <a:spLocks noGrp="1"/>
          </p:cNvSpPr>
          <p:nvPr>
            <p:ph type="ftr" sz="quarter" idx="10"/>
          </p:nvPr>
        </p:nvSpPr>
        <p:spPr/>
        <p:txBody>
          <a:bodyPr/>
          <a:lstStyle>
            <a:lvl1pPr>
              <a:defRPr/>
            </a:lvl1pPr>
          </a:lstStyle>
          <a:p>
            <a:pPr>
              <a:defRPr/>
            </a:pPr>
            <a:endParaRPr lang="nb-NO"/>
          </a:p>
        </p:txBody>
      </p:sp>
    </p:spTree>
    <p:extLst>
      <p:ext uri="{BB962C8B-B14F-4D97-AF65-F5344CB8AC3E}">
        <p14:creationId xmlns:p14="http://schemas.microsoft.com/office/powerpoint/2010/main" val="1992255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19AD6E-57CB-A546-B760-C80042F81E6C}"/>
              </a:ext>
            </a:extLst>
          </p:cNvPr>
          <p:cNvSpPr>
            <a:spLocks noGrp="1"/>
          </p:cNvSpPr>
          <p:nvPr>
            <p:ph type="title"/>
          </p:nvPr>
        </p:nvSpPr>
        <p:spPr>
          <a:xfrm>
            <a:off x="838199" y="365125"/>
            <a:ext cx="10514013" cy="1145623"/>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293462A8-96FB-274D-8014-68F66F0DC368}"/>
              </a:ext>
            </a:extLst>
          </p:cNvPr>
          <p:cNvSpPr>
            <a:spLocks noGrp="1"/>
          </p:cNvSpPr>
          <p:nvPr>
            <p:ph sz="half" idx="1"/>
          </p:nvPr>
        </p:nvSpPr>
        <p:spPr>
          <a:xfrm>
            <a:off x="6245225" y="2205038"/>
            <a:ext cx="5106988" cy="37798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bilde 8">
            <a:extLst>
              <a:ext uri="{FF2B5EF4-FFF2-40B4-BE49-F238E27FC236}">
                <a16:creationId xmlns:a16="http://schemas.microsoft.com/office/drawing/2014/main" id="{56D0EBDC-48DE-344E-AA75-978E2A9357DD}"/>
              </a:ext>
            </a:extLst>
          </p:cNvPr>
          <p:cNvSpPr>
            <a:spLocks noGrp="1"/>
          </p:cNvSpPr>
          <p:nvPr>
            <p:ph type="pic" sz="quarter" idx="13"/>
          </p:nvPr>
        </p:nvSpPr>
        <p:spPr>
          <a:xfrm>
            <a:off x="0" y="2205037"/>
            <a:ext cx="5943600" cy="3779838"/>
          </a:xfrm>
          <a:solidFill>
            <a:schemeClr val="bg1">
              <a:lumMod val="85000"/>
            </a:schemeClr>
          </a:solidFill>
        </p:spPr>
        <p:txBody>
          <a:bodyPr/>
          <a:lstStyle/>
          <a:p>
            <a:r>
              <a:rPr lang="nb-NO"/>
              <a:t>Klikk på ikonet for å legge til et bilde</a:t>
            </a:r>
            <a:endParaRPr lang="nb-NO" dirty="0"/>
          </a:p>
        </p:txBody>
      </p:sp>
      <p:sp>
        <p:nvSpPr>
          <p:cNvPr id="10" name="Plassholder for bunntekst 9">
            <a:extLst>
              <a:ext uri="{FF2B5EF4-FFF2-40B4-BE49-F238E27FC236}">
                <a16:creationId xmlns:a16="http://schemas.microsoft.com/office/drawing/2014/main" id="{0C788B8F-67AF-C542-BE83-3231C5CFE035}"/>
              </a:ext>
            </a:extLst>
          </p:cNvPr>
          <p:cNvSpPr>
            <a:spLocks noGrp="1"/>
          </p:cNvSpPr>
          <p:nvPr>
            <p:ph type="ftr" sz="quarter" idx="14"/>
          </p:nvPr>
        </p:nvSpPr>
        <p:spPr/>
        <p:txBody>
          <a:bodyPr/>
          <a:lstStyle/>
          <a:p>
            <a:endParaRPr lang="nb-NO" dirty="0"/>
          </a:p>
        </p:txBody>
      </p:sp>
      <p:sp>
        <p:nvSpPr>
          <p:cNvPr id="11" name="Plassholder for lysbildenummer 10">
            <a:extLst>
              <a:ext uri="{FF2B5EF4-FFF2-40B4-BE49-F238E27FC236}">
                <a16:creationId xmlns:a16="http://schemas.microsoft.com/office/drawing/2014/main" id="{9B7051F3-A118-5245-B814-04F2748682DF}"/>
              </a:ext>
            </a:extLst>
          </p:cNvPr>
          <p:cNvSpPr>
            <a:spLocks noGrp="1"/>
          </p:cNvSpPr>
          <p:nvPr>
            <p:ph type="sldNum" sz="quarter" idx="15"/>
          </p:nvPr>
        </p:nvSpPr>
        <p:spPr/>
        <p:txBody>
          <a:bodyPr/>
          <a:lstStyle/>
          <a:p>
            <a:fld id="{F1869494-A0BE-A843-97A2-275BFF3126D3}" type="slidenum">
              <a:rPr lang="nb-NO" smtClean="0"/>
              <a:pPr/>
              <a:t>‹#›</a:t>
            </a:fld>
            <a:endParaRPr lang="nb-NO"/>
          </a:p>
        </p:txBody>
      </p:sp>
    </p:spTree>
    <p:extLst>
      <p:ext uri="{BB962C8B-B14F-4D97-AF65-F5344CB8AC3E}">
        <p14:creationId xmlns:p14="http://schemas.microsoft.com/office/powerpoint/2010/main" val="1636116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3EE4DE-E78B-224C-B833-F29855873143}"/>
              </a:ext>
            </a:extLst>
          </p:cNvPr>
          <p:cNvSpPr>
            <a:spLocks noGrp="1"/>
          </p:cNvSpPr>
          <p:nvPr>
            <p:ph type="title"/>
          </p:nvPr>
        </p:nvSpPr>
        <p:spPr/>
        <p:txBody>
          <a:bodyPr/>
          <a:lstStyle>
            <a:lvl1pPr>
              <a:defRPr u="none"/>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35F22739-E566-7C4E-9AE0-573256529E5F}"/>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bunntekst 7">
            <a:extLst>
              <a:ext uri="{FF2B5EF4-FFF2-40B4-BE49-F238E27FC236}">
                <a16:creationId xmlns:a16="http://schemas.microsoft.com/office/drawing/2014/main" id="{6B6C0AC6-A9D1-C540-907C-4DA3A4AD2D4E}"/>
              </a:ext>
            </a:extLst>
          </p:cNvPr>
          <p:cNvSpPr>
            <a:spLocks noGrp="1"/>
          </p:cNvSpPr>
          <p:nvPr>
            <p:ph type="ftr" sz="quarter" idx="10"/>
          </p:nvPr>
        </p:nvSpPr>
        <p:spPr/>
        <p:txBody>
          <a:bodyPr/>
          <a:lstStyle/>
          <a:p>
            <a:endParaRPr lang="nb-NO" dirty="0"/>
          </a:p>
        </p:txBody>
      </p:sp>
      <p:sp>
        <p:nvSpPr>
          <p:cNvPr id="9" name="Plassholder for lysbildenummer 8">
            <a:extLst>
              <a:ext uri="{FF2B5EF4-FFF2-40B4-BE49-F238E27FC236}">
                <a16:creationId xmlns:a16="http://schemas.microsoft.com/office/drawing/2014/main" id="{B41D0016-3D39-E245-8FC0-A38B2DA41163}"/>
              </a:ext>
            </a:extLst>
          </p:cNvPr>
          <p:cNvSpPr>
            <a:spLocks noGrp="1"/>
          </p:cNvSpPr>
          <p:nvPr>
            <p:ph type="sldNum" sz="quarter" idx="11"/>
          </p:nvPr>
        </p:nvSpPr>
        <p:spPr/>
        <p:txBody>
          <a:bodyPr/>
          <a:lstStyle/>
          <a:p>
            <a:fld id="{F1869494-A0BE-A843-97A2-275BFF3126D3}" type="slidenum">
              <a:rPr lang="nb-NO" smtClean="0"/>
              <a:pPr/>
              <a:t>‹#›</a:t>
            </a:fld>
            <a:endParaRPr lang="nb-NO"/>
          </a:p>
        </p:txBody>
      </p:sp>
    </p:spTree>
    <p:extLst>
      <p:ext uri="{BB962C8B-B14F-4D97-AF65-F5344CB8AC3E}">
        <p14:creationId xmlns:p14="http://schemas.microsoft.com/office/powerpoint/2010/main" val="2473541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Innhold med bildeteks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154954" y="1447800"/>
            <a:ext cx="3401064" cy="1447800"/>
          </a:xfrm>
        </p:spPr>
        <p:txBody>
          <a:bodyPr rtlCol="0" anchor="b"/>
          <a:lstStyle>
            <a:lvl1pPr algn="l">
              <a:defRPr sz="2400" b="0"/>
            </a:lvl1pPr>
          </a:lstStyle>
          <a:p>
            <a:pPr rtl="0"/>
            <a:r>
              <a:rPr lang="nb-NO" noProof="0"/>
              <a:t>Klikk for å redigere tittelstil i malen</a:t>
            </a:r>
          </a:p>
        </p:txBody>
      </p:sp>
      <p:sp>
        <p:nvSpPr>
          <p:cNvPr id="3" name="Plassholder for innhold 2"/>
          <p:cNvSpPr>
            <a:spLocks noGrp="1"/>
          </p:cNvSpPr>
          <p:nvPr>
            <p:ph idx="1"/>
          </p:nvPr>
        </p:nvSpPr>
        <p:spPr>
          <a:xfrm>
            <a:off x="4784616" y="1447800"/>
            <a:ext cx="5195997" cy="4572000"/>
          </a:xfrm>
        </p:spPr>
        <p:txBody>
          <a:bodyPr rtlCol="0"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b-NO" noProof="0"/>
              <a:t>Klikk for å redigere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p>
        </p:txBody>
      </p:sp>
      <p:sp>
        <p:nvSpPr>
          <p:cNvPr id="4" name="Plassholder for tekst 3"/>
          <p:cNvSpPr>
            <a:spLocks noGrp="1"/>
          </p:cNvSpPr>
          <p:nvPr>
            <p:ph type="body" sz="half" idx="2"/>
          </p:nvPr>
        </p:nvSpPr>
        <p:spPr>
          <a:xfrm>
            <a:off x="1154954" y="3129280"/>
            <a:ext cx="3401063" cy="2895599"/>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b-NO" noProof="0"/>
              <a:t>Klikk for å redigere tekststiler i malen</a:t>
            </a:r>
          </a:p>
        </p:txBody>
      </p:sp>
      <p:sp>
        <p:nvSpPr>
          <p:cNvPr id="7" name="Plassholder for dato 4"/>
          <p:cNvSpPr>
            <a:spLocks noGrp="1"/>
          </p:cNvSpPr>
          <p:nvPr>
            <p:ph type="dt" sz="half" idx="10"/>
          </p:nvPr>
        </p:nvSpPr>
        <p:spPr/>
        <p:txBody>
          <a:bodyPr rtlCol="0"/>
          <a:lstStyle/>
          <a:p>
            <a:pPr rtl="0"/>
            <a:fld id="{7894C85C-CB32-4D9D-A989-EB08B17B02C4}" type="datetime1">
              <a:rPr lang="nb-NO" noProof="0" smtClean="0"/>
              <a:t>20.04.2026</a:t>
            </a:fld>
            <a:endParaRPr lang="nb-NO" noProof="0"/>
          </a:p>
        </p:txBody>
      </p:sp>
      <p:sp>
        <p:nvSpPr>
          <p:cNvPr id="5" name="Plassholder for bunntekst 5"/>
          <p:cNvSpPr>
            <a:spLocks noGrp="1"/>
          </p:cNvSpPr>
          <p:nvPr>
            <p:ph type="ftr" sz="quarter" idx="11"/>
          </p:nvPr>
        </p:nvSpPr>
        <p:spPr/>
        <p:txBody>
          <a:bodyPr rtlCol="0"/>
          <a:lstStyle/>
          <a:p>
            <a:pPr rtl="0"/>
            <a:endParaRPr lang="nb-NO" noProof="0"/>
          </a:p>
        </p:txBody>
      </p:sp>
      <p:sp>
        <p:nvSpPr>
          <p:cNvPr id="6" name="Plassholder for lysbildenummer 6"/>
          <p:cNvSpPr>
            <a:spLocks noGrp="1"/>
          </p:cNvSpPr>
          <p:nvPr>
            <p:ph type="sldNum" sz="quarter" idx="12"/>
          </p:nvPr>
        </p:nvSpPr>
        <p:spPr/>
        <p:txBody>
          <a:bodyPr rtlCol="0"/>
          <a:lstStyle/>
          <a:p>
            <a:pPr rtl="0"/>
            <a:fld id="{D57F1E4F-1CFF-5643-939E-02111984F565}" type="slidenum">
              <a:rPr lang="nb-NO" noProof="0" smtClean="0"/>
              <a:t>‹#›</a:t>
            </a:fld>
            <a:endParaRPr lang="nb-NO" noProof="0"/>
          </a:p>
        </p:txBody>
      </p:sp>
    </p:spTree>
    <p:extLst>
      <p:ext uri="{BB962C8B-B14F-4D97-AF65-F5344CB8AC3E}">
        <p14:creationId xmlns:p14="http://schemas.microsoft.com/office/powerpoint/2010/main" val="3188749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side, tekst og bil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DF39-8F4D-44A1-AD6E-F80A25F939F8}"/>
              </a:ext>
            </a:extLst>
          </p:cNvPr>
          <p:cNvSpPr>
            <a:spLocks noGrp="1"/>
          </p:cNvSpPr>
          <p:nvPr>
            <p:ph type="ctrTitle" hasCustomPrompt="1"/>
          </p:nvPr>
        </p:nvSpPr>
        <p:spPr>
          <a:xfrm>
            <a:off x="542925" y="766273"/>
            <a:ext cx="4673600" cy="1863406"/>
          </a:xfrm>
        </p:spPr>
        <p:txBody>
          <a:bodyPr anchor="t">
            <a:noAutofit/>
          </a:bodyPr>
          <a:lstStyle>
            <a:lvl1pPr algn="l">
              <a:lnSpc>
                <a:spcPct val="100000"/>
              </a:lnSpc>
              <a:defRPr sz="3600" b="1"/>
            </a:lvl1pPr>
          </a:lstStyle>
          <a:p>
            <a:r>
              <a:rPr lang="nb-NO" dirty="0"/>
              <a:t>T</a:t>
            </a:r>
            <a:r>
              <a:rPr lang="en-US" dirty="0" err="1"/>
              <a:t>ittel</a:t>
            </a:r>
            <a:endParaRPr lang="en-US" dirty="0"/>
          </a:p>
        </p:txBody>
      </p:sp>
      <p:sp>
        <p:nvSpPr>
          <p:cNvPr id="3" name="Subtitle 2">
            <a:extLst>
              <a:ext uri="{FF2B5EF4-FFF2-40B4-BE49-F238E27FC236}">
                <a16:creationId xmlns:a16="http://schemas.microsoft.com/office/drawing/2014/main" id="{0A860ED8-9F0E-4671-B61E-58EC5E58612D}"/>
              </a:ext>
            </a:extLst>
          </p:cNvPr>
          <p:cNvSpPr>
            <a:spLocks noGrp="1"/>
          </p:cNvSpPr>
          <p:nvPr>
            <p:ph type="subTitle" idx="1" hasCustomPrompt="1"/>
          </p:nvPr>
        </p:nvSpPr>
        <p:spPr>
          <a:xfrm>
            <a:off x="533400" y="2764156"/>
            <a:ext cx="4673600" cy="2371723"/>
          </a:xfrm>
        </p:spPr>
        <p:txBody>
          <a:bodyPr anchor="t">
            <a:noAutofit/>
          </a:bodyPr>
          <a:lstStyle>
            <a:lvl1pPr marL="0" indent="0" algn="l">
              <a:lnSpc>
                <a:spcPct val="100000"/>
              </a:lnSpc>
              <a:buNone/>
              <a:defRPr sz="18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Undertittel</a:t>
            </a:r>
            <a:endParaRPr lang="en-US" dirty="0"/>
          </a:p>
        </p:txBody>
      </p:sp>
      <p:sp>
        <p:nvSpPr>
          <p:cNvPr id="4" name="Date Placeholder 3">
            <a:extLst>
              <a:ext uri="{FF2B5EF4-FFF2-40B4-BE49-F238E27FC236}">
                <a16:creationId xmlns:a16="http://schemas.microsoft.com/office/drawing/2014/main" id="{F85D1FAD-7F2A-4ADB-B9F4-979738EB14A8}"/>
              </a:ext>
            </a:extLst>
          </p:cNvPr>
          <p:cNvSpPr>
            <a:spLocks noGrp="1"/>
          </p:cNvSpPr>
          <p:nvPr>
            <p:ph type="dt" sz="half" idx="10"/>
          </p:nvPr>
        </p:nvSpPr>
        <p:spPr/>
        <p:txBody>
          <a:bodyPr/>
          <a:lstStyle/>
          <a:p>
            <a:fld id="{08789EC7-E972-475C-841E-931985F5B674}" type="datetimeFigureOut">
              <a:rPr lang="en-US" smtClean="0"/>
              <a:t>4/20/2026</a:t>
            </a:fld>
            <a:endParaRPr lang="en-US"/>
          </a:p>
        </p:txBody>
      </p:sp>
      <p:sp>
        <p:nvSpPr>
          <p:cNvPr id="5" name="Footer Placeholder 4">
            <a:extLst>
              <a:ext uri="{FF2B5EF4-FFF2-40B4-BE49-F238E27FC236}">
                <a16:creationId xmlns:a16="http://schemas.microsoft.com/office/drawing/2014/main" id="{4800C221-545F-4A19-8EF4-6008BCC4A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E8454-CFE3-4D7C-8D0C-14EAA8C3FA32}"/>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10" name="Picture Placeholder 9">
            <a:extLst>
              <a:ext uri="{FF2B5EF4-FFF2-40B4-BE49-F238E27FC236}">
                <a16:creationId xmlns:a16="http://schemas.microsoft.com/office/drawing/2014/main" id="{C517CC06-6CA2-455B-88AB-42A7E5A911B4}"/>
              </a:ext>
            </a:extLst>
          </p:cNvPr>
          <p:cNvSpPr>
            <a:spLocks noGrp="1"/>
          </p:cNvSpPr>
          <p:nvPr>
            <p:ph type="pic" sz="quarter" idx="13"/>
          </p:nvPr>
        </p:nvSpPr>
        <p:spPr>
          <a:xfrm>
            <a:off x="6845300" y="615950"/>
            <a:ext cx="4718050" cy="5607050"/>
          </a:xfrm>
        </p:spPr>
        <p:txBody>
          <a:bodyPr/>
          <a:lstStyle/>
          <a:p>
            <a:r>
              <a:rPr lang="nb-NO"/>
              <a:t>Klikk på ikonet for å legge til et bilde</a:t>
            </a:r>
            <a:endParaRPr lang="en-US"/>
          </a:p>
        </p:txBody>
      </p:sp>
      <p:pic>
        <p:nvPicPr>
          <p:cNvPr id="9" name="Graphic 8">
            <a:extLst>
              <a:ext uri="{FF2B5EF4-FFF2-40B4-BE49-F238E27FC236}">
                <a16:creationId xmlns:a16="http://schemas.microsoft.com/office/drawing/2014/main" id="{F1400A36-5DC4-4134-B8EE-F0C89FE4E1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0216" y="5519133"/>
            <a:ext cx="2702522" cy="1398398"/>
          </a:xfrm>
          <a:prstGeom prst="rect">
            <a:avLst/>
          </a:prstGeom>
        </p:spPr>
      </p:pic>
    </p:spTree>
    <p:extLst>
      <p:ext uri="{BB962C8B-B14F-4D97-AF65-F5344CB8AC3E}">
        <p14:creationId xmlns:p14="http://schemas.microsoft.com/office/powerpoint/2010/main" val="632720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side, tekst">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85D1FAD-7F2A-4ADB-B9F4-979738EB14A8}"/>
              </a:ext>
            </a:extLst>
          </p:cNvPr>
          <p:cNvSpPr>
            <a:spLocks noGrp="1"/>
          </p:cNvSpPr>
          <p:nvPr>
            <p:ph type="dt" sz="half" idx="10"/>
          </p:nvPr>
        </p:nvSpPr>
        <p:spPr/>
        <p:txBody>
          <a:bodyPr/>
          <a:lstStyle/>
          <a:p>
            <a:fld id="{08789EC7-E972-475C-841E-931985F5B674}" type="datetimeFigureOut">
              <a:rPr lang="en-US" smtClean="0"/>
              <a:t>4/20/2026</a:t>
            </a:fld>
            <a:endParaRPr lang="en-US"/>
          </a:p>
        </p:txBody>
      </p:sp>
      <p:sp>
        <p:nvSpPr>
          <p:cNvPr id="5" name="Footer Placeholder 4">
            <a:extLst>
              <a:ext uri="{FF2B5EF4-FFF2-40B4-BE49-F238E27FC236}">
                <a16:creationId xmlns:a16="http://schemas.microsoft.com/office/drawing/2014/main" id="{4800C221-545F-4A19-8EF4-6008BCC4A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E8454-CFE3-4D7C-8D0C-14EAA8C3FA32}"/>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9" name="Title 1">
            <a:extLst>
              <a:ext uri="{FF2B5EF4-FFF2-40B4-BE49-F238E27FC236}">
                <a16:creationId xmlns:a16="http://schemas.microsoft.com/office/drawing/2014/main" id="{747D8DCA-7D92-474E-9EFE-844E708B2BBC}"/>
              </a:ext>
            </a:extLst>
          </p:cNvPr>
          <p:cNvSpPr>
            <a:spLocks noGrp="1"/>
          </p:cNvSpPr>
          <p:nvPr>
            <p:ph type="ctrTitle" hasCustomPrompt="1"/>
          </p:nvPr>
        </p:nvSpPr>
        <p:spPr>
          <a:xfrm>
            <a:off x="533399" y="1256983"/>
            <a:ext cx="6086475" cy="2486341"/>
          </a:xfrm>
        </p:spPr>
        <p:txBody>
          <a:bodyPr anchor="t">
            <a:noAutofit/>
          </a:bodyPr>
          <a:lstStyle>
            <a:lvl1pPr algn="l">
              <a:lnSpc>
                <a:spcPct val="100000"/>
              </a:lnSpc>
              <a:defRPr sz="4600" b="1"/>
            </a:lvl1pPr>
          </a:lstStyle>
          <a:p>
            <a:r>
              <a:rPr lang="en-US" dirty="0" err="1"/>
              <a:t>Tittel</a:t>
            </a:r>
            <a:endParaRPr lang="en-US" dirty="0"/>
          </a:p>
        </p:txBody>
      </p:sp>
      <p:sp>
        <p:nvSpPr>
          <p:cNvPr id="11" name="Subtitle 2">
            <a:extLst>
              <a:ext uri="{FF2B5EF4-FFF2-40B4-BE49-F238E27FC236}">
                <a16:creationId xmlns:a16="http://schemas.microsoft.com/office/drawing/2014/main" id="{EA280A88-BF03-48D7-BCB5-3D3E0C788316}"/>
              </a:ext>
            </a:extLst>
          </p:cNvPr>
          <p:cNvSpPr>
            <a:spLocks noGrp="1"/>
          </p:cNvSpPr>
          <p:nvPr>
            <p:ph type="subTitle" idx="1" hasCustomPrompt="1"/>
          </p:nvPr>
        </p:nvSpPr>
        <p:spPr>
          <a:xfrm>
            <a:off x="533399" y="3890642"/>
            <a:ext cx="6057899" cy="1398398"/>
          </a:xfrm>
        </p:spPr>
        <p:txBody>
          <a:bodyPr anchor="t">
            <a:noAutofit/>
          </a:bodyPr>
          <a:lstStyle>
            <a:lvl1pPr marL="0" indent="0" algn="l">
              <a:lnSpc>
                <a:spcPct val="100000"/>
              </a:lnSpc>
              <a:buNone/>
              <a:defRPr sz="18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Undertittel</a:t>
            </a:r>
            <a:endParaRPr lang="en-US" dirty="0"/>
          </a:p>
        </p:txBody>
      </p:sp>
      <p:pic>
        <p:nvPicPr>
          <p:cNvPr id="8" name="Graphic 7">
            <a:extLst>
              <a:ext uri="{FF2B5EF4-FFF2-40B4-BE49-F238E27FC236}">
                <a16:creationId xmlns:a16="http://schemas.microsoft.com/office/drawing/2014/main" id="{4A2F639C-C1A6-4E21-A4D8-4559B0D73E9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0216" y="5519133"/>
            <a:ext cx="2702522" cy="1398398"/>
          </a:xfrm>
          <a:prstGeom prst="rect">
            <a:avLst/>
          </a:prstGeom>
        </p:spPr>
      </p:pic>
    </p:spTree>
    <p:extLst>
      <p:ext uri="{BB962C8B-B14F-4D97-AF65-F5344CB8AC3E}">
        <p14:creationId xmlns:p14="http://schemas.microsoft.com/office/powerpoint/2010/main" val="143301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telside, bilde">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85D1FAD-7F2A-4ADB-B9F4-979738EB14A8}"/>
              </a:ext>
            </a:extLst>
          </p:cNvPr>
          <p:cNvSpPr>
            <a:spLocks noGrp="1"/>
          </p:cNvSpPr>
          <p:nvPr>
            <p:ph type="dt" sz="half" idx="10"/>
          </p:nvPr>
        </p:nvSpPr>
        <p:spPr/>
        <p:txBody>
          <a:bodyPr/>
          <a:lstStyle/>
          <a:p>
            <a:fld id="{08789EC7-E972-475C-841E-931985F5B674}" type="datetimeFigureOut">
              <a:rPr lang="en-US" smtClean="0"/>
              <a:t>4/20/2026</a:t>
            </a:fld>
            <a:endParaRPr lang="en-US"/>
          </a:p>
        </p:txBody>
      </p:sp>
      <p:sp>
        <p:nvSpPr>
          <p:cNvPr id="5" name="Footer Placeholder 4">
            <a:extLst>
              <a:ext uri="{FF2B5EF4-FFF2-40B4-BE49-F238E27FC236}">
                <a16:creationId xmlns:a16="http://schemas.microsoft.com/office/drawing/2014/main" id="{4800C221-545F-4A19-8EF4-6008BCC4A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E8454-CFE3-4D7C-8D0C-14EAA8C3FA32}"/>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10" name="Picture Placeholder 9">
            <a:extLst>
              <a:ext uri="{FF2B5EF4-FFF2-40B4-BE49-F238E27FC236}">
                <a16:creationId xmlns:a16="http://schemas.microsoft.com/office/drawing/2014/main" id="{C517CC06-6CA2-455B-88AB-42A7E5A911B4}"/>
              </a:ext>
            </a:extLst>
          </p:cNvPr>
          <p:cNvSpPr>
            <a:spLocks noGrp="1"/>
          </p:cNvSpPr>
          <p:nvPr>
            <p:ph type="pic" sz="quarter" idx="13"/>
          </p:nvPr>
        </p:nvSpPr>
        <p:spPr>
          <a:xfrm>
            <a:off x="5362575" y="0"/>
            <a:ext cx="6829425" cy="6858000"/>
          </a:xfrm>
        </p:spPr>
        <p:txBody>
          <a:bodyPr/>
          <a:lstStyle/>
          <a:p>
            <a:r>
              <a:rPr lang="nb-NO"/>
              <a:t>Klikk på ikonet for å legge til et bilde</a:t>
            </a:r>
            <a:endParaRPr lang="en-US" dirty="0"/>
          </a:p>
        </p:txBody>
      </p:sp>
      <p:pic>
        <p:nvPicPr>
          <p:cNvPr id="9" name="Graphic 8">
            <a:extLst>
              <a:ext uri="{FF2B5EF4-FFF2-40B4-BE49-F238E27FC236}">
                <a16:creationId xmlns:a16="http://schemas.microsoft.com/office/drawing/2014/main" id="{8F71C5EF-F65D-4BF9-B112-6A32180C0A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0216" y="5519133"/>
            <a:ext cx="2702522" cy="1398398"/>
          </a:xfrm>
          <a:prstGeom prst="rect">
            <a:avLst/>
          </a:prstGeom>
        </p:spPr>
      </p:pic>
      <p:sp>
        <p:nvSpPr>
          <p:cNvPr id="11" name="Title 1">
            <a:extLst>
              <a:ext uri="{FF2B5EF4-FFF2-40B4-BE49-F238E27FC236}">
                <a16:creationId xmlns:a16="http://schemas.microsoft.com/office/drawing/2014/main" id="{C1A24DCB-D4B7-46DD-99AD-7775BF93C77D}"/>
              </a:ext>
            </a:extLst>
          </p:cNvPr>
          <p:cNvSpPr>
            <a:spLocks noGrp="1"/>
          </p:cNvSpPr>
          <p:nvPr>
            <p:ph type="ctrTitle" hasCustomPrompt="1"/>
          </p:nvPr>
        </p:nvSpPr>
        <p:spPr>
          <a:xfrm>
            <a:off x="528797" y="1383839"/>
            <a:ext cx="4284503" cy="4135293"/>
          </a:xfrm>
        </p:spPr>
        <p:txBody>
          <a:bodyPr anchor="t">
            <a:noAutofit/>
          </a:bodyPr>
          <a:lstStyle>
            <a:lvl1pPr algn="l">
              <a:lnSpc>
                <a:spcPct val="100000"/>
              </a:lnSpc>
              <a:defRPr sz="3600" b="1"/>
            </a:lvl1pPr>
          </a:lstStyle>
          <a:p>
            <a:r>
              <a:rPr lang="en-US" dirty="0" err="1"/>
              <a:t>Tittel</a:t>
            </a:r>
            <a:endParaRPr lang="en-US" dirty="0"/>
          </a:p>
        </p:txBody>
      </p:sp>
      <p:sp>
        <p:nvSpPr>
          <p:cNvPr id="14" name="Subtitle 2">
            <a:extLst>
              <a:ext uri="{FF2B5EF4-FFF2-40B4-BE49-F238E27FC236}">
                <a16:creationId xmlns:a16="http://schemas.microsoft.com/office/drawing/2014/main" id="{EA958161-F032-4A2C-B726-4AD261A4BB39}"/>
              </a:ext>
            </a:extLst>
          </p:cNvPr>
          <p:cNvSpPr>
            <a:spLocks noGrp="1"/>
          </p:cNvSpPr>
          <p:nvPr>
            <p:ph type="subTitle" idx="1" hasCustomPrompt="1"/>
          </p:nvPr>
        </p:nvSpPr>
        <p:spPr>
          <a:xfrm>
            <a:off x="528797" y="904293"/>
            <a:ext cx="4284503" cy="443868"/>
          </a:xfrm>
        </p:spPr>
        <p:txBody>
          <a:bodyPr anchor="b">
            <a:noAutofit/>
          </a:bodyPr>
          <a:lstStyle>
            <a:lvl1pPr marL="0" indent="0" algn="l">
              <a:lnSpc>
                <a:spcPct val="100000"/>
              </a:lnSpc>
              <a:buNone/>
              <a:defRPr sz="18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Stikktittel</a:t>
            </a:r>
            <a:endParaRPr lang="en-US" dirty="0"/>
          </a:p>
        </p:txBody>
      </p:sp>
    </p:spTree>
    <p:extLst>
      <p:ext uri="{BB962C8B-B14F-4D97-AF65-F5344CB8AC3E}">
        <p14:creationId xmlns:p14="http://schemas.microsoft.com/office/powerpoint/2010/main" val="339935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tekst 1">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4/20/2026</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7" name="Content Placeholder 2">
            <a:extLst>
              <a:ext uri="{FF2B5EF4-FFF2-40B4-BE49-F238E27FC236}">
                <a16:creationId xmlns:a16="http://schemas.microsoft.com/office/drawing/2014/main" id="{EF4583FA-C23C-402E-990C-A9F1F4032C1F}"/>
              </a:ext>
            </a:extLst>
          </p:cNvPr>
          <p:cNvSpPr>
            <a:spLocks noGrp="1"/>
          </p:cNvSpPr>
          <p:nvPr>
            <p:ph idx="1"/>
          </p:nvPr>
        </p:nvSpPr>
        <p:spPr>
          <a:xfrm>
            <a:off x="533400" y="1721880"/>
            <a:ext cx="6946900" cy="4546600"/>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Title 1">
            <a:extLst>
              <a:ext uri="{FF2B5EF4-FFF2-40B4-BE49-F238E27FC236}">
                <a16:creationId xmlns:a16="http://schemas.microsoft.com/office/drawing/2014/main" id="{415707E9-1B40-4896-9E63-3B4D622782E8}"/>
              </a:ext>
            </a:extLst>
          </p:cNvPr>
          <p:cNvSpPr>
            <a:spLocks noGrp="1"/>
          </p:cNvSpPr>
          <p:nvPr>
            <p:ph type="title" hasCustomPrompt="1"/>
          </p:nvPr>
        </p:nvSpPr>
        <p:spPr>
          <a:xfrm>
            <a:off x="514350" y="590075"/>
            <a:ext cx="6958755" cy="811374"/>
          </a:xfrm>
        </p:spPr>
        <p:txBody>
          <a:bodyPr anchor="b"/>
          <a:lstStyle>
            <a:lvl1pPr>
              <a:defRPr sz="3600" b="1"/>
            </a:lvl1pPr>
          </a:lstStyle>
          <a:p>
            <a:r>
              <a:rPr lang="en-US" dirty="0" err="1"/>
              <a:t>Tittel</a:t>
            </a:r>
            <a:endParaRPr lang="en-US" dirty="0"/>
          </a:p>
        </p:txBody>
      </p:sp>
    </p:spTree>
    <p:extLst>
      <p:ext uri="{BB962C8B-B14F-4D97-AF65-F5344CB8AC3E}">
        <p14:creationId xmlns:p14="http://schemas.microsoft.com/office/powerpoint/2010/main" val="2222272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tekst 2">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4/20/2026</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14" name="Content Placeholder 2">
            <a:extLst>
              <a:ext uri="{FF2B5EF4-FFF2-40B4-BE49-F238E27FC236}">
                <a16:creationId xmlns:a16="http://schemas.microsoft.com/office/drawing/2014/main" id="{20F95495-F0AC-4716-A08E-AAC67243BFC8}"/>
              </a:ext>
            </a:extLst>
          </p:cNvPr>
          <p:cNvSpPr>
            <a:spLocks noGrp="1"/>
          </p:cNvSpPr>
          <p:nvPr>
            <p:ph idx="13"/>
          </p:nvPr>
        </p:nvSpPr>
        <p:spPr>
          <a:xfrm>
            <a:off x="6318250" y="1721880"/>
            <a:ext cx="5340350" cy="4546600"/>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6" name="Title 1">
            <a:extLst>
              <a:ext uri="{FF2B5EF4-FFF2-40B4-BE49-F238E27FC236}">
                <a16:creationId xmlns:a16="http://schemas.microsoft.com/office/drawing/2014/main" id="{405BEBB2-BE15-44F6-A67B-334C5CA536E0}"/>
              </a:ext>
            </a:extLst>
          </p:cNvPr>
          <p:cNvSpPr>
            <a:spLocks noGrp="1"/>
          </p:cNvSpPr>
          <p:nvPr>
            <p:ph type="title" hasCustomPrompt="1"/>
          </p:nvPr>
        </p:nvSpPr>
        <p:spPr>
          <a:xfrm>
            <a:off x="514350" y="590075"/>
            <a:ext cx="11144250" cy="811374"/>
          </a:xfrm>
        </p:spPr>
        <p:txBody>
          <a:bodyPr anchor="b"/>
          <a:lstStyle>
            <a:lvl1pPr>
              <a:defRPr sz="3600" b="1"/>
            </a:lvl1pPr>
          </a:lstStyle>
          <a:p>
            <a:r>
              <a:rPr lang="en-US" dirty="0" err="1"/>
              <a:t>Tittel</a:t>
            </a:r>
            <a:endParaRPr lang="en-US" dirty="0"/>
          </a:p>
        </p:txBody>
      </p:sp>
      <p:sp>
        <p:nvSpPr>
          <p:cNvPr id="9" name="Content Placeholder 2">
            <a:extLst>
              <a:ext uri="{FF2B5EF4-FFF2-40B4-BE49-F238E27FC236}">
                <a16:creationId xmlns:a16="http://schemas.microsoft.com/office/drawing/2014/main" id="{0D106A9A-4F0A-42A1-B39B-E2854664926A}"/>
              </a:ext>
            </a:extLst>
          </p:cNvPr>
          <p:cNvSpPr>
            <a:spLocks noGrp="1"/>
          </p:cNvSpPr>
          <p:nvPr>
            <p:ph idx="14"/>
          </p:nvPr>
        </p:nvSpPr>
        <p:spPr>
          <a:xfrm>
            <a:off x="533400" y="1721880"/>
            <a:ext cx="5340350" cy="4546600"/>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1708950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tekst, stort bilde">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4/20/2026</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8" name="Picture Placeholder 7">
            <a:extLst>
              <a:ext uri="{FF2B5EF4-FFF2-40B4-BE49-F238E27FC236}">
                <a16:creationId xmlns:a16="http://schemas.microsoft.com/office/drawing/2014/main" id="{776EA7F7-0321-4356-80BE-5E341489A991}"/>
              </a:ext>
            </a:extLst>
          </p:cNvPr>
          <p:cNvSpPr>
            <a:spLocks noGrp="1"/>
          </p:cNvSpPr>
          <p:nvPr>
            <p:ph type="pic" sz="quarter" idx="16"/>
          </p:nvPr>
        </p:nvSpPr>
        <p:spPr>
          <a:xfrm>
            <a:off x="6096000" y="0"/>
            <a:ext cx="6096000" cy="6858000"/>
          </a:xfrm>
        </p:spPr>
        <p:txBody>
          <a:bodyPr/>
          <a:lstStyle/>
          <a:p>
            <a:r>
              <a:rPr lang="nb-NO"/>
              <a:t>Klikk på ikonet for å legge til et bilde</a:t>
            </a:r>
            <a:endParaRPr lang="en-US"/>
          </a:p>
        </p:txBody>
      </p:sp>
      <p:sp>
        <p:nvSpPr>
          <p:cNvPr id="9" name="Content Placeholder 2">
            <a:extLst>
              <a:ext uri="{FF2B5EF4-FFF2-40B4-BE49-F238E27FC236}">
                <a16:creationId xmlns:a16="http://schemas.microsoft.com/office/drawing/2014/main" id="{E06FC638-BF5C-4084-84FE-EE53ECDFDBF5}"/>
              </a:ext>
            </a:extLst>
          </p:cNvPr>
          <p:cNvSpPr>
            <a:spLocks noGrp="1"/>
          </p:cNvSpPr>
          <p:nvPr>
            <p:ph idx="1"/>
          </p:nvPr>
        </p:nvSpPr>
        <p:spPr>
          <a:xfrm>
            <a:off x="533400" y="1721880"/>
            <a:ext cx="5029199" cy="4546600"/>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0" name="Title 1">
            <a:extLst>
              <a:ext uri="{FF2B5EF4-FFF2-40B4-BE49-F238E27FC236}">
                <a16:creationId xmlns:a16="http://schemas.microsoft.com/office/drawing/2014/main" id="{5E8221A3-4C46-4DFF-85BE-A08CC1459AB6}"/>
              </a:ext>
            </a:extLst>
          </p:cNvPr>
          <p:cNvSpPr>
            <a:spLocks noGrp="1"/>
          </p:cNvSpPr>
          <p:nvPr>
            <p:ph type="title" hasCustomPrompt="1"/>
          </p:nvPr>
        </p:nvSpPr>
        <p:spPr>
          <a:xfrm>
            <a:off x="514349" y="590075"/>
            <a:ext cx="5035165" cy="811374"/>
          </a:xfrm>
        </p:spPr>
        <p:txBody>
          <a:bodyPr anchor="b"/>
          <a:lstStyle>
            <a:lvl1pPr>
              <a:defRPr sz="3600" b="1"/>
            </a:lvl1pPr>
          </a:lstStyle>
          <a:p>
            <a:r>
              <a:rPr lang="en-US" dirty="0" err="1"/>
              <a:t>Tittel</a:t>
            </a:r>
            <a:endParaRPr lang="en-US" dirty="0"/>
          </a:p>
        </p:txBody>
      </p:sp>
    </p:spTree>
    <p:extLst>
      <p:ext uri="{BB962C8B-B14F-4D97-AF65-F5344CB8AC3E}">
        <p14:creationId xmlns:p14="http://schemas.microsoft.com/office/powerpoint/2010/main" val="2694261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tekst, bilde(h)">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4/20/2026</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8" name="Picture Placeholder 7">
            <a:extLst>
              <a:ext uri="{FF2B5EF4-FFF2-40B4-BE49-F238E27FC236}">
                <a16:creationId xmlns:a16="http://schemas.microsoft.com/office/drawing/2014/main" id="{776EA7F7-0321-4356-80BE-5E341489A991}"/>
              </a:ext>
            </a:extLst>
          </p:cNvPr>
          <p:cNvSpPr>
            <a:spLocks noGrp="1"/>
          </p:cNvSpPr>
          <p:nvPr>
            <p:ph type="pic" sz="quarter" idx="16"/>
          </p:nvPr>
        </p:nvSpPr>
        <p:spPr>
          <a:xfrm>
            <a:off x="6096000" y="615951"/>
            <a:ext cx="5480050" cy="5607050"/>
          </a:xfrm>
        </p:spPr>
        <p:txBody>
          <a:bodyPr/>
          <a:lstStyle/>
          <a:p>
            <a:r>
              <a:rPr lang="nb-NO"/>
              <a:t>Klikk på ikonet for å legge til et bilde</a:t>
            </a:r>
            <a:endParaRPr lang="en-US"/>
          </a:p>
        </p:txBody>
      </p:sp>
      <p:sp>
        <p:nvSpPr>
          <p:cNvPr id="9" name="Content Placeholder 2">
            <a:extLst>
              <a:ext uri="{FF2B5EF4-FFF2-40B4-BE49-F238E27FC236}">
                <a16:creationId xmlns:a16="http://schemas.microsoft.com/office/drawing/2014/main" id="{3CFE7BD2-C2E3-4A79-9AC0-6212B7507006}"/>
              </a:ext>
            </a:extLst>
          </p:cNvPr>
          <p:cNvSpPr>
            <a:spLocks noGrp="1"/>
          </p:cNvSpPr>
          <p:nvPr>
            <p:ph idx="1"/>
          </p:nvPr>
        </p:nvSpPr>
        <p:spPr>
          <a:xfrm>
            <a:off x="533400" y="1721880"/>
            <a:ext cx="5029199" cy="4546600"/>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Title 1">
            <a:extLst>
              <a:ext uri="{FF2B5EF4-FFF2-40B4-BE49-F238E27FC236}">
                <a16:creationId xmlns:a16="http://schemas.microsoft.com/office/drawing/2014/main" id="{CF87AF89-0DCB-4DA4-8161-DA58C87A303C}"/>
              </a:ext>
            </a:extLst>
          </p:cNvPr>
          <p:cNvSpPr>
            <a:spLocks noGrp="1"/>
          </p:cNvSpPr>
          <p:nvPr>
            <p:ph type="title" hasCustomPrompt="1"/>
          </p:nvPr>
        </p:nvSpPr>
        <p:spPr>
          <a:xfrm>
            <a:off x="514349" y="590075"/>
            <a:ext cx="5035165" cy="811374"/>
          </a:xfrm>
        </p:spPr>
        <p:txBody>
          <a:bodyPr anchor="b"/>
          <a:lstStyle>
            <a:lvl1pPr>
              <a:defRPr sz="3600" b="1"/>
            </a:lvl1pPr>
          </a:lstStyle>
          <a:p>
            <a:r>
              <a:rPr lang="en-US" dirty="0" err="1"/>
              <a:t>Tittel</a:t>
            </a:r>
            <a:endParaRPr lang="en-US" dirty="0"/>
          </a:p>
        </p:txBody>
      </p:sp>
    </p:spTree>
    <p:extLst>
      <p:ext uri="{BB962C8B-B14F-4D97-AF65-F5344CB8AC3E}">
        <p14:creationId xmlns:p14="http://schemas.microsoft.com/office/powerpoint/2010/main" val="3586982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tekst, bilde(v)">
    <p:bg>
      <p:bgPr>
        <a:solidFill>
          <a:schemeClr val="tx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F48E517-289F-4FC7-A321-E43B0E7D730A}"/>
              </a:ext>
            </a:extLst>
          </p:cNvPr>
          <p:cNvSpPr>
            <a:spLocks noGrp="1"/>
          </p:cNvSpPr>
          <p:nvPr>
            <p:ph type="dt" sz="half" idx="10"/>
          </p:nvPr>
        </p:nvSpPr>
        <p:spPr/>
        <p:txBody>
          <a:bodyPr/>
          <a:lstStyle/>
          <a:p>
            <a:fld id="{08789EC7-E972-475C-841E-931985F5B674}" type="datetimeFigureOut">
              <a:rPr lang="en-US" smtClean="0"/>
              <a:t>4/20/2026</a:t>
            </a:fld>
            <a:endParaRPr lang="en-US"/>
          </a:p>
        </p:txBody>
      </p:sp>
      <p:sp>
        <p:nvSpPr>
          <p:cNvPr id="5" name="Footer Placeholder 4">
            <a:extLst>
              <a:ext uri="{FF2B5EF4-FFF2-40B4-BE49-F238E27FC236}">
                <a16:creationId xmlns:a16="http://schemas.microsoft.com/office/drawing/2014/main" id="{9549614B-A104-4210-B492-FAF66F2DB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F4989-4A5B-468B-89DF-FA398FE54BD0}"/>
              </a:ext>
            </a:extLst>
          </p:cNvPr>
          <p:cNvSpPr>
            <a:spLocks noGrp="1"/>
          </p:cNvSpPr>
          <p:nvPr>
            <p:ph type="sldNum" sz="quarter" idx="12"/>
          </p:nvPr>
        </p:nvSpPr>
        <p:spPr/>
        <p:txBody>
          <a:bodyPr/>
          <a:lstStyle/>
          <a:p>
            <a:fld id="{66BF4079-CDBD-4DA9-A022-5CF3471DF4E6}" type="slidenum">
              <a:rPr lang="en-US" smtClean="0"/>
              <a:t>‹#›</a:t>
            </a:fld>
            <a:endParaRPr lang="en-US"/>
          </a:p>
        </p:txBody>
      </p:sp>
      <p:sp>
        <p:nvSpPr>
          <p:cNvPr id="12" name="Title 1">
            <a:extLst>
              <a:ext uri="{FF2B5EF4-FFF2-40B4-BE49-F238E27FC236}">
                <a16:creationId xmlns:a16="http://schemas.microsoft.com/office/drawing/2014/main" id="{E1081F9A-B976-4265-9213-FAB1862BF37C}"/>
              </a:ext>
            </a:extLst>
          </p:cNvPr>
          <p:cNvSpPr>
            <a:spLocks noGrp="1"/>
          </p:cNvSpPr>
          <p:nvPr>
            <p:ph type="title" hasCustomPrompt="1"/>
          </p:nvPr>
        </p:nvSpPr>
        <p:spPr>
          <a:xfrm>
            <a:off x="6003924" y="583725"/>
            <a:ext cx="5566635" cy="811374"/>
          </a:xfrm>
        </p:spPr>
        <p:txBody>
          <a:bodyPr anchor="b"/>
          <a:lstStyle>
            <a:lvl1pPr>
              <a:defRPr sz="3600" b="1"/>
            </a:lvl1pPr>
          </a:lstStyle>
          <a:p>
            <a:r>
              <a:rPr lang="en-US" dirty="0" err="1"/>
              <a:t>Tittel</a:t>
            </a:r>
            <a:endParaRPr lang="en-US" dirty="0"/>
          </a:p>
        </p:txBody>
      </p:sp>
      <p:sp>
        <p:nvSpPr>
          <p:cNvPr id="8" name="Picture Placeholder 7">
            <a:extLst>
              <a:ext uri="{FF2B5EF4-FFF2-40B4-BE49-F238E27FC236}">
                <a16:creationId xmlns:a16="http://schemas.microsoft.com/office/drawing/2014/main" id="{776EA7F7-0321-4356-80BE-5E341489A991}"/>
              </a:ext>
            </a:extLst>
          </p:cNvPr>
          <p:cNvSpPr>
            <a:spLocks noGrp="1"/>
          </p:cNvSpPr>
          <p:nvPr>
            <p:ph type="pic" sz="quarter" idx="16"/>
          </p:nvPr>
        </p:nvSpPr>
        <p:spPr>
          <a:xfrm>
            <a:off x="615950" y="615951"/>
            <a:ext cx="4851400" cy="5607050"/>
          </a:xfrm>
        </p:spPr>
        <p:txBody>
          <a:bodyPr/>
          <a:lstStyle/>
          <a:p>
            <a:r>
              <a:rPr lang="nb-NO"/>
              <a:t>Klikk på ikonet for å legge til et bilde</a:t>
            </a:r>
            <a:endParaRPr lang="en-US"/>
          </a:p>
        </p:txBody>
      </p:sp>
      <p:sp>
        <p:nvSpPr>
          <p:cNvPr id="10" name="Content Placeholder 2">
            <a:extLst>
              <a:ext uri="{FF2B5EF4-FFF2-40B4-BE49-F238E27FC236}">
                <a16:creationId xmlns:a16="http://schemas.microsoft.com/office/drawing/2014/main" id="{2B12CF08-1883-4E42-8BED-17E12A4DE26D}"/>
              </a:ext>
            </a:extLst>
          </p:cNvPr>
          <p:cNvSpPr>
            <a:spLocks noGrp="1"/>
          </p:cNvSpPr>
          <p:nvPr>
            <p:ph idx="1"/>
          </p:nvPr>
        </p:nvSpPr>
        <p:spPr>
          <a:xfrm>
            <a:off x="5994400" y="1701800"/>
            <a:ext cx="5581650" cy="4521201"/>
          </a:xfrm>
        </p:spPr>
        <p:txBody>
          <a:bodyPr/>
          <a:lstStyle>
            <a:lvl1pPr marL="228600" indent="-306000">
              <a:lnSpc>
                <a:spcPct val="120000"/>
              </a:lnSpc>
              <a:buFont typeface="Arial" panose="020B0604020202020204" pitchFamily="34" charset="0"/>
              <a:buChar char="●"/>
              <a:defRPr sz="2000"/>
            </a:lvl1pPr>
            <a:lvl2pPr marL="685800" indent="-306000">
              <a:lnSpc>
                <a:spcPct val="120000"/>
              </a:lnSpc>
              <a:buFont typeface="Arial" panose="020B0604020202020204" pitchFamily="34" charset="0"/>
              <a:buChar char="●"/>
              <a:defRPr sz="1800"/>
            </a:lvl2pPr>
            <a:lvl3pPr marL="1143000" indent="-306000">
              <a:lnSpc>
                <a:spcPct val="120000"/>
              </a:lnSpc>
              <a:buFont typeface="Arial" panose="020B0604020202020204" pitchFamily="34" charset="0"/>
              <a:buChar char="●"/>
              <a:defRPr sz="1600"/>
            </a:lvl3pPr>
            <a:lvl4pPr marL="1600200" indent="-306000">
              <a:lnSpc>
                <a:spcPct val="120000"/>
              </a:lnSpc>
              <a:buFont typeface="Arial" panose="020B0604020202020204" pitchFamily="34" charset="0"/>
              <a:buChar char="●"/>
              <a:defRPr sz="1400"/>
            </a:lvl4pPr>
            <a:lvl5pPr marL="2057400" indent="-306000">
              <a:lnSpc>
                <a:spcPct val="120000"/>
              </a:lnSpc>
              <a:buFont typeface="Arial" panose="020B0604020202020204" pitchFamily="34" charset="0"/>
              <a:buChar cha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545682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8B9289-B6BB-4C9C-8B70-3B2BEA33B1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nb-NO"/>
              <a:t>Klikk for å redigere tittelstil</a:t>
            </a:r>
            <a:endParaRPr lang="en-US"/>
          </a:p>
        </p:txBody>
      </p:sp>
      <p:sp>
        <p:nvSpPr>
          <p:cNvPr id="3" name="Text Placeholder 2">
            <a:extLst>
              <a:ext uri="{FF2B5EF4-FFF2-40B4-BE49-F238E27FC236}">
                <a16:creationId xmlns:a16="http://schemas.microsoft.com/office/drawing/2014/main" id="{308BE085-9264-460C-9DFA-87CE76E1EB0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a:extLst>
              <a:ext uri="{FF2B5EF4-FFF2-40B4-BE49-F238E27FC236}">
                <a16:creationId xmlns:a16="http://schemas.microsoft.com/office/drawing/2014/main" id="{9973DCCB-5E81-4B1A-914E-5B2C3122C534}"/>
              </a:ext>
            </a:extLst>
          </p:cNvPr>
          <p:cNvSpPr>
            <a:spLocks noGrp="1"/>
          </p:cNvSpPr>
          <p:nvPr>
            <p:ph type="dt" sz="half" idx="2"/>
          </p:nvPr>
        </p:nvSpPr>
        <p:spPr>
          <a:xfrm>
            <a:off x="381000" y="-141604"/>
            <a:ext cx="2743200" cy="45719"/>
          </a:xfrm>
          <a:prstGeom prst="rect">
            <a:avLst/>
          </a:prstGeom>
        </p:spPr>
        <p:txBody>
          <a:bodyPr vert="horz" lIns="91440" tIns="45720" rIns="91440" bIns="45720" rtlCol="0" anchor="ctr"/>
          <a:lstStyle>
            <a:lvl1pPr algn="l">
              <a:defRPr sz="100">
                <a:solidFill>
                  <a:schemeClr val="tx1">
                    <a:tint val="75000"/>
                  </a:schemeClr>
                </a:solidFill>
              </a:defRPr>
            </a:lvl1pPr>
          </a:lstStyle>
          <a:p>
            <a:fld id="{08789EC7-E972-475C-841E-931985F5B674}" type="datetimeFigureOut">
              <a:rPr lang="en-US" smtClean="0"/>
              <a:pPr/>
              <a:t>4/20/2026</a:t>
            </a:fld>
            <a:endParaRPr lang="en-US"/>
          </a:p>
        </p:txBody>
      </p:sp>
      <p:sp>
        <p:nvSpPr>
          <p:cNvPr id="5" name="Footer Placeholder 4">
            <a:extLst>
              <a:ext uri="{FF2B5EF4-FFF2-40B4-BE49-F238E27FC236}">
                <a16:creationId xmlns:a16="http://schemas.microsoft.com/office/drawing/2014/main" id="{CC1348F9-347C-470C-AF53-FDB81FDDB04B}"/>
              </a:ext>
            </a:extLst>
          </p:cNvPr>
          <p:cNvSpPr>
            <a:spLocks noGrp="1"/>
          </p:cNvSpPr>
          <p:nvPr>
            <p:ph type="ftr" sz="quarter" idx="3"/>
          </p:nvPr>
        </p:nvSpPr>
        <p:spPr>
          <a:xfrm>
            <a:off x="3581400" y="-141604"/>
            <a:ext cx="4114800" cy="45719"/>
          </a:xfrm>
          <a:prstGeom prst="rect">
            <a:avLst/>
          </a:prstGeom>
        </p:spPr>
        <p:txBody>
          <a:bodyPr vert="horz" lIns="91440" tIns="45720" rIns="91440" bIns="45720" rtlCol="0" anchor="ctr"/>
          <a:lstStyle>
            <a:lvl1pPr algn="ctr">
              <a:defRPr sz="1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A06C45-A7E4-41AD-AEF6-1EDEC6F6A290}"/>
              </a:ext>
            </a:extLst>
          </p:cNvPr>
          <p:cNvSpPr>
            <a:spLocks noGrp="1"/>
          </p:cNvSpPr>
          <p:nvPr>
            <p:ph type="sldNum" sz="quarter" idx="4"/>
          </p:nvPr>
        </p:nvSpPr>
        <p:spPr>
          <a:xfrm>
            <a:off x="8153400" y="-141604"/>
            <a:ext cx="2743200" cy="45719"/>
          </a:xfrm>
          <a:prstGeom prst="rect">
            <a:avLst/>
          </a:prstGeom>
        </p:spPr>
        <p:txBody>
          <a:bodyPr vert="horz" lIns="91440" tIns="45720" rIns="91440" bIns="45720" rtlCol="0" anchor="ctr"/>
          <a:lstStyle>
            <a:lvl1pPr algn="r">
              <a:defRPr sz="100">
                <a:solidFill>
                  <a:schemeClr val="tx1">
                    <a:tint val="75000"/>
                  </a:schemeClr>
                </a:solidFill>
              </a:defRPr>
            </a:lvl1pPr>
          </a:lstStyle>
          <a:p>
            <a:fld id="{66BF4079-CDBD-4DA9-A022-5CF3471DF4E6}" type="slidenum">
              <a:rPr lang="en-US" smtClean="0"/>
              <a:pPr/>
              <a:t>‹#›</a:t>
            </a:fld>
            <a:endParaRPr lang="en-US"/>
          </a:p>
        </p:txBody>
      </p:sp>
    </p:spTree>
    <p:extLst>
      <p:ext uri="{BB962C8B-B14F-4D97-AF65-F5344CB8AC3E}">
        <p14:creationId xmlns:p14="http://schemas.microsoft.com/office/powerpoint/2010/main" val="2804174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10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tcs.pressbooks.pub/nursingskills/chapter/6-3-neurological-exam/" TargetMode="External"/><Relationship Id="rId2" Type="http://schemas.openxmlformats.org/officeDocument/2006/relationships/image" Target="../media/image11.jpg"/><Relationship Id="rId1" Type="http://schemas.openxmlformats.org/officeDocument/2006/relationships/slideLayout" Target="../slideLayouts/slideLayout6.xml"/><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971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1C47C041-D717-C4DB-DEE9-891CD0E57E97}"/>
              </a:ext>
            </a:extLst>
          </p:cNvPr>
          <p:cNvSpPr>
            <a:spLocks noGrp="1"/>
          </p:cNvSpPr>
          <p:nvPr>
            <p:ph type="subTitle" idx="1"/>
          </p:nvPr>
        </p:nvSpPr>
        <p:spPr>
          <a:xfrm>
            <a:off x="308620" y="1629697"/>
            <a:ext cx="8825658" cy="2288771"/>
          </a:xfrm>
        </p:spPr>
        <p:txBody>
          <a:bodyPr/>
          <a:lstStyle/>
          <a:p>
            <a:pPr algn="l"/>
            <a:r>
              <a:rPr lang="da-DK" sz="2800" b="0" i="1" u="none" strike="noStrike" baseline="0" dirty="0">
                <a:solidFill>
                  <a:schemeClr val="bg1"/>
                </a:solidFill>
                <a:latin typeface="Calibri-Italic"/>
              </a:rPr>
              <a:t>”Dataindsamling og dokumentasjon har ikke til formål at indsamle tilfældige eller besynderlige</a:t>
            </a:r>
          </a:p>
          <a:p>
            <a:pPr algn="l"/>
            <a:r>
              <a:rPr lang="da-DK" sz="2800" b="0" i="1" u="none" strike="noStrike" baseline="0" dirty="0">
                <a:solidFill>
                  <a:schemeClr val="bg1"/>
                </a:solidFill>
                <a:latin typeface="Calibri-Italic"/>
              </a:rPr>
              <a:t>kendsgerninger. Dens formål er at redde liv og øge sundhed og velvære” </a:t>
            </a:r>
          </a:p>
          <a:p>
            <a:pPr algn="l"/>
            <a:r>
              <a:rPr lang="da-DK" i="1" dirty="0">
                <a:solidFill>
                  <a:schemeClr val="bg1"/>
                </a:solidFill>
                <a:latin typeface="Calibri-Italic"/>
              </a:rPr>
              <a:t>					</a:t>
            </a:r>
            <a:r>
              <a:rPr lang="da-DK" sz="2800" b="0" i="0" u="none" strike="noStrike" baseline="0" dirty="0">
                <a:solidFill>
                  <a:schemeClr val="bg1"/>
                </a:solidFill>
                <a:latin typeface="Calibri" panose="020F0502020204030204" pitchFamily="34" charset="0"/>
              </a:rPr>
              <a:t>(Nightingale, 1859).</a:t>
            </a:r>
            <a:endParaRPr lang="nb-NO" dirty="0">
              <a:solidFill>
                <a:schemeClr val="bg1"/>
              </a:solidFill>
            </a:endParaRPr>
          </a:p>
        </p:txBody>
      </p:sp>
      <p:pic>
        <p:nvPicPr>
          <p:cNvPr id="2" name="Bilde 1">
            <a:extLst>
              <a:ext uri="{FF2B5EF4-FFF2-40B4-BE49-F238E27FC236}">
                <a16:creationId xmlns:a16="http://schemas.microsoft.com/office/drawing/2014/main" id="{835969EB-818E-667E-EF48-5476E9DAE441}"/>
              </a:ext>
            </a:extLst>
          </p:cNvPr>
          <p:cNvPicPr>
            <a:picLocks noChangeAspect="1"/>
          </p:cNvPicPr>
          <p:nvPr/>
        </p:nvPicPr>
        <p:blipFill>
          <a:blip r:embed="rId3"/>
          <a:stretch>
            <a:fillRect/>
          </a:stretch>
        </p:blipFill>
        <p:spPr>
          <a:xfrm>
            <a:off x="9204158" y="2901771"/>
            <a:ext cx="2679222" cy="3054119"/>
          </a:xfrm>
          <a:prstGeom prst="rect">
            <a:avLst/>
          </a:prstGeom>
        </p:spPr>
      </p:pic>
      <p:sp>
        <p:nvSpPr>
          <p:cNvPr id="5" name="TekstSylinder 4">
            <a:extLst>
              <a:ext uri="{FF2B5EF4-FFF2-40B4-BE49-F238E27FC236}">
                <a16:creationId xmlns:a16="http://schemas.microsoft.com/office/drawing/2014/main" id="{E56C9DD2-69A0-B583-0BEF-11726268BDD3}"/>
              </a:ext>
            </a:extLst>
          </p:cNvPr>
          <p:cNvSpPr txBox="1"/>
          <p:nvPr/>
        </p:nvSpPr>
        <p:spPr>
          <a:xfrm>
            <a:off x="8149939" y="6064046"/>
            <a:ext cx="6093994"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prstClr val="white"/>
                </a:solidFill>
                <a:effectLst/>
                <a:uLnTx/>
                <a:uFillTx/>
                <a:latin typeface="Rajdhani"/>
                <a:ea typeface="+mn-ea"/>
                <a:cs typeface="+mn-cs"/>
              </a:rPr>
              <a:t>Florence Nightingale: The Lady With the Statistics</a:t>
            </a:r>
            <a:endParaRPr kumimoji="0" lang="en-US" sz="1200" b="1" i="0" u="none" strike="noStrike" kern="1200" cap="none" spc="0" normalizeH="0" baseline="0" noProof="0" dirty="0">
              <a:ln>
                <a:noFill/>
              </a:ln>
              <a:solidFill>
                <a:prstClr val="white"/>
              </a:solidFill>
              <a:effectLst/>
              <a:uLnTx/>
              <a:uFillTx/>
              <a:latin typeface="Rajdhani"/>
              <a:ea typeface="+mn-ea"/>
              <a:cs typeface="+mn-cs"/>
            </a:endParaRPr>
          </a:p>
        </p:txBody>
      </p:sp>
    </p:spTree>
    <p:extLst>
      <p:ext uri="{BB962C8B-B14F-4D97-AF65-F5344CB8AC3E}">
        <p14:creationId xmlns:p14="http://schemas.microsoft.com/office/powerpoint/2010/main" val="647540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E074F8-D998-4ECA-A2F5-2520DFD48E01}"/>
              </a:ext>
            </a:extLst>
          </p:cNvPr>
          <p:cNvSpPr>
            <a:spLocks noGrp="1"/>
          </p:cNvSpPr>
          <p:nvPr>
            <p:ph type="ctrTitle"/>
          </p:nvPr>
        </p:nvSpPr>
        <p:spPr>
          <a:xfrm>
            <a:off x="494798" y="1501918"/>
            <a:ext cx="6131647" cy="1863406"/>
          </a:xfrm>
        </p:spPr>
        <p:txBody>
          <a:bodyPr/>
          <a:lstStyle/>
          <a:p>
            <a:r>
              <a:rPr lang="nb-NO" dirty="0"/>
              <a:t>Sykepleiedokumentasjon – formidling av fag</a:t>
            </a:r>
          </a:p>
        </p:txBody>
      </p:sp>
      <p:sp>
        <p:nvSpPr>
          <p:cNvPr id="3" name="Undertittel 2">
            <a:extLst>
              <a:ext uri="{FF2B5EF4-FFF2-40B4-BE49-F238E27FC236}">
                <a16:creationId xmlns:a16="http://schemas.microsoft.com/office/drawing/2014/main" id="{777BE597-CE7F-4072-A883-74ED3EBD5BF9}"/>
              </a:ext>
            </a:extLst>
          </p:cNvPr>
          <p:cNvSpPr>
            <a:spLocks noGrp="1"/>
          </p:cNvSpPr>
          <p:nvPr>
            <p:ph type="subTitle" idx="1"/>
          </p:nvPr>
        </p:nvSpPr>
        <p:spPr>
          <a:xfrm>
            <a:off x="966537" y="4905865"/>
            <a:ext cx="4673600" cy="2371723"/>
          </a:xfrm>
        </p:spPr>
        <p:txBody>
          <a:bodyPr/>
          <a:lstStyle/>
          <a:p>
            <a:r>
              <a:rPr lang="nb-NO" dirty="0"/>
              <a:t>Bente Christensen, sykepleier, </a:t>
            </a:r>
            <a:r>
              <a:rPr lang="nb-NO" dirty="0" err="1"/>
              <a:t>PhD</a:t>
            </a:r>
            <a:endParaRPr lang="nb-NO" dirty="0"/>
          </a:p>
          <a:p>
            <a:r>
              <a:rPr lang="nb-NO" dirty="0"/>
              <a:t>Seniorrådgiver, Fag og Helsepolitisk avdeling</a:t>
            </a:r>
          </a:p>
        </p:txBody>
      </p:sp>
      <p:sp>
        <p:nvSpPr>
          <p:cNvPr id="13" name="Plassholder for bilde 12">
            <a:extLst>
              <a:ext uri="{FF2B5EF4-FFF2-40B4-BE49-F238E27FC236}">
                <a16:creationId xmlns:a16="http://schemas.microsoft.com/office/drawing/2014/main" id="{52FC1875-D645-9030-1BF5-A370EFAD6F23}"/>
              </a:ext>
            </a:extLst>
          </p:cNvPr>
          <p:cNvSpPr>
            <a:spLocks noGrp="1"/>
          </p:cNvSpPr>
          <p:nvPr>
            <p:ph type="pic" sz="quarter" idx="13"/>
          </p:nvPr>
        </p:nvSpPr>
        <p:spPr/>
        <p:txBody>
          <a:bodyPr/>
          <a:lstStyle/>
          <a:p>
            <a:endParaRPr lang="nb-NO"/>
          </a:p>
        </p:txBody>
      </p:sp>
      <p:pic>
        <p:nvPicPr>
          <p:cNvPr id="15" name="Bilde 14">
            <a:extLst>
              <a:ext uri="{FF2B5EF4-FFF2-40B4-BE49-F238E27FC236}">
                <a16:creationId xmlns:a16="http://schemas.microsoft.com/office/drawing/2014/main" id="{9F3C1B68-971E-5C5B-6D6A-0897F662F22B}"/>
              </a:ext>
            </a:extLst>
          </p:cNvPr>
          <p:cNvPicPr>
            <a:picLocks noChangeAspect="1"/>
          </p:cNvPicPr>
          <p:nvPr/>
        </p:nvPicPr>
        <p:blipFill>
          <a:blip r:embed="rId3"/>
          <a:stretch>
            <a:fillRect/>
          </a:stretch>
        </p:blipFill>
        <p:spPr>
          <a:xfrm>
            <a:off x="6551865" y="1774336"/>
            <a:ext cx="5616455" cy="4467714"/>
          </a:xfrm>
          <a:prstGeom prst="rect">
            <a:avLst/>
          </a:prstGeom>
        </p:spPr>
      </p:pic>
    </p:spTree>
    <p:extLst>
      <p:ext uri="{BB962C8B-B14F-4D97-AF65-F5344CB8AC3E}">
        <p14:creationId xmlns:p14="http://schemas.microsoft.com/office/powerpoint/2010/main" val="1844239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F5174089-3D56-4000-BCBF-0CF373A985C5}"/>
              </a:ext>
            </a:extLst>
          </p:cNvPr>
          <p:cNvPicPr>
            <a:picLocks noChangeAspect="1"/>
          </p:cNvPicPr>
          <p:nvPr/>
        </p:nvPicPr>
        <p:blipFill>
          <a:blip r:embed="rId3"/>
          <a:stretch>
            <a:fillRect/>
          </a:stretch>
        </p:blipFill>
        <p:spPr>
          <a:xfrm>
            <a:off x="6446981" y="2677159"/>
            <a:ext cx="3467945" cy="4219333"/>
          </a:xfrm>
          <a:prstGeom prst="rect">
            <a:avLst/>
          </a:prstGeom>
        </p:spPr>
      </p:pic>
      <p:sp>
        <p:nvSpPr>
          <p:cNvPr id="4" name="Tittel 3">
            <a:extLst>
              <a:ext uri="{FF2B5EF4-FFF2-40B4-BE49-F238E27FC236}">
                <a16:creationId xmlns:a16="http://schemas.microsoft.com/office/drawing/2014/main" id="{505EE8E9-0F52-1F4B-BD48-AF246A5F593C}"/>
              </a:ext>
            </a:extLst>
          </p:cNvPr>
          <p:cNvSpPr>
            <a:spLocks noGrp="1"/>
          </p:cNvSpPr>
          <p:nvPr>
            <p:ph type="title"/>
          </p:nvPr>
        </p:nvSpPr>
        <p:spPr/>
        <p:txBody>
          <a:bodyPr/>
          <a:lstStyle/>
          <a:p>
            <a:r>
              <a:rPr lang="nb-NO" dirty="0"/>
              <a:t>hva forsvant med </a:t>
            </a:r>
            <a:r>
              <a:rPr lang="nb-NO" dirty="0" err="1"/>
              <a:t>Kardex</a:t>
            </a:r>
            <a:r>
              <a:rPr lang="nb-NO" dirty="0"/>
              <a:t> og papiret?</a:t>
            </a:r>
          </a:p>
        </p:txBody>
      </p:sp>
      <p:sp>
        <p:nvSpPr>
          <p:cNvPr id="3" name="Plassholder for innhold 2">
            <a:extLst>
              <a:ext uri="{FF2B5EF4-FFF2-40B4-BE49-F238E27FC236}">
                <a16:creationId xmlns:a16="http://schemas.microsoft.com/office/drawing/2014/main" id="{A65A8B18-FAAC-DD49-9F9A-C550132FF384}"/>
              </a:ext>
            </a:extLst>
          </p:cNvPr>
          <p:cNvSpPr>
            <a:spLocks noGrp="1"/>
          </p:cNvSpPr>
          <p:nvPr>
            <p:ph sz="half" idx="1"/>
          </p:nvPr>
        </p:nvSpPr>
        <p:spPr/>
        <p:txBody>
          <a:bodyPr/>
          <a:lstStyle/>
          <a:p>
            <a:r>
              <a:rPr lang="nb-NO" dirty="0"/>
              <a:t>. </a:t>
            </a:r>
          </a:p>
          <a:p>
            <a:endParaRPr lang="nb-NO" dirty="0"/>
          </a:p>
        </p:txBody>
      </p:sp>
      <p:pic>
        <p:nvPicPr>
          <p:cNvPr id="6" name="Plassholder for bilde 5">
            <a:extLst>
              <a:ext uri="{FF2B5EF4-FFF2-40B4-BE49-F238E27FC236}">
                <a16:creationId xmlns:a16="http://schemas.microsoft.com/office/drawing/2014/main" id="{BDAC229C-AD69-4E54-A7E8-ED25E2AB36B9}"/>
              </a:ext>
            </a:extLst>
          </p:cNvPr>
          <p:cNvPicPr>
            <a:picLocks noGrp="1" noChangeAspect="1"/>
          </p:cNvPicPr>
          <p:nvPr>
            <p:ph type="pic" sz="quarter" idx="13"/>
          </p:nvPr>
        </p:nvPicPr>
        <p:blipFill rotWithShape="1">
          <a:blip r:embed="rId4"/>
          <a:srcRect t="4909" b="4909"/>
          <a:stretch/>
        </p:blipFill>
        <p:spPr/>
      </p:pic>
      <p:pic>
        <p:nvPicPr>
          <p:cNvPr id="7" name="Bilde 6">
            <a:extLst>
              <a:ext uri="{FF2B5EF4-FFF2-40B4-BE49-F238E27FC236}">
                <a16:creationId xmlns:a16="http://schemas.microsoft.com/office/drawing/2014/main" id="{9F9B6C20-FD44-410A-BB70-ED0617AE05D9}"/>
              </a:ext>
            </a:extLst>
          </p:cNvPr>
          <p:cNvPicPr>
            <a:picLocks noChangeAspect="1"/>
          </p:cNvPicPr>
          <p:nvPr/>
        </p:nvPicPr>
        <p:blipFill>
          <a:blip r:embed="rId5"/>
          <a:stretch>
            <a:fillRect/>
          </a:stretch>
        </p:blipFill>
        <p:spPr>
          <a:xfrm>
            <a:off x="8091192" y="1483254"/>
            <a:ext cx="3275240" cy="1965144"/>
          </a:xfrm>
          <a:prstGeom prst="rect">
            <a:avLst/>
          </a:prstGeom>
        </p:spPr>
      </p:pic>
    </p:spTree>
    <p:extLst>
      <p:ext uri="{BB962C8B-B14F-4D97-AF65-F5344CB8AC3E}">
        <p14:creationId xmlns:p14="http://schemas.microsoft.com/office/powerpoint/2010/main" val="3434396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C09BB6-8DC5-B704-F9E1-800D6E5B58D0}"/>
              </a:ext>
            </a:extLst>
          </p:cNvPr>
          <p:cNvSpPr>
            <a:spLocks noGrp="1"/>
          </p:cNvSpPr>
          <p:nvPr>
            <p:ph type="ctrTitle"/>
          </p:nvPr>
        </p:nvSpPr>
        <p:spPr/>
        <p:txBody>
          <a:bodyPr/>
          <a:lstStyle/>
          <a:p>
            <a:endParaRPr lang="nb-NO"/>
          </a:p>
        </p:txBody>
      </p:sp>
      <p:sp>
        <p:nvSpPr>
          <p:cNvPr id="3" name="Undertittel 2">
            <a:extLst>
              <a:ext uri="{FF2B5EF4-FFF2-40B4-BE49-F238E27FC236}">
                <a16:creationId xmlns:a16="http://schemas.microsoft.com/office/drawing/2014/main" id="{858EBB53-CB6E-31DE-33EB-A0DFC5B66D85}"/>
              </a:ext>
            </a:extLst>
          </p:cNvPr>
          <p:cNvSpPr>
            <a:spLocks noGrp="1"/>
          </p:cNvSpPr>
          <p:nvPr>
            <p:ph type="subTitle" idx="1"/>
          </p:nvPr>
        </p:nvSpPr>
        <p:spPr/>
        <p:txBody>
          <a:bodyPr/>
          <a:lstStyle/>
          <a:p>
            <a:endParaRPr lang="nb-NO" dirty="0"/>
          </a:p>
        </p:txBody>
      </p:sp>
      <p:sp>
        <p:nvSpPr>
          <p:cNvPr id="4" name="Plassholder for bilde 3">
            <a:extLst>
              <a:ext uri="{FF2B5EF4-FFF2-40B4-BE49-F238E27FC236}">
                <a16:creationId xmlns:a16="http://schemas.microsoft.com/office/drawing/2014/main" id="{07FA79CD-3EE9-8BBE-4797-D96D01920E7D}"/>
              </a:ext>
            </a:extLst>
          </p:cNvPr>
          <p:cNvSpPr>
            <a:spLocks noGrp="1"/>
          </p:cNvSpPr>
          <p:nvPr>
            <p:ph type="pic" sz="quarter" idx="13"/>
          </p:nvPr>
        </p:nvSpPr>
        <p:spPr/>
        <p:txBody>
          <a:bodyPr/>
          <a:lstStyle/>
          <a:p>
            <a:endParaRPr lang="nb-NO"/>
          </a:p>
        </p:txBody>
      </p:sp>
      <p:pic>
        <p:nvPicPr>
          <p:cNvPr id="8" name="Bilde 7">
            <a:extLst>
              <a:ext uri="{FF2B5EF4-FFF2-40B4-BE49-F238E27FC236}">
                <a16:creationId xmlns:a16="http://schemas.microsoft.com/office/drawing/2014/main" id="{A2E26188-55B1-1499-3075-B2394C3EAE57}"/>
              </a:ext>
            </a:extLst>
          </p:cNvPr>
          <p:cNvPicPr>
            <a:picLocks noChangeAspect="1"/>
          </p:cNvPicPr>
          <p:nvPr/>
        </p:nvPicPr>
        <p:blipFill>
          <a:blip r:embed="rId2"/>
          <a:stretch>
            <a:fillRect/>
          </a:stretch>
        </p:blipFill>
        <p:spPr>
          <a:xfrm>
            <a:off x="853888" y="955180"/>
            <a:ext cx="10932460" cy="5136547"/>
          </a:xfrm>
          <a:prstGeom prst="rect">
            <a:avLst/>
          </a:prstGeom>
          <a:ln>
            <a:noFill/>
          </a:ln>
          <a:effectLst>
            <a:softEdge rad="112500"/>
          </a:effectLst>
        </p:spPr>
      </p:pic>
      <p:sp>
        <p:nvSpPr>
          <p:cNvPr id="9" name="Ellipse 8">
            <a:extLst>
              <a:ext uri="{FF2B5EF4-FFF2-40B4-BE49-F238E27FC236}">
                <a16:creationId xmlns:a16="http://schemas.microsoft.com/office/drawing/2014/main" id="{602232CF-BD86-729D-A483-7988D378A542}"/>
              </a:ext>
            </a:extLst>
          </p:cNvPr>
          <p:cNvSpPr/>
          <p:nvPr/>
        </p:nvSpPr>
        <p:spPr>
          <a:xfrm>
            <a:off x="2420471" y="840441"/>
            <a:ext cx="2474258" cy="74631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68654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310B93-5C44-36BC-9F7E-50B7F6A4C509}"/>
              </a:ext>
            </a:extLst>
          </p:cNvPr>
          <p:cNvSpPr>
            <a:spLocks noGrp="1"/>
          </p:cNvSpPr>
          <p:nvPr>
            <p:ph type="title"/>
          </p:nvPr>
        </p:nvSpPr>
        <p:spPr/>
        <p:txBody>
          <a:bodyPr/>
          <a:lstStyle/>
          <a:p>
            <a:endParaRPr lang="nb-NO" dirty="0"/>
          </a:p>
        </p:txBody>
      </p:sp>
      <p:sp>
        <p:nvSpPr>
          <p:cNvPr id="4" name="Plassholder for tekst 3">
            <a:extLst>
              <a:ext uri="{FF2B5EF4-FFF2-40B4-BE49-F238E27FC236}">
                <a16:creationId xmlns:a16="http://schemas.microsoft.com/office/drawing/2014/main" id="{DE14BF1B-60CD-299A-D0CD-F854D70450FA}"/>
              </a:ext>
            </a:extLst>
          </p:cNvPr>
          <p:cNvSpPr>
            <a:spLocks noGrp="1"/>
          </p:cNvSpPr>
          <p:nvPr>
            <p:ph type="body" sz="half" idx="2"/>
          </p:nvPr>
        </p:nvSpPr>
        <p:spPr>
          <a:xfrm>
            <a:off x="1235203" y="4957011"/>
            <a:ext cx="9721593" cy="1629342"/>
          </a:xfrm>
        </p:spPr>
        <p:txBody>
          <a:bodyPr/>
          <a:lstStyle/>
          <a:p>
            <a:r>
              <a:rPr lang="en-US" sz="2400" dirty="0"/>
              <a:t>Nursing practice is best represented by terminological systems pertaining to three key categories, 1) Nursing Diagnosis, 2) Nursing Actions and 3) Nurse Sensitive Outcomes. These concepts and the scope of nursing practice reflect the nursing process</a:t>
            </a:r>
            <a:endParaRPr lang="nb-NO" sz="2400" dirty="0"/>
          </a:p>
        </p:txBody>
      </p:sp>
      <p:pic>
        <p:nvPicPr>
          <p:cNvPr id="6" name="Bilde 5">
            <a:extLst>
              <a:ext uri="{FF2B5EF4-FFF2-40B4-BE49-F238E27FC236}">
                <a16:creationId xmlns:a16="http://schemas.microsoft.com/office/drawing/2014/main" id="{1ACAEA26-EF9A-9590-CD12-BBE4B43C9F19}"/>
              </a:ext>
            </a:extLst>
          </p:cNvPr>
          <p:cNvPicPr>
            <a:picLocks noChangeAspect="1"/>
          </p:cNvPicPr>
          <p:nvPr/>
        </p:nvPicPr>
        <p:blipFill>
          <a:blip r:embed="rId2"/>
          <a:stretch>
            <a:fillRect/>
          </a:stretch>
        </p:blipFill>
        <p:spPr>
          <a:xfrm>
            <a:off x="1041400" y="794540"/>
            <a:ext cx="9137970" cy="3926731"/>
          </a:xfrm>
          <a:prstGeom prst="rect">
            <a:avLst/>
          </a:prstGeom>
        </p:spPr>
      </p:pic>
    </p:spTree>
    <p:extLst>
      <p:ext uri="{BB962C8B-B14F-4D97-AF65-F5344CB8AC3E}">
        <p14:creationId xmlns:p14="http://schemas.microsoft.com/office/powerpoint/2010/main" val="1214239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0">
            <a:extLst>
              <a:ext uri="{FF2B5EF4-FFF2-40B4-BE49-F238E27FC236}">
                <a16:creationId xmlns:a16="http://schemas.microsoft.com/office/drawing/2014/main" id="{29A103EC-050A-5676-5948-CF77A0DE56E3}"/>
              </a:ext>
            </a:extLst>
          </p:cNvPr>
          <p:cNvSpPr txBox="1">
            <a:spLocks noGrp="1"/>
          </p:cNvSpPr>
          <p:nvPr>
            <p:ph type="subTitle" idx="1"/>
          </p:nvPr>
        </p:nvSpPr>
        <p:spPr>
          <a:xfrm>
            <a:off x="3989173" y="1726307"/>
            <a:ext cx="2106827" cy="2107848"/>
          </a:xfrm>
          <a:prstGeom prst="ellipse">
            <a:avLst/>
          </a:prstGeom>
          <a:solidFill>
            <a:schemeClr val="accent1"/>
          </a:solidFill>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15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Evaluering av effekt</a:t>
            </a:r>
            <a:endParaRPr lang="en-US" sz="2000" dirty="0"/>
          </a:p>
        </p:txBody>
      </p:sp>
      <p:sp>
        <p:nvSpPr>
          <p:cNvPr id="7" name="Text Placeholder 20">
            <a:extLst>
              <a:ext uri="{FF2B5EF4-FFF2-40B4-BE49-F238E27FC236}">
                <a16:creationId xmlns:a16="http://schemas.microsoft.com/office/drawing/2014/main" id="{FFE9D82D-703D-8F1D-5879-17CD977A226A}"/>
              </a:ext>
            </a:extLst>
          </p:cNvPr>
          <p:cNvSpPr txBox="1">
            <a:spLocks noGrp="1"/>
          </p:cNvSpPr>
          <p:nvPr>
            <p:ph type="subTitle" idx="1"/>
          </p:nvPr>
        </p:nvSpPr>
        <p:spPr>
          <a:xfrm>
            <a:off x="6872820" y="4109073"/>
            <a:ext cx="2106827" cy="2107848"/>
          </a:xfrm>
          <a:prstGeom prst="ellipse">
            <a:avLst/>
          </a:prstGeom>
          <a:solidFill>
            <a:schemeClr val="accent1"/>
          </a:solidFill>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15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Ingen trykksår</a:t>
            </a:r>
          </a:p>
          <a:p>
            <a:r>
              <a:rPr lang="nb-NO" altLang="nb-NO" dirty="0"/>
              <a:t>10029065</a:t>
            </a:r>
            <a:endParaRPr lang="en-US" dirty="0"/>
          </a:p>
        </p:txBody>
      </p:sp>
      <p:sp>
        <p:nvSpPr>
          <p:cNvPr id="10" name="Text Placeholder 20">
            <a:extLst>
              <a:ext uri="{FF2B5EF4-FFF2-40B4-BE49-F238E27FC236}">
                <a16:creationId xmlns:a16="http://schemas.microsoft.com/office/drawing/2014/main" id="{08D67648-FA7B-33FD-7FC9-9964E1DC0FD7}"/>
              </a:ext>
            </a:extLst>
          </p:cNvPr>
          <p:cNvSpPr txBox="1">
            <a:spLocks noGrp="1"/>
          </p:cNvSpPr>
          <p:nvPr>
            <p:ph type="ctrTitle"/>
          </p:nvPr>
        </p:nvSpPr>
        <p:spPr>
          <a:xfrm>
            <a:off x="7531786" y="1978579"/>
            <a:ext cx="1956459" cy="1855576"/>
          </a:xfrm>
          <a:prstGeom prst="ellipse">
            <a:avLst/>
          </a:prstGeom>
          <a:solidFill>
            <a:schemeClr val="accent1"/>
          </a:solidFill>
        </p:spPr>
        <p:txBody>
          <a:bodyPr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15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Risiko for trykksår</a:t>
            </a:r>
            <a:br>
              <a:rPr lang="nb-NO" sz="1200" dirty="0"/>
            </a:br>
            <a:r>
              <a:rPr lang="nb-NO" altLang="nb-NO" sz="1400" dirty="0"/>
              <a:t>10027337</a:t>
            </a:r>
            <a:endParaRPr lang="en-US" sz="1400" dirty="0"/>
          </a:p>
        </p:txBody>
      </p:sp>
      <p:sp>
        <p:nvSpPr>
          <p:cNvPr id="11" name="Text Placeholder 20">
            <a:extLst>
              <a:ext uri="{FF2B5EF4-FFF2-40B4-BE49-F238E27FC236}">
                <a16:creationId xmlns:a16="http://schemas.microsoft.com/office/drawing/2014/main" id="{FBB6A9F1-40F9-1143-FD76-03D1A526DF9D}"/>
              </a:ext>
            </a:extLst>
          </p:cNvPr>
          <p:cNvSpPr txBox="1">
            <a:spLocks noGrp="1"/>
          </p:cNvSpPr>
          <p:nvPr>
            <p:ph type="subTitle" idx="1"/>
          </p:nvPr>
        </p:nvSpPr>
        <p:spPr>
          <a:xfrm>
            <a:off x="4265767" y="4109073"/>
            <a:ext cx="2106827" cy="2107848"/>
          </a:xfrm>
          <a:prstGeom prst="ellipse">
            <a:avLst/>
          </a:prstGeom>
          <a:solidFill>
            <a:schemeClr val="accent1"/>
          </a:solidFill>
        </p:spPr>
        <p:txBody>
          <a:bodyPr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15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charset="0"/>
              <a:buChar char="•"/>
              <a:defRPr/>
            </a:pPr>
            <a:endParaRPr lang="nb-NO" sz="1600" dirty="0"/>
          </a:p>
          <a:p>
            <a:pPr>
              <a:buFont typeface="Arial" charset="0"/>
              <a:buChar char="•"/>
              <a:defRPr/>
            </a:pPr>
            <a:endParaRPr lang="nb-NO" sz="1600" dirty="0"/>
          </a:p>
          <a:p>
            <a:pPr>
              <a:buFont typeface="Arial" charset="0"/>
              <a:buChar char="•"/>
              <a:defRPr/>
            </a:pPr>
            <a:r>
              <a:rPr lang="nb-NO" sz="1600" dirty="0"/>
              <a:t>Skaffe støtte utstyr 10037367 </a:t>
            </a:r>
          </a:p>
          <a:p>
            <a:pPr>
              <a:buFont typeface="Arial" charset="0"/>
              <a:buChar char="•"/>
              <a:defRPr/>
            </a:pPr>
            <a:r>
              <a:rPr lang="nb-NO" sz="1600" dirty="0"/>
              <a:t>Bruk av hæl-beskyttelse 10040997</a:t>
            </a:r>
          </a:p>
          <a:p>
            <a:pPr>
              <a:buFont typeface="Arial" charset="0"/>
              <a:buChar char="•"/>
              <a:defRPr/>
            </a:pPr>
            <a:r>
              <a:rPr lang="nb-NO" sz="1600" dirty="0"/>
              <a:t>Trykksår forebyggende madrass 10041560</a:t>
            </a:r>
          </a:p>
          <a:p>
            <a:endParaRPr lang="en-US" dirty="0"/>
          </a:p>
        </p:txBody>
      </p:sp>
      <p:sp>
        <p:nvSpPr>
          <p:cNvPr id="12" name="Text Placeholder 20">
            <a:extLst>
              <a:ext uri="{FF2B5EF4-FFF2-40B4-BE49-F238E27FC236}">
                <a16:creationId xmlns:a16="http://schemas.microsoft.com/office/drawing/2014/main" id="{17CE8B87-65C0-BDF9-6702-E6448FDFC36A}"/>
              </a:ext>
            </a:extLst>
          </p:cNvPr>
          <p:cNvSpPr txBox="1">
            <a:spLocks noGrp="1"/>
          </p:cNvSpPr>
          <p:nvPr>
            <p:ph type="subTitle" idx="1"/>
          </p:nvPr>
        </p:nvSpPr>
        <p:spPr>
          <a:xfrm>
            <a:off x="6211541" y="978967"/>
            <a:ext cx="1714692" cy="1018600"/>
          </a:xfrm>
          <a:prstGeom prst="ellipse">
            <a:avLst/>
          </a:prstGeom>
          <a:solidFill>
            <a:schemeClr val="accent1"/>
          </a:solidFill>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15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kartlegging</a:t>
            </a:r>
            <a:endParaRPr lang="en-US" dirty="0"/>
          </a:p>
        </p:txBody>
      </p:sp>
      <p:sp>
        <p:nvSpPr>
          <p:cNvPr id="13" name="TekstSylinder 12">
            <a:extLst>
              <a:ext uri="{FF2B5EF4-FFF2-40B4-BE49-F238E27FC236}">
                <a16:creationId xmlns:a16="http://schemas.microsoft.com/office/drawing/2014/main" id="{180ACAF1-2D04-5272-B912-AFB76D6D6ED3}"/>
              </a:ext>
            </a:extLst>
          </p:cNvPr>
          <p:cNvSpPr txBox="1"/>
          <p:nvPr/>
        </p:nvSpPr>
        <p:spPr>
          <a:xfrm>
            <a:off x="645459" y="524508"/>
            <a:ext cx="1072537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white"/>
                </a:solidFill>
                <a:effectLst/>
                <a:uLnTx/>
                <a:uFillTx/>
                <a:latin typeface="Arial"/>
                <a:ea typeface="+mn-ea"/>
                <a:cs typeface="+mn-cs"/>
              </a:rPr>
              <a:t>Den avanserte sykepleieprosessen:  bruk av standardiserte begrep </a:t>
            </a:r>
          </a:p>
        </p:txBody>
      </p:sp>
      <p:sp>
        <p:nvSpPr>
          <p:cNvPr id="14" name="Pil: bøyd mot venstre 13">
            <a:extLst>
              <a:ext uri="{FF2B5EF4-FFF2-40B4-BE49-F238E27FC236}">
                <a16:creationId xmlns:a16="http://schemas.microsoft.com/office/drawing/2014/main" id="{8F13430F-FFCF-4549-4F9E-4D02E9B8662D}"/>
              </a:ext>
            </a:extLst>
          </p:cNvPr>
          <p:cNvSpPr/>
          <p:nvPr/>
        </p:nvSpPr>
        <p:spPr>
          <a:xfrm rot="18597745">
            <a:off x="8257835" y="993954"/>
            <a:ext cx="284469" cy="98862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Pil: bøyd mot venstre 15">
            <a:extLst>
              <a:ext uri="{FF2B5EF4-FFF2-40B4-BE49-F238E27FC236}">
                <a16:creationId xmlns:a16="http://schemas.microsoft.com/office/drawing/2014/main" id="{9B3F2EB8-7BB9-9AE8-061D-5D016846EFA4}"/>
              </a:ext>
            </a:extLst>
          </p:cNvPr>
          <p:cNvSpPr/>
          <p:nvPr/>
        </p:nvSpPr>
        <p:spPr>
          <a:xfrm rot="698685">
            <a:off x="9219617" y="3814470"/>
            <a:ext cx="252222" cy="92185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Pil: bøyd mot venstre 17">
            <a:extLst>
              <a:ext uri="{FF2B5EF4-FFF2-40B4-BE49-F238E27FC236}">
                <a16:creationId xmlns:a16="http://schemas.microsoft.com/office/drawing/2014/main" id="{F76857E6-0D98-0423-0DBB-6717D0DD3419}"/>
              </a:ext>
            </a:extLst>
          </p:cNvPr>
          <p:cNvSpPr/>
          <p:nvPr/>
        </p:nvSpPr>
        <p:spPr>
          <a:xfrm rot="10368527">
            <a:off x="3848419" y="3425504"/>
            <a:ext cx="284469" cy="98862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Pil: bøyd mot venstre 19">
            <a:extLst>
              <a:ext uri="{FF2B5EF4-FFF2-40B4-BE49-F238E27FC236}">
                <a16:creationId xmlns:a16="http://schemas.microsoft.com/office/drawing/2014/main" id="{3017C832-9AC7-A121-6C6E-C96957AC829C}"/>
              </a:ext>
            </a:extLst>
          </p:cNvPr>
          <p:cNvSpPr/>
          <p:nvPr/>
        </p:nvSpPr>
        <p:spPr>
          <a:xfrm rot="5400000">
            <a:off x="6428655" y="5590423"/>
            <a:ext cx="284469" cy="92423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Pil: bøyd mot venstre 21">
            <a:extLst>
              <a:ext uri="{FF2B5EF4-FFF2-40B4-BE49-F238E27FC236}">
                <a16:creationId xmlns:a16="http://schemas.microsoft.com/office/drawing/2014/main" id="{4B9238DB-FC7B-782E-B885-392B1996B542}"/>
              </a:ext>
            </a:extLst>
          </p:cNvPr>
          <p:cNvSpPr/>
          <p:nvPr/>
        </p:nvSpPr>
        <p:spPr>
          <a:xfrm rot="15879780">
            <a:off x="6606708" y="1745385"/>
            <a:ext cx="284469" cy="98862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58819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descr="Et bilde som inneholder Medisinsk utstyr, scenebilde, rom, sykehusrom">
            <a:extLst>
              <a:ext uri="{FF2B5EF4-FFF2-40B4-BE49-F238E27FC236}">
                <a16:creationId xmlns:a16="http://schemas.microsoft.com/office/drawing/2014/main" id="{17D42CE0-1503-7091-1823-ADDCC54BA826}"/>
              </a:ext>
            </a:extLst>
          </p:cNvPr>
          <p:cNvPicPr>
            <a:picLocks noGrp="1" noChangeAspect="1"/>
          </p:cNvPicPr>
          <p:nvPr>
            <p:ph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18249" y="2137986"/>
            <a:ext cx="5522257" cy="3597016"/>
          </a:xfrm>
        </p:spPr>
      </p:pic>
      <p:sp>
        <p:nvSpPr>
          <p:cNvPr id="3" name="Tittel 2">
            <a:extLst>
              <a:ext uri="{FF2B5EF4-FFF2-40B4-BE49-F238E27FC236}">
                <a16:creationId xmlns:a16="http://schemas.microsoft.com/office/drawing/2014/main" id="{CB9D9046-0681-B941-CA88-362B4C921698}"/>
              </a:ext>
            </a:extLst>
          </p:cNvPr>
          <p:cNvSpPr>
            <a:spLocks noGrp="1"/>
          </p:cNvSpPr>
          <p:nvPr>
            <p:ph type="title"/>
          </p:nvPr>
        </p:nvSpPr>
        <p:spPr/>
        <p:txBody>
          <a:bodyPr/>
          <a:lstStyle/>
          <a:p>
            <a:r>
              <a:rPr lang="nb-NO" dirty="0"/>
              <a:t>Definisjon sykepleiediagnose:  </a:t>
            </a:r>
          </a:p>
        </p:txBody>
      </p:sp>
      <p:sp>
        <p:nvSpPr>
          <p:cNvPr id="4" name="Plassholder for innhold 3">
            <a:extLst>
              <a:ext uri="{FF2B5EF4-FFF2-40B4-BE49-F238E27FC236}">
                <a16:creationId xmlns:a16="http://schemas.microsoft.com/office/drawing/2014/main" id="{3221F2CB-AFEC-1535-FBFD-A6B0AEE9485D}"/>
              </a:ext>
            </a:extLst>
          </p:cNvPr>
          <p:cNvSpPr>
            <a:spLocks noGrp="1"/>
          </p:cNvSpPr>
          <p:nvPr>
            <p:ph idx="14"/>
          </p:nvPr>
        </p:nvSpPr>
        <p:spPr/>
        <p:txBody>
          <a:bodyPr/>
          <a:lstStyle/>
          <a:p>
            <a:r>
              <a:rPr lang="nb-NO" dirty="0"/>
              <a:t>«En sykepleiediagnose er en klinisk vurdering av individets, familiens eller samfunnets respons på aktuelle eller potensielle helseproblemer eller livsprosesser. En sykepleiediagnose danner grunnlaget for valg av sykepleieintervensjoner for å oppnå resultater som sykepleieren er ansvarlig for.» </a:t>
            </a:r>
            <a:r>
              <a:rPr lang="nb-NO" sz="1400" dirty="0"/>
              <a:t>(https://nanda.org/?s=definition+nursing+diagnosis)</a:t>
            </a:r>
          </a:p>
        </p:txBody>
      </p:sp>
      <p:sp>
        <p:nvSpPr>
          <p:cNvPr id="7" name="TekstSylinder 6">
            <a:extLst>
              <a:ext uri="{FF2B5EF4-FFF2-40B4-BE49-F238E27FC236}">
                <a16:creationId xmlns:a16="http://schemas.microsoft.com/office/drawing/2014/main" id="{AE303B9F-2C0E-7EB3-F5B8-1521FB1AED41}"/>
              </a:ext>
            </a:extLst>
          </p:cNvPr>
          <p:cNvSpPr txBox="1"/>
          <p:nvPr/>
        </p:nvSpPr>
        <p:spPr>
          <a:xfrm>
            <a:off x="6318250" y="5735002"/>
            <a:ext cx="53403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prstClr val="black"/>
                </a:solidFill>
                <a:effectLst/>
                <a:uLnTx/>
                <a:uFillTx/>
                <a:latin typeface="Arial"/>
                <a:ea typeface="+mn-ea"/>
                <a:cs typeface="+mn-cs"/>
                <a:hlinkClick r:id="rId3" tooltip="https://wtcs.pressbooks.pub/nursingskills/chapter/6-3-neurological-exam/"/>
              </a:rPr>
              <a:t>Dette bildet</a:t>
            </a:r>
            <a:r>
              <a:rPr kumimoji="0" lang="nb-NO" sz="900" b="0" i="0" u="none" strike="noStrike" kern="1200" cap="none" spc="0" normalizeH="0" baseline="0" noProof="0">
                <a:ln>
                  <a:noFill/>
                </a:ln>
                <a:solidFill>
                  <a:prstClr val="black"/>
                </a:solidFill>
                <a:effectLst/>
                <a:uLnTx/>
                <a:uFillTx/>
                <a:latin typeface="Arial"/>
                <a:ea typeface="+mn-ea"/>
                <a:cs typeface="+mn-cs"/>
              </a:rPr>
              <a:t> av Ukjent forfatter er lisensiert under </a:t>
            </a:r>
            <a:r>
              <a:rPr kumimoji="0" lang="nb-NO" sz="900" b="0" i="0" u="none" strike="noStrike" kern="1200" cap="none" spc="0" normalizeH="0" baseline="0" noProof="0">
                <a:ln>
                  <a:noFill/>
                </a:ln>
                <a:solidFill>
                  <a:prstClr val="black"/>
                </a:solidFill>
                <a:effectLst/>
                <a:uLnTx/>
                <a:uFillTx/>
                <a:latin typeface="Arial"/>
                <a:ea typeface="+mn-ea"/>
                <a:cs typeface="+mn-cs"/>
                <a:hlinkClick r:id="rId4" tooltip="https://creativecommons.org/licenses/by/3.0/"/>
              </a:rPr>
              <a:t>CC BY</a:t>
            </a:r>
            <a:endParaRPr kumimoji="0" lang="nb-NO" sz="9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10382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9682B729-A701-D934-E458-EB362610E4DF}"/>
              </a:ext>
            </a:extLst>
          </p:cNvPr>
          <p:cNvPicPr>
            <a:picLocks noGrp="1" noChangeAspect="1"/>
          </p:cNvPicPr>
          <p:nvPr>
            <p:ph type="pic" sz="quarter" idx="16"/>
          </p:nvPr>
        </p:nvPicPr>
        <p:blipFill>
          <a:blip r:embed="rId2"/>
          <a:stretch/>
        </p:blipFill>
        <p:spPr>
          <a:xfrm>
            <a:off x="1517123" y="570640"/>
            <a:ext cx="9655812" cy="5431392"/>
          </a:xfrm>
          <a:prstGeom prst="rect">
            <a:avLst/>
          </a:prstGeom>
          <a:noFill/>
        </p:spPr>
      </p:pic>
      <p:sp>
        <p:nvSpPr>
          <p:cNvPr id="10" name="Subtitle 2">
            <a:extLst>
              <a:ext uri="{FF2B5EF4-FFF2-40B4-BE49-F238E27FC236}">
                <a16:creationId xmlns:a16="http://schemas.microsoft.com/office/drawing/2014/main" id="{D2CFBBCA-999F-518E-0E57-E671622FCC80}"/>
              </a:ext>
            </a:extLst>
          </p:cNvPr>
          <p:cNvSpPr>
            <a:spLocks noGrp="1"/>
          </p:cNvSpPr>
          <p:nvPr>
            <p:ph type="subTitle" idx="13"/>
          </p:nvPr>
        </p:nvSpPr>
        <p:spPr>
          <a:xfrm>
            <a:off x="534670" y="1366993"/>
            <a:ext cx="2289494" cy="4685191"/>
          </a:xfrm>
        </p:spPr>
        <p:txBody>
          <a:bodyPr/>
          <a:lstStyle/>
          <a:p>
            <a:endParaRPr lang="en-US" dirty="0"/>
          </a:p>
        </p:txBody>
      </p:sp>
      <p:sp>
        <p:nvSpPr>
          <p:cNvPr id="12" name="Text Placeholder 3">
            <a:extLst>
              <a:ext uri="{FF2B5EF4-FFF2-40B4-BE49-F238E27FC236}">
                <a16:creationId xmlns:a16="http://schemas.microsoft.com/office/drawing/2014/main" id="{D383B95C-3930-A8FB-35B7-C74967011937}"/>
              </a:ext>
            </a:extLst>
          </p:cNvPr>
          <p:cNvSpPr>
            <a:spLocks noGrp="1"/>
          </p:cNvSpPr>
          <p:nvPr>
            <p:ph type="body" sz="quarter" idx="15"/>
          </p:nvPr>
        </p:nvSpPr>
        <p:spPr>
          <a:xfrm>
            <a:off x="528636" y="982505"/>
            <a:ext cx="2289494" cy="363695"/>
          </a:xfrm>
        </p:spPr>
        <p:txBody>
          <a:bodyPr/>
          <a:lstStyle/>
          <a:p>
            <a:endParaRPr lang="en-US"/>
          </a:p>
        </p:txBody>
      </p:sp>
    </p:spTree>
    <p:extLst>
      <p:ext uri="{BB962C8B-B14F-4D97-AF65-F5344CB8AC3E}">
        <p14:creationId xmlns:p14="http://schemas.microsoft.com/office/powerpoint/2010/main" val="1366576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2482F9D6-50D4-CA0A-883D-E1D4E47CFFE1}"/>
              </a:ext>
            </a:extLst>
          </p:cNvPr>
          <p:cNvPicPr>
            <a:picLocks noChangeAspect="1"/>
          </p:cNvPicPr>
          <p:nvPr/>
        </p:nvPicPr>
        <p:blipFill>
          <a:blip r:embed="rId2"/>
          <a:stretch>
            <a:fillRect/>
          </a:stretch>
        </p:blipFill>
        <p:spPr>
          <a:xfrm>
            <a:off x="1061187" y="68263"/>
            <a:ext cx="10069625" cy="6721475"/>
          </a:xfrm>
          <a:prstGeom prst="rect">
            <a:avLst/>
          </a:prstGeom>
          <a:noFill/>
        </p:spPr>
      </p:pic>
    </p:spTree>
    <p:extLst>
      <p:ext uri="{BB962C8B-B14F-4D97-AF65-F5344CB8AC3E}">
        <p14:creationId xmlns:p14="http://schemas.microsoft.com/office/powerpoint/2010/main" val="2421668798"/>
      </p:ext>
    </p:extLst>
  </p:cSld>
  <p:clrMapOvr>
    <a:masterClrMapping/>
  </p:clrMapOvr>
</p:sld>
</file>

<file path=ppt/theme/theme1.xml><?xml version="1.0" encoding="utf-8"?>
<a:theme xmlns:a="http://schemas.openxmlformats.org/drawingml/2006/main" name="NSF Blå">
  <a:themeElements>
    <a:clrScheme name="NSF">
      <a:dk1>
        <a:sysClr val="windowText" lastClr="000000"/>
      </a:dk1>
      <a:lt1>
        <a:sysClr val="window" lastClr="FFFFFF"/>
      </a:lt1>
      <a:dk2>
        <a:srgbClr val="003A51"/>
      </a:dk2>
      <a:lt2>
        <a:srgbClr val="DCEDFF"/>
      </a:lt2>
      <a:accent1>
        <a:srgbClr val="1D6AFF"/>
      </a:accent1>
      <a:accent2>
        <a:srgbClr val="F07216"/>
      </a:accent2>
      <a:accent3>
        <a:srgbClr val="B5E6CF"/>
      </a:accent3>
      <a:accent4>
        <a:srgbClr val="08AB60"/>
      </a:accent4>
      <a:accent5>
        <a:srgbClr val="F9D8BF"/>
      </a:accent5>
      <a:accent6>
        <a:srgbClr val="DCEDFF"/>
      </a:accent6>
      <a:hlink>
        <a:srgbClr val="000000"/>
      </a:hlink>
      <a:folHlink>
        <a:srgbClr val="000000"/>
      </a:folHlink>
    </a:clrScheme>
    <a:fontScheme name="Custom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mal_nsf.potx" id="{C8939042-1196-4CF2-A32D-DAC825FF07CD}" vid="{18659F56-A5A8-4055-825C-D72FAE32DB2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TotalTime>
  <Words>371</Words>
  <Application>Microsoft Office PowerPoint</Application>
  <PresentationFormat>Widescreen</PresentationFormat>
  <Paragraphs>31</Paragraphs>
  <Slides>10</Slides>
  <Notes>4</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10</vt:i4>
      </vt:variant>
    </vt:vector>
  </HeadingPairs>
  <TitlesOfParts>
    <vt:vector size="16" baseType="lpstr">
      <vt:lpstr>Aptos</vt:lpstr>
      <vt:lpstr>Arial</vt:lpstr>
      <vt:lpstr>Calibri</vt:lpstr>
      <vt:lpstr>Calibri-Italic</vt:lpstr>
      <vt:lpstr>Rajdhani</vt:lpstr>
      <vt:lpstr>NSF Blå</vt:lpstr>
      <vt:lpstr>PowerPoint-presentasjon</vt:lpstr>
      <vt:lpstr>Sykepleiedokumentasjon – formidling av fag</vt:lpstr>
      <vt:lpstr>hva forsvant med Kardex og papiret?</vt:lpstr>
      <vt:lpstr>PowerPoint-presentasjon</vt:lpstr>
      <vt:lpstr>PowerPoint-presentasjon</vt:lpstr>
      <vt:lpstr>Risiko for trykksår 10027337</vt:lpstr>
      <vt:lpstr>Definisjon sykepleiediagnose:  </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Bente Christensen</dc:creator>
  <cp:lastModifiedBy>Bente Christensen</cp:lastModifiedBy>
  <cp:revision>1</cp:revision>
  <dcterms:created xsi:type="dcterms:W3CDTF">2026-04-20T08:35:45Z</dcterms:created>
  <dcterms:modified xsi:type="dcterms:W3CDTF">2026-04-20T08:48:55Z</dcterms:modified>
</cp:coreProperties>
</file>