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8" r:id="rId5"/>
  </p:sldMasterIdLst>
  <p:notesMasterIdLst>
    <p:notesMasterId r:id="rId22"/>
  </p:notesMasterIdLst>
  <p:sldIdLst>
    <p:sldId id="5006" r:id="rId6"/>
    <p:sldId id="4991" r:id="rId7"/>
    <p:sldId id="257" r:id="rId8"/>
    <p:sldId id="4993" r:id="rId9"/>
    <p:sldId id="5023" r:id="rId10"/>
    <p:sldId id="4966" r:id="rId11"/>
    <p:sldId id="5024" r:id="rId12"/>
    <p:sldId id="5026" r:id="rId13"/>
    <p:sldId id="5025" r:id="rId14"/>
    <p:sldId id="5020" r:id="rId15"/>
    <p:sldId id="5022" r:id="rId16"/>
    <p:sldId id="4994" r:id="rId17"/>
    <p:sldId id="261" r:id="rId18"/>
    <p:sldId id="376" r:id="rId19"/>
    <p:sldId id="4990" r:id="rId20"/>
    <p:sldId id="5010" r:id="rId21"/>
  </p:sldIdLst>
  <p:sldSz cx="12192000" cy="6858000"/>
  <p:notesSz cx="6858000" cy="9945688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nstrument Sans Regular" panose="020B0604020202020204" charset="0"/>
      <p:regular r:id="rId27"/>
      <p:bold r:id="rId28"/>
      <p:italic r:id="rId29"/>
      <p:boldItalic r:id="rId30"/>
    </p:embeddedFont>
    <p:embeddedFont>
      <p:font typeface="Instrument Serif" panose="020B0604020202020204" charset="0"/>
      <p:regular r:id="rId31"/>
      <p:italic r:id="rId32"/>
    </p:embeddedFont>
  </p:embeddedFontLst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jen Tove Julie" initials="ETJ" lastIdx="0" clrIdx="0">
    <p:extLst>
      <p:ext uri="{19B8F6BF-5375-455C-9EA6-DF929625EA0E}">
        <p15:presenceInfo xmlns:p15="http://schemas.microsoft.com/office/powerpoint/2012/main" userId="S-1-5-21-4089205863-693713073-169171527-2819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86" autoAdjust="0"/>
    <p:restoredTop sz="69269" autoAdjust="0"/>
  </p:normalViewPr>
  <p:slideViewPr>
    <p:cSldViewPr snapToGrid="0">
      <p:cViewPr>
        <p:scale>
          <a:sx n="44" d="100"/>
          <a:sy n="44" d="100"/>
        </p:scale>
        <p:origin x="3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jen Tove Julie" userId="0c3ae000-b501-4b9e-a5d4-a686a7c2bbff" providerId="ADAL" clId="{34C1D2E3-555E-4B4A-BAA5-1FC33C166F0D}"/>
    <pc:docChg chg="modSld">
      <pc:chgData name="Evjen Tove Julie" userId="0c3ae000-b501-4b9e-a5d4-a686a7c2bbff" providerId="ADAL" clId="{34C1D2E3-555E-4B4A-BAA5-1FC33C166F0D}" dt="2026-04-20T11:25:31.631" v="20" actId="20577"/>
      <pc:docMkLst>
        <pc:docMk/>
      </pc:docMkLst>
      <pc:sldChg chg="modNotesTx">
        <pc:chgData name="Evjen Tove Julie" userId="0c3ae000-b501-4b9e-a5d4-a686a7c2bbff" providerId="ADAL" clId="{34C1D2E3-555E-4B4A-BAA5-1FC33C166F0D}" dt="2026-04-20T11:21:42.363" v="1" actId="20577"/>
        <pc:sldMkLst>
          <pc:docMk/>
          <pc:sldMk cId="3024747225" sldId="257"/>
        </pc:sldMkLst>
      </pc:sldChg>
      <pc:sldChg chg="modNotesTx">
        <pc:chgData name="Evjen Tove Julie" userId="0c3ae000-b501-4b9e-a5d4-a686a7c2bbff" providerId="ADAL" clId="{34C1D2E3-555E-4B4A-BAA5-1FC33C166F0D}" dt="2026-04-20T11:22:29.521" v="11" actId="20577"/>
        <pc:sldMkLst>
          <pc:docMk/>
          <pc:sldMk cId="2041716082" sldId="261"/>
        </pc:sldMkLst>
      </pc:sldChg>
      <pc:sldChg chg="modSp modNotesTx">
        <pc:chgData name="Evjen Tove Julie" userId="0c3ae000-b501-4b9e-a5d4-a686a7c2bbff" providerId="ADAL" clId="{34C1D2E3-555E-4B4A-BAA5-1FC33C166F0D}" dt="2026-04-20T11:25:31.631" v="20" actId="20577"/>
        <pc:sldMkLst>
          <pc:docMk/>
          <pc:sldMk cId="59364465" sldId="376"/>
        </pc:sldMkLst>
        <pc:spChg chg="mod">
          <ac:chgData name="Evjen Tove Julie" userId="0c3ae000-b501-4b9e-a5d4-a686a7c2bbff" providerId="ADAL" clId="{34C1D2E3-555E-4B4A-BAA5-1FC33C166F0D}" dt="2026-04-20T11:25:31.631" v="20" actId="20577"/>
          <ac:spMkLst>
            <pc:docMk/>
            <pc:sldMk cId="59364465" sldId="376"/>
            <ac:spMk id="5" creationId="{D78D481C-A8D9-45D0-9E2D-333C5F5338B6}"/>
          </ac:spMkLst>
        </pc:spChg>
      </pc:sldChg>
      <pc:sldChg chg="modNotesTx">
        <pc:chgData name="Evjen Tove Julie" userId="0c3ae000-b501-4b9e-a5d4-a686a7c2bbff" providerId="ADAL" clId="{34C1D2E3-555E-4B4A-BAA5-1FC33C166F0D}" dt="2026-04-20T11:21:54.397" v="4" actId="20577"/>
        <pc:sldMkLst>
          <pc:docMk/>
          <pc:sldMk cId="3885198405" sldId="4966"/>
        </pc:sldMkLst>
      </pc:sldChg>
      <pc:sldChg chg="modNotesTx">
        <pc:chgData name="Evjen Tove Julie" userId="0c3ae000-b501-4b9e-a5d4-a686a7c2bbff" providerId="ADAL" clId="{34C1D2E3-555E-4B4A-BAA5-1FC33C166F0D}" dt="2026-04-20T11:22:36.615" v="13" actId="20577"/>
        <pc:sldMkLst>
          <pc:docMk/>
          <pc:sldMk cId="805818376" sldId="4990"/>
        </pc:sldMkLst>
      </pc:sldChg>
      <pc:sldChg chg="modNotesTx">
        <pc:chgData name="Evjen Tove Julie" userId="0c3ae000-b501-4b9e-a5d4-a686a7c2bbff" providerId="ADAL" clId="{34C1D2E3-555E-4B4A-BAA5-1FC33C166F0D}" dt="2026-04-20T11:21:36.960" v="0" actId="20577"/>
        <pc:sldMkLst>
          <pc:docMk/>
          <pc:sldMk cId="1528298203" sldId="4991"/>
        </pc:sldMkLst>
      </pc:sldChg>
      <pc:sldChg chg="modNotesTx">
        <pc:chgData name="Evjen Tove Julie" userId="0c3ae000-b501-4b9e-a5d4-a686a7c2bbff" providerId="ADAL" clId="{34C1D2E3-555E-4B4A-BAA5-1FC33C166F0D}" dt="2026-04-20T11:21:46.318" v="2" actId="20577"/>
        <pc:sldMkLst>
          <pc:docMk/>
          <pc:sldMk cId="4222605367" sldId="4993"/>
        </pc:sldMkLst>
      </pc:sldChg>
      <pc:sldChg chg="modNotesTx">
        <pc:chgData name="Evjen Tove Julie" userId="0c3ae000-b501-4b9e-a5d4-a686a7c2bbff" providerId="ADAL" clId="{34C1D2E3-555E-4B4A-BAA5-1FC33C166F0D}" dt="2026-04-20T11:22:23.132" v="10" actId="20577"/>
        <pc:sldMkLst>
          <pc:docMk/>
          <pc:sldMk cId="1498663830" sldId="4994"/>
        </pc:sldMkLst>
      </pc:sldChg>
      <pc:sldChg chg="modNotesTx">
        <pc:chgData name="Evjen Tove Julie" userId="0c3ae000-b501-4b9e-a5d4-a686a7c2bbff" providerId="ADAL" clId="{34C1D2E3-555E-4B4A-BAA5-1FC33C166F0D}" dt="2026-04-20T11:22:39.944" v="14" actId="20577"/>
        <pc:sldMkLst>
          <pc:docMk/>
          <pc:sldMk cId="3000722325" sldId="5010"/>
        </pc:sldMkLst>
      </pc:sldChg>
      <pc:sldChg chg="modNotesTx">
        <pc:chgData name="Evjen Tove Julie" userId="0c3ae000-b501-4b9e-a5d4-a686a7c2bbff" providerId="ADAL" clId="{34C1D2E3-555E-4B4A-BAA5-1FC33C166F0D}" dt="2026-04-20T11:22:15.075" v="8" actId="20577"/>
        <pc:sldMkLst>
          <pc:docMk/>
          <pc:sldMk cId="12268675" sldId="5020"/>
        </pc:sldMkLst>
      </pc:sldChg>
      <pc:sldChg chg="modSp modNotesTx">
        <pc:chgData name="Evjen Tove Julie" userId="0c3ae000-b501-4b9e-a5d4-a686a7c2bbff" providerId="ADAL" clId="{34C1D2E3-555E-4B4A-BAA5-1FC33C166F0D}" dt="2026-04-20T11:23:07.116" v="19" actId="20577"/>
        <pc:sldMkLst>
          <pc:docMk/>
          <pc:sldMk cId="606641555" sldId="5022"/>
        </pc:sldMkLst>
        <pc:spChg chg="mod">
          <ac:chgData name="Evjen Tove Julie" userId="0c3ae000-b501-4b9e-a5d4-a686a7c2bbff" providerId="ADAL" clId="{34C1D2E3-555E-4B4A-BAA5-1FC33C166F0D}" dt="2026-04-20T11:23:07.116" v="19" actId="20577"/>
          <ac:spMkLst>
            <pc:docMk/>
            <pc:sldMk cId="606641555" sldId="5022"/>
            <ac:spMk id="7" creationId="{7027E918-6687-0560-B9C7-0D1E006BACF1}"/>
          </ac:spMkLst>
        </pc:spChg>
      </pc:sldChg>
      <pc:sldChg chg="modNotesTx">
        <pc:chgData name="Evjen Tove Julie" userId="0c3ae000-b501-4b9e-a5d4-a686a7c2bbff" providerId="ADAL" clId="{34C1D2E3-555E-4B4A-BAA5-1FC33C166F0D}" dt="2026-04-20T11:21:49.620" v="3" actId="20577"/>
        <pc:sldMkLst>
          <pc:docMk/>
          <pc:sldMk cId="4068422850" sldId="5023"/>
        </pc:sldMkLst>
      </pc:sldChg>
      <pc:sldChg chg="modNotesTx">
        <pc:chgData name="Evjen Tove Julie" userId="0c3ae000-b501-4b9e-a5d4-a686a7c2bbff" providerId="ADAL" clId="{34C1D2E3-555E-4B4A-BAA5-1FC33C166F0D}" dt="2026-04-20T11:21:58.444" v="5" actId="20577"/>
        <pc:sldMkLst>
          <pc:docMk/>
          <pc:sldMk cId="4243955206" sldId="5024"/>
        </pc:sldMkLst>
      </pc:sldChg>
      <pc:sldChg chg="modNotesTx">
        <pc:chgData name="Evjen Tove Julie" userId="0c3ae000-b501-4b9e-a5d4-a686a7c2bbff" providerId="ADAL" clId="{34C1D2E3-555E-4B4A-BAA5-1FC33C166F0D}" dt="2026-04-20T11:22:06.997" v="7" actId="20577"/>
        <pc:sldMkLst>
          <pc:docMk/>
          <pc:sldMk cId="4282246393" sldId="5025"/>
        </pc:sldMkLst>
      </pc:sldChg>
      <pc:sldChg chg="modNotesTx">
        <pc:chgData name="Evjen Tove Julie" userId="0c3ae000-b501-4b9e-a5d4-a686a7c2bbff" providerId="ADAL" clId="{34C1D2E3-555E-4B4A-BAA5-1FC33C166F0D}" dt="2026-04-20T11:22:01.915" v="6" actId="20577"/>
        <pc:sldMkLst>
          <pc:docMk/>
          <pc:sldMk cId="4167692931" sldId="502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05D104-2720-47A3-8076-E5ED163405E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999F8F-109B-43E9-9FCD-270CBE361C42}">
      <dgm:prSet/>
      <dgm:spPr/>
      <dgm:t>
        <a:bodyPr/>
        <a:lstStyle/>
        <a:p>
          <a:r>
            <a:rPr lang="en-US"/>
            <a:t>Struktur</a:t>
          </a:r>
          <a:r>
            <a:rPr lang="en-US" baseline="0"/>
            <a:t> </a:t>
          </a:r>
          <a:r>
            <a:rPr lang="en-US" baseline="0" err="1"/>
            <a:t>og</a:t>
          </a:r>
          <a:r>
            <a:rPr lang="en-US" baseline="0"/>
            <a:t> Roller</a:t>
          </a:r>
          <a:endParaRPr lang="en-US"/>
        </a:p>
      </dgm:t>
    </dgm:pt>
    <dgm:pt modelId="{559DF74C-E901-4622-A593-76E86DE08AF1}" type="parTrans" cxnId="{FC515032-D9BD-472A-A3E8-D4254B8BEC2C}">
      <dgm:prSet/>
      <dgm:spPr/>
      <dgm:t>
        <a:bodyPr/>
        <a:lstStyle/>
        <a:p>
          <a:endParaRPr lang="en-US"/>
        </a:p>
      </dgm:t>
    </dgm:pt>
    <dgm:pt modelId="{13E24BC3-7274-4029-AC1E-D0B4A680DD4D}" type="sibTrans" cxnId="{FC515032-D9BD-472A-A3E8-D4254B8BEC2C}">
      <dgm:prSet/>
      <dgm:spPr/>
      <dgm:t>
        <a:bodyPr/>
        <a:lstStyle/>
        <a:p>
          <a:endParaRPr lang="en-US"/>
        </a:p>
      </dgm:t>
    </dgm:pt>
    <dgm:pt modelId="{093FA306-DE9F-4C71-8251-94C95C19CCB2}">
      <dgm:prSet/>
      <dgm:spPr/>
      <dgm:t>
        <a:bodyPr/>
        <a:lstStyle/>
        <a:p>
          <a:r>
            <a:rPr lang="en-US" dirty="0" err="1"/>
            <a:t>Tillit</a:t>
          </a:r>
          <a:endParaRPr lang="en-US" dirty="0"/>
        </a:p>
      </dgm:t>
    </dgm:pt>
    <dgm:pt modelId="{0037314F-ED07-4A19-882B-829C62ECE508}" type="parTrans" cxnId="{19211D2B-E106-4B88-8837-CBD6F1792A92}">
      <dgm:prSet/>
      <dgm:spPr/>
      <dgm:t>
        <a:bodyPr/>
        <a:lstStyle/>
        <a:p>
          <a:endParaRPr lang="en-US"/>
        </a:p>
      </dgm:t>
    </dgm:pt>
    <dgm:pt modelId="{BB72336B-A377-4B57-8E88-DFD4A78ABA22}" type="sibTrans" cxnId="{19211D2B-E106-4B88-8837-CBD6F1792A92}">
      <dgm:prSet/>
      <dgm:spPr/>
      <dgm:t>
        <a:bodyPr/>
        <a:lstStyle/>
        <a:p>
          <a:endParaRPr lang="en-US"/>
        </a:p>
      </dgm:t>
    </dgm:pt>
    <dgm:pt modelId="{68755F92-7DB6-4AED-A902-1F9FD15883F6}">
      <dgm:prSet custT="1"/>
      <dgm:spPr/>
      <dgm:t>
        <a:bodyPr/>
        <a:lstStyle/>
        <a:p>
          <a:r>
            <a:rPr lang="en-US" sz="2000" dirty="0" err="1"/>
            <a:t>Orkestrering</a:t>
          </a:r>
          <a:r>
            <a:rPr lang="en-US" sz="2000" dirty="0"/>
            <a:t> mot </a:t>
          </a:r>
          <a:r>
            <a:rPr lang="en-US" sz="2000" dirty="0" err="1"/>
            <a:t>f</a:t>
          </a:r>
          <a:r>
            <a:rPr lang="en-US" sz="2000" baseline="0" dirty="0" err="1"/>
            <a:t>elles</a:t>
          </a:r>
          <a:r>
            <a:rPr lang="en-US" sz="2000" baseline="0" dirty="0"/>
            <a:t> </a:t>
          </a:r>
          <a:r>
            <a:rPr lang="en-US" sz="2000" baseline="0" dirty="0" err="1"/>
            <a:t>mål</a:t>
          </a:r>
          <a:endParaRPr lang="en-US" sz="2000" dirty="0"/>
        </a:p>
      </dgm:t>
    </dgm:pt>
    <dgm:pt modelId="{5F6CD273-83A0-498C-9453-4AF54F47FEE6}" type="parTrans" cxnId="{4997DB33-6621-48B2-977B-AD389A4AD717}">
      <dgm:prSet/>
      <dgm:spPr/>
      <dgm:t>
        <a:bodyPr/>
        <a:lstStyle/>
        <a:p>
          <a:endParaRPr lang="en-US"/>
        </a:p>
      </dgm:t>
    </dgm:pt>
    <dgm:pt modelId="{853F2A61-501B-4234-BE04-0C56551E396B}" type="sibTrans" cxnId="{4997DB33-6621-48B2-977B-AD389A4AD717}">
      <dgm:prSet/>
      <dgm:spPr/>
      <dgm:t>
        <a:bodyPr/>
        <a:lstStyle/>
        <a:p>
          <a:endParaRPr lang="en-US"/>
        </a:p>
      </dgm:t>
    </dgm:pt>
    <dgm:pt modelId="{488309F7-652C-4509-9666-409856403116}">
      <dgm:prSet phldr="0"/>
      <dgm:spPr/>
      <dgm:t>
        <a:bodyPr/>
        <a:lstStyle/>
        <a:p>
          <a:r>
            <a:rPr lang="en-US">
              <a:latin typeface="Instrument Sans Regular"/>
            </a:rPr>
            <a:t>Eksperimentering</a:t>
          </a:r>
          <a:endParaRPr lang="en-US"/>
        </a:p>
      </dgm:t>
    </dgm:pt>
    <dgm:pt modelId="{CC0E36CA-50F0-4E82-8EE0-A2FE98ECF43D}" type="parTrans" cxnId="{5120112C-C592-43E1-98D9-AF8D40718285}">
      <dgm:prSet/>
      <dgm:spPr/>
      <dgm:t>
        <a:bodyPr/>
        <a:lstStyle/>
        <a:p>
          <a:endParaRPr lang="en-US"/>
        </a:p>
      </dgm:t>
    </dgm:pt>
    <dgm:pt modelId="{137E0A67-1F9B-48B6-8C0E-0CF553AFE1EA}" type="sibTrans" cxnId="{5120112C-C592-43E1-98D9-AF8D40718285}">
      <dgm:prSet/>
      <dgm:spPr/>
      <dgm:t>
        <a:bodyPr/>
        <a:lstStyle/>
        <a:p>
          <a:endParaRPr lang="en-US"/>
        </a:p>
      </dgm:t>
    </dgm:pt>
    <dgm:pt modelId="{014244FC-8EB2-CE4B-BB74-896D478DC99F}" type="pres">
      <dgm:prSet presAssocID="{0B05D104-2720-47A3-8076-E5ED163405E6}" presName="diagram" presStyleCnt="0">
        <dgm:presLayoutVars>
          <dgm:dir/>
          <dgm:resizeHandles val="exact"/>
        </dgm:presLayoutVars>
      </dgm:prSet>
      <dgm:spPr/>
    </dgm:pt>
    <dgm:pt modelId="{D103C557-2FFA-CB49-A46A-6DECFF7E2E60}" type="pres">
      <dgm:prSet presAssocID="{21999F8F-109B-43E9-9FCD-270CBE361C42}" presName="node" presStyleLbl="node1" presStyleIdx="0" presStyleCnt="4">
        <dgm:presLayoutVars>
          <dgm:bulletEnabled val="1"/>
        </dgm:presLayoutVars>
      </dgm:prSet>
      <dgm:spPr/>
    </dgm:pt>
    <dgm:pt modelId="{A521E422-5A70-3146-B84B-DB5DC6697EE7}" type="pres">
      <dgm:prSet presAssocID="{13E24BC3-7274-4029-AC1E-D0B4A680DD4D}" presName="sibTrans" presStyleCnt="0"/>
      <dgm:spPr/>
    </dgm:pt>
    <dgm:pt modelId="{C73445A3-71DF-1143-B78D-50308F327CA8}" type="pres">
      <dgm:prSet presAssocID="{093FA306-DE9F-4C71-8251-94C95C19CCB2}" presName="node" presStyleLbl="node1" presStyleIdx="1" presStyleCnt="4">
        <dgm:presLayoutVars>
          <dgm:bulletEnabled val="1"/>
        </dgm:presLayoutVars>
      </dgm:prSet>
      <dgm:spPr/>
    </dgm:pt>
    <dgm:pt modelId="{9B7B37EC-48BB-0448-BB0E-C8EE4A8261D6}" type="pres">
      <dgm:prSet presAssocID="{BB72336B-A377-4B57-8E88-DFD4A78ABA22}" presName="sibTrans" presStyleCnt="0"/>
      <dgm:spPr/>
    </dgm:pt>
    <dgm:pt modelId="{D82A1C20-9A14-5343-9088-05126342821A}" type="pres">
      <dgm:prSet presAssocID="{68755F92-7DB6-4AED-A902-1F9FD15883F6}" presName="node" presStyleLbl="node1" presStyleIdx="2" presStyleCnt="4">
        <dgm:presLayoutVars>
          <dgm:bulletEnabled val="1"/>
        </dgm:presLayoutVars>
      </dgm:prSet>
      <dgm:spPr/>
    </dgm:pt>
    <dgm:pt modelId="{5188D2D5-0BB9-224C-BE42-BBFFE41BA1FF}" type="pres">
      <dgm:prSet presAssocID="{853F2A61-501B-4234-BE04-0C56551E396B}" presName="sibTrans" presStyleCnt="0"/>
      <dgm:spPr/>
    </dgm:pt>
    <dgm:pt modelId="{EB408E26-1C1E-A24C-8797-8626350923A8}" type="pres">
      <dgm:prSet presAssocID="{488309F7-652C-4509-9666-409856403116}" presName="node" presStyleLbl="node1" presStyleIdx="3" presStyleCnt="4">
        <dgm:presLayoutVars>
          <dgm:bulletEnabled val="1"/>
        </dgm:presLayoutVars>
      </dgm:prSet>
      <dgm:spPr/>
    </dgm:pt>
  </dgm:ptLst>
  <dgm:cxnLst>
    <dgm:cxn modelId="{24A68829-ACF4-0D49-944B-28EA279C7A43}" type="presOf" srcId="{093FA306-DE9F-4C71-8251-94C95C19CCB2}" destId="{C73445A3-71DF-1143-B78D-50308F327CA8}" srcOrd="0" destOrd="0" presId="urn:microsoft.com/office/officeart/2005/8/layout/default"/>
    <dgm:cxn modelId="{19211D2B-E106-4B88-8837-CBD6F1792A92}" srcId="{0B05D104-2720-47A3-8076-E5ED163405E6}" destId="{093FA306-DE9F-4C71-8251-94C95C19CCB2}" srcOrd="1" destOrd="0" parTransId="{0037314F-ED07-4A19-882B-829C62ECE508}" sibTransId="{BB72336B-A377-4B57-8E88-DFD4A78ABA22}"/>
    <dgm:cxn modelId="{5120112C-C592-43E1-98D9-AF8D40718285}" srcId="{0B05D104-2720-47A3-8076-E5ED163405E6}" destId="{488309F7-652C-4509-9666-409856403116}" srcOrd="3" destOrd="0" parTransId="{CC0E36CA-50F0-4E82-8EE0-A2FE98ECF43D}" sibTransId="{137E0A67-1F9B-48B6-8C0E-0CF553AFE1EA}"/>
    <dgm:cxn modelId="{FC515032-D9BD-472A-A3E8-D4254B8BEC2C}" srcId="{0B05D104-2720-47A3-8076-E5ED163405E6}" destId="{21999F8F-109B-43E9-9FCD-270CBE361C42}" srcOrd="0" destOrd="0" parTransId="{559DF74C-E901-4622-A593-76E86DE08AF1}" sibTransId="{13E24BC3-7274-4029-AC1E-D0B4A680DD4D}"/>
    <dgm:cxn modelId="{4997DB33-6621-48B2-977B-AD389A4AD717}" srcId="{0B05D104-2720-47A3-8076-E5ED163405E6}" destId="{68755F92-7DB6-4AED-A902-1F9FD15883F6}" srcOrd="2" destOrd="0" parTransId="{5F6CD273-83A0-498C-9453-4AF54F47FEE6}" sibTransId="{853F2A61-501B-4234-BE04-0C56551E396B}"/>
    <dgm:cxn modelId="{1ED5A262-5287-964F-BBD8-F9BE3B17D58A}" type="presOf" srcId="{68755F92-7DB6-4AED-A902-1F9FD15883F6}" destId="{D82A1C20-9A14-5343-9088-05126342821A}" srcOrd="0" destOrd="0" presId="urn:microsoft.com/office/officeart/2005/8/layout/default"/>
    <dgm:cxn modelId="{2C2CCE8B-8953-E641-8162-C0CF6A483815}" type="presOf" srcId="{0B05D104-2720-47A3-8076-E5ED163405E6}" destId="{014244FC-8EB2-CE4B-BB74-896D478DC99F}" srcOrd="0" destOrd="0" presId="urn:microsoft.com/office/officeart/2005/8/layout/default"/>
    <dgm:cxn modelId="{60AD2C91-2115-F242-B1A5-C805234C06CB}" type="presOf" srcId="{21999F8F-109B-43E9-9FCD-270CBE361C42}" destId="{D103C557-2FFA-CB49-A46A-6DECFF7E2E60}" srcOrd="0" destOrd="0" presId="urn:microsoft.com/office/officeart/2005/8/layout/default"/>
    <dgm:cxn modelId="{04F3D2FE-4132-D045-8F44-420859EB67DF}" type="presOf" srcId="{488309F7-652C-4509-9666-409856403116}" destId="{EB408E26-1C1E-A24C-8797-8626350923A8}" srcOrd="0" destOrd="0" presId="urn:microsoft.com/office/officeart/2005/8/layout/default"/>
    <dgm:cxn modelId="{192A6F7C-4E65-5C4F-8C6D-E03F58995254}" type="presParOf" srcId="{014244FC-8EB2-CE4B-BB74-896D478DC99F}" destId="{D103C557-2FFA-CB49-A46A-6DECFF7E2E60}" srcOrd="0" destOrd="0" presId="urn:microsoft.com/office/officeart/2005/8/layout/default"/>
    <dgm:cxn modelId="{3EB1103F-6C88-924E-9CE8-714EF7F7E261}" type="presParOf" srcId="{014244FC-8EB2-CE4B-BB74-896D478DC99F}" destId="{A521E422-5A70-3146-B84B-DB5DC6697EE7}" srcOrd="1" destOrd="0" presId="urn:microsoft.com/office/officeart/2005/8/layout/default"/>
    <dgm:cxn modelId="{6E95CAE4-C615-4F43-983B-FC06AA780465}" type="presParOf" srcId="{014244FC-8EB2-CE4B-BB74-896D478DC99F}" destId="{C73445A3-71DF-1143-B78D-50308F327CA8}" srcOrd="2" destOrd="0" presId="urn:microsoft.com/office/officeart/2005/8/layout/default"/>
    <dgm:cxn modelId="{011809D6-A17E-464E-B7D3-E45477D52A26}" type="presParOf" srcId="{014244FC-8EB2-CE4B-BB74-896D478DC99F}" destId="{9B7B37EC-48BB-0448-BB0E-C8EE4A8261D6}" srcOrd="3" destOrd="0" presId="urn:microsoft.com/office/officeart/2005/8/layout/default"/>
    <dgm:cxn modelId="{E9797418-B243-3248-BDBD-0901D9762EAA}" type="presParOf" srcId="{014244FC-8EB2-CE4B-BB74-896D478DC99F}" destId="{D82A1C20-9A14-5343-9088-05126342821A}" srcOrd="4" destOrd="0" presId="urn:microsoft.com/office/officeart/2005/8/layout/default"/>
    <dgm:cxn modelId="{33A045FB-75D1-164F-815E-44C57C996C0C}" type="presParOf" srcId="{014244FC-8EB2-CE4B-BB74-896D478DC99F}" destId="{5188D2D5-0BB9-224C-BE42-BBFFE41BA1FF}" srcOrd="5" destOrd="0" presId="urn:microsoft.com/office/officeart/2005/8/layout/default"/>
    <dgm:cxn modelId="{690FB2AE-B5F4-7848-842A-DF2B321604DB}" type="presParOf" srcId="{014244FC-8EB2-CE4B-BB74-896D478DC99F}" destId="{EB408E26-1C1E-A24C-8797-8626350923A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3C557-2FFA-CB49-A46A-6DECFF7E2E60}">
      <dsp:nvSpPr>
        <dsp:cNvPr id="0" name=""/>
        <dsp:cNvSpPr/>
      </dsp:nvSpPr>
      <dsp:spPr>
        <a:xfrm>
          <a:off x="697" y="936603"/>
          <a:ext cx="2720764" cy="16324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Struktur</a:t>
          </a:r>
          <a:r>
            <a:rPr lang="en-US" sz="2400" kern="1200" baseline="0"/>
            <a:t> </a:t>
          </a:r>
          <a:r>
            <a:rPr lang="en-US" sz="2400" kern="1200" baseline="0" err="1"/>
            <a:t>og</a:t>
          </a:r>
          <a:r>
            <a:rPr lang="en-US" sz="2400" kern="1200" baseline="0"/>
            <a:t> Roller</a:t>
          </a:r>
          <a:endParaRPr lang="en-US" sz="2400" kern="1200"/>
        </a:p>
      </dsp:txBody>
      <dsp:txXfrm>
        <a:off x="697" y="936603"/>
        <a:ext cx="2720764" cy="1632458"/>
      </dsp:txXfrm>
    </dsp:sp>
    <dsp:sp modelId="{C73445A3-71DF-1143-B78D-50308F327CA8}">
      <dsp:nvSpPr>
        <dsp:cNvPr id="0" name=""/>
        <dsp:cNvSpPr/>
      </dsp:nvSpPr>
      <dsp:spPr>
        <a:xfrm>
          <a:off x="2993538" y="936603"/>
          <a:ext cx="2720764" cy="16324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Tillit</a:t>
          </a:r>
          <a:endParaRPr lang="en-US" sz="2400" kern="1200" dirty="0"/>
        </a:p>
      </dsp:txBody>
      <dsp:txXfrm>
        <a:off x="2993538" y="936603"/>
        <a:ext cx="2720764" cy="1632458"/>
      </dsp:txXfrm>
    </dsp:sp>
    <dsp:sp modelId="{D82A1C20-9A14-5343-9088-05126342821A}">
      <dsp:nvSpPr>
        <dsp:cNvPr id="0" name=""/>
        <dsp:cNvSpPr/>
      </dsp:nvSpPr>
      <dsp:spPr>
        <a:xfrm>
          <a:off x="697" y="2841138"/>
          <a:ext cx="2720764" cy="16324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Orkestrering</a:t>
          </a:r>
          <a:r>
            <a:rPr lang="en-US" sz="2000" kern="1200" dirty="0"/>
            <a:t> mot </a:t>
          </a:r>
          <a:r>
            <a:rPr lang="en-US" sz="2000" kern="1200" dirty="0" err="1"/>
            <a:t>f</a:t>
          </a:r>
          <a:r>
            <a:rPr lang="en-US" sz="2000" kern="1200" baseline="0" dirty="0" err="1"/>
            <a:t>elles</a:t>
          </a:r>
          <a:r>
            <a:rPr lang="en-US" sz="2000" kern="1200" baseline="0" dirty="0"/>
            <a:t> </a:t>
          </a:r>
          <a:r>
            <a:rPr lang="en-US" sz="2000" kern="1200" baseline="0" dirty="0" err="1"/>
            <a:t>mål</a:t>
          </a:r>
          <a:endParaRPr lang="en-US" sz="2000" kern="1200" dirty="0"/>
        </a:p>
      </dsp:txBody>
      <dsp:txXfrm>
        <a:off x="697" y="2841138"/>
        <a:ext cx="2720764" cy="1632458"/>
      </dsp:txXfrm>
    </dsp:sp>
    <dsp:sp modelId="{EB408E26-1C1E-A24C-8797-8626350923A8}">
      <dsp:nvSpPr>
        <dsp:cNvPr id="0" name=""/>
        <dsp:cNvSpPr/>
      </dsp:nvSpPr>
      <dsp:spPr>
        <a:xfrm>
          <a:off x="2993538" y="2841138"/>
          <a:ext cx="2720764" cy="16324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Instrument Sans Regular"/>
            </a:rPr>
            <a:t>Eksperimentering</a:t>
          </a:r>
          <a:endParaRPr lang="en-US" sz="2400" kern="1200"/>
        </a:p>
      </dsp:txBody>
      <dsp:txXfrm>
        <a:off x="2993538" y="2841138"/>
        <a:ext cx="2720764" cy="1632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2DC94-E865-1B4F-9131-AD837417DBCC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CAD80-D3AA-DD4C-96A2-FB8F70025B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680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0350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0544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2052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5303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8973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2562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8729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2386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4613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8796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299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5688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0547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5669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0015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CAD80-D3AA-DD4C-96A2-FB8F70025B3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748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242E-135E-882B-0573-3686C253B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933" y="3155710"/>
            <a:ext cx="3744215" cy="1650045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3600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13" name="Plassholder for dato 12">
            <a:extLst>
              <a:ext uri="{FF2B5EF4-FFF2-40B4-BE49-F238E27FC236}">
                <a16:creationId xmlns:a16="http://schemas.microsoft.com/office/drawing/2014/main" id="{8A3E0D31-693E-C1A5-972D-3AE8A0B4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3EDB-1ED2-954D-890C-157A864A0C80}" type="datetime1">
              <a:rPr lang="nb-NO" smtClean="0"/>
              <a:t>20.04.2026</a:t>
            </a:fld>
            <a:endParaRPr lang="en-NO"/>
          </a:p>
        </p:txBody>
      </p:sp>
      <p:sp>
        <p:nvSpPr>
          <p:cNvPr id="14" name="Plassholder for bunntekst 13">
            <a:extLst>
              <a:ext uri="{FF2B5EF4-FFF2-40B4-BE49-F238E27FC236}">
                <a16:creationId xmlns:a16="http://schemas.microsoft.com/office/drawing/2014/main" id="{47F9F691-8050-FEBC-D9E5-28AE5B88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Presenter: Insert Name</a:t>
            </a:r>
            <a:endParaRPr lang="en-NO"/>
          </a:p>
        </p:txBody>
      </p:sp>
      <p:pic>
        <p:nvPicPr>
          <p:cNvPr id="22" name="Grafikk 21">
            <a:extLst>
              <a:ext uri="{FF2B5EF4-FFF2-40B4-BE49-F238E27FC236}">
                <a16:creationId xmlns:a16="http://schemas.microsoft.com/office/drawing/2014/main" id="{F6577558-3108-9236-B488-A7A432B45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057" y="690813"/>
            <a:ext cx="1702800" cy="527868"/>
          </a:xfrm>
          <a:prstGeom prst="rect">
            <a:avLst/>
          </a:prstGeom>
        </p:spPr>
      </p:pic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DEEF51AB-05D0-6F5D-F44C-CF08C3C4E9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22974" y="253322"/>
            <a:ext cx="5916000" cy="5916000"/>
          </a:xfrm>
          <a:custGeom>
            <a:avLst/>
            <a:gdLst>
              <a:gd name="connsiteX0" fmla="*/ 4436984 w 5916000"/>
              <a:gd name="connsiteY0" fmla="*/ 4437047 h 5916000"/>
              <a:gd name="connsiteX1" fmla="*/ 4436984 w 5916000"/>
              <a:gd name="connsiteY1" fmla="*/ 5176492 h 5916000"/>
              <a:gd name="connsiteX2" fmla="*/ 5176492 w 5916000"/>
              <a:gd name="connsiteY2" fmla="*/ 5176492 h 5916000"/>
              <a:gd name="connsiteX3" fmla="*/ 5176492 w 5916000"/>
              <a:gd name="connsiteY3" fmla="*/ 4437047 h 5916000"/>
              <a:gd name="connsiteX4" fmla="*/ 739508 w 5916000"/>
              <a:gd name="connsiteY4" fmla="*/ 743951 h 5916000"/>
              <a:gd name="connsiteX5" fmla="*/ 739508 w 5916000"/>
              <a:gd name="connsiteY5" fmla="*/ 1483459 h 5916000"/>
              <a:gd name="connsiteX6" fmla="*/ 1479016 w 5916000"/>
              <a:gd name="connsiteY6" fmla="*/ 1483459 h 5916000"/>
              <a:gd name="connsiteX7" fmla="*/ 1479016 w 5916000"/>
              <a:gd name="connsiteY7" fmla="*/ 743951 h 5916000"/>
              <a:gd name="connsiteX8" fmla="*/ 0 w 5916000"/>
              <a:gd name="connsiteY8" fmla="*/ 0 h 5916000"/>
              <a:gd name="connsiteX9" fmla="*/ 5176492 w 5916000"/>
              <a:gd name="connsiteY9" fmla="*/ 0 h 5916000"/>
              <a:gd name="connsiteX10" fmla="*/ 5176492 w 5916000"/>
              <a:gd name="connsiteY10" fmla="*/ 739508 h 5916000"/>
              <a:gd name="connsiteX11" fmla="*/ 5916000 w 5916000"/>
              <a:gd name="connsiteY11" fmla="*/ 739508 h 5916000"/>
              <a:gd name="connsiteX12" fmla="*/ 5916000 w 5916000"/>
              <a:gd name="connsiteY12" fmla="*/ 5916000 h 5916000"/>
              <a:gd name="connsiteX13" fmla="*/ 1479016 w 5916000"/>
              <a:gd name="connsiteY13" fmla="*/ 5916000 h 5916000"/>
              <a:gd name="connsiteX14" fmla="*/ 1479016 w 5916000"/>
              <a:gd name="connsiteY14" fmla="*/ 4437047 h 5916000"/>
              <a:gd name="connsiteX15" fmla="*/ 0 w 5916000"/>
              <a:gd name="connsiteY15" fmla="*/ 4437047 h 59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916000" h="5916000">
                <a:moveTo>
                  <a:pt x="4436984" y="4437047"/>
                </a:moveTo>
                <a:lnTo>
                  <a:pt x="4436984" y="5176492"/>
                </a:lnTo>
                <a:lnTo>
                  <a:pt x="5176492" y="5176492"/>
                </a:lnTo>
                <a:lnTo>
                  <a:pt x="5176492" y="4437047"/>
                </a:lnTo>
                <a:close/>
                <a:moveTo>
                  <a:pt x="739508" y="743951"/>
                </a:moveTo>
                <a:lnTo>
                  <a:pt x="739508" y="1483459"/>
                </a:lnTo>
                <a:lnTo>
                  <a:pt x="1479016" y="1483459"/>
                </a:lnTo>
                <a:lnTo>
                  <a:pt x="1479016" y="743951"/>
                </a:lnTo>
                <a:close/>
                <a:moveTo>
                  <a:pt x="0" y="0"/>
                </a:moveTo>
                <a:lnTo>
                  <a:pt x="5176492" y="0"/>
                </a:lnTo>
                <a:lnTo>
                  <a:pt x="5176492" y="739508"/>
                </a:lnTo>
                <a:lnTo>
                  <a:pt x="5916000" y="739508"/>
                </a:lnTo>
                <a:lnTo>
                  <a:pt x="5916000" y="5916000"/>
                </a:lnTo>
                <a:lnTo>
                  <a:pt x="1479016" y="5916000"/>
                </a:lnTo>
                <a:lnTo>
                  <a:pt x="1479016" y="4437047"/>
                </a:lnTo>
                <a:lnTo>
                  <a:pt x="0" y="4437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6860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4DCD-EC79-40ED-A0ED-6BE4FEB82CBA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B7CB-B6E1-44BA-9946-5E7D3CB6ED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04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1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242E-135E-882B-0573-3686C253B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933" y="3155710"/>
            <a:ext cx="3744215" cy="1650045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3600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13" name="Plassholder for dato 12">
            <a:extLst>
              <a:ext uri="{FF2B5EF4-FFF2-40B4-BE49-F238E27FC236}">
                <a16:creationId xmlns:a16="http://schemas.microsoft.com/office/drawing/2014/main" id="{8A3E0D31-693E-C1A5-972D-3AE8A0B4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3EDB-1ED2-954D-890C-157A864A0C80}" type="datetime1">
              <a:rPr lang="nb-NO" smtClean="0"/>
              <a:t>20.04.2026</a:t>
            </a:fld>
            <a:endParaRPr lang="en-NO"/>
          </a:p>
        </p:txBody>
      </p:sp>
      <p:sp>
        <p:nvSpPr>
          <p:cNvPr id="14" name="Plassholder for bunntekst 13">
            <a:extLst>
              <a:ext uri="{FF2B5EF4-FFF2-40B4-BE49-F238E27FC236}">
                <a16:creationId xmlns:a16="http://schemas.microsoft.com/office/drawing/2014/main" id="{47F9F691-8050-FEBC-D9E5-28AE5B88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Presenter: Insert Name</a:t>
            </a:r>
            <a:endParaRPr lang="en-NO"/>
          </a:p>
        </p:txBody>
      </p:sp>
      <p:pic>
        <p:nvPicPr>
          <p:cNvPr id="22" name="Grafikk 21">
            <a:extLst>
              <a:ext uri="{FF2B5EF4-FFF2-40B4-BE49-F238E27FC236}">
                <a16:creationId xmlns:a16="http://schemas.microsoft.com/office/drawing/2014/main" id="{F6577558-3108-9236-B488-A7A432B45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057" y="690813"/>
            <a:ext cx="1702800" cy="527868"/>
          </a:xfrm>
          <a:prstGeom prst="rect">
            <a:avLst/>
          </a:prstGeom>
        </p:spPr>
      </p:pic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DEEF51AB-05D0-6F5D-F44C-CF08C3C4E9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22974" y="253322"/>
            <a:ext cx="5916000" cy="5916000"/>
          </a:xfrm>
          <a:custGeom>
            <a:avLst/>
            <a:gdLst>
              <a:gd name="connsiteX0" fmla="*/ 4436984 w 5916000"/>
              <a:gd name="connsiteY0" fmla="*/ 4437047 h 5916000"/>
              <a:gd name="connsiteX1" fmla="*/ 4436984 w 5916000"/>
              <a:gd name="connsiteY1" fmla="*/ 5176492 h 5916000"/>
              <a:gd name="connsiteX2" fmla="*/ 5176492 w 5916000"/>
              <a:gd name="connsiteY2" fmla="*/ 5176492 h 5916000"/>
              <a:gd name="connsiteX3" fmla="*/ 5176492 w 5916000"/>
              <a:gd name="connsiteY3" fmla="*/ 4437047 h 5916000"/>
              <a:gd name="connsiteX4" fmla="*/ 739508 w 5916000"/>
              <a:gd name="connsiteY4" fmla="*/ 743951 h 5916000"/>
              <a:gd name="connsiteX5" fmla="*/ 739508 w 5916000"/>
              <a:gd name="connsiteY5" fmla="*/ 1483459 h 5916000"/>
              <a:gd name="connsiteX6" fmla="*/ 1479016 w 5916000"/>
              <a:gd name="connsiteY6" fmla="*/ 1483459 h 5916000"/>
              <a:gd name="connsiteX7" fmla="*/ 1479016 w 5916000"/>
              <a:gd name="connsiteY7" fmla="*/ 743951 h 5916000"/>
              <a:gd name="connsiteX8" fmla="*/ 0 w 5916000"/>
              <a:gd name="connsiteY8" fmla="*/ 0 h 5916000"/>
              <a:gd name="connsiteX9" fmla="*/ 5176492 w 5916000"/>
              <a:gd name="connsiteY9" fmla="*/ 0 h 5916000"/>
              <a:gd name="connsiteX10" fmla="*/ 5176492 w 5916000"/>
              <a:gd name="connsiteY10" fmla="*/ 739508 h 5916000"/>
              <a:gd name="connsiteX11" fmla="*/ 5916000 w 5916000"/>
              <a:gd name="connsiteY11" fmla="*/ 739508 h 5916000"/>
              <a:gd name="connsiteX12" fmla="*/ 5916000 w 5916000"/>
              <a:gd name="connsiteY12" fmla="*/ 5916000 h 5916000"/>
              <a:gd name="connsiteX13" fmla="*/ 1479016 w 5916000"/>
              <a:gd name="connsiteY13" fmla="*/ 5916000 h 5916000"/>
              <a:gd name="connsiteX14" fmla="*/ 1479016 w 5916000"/>
              <a:gd name="connsiteY14" fmla="*/ 4437047 h 5916000"/>
              <a:gd name="connsiteX15" fmla="*/ 0 w 5916000"/>
              <a:gd name="connsiteY15" fmla="*/ 4437047 h 59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916000" h="5916000">
                <a:moveTo>
                  <a:pt x="4436984" y="4437047"/>
                </a:moveTo>
                <a:lnTo>
                  <a:pt x="4436984" y="5176492"/>
                </a:lnTo>
                <a:lnTo>
                  <a:pt x="5176492" y="5176492"/>
                </a:lnTo>
                <a:lnTo>
                  <a:pt x="5176492" y="4437047"/>
                </a:lnTo>
                <a:close/>
                <a:moveTo>
                  <a:pt x="739508" y="743951"/>
                </a:moveTo>
                <a:lnTo>
                  <a:pt x="739508" y="1483459"/>
                </a:lnTo>
                <a:lnTo>
                  <a:pt x="1479016" y="1483459"/>
                </a:lnTo>
                <a:lnTo>
                  <a:pt x="1479016" y="743951"/>
                </a:lnTo>
                <a:close/>
                <a:moveTo>
                  <a:pt x="0" y="0"/>
                </a:moveTo>
                <a:lnTo>
                  <a:pt x="5176492" y="0"/>
                </a:lnTo>
                <a:lnTo>
                  <a:pt x="5176492" y="739508"/>
                </a:lnTo>
                <a:lnTo>
                  <a:pt x="5916000" y="739508"/>
                </a:lnTo>
                <a:lnTo>
                  <a:pt x="5916000" y="5916000"/>
                </a:lnTo>
                <a:lnTo>
                  <a:pt x="1479016" y="5916000"/>
                </a:lnTo>
                <a:lnTo>
                  <a:pt x="1479016" y="4437047"/>
                </a:lnTo>
                <a:lnTo>
                  <a:pt x="0" y="4437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178152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242E-135E-882B-0573-3686C253B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933" y="3155710"/>
            <a:ext cx="3744215" cy="1650045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36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13" name="Plassholder for dato 12">
            <a:extLst>
              <a:ext uri="{FF2B5EF4-FFF2-40B4-BE49-F238E27FC236}">
                <a16:creationId xmlns:a16="http://schemas.microsoft.com/office/drawing/2014/main" id="{8A3E0D31-693E-C1A5-972D-3AE8A0B4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7393EDB-1ED2-954D-890C-157A864A0C80}" type="datetime1">
              <a:rPr lang="nb-NO" smtClean="0"/>
              <a:pPr/>
              <a:t>20.04.2026</a:t>
            </a:fld>
            <a:endParaRPr lang="en-NO"/>
          </a:p>
        </p:txBody>
      </p:sp>
      <p:sp>
        <p:nvSpPr>
          <p:cNvPr id="14" name="Plassholder for bunntekst 13">
            <a:extLst>
              <a:ext uri="{FF2B5EF4-FFF2-40B4-BE49-F238E27FC236}">
                <a16:creationId xmlns:a16="http://schemas.microsoft.com/office/drawing/2014/main" id="{47F9F691-8050-FEBC-D9E5-28AE5B88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Presenter: Insert Name</a:t>
            </a:r>
            <a:endParaRPr lang="en-NO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0D507FA9-6F3B-3F54-DF93-13E453931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057" y="690813"/>
            <a:ext cx="1702800" cy="527868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46C97534-FB8F-299F-D348-7C82A3BE42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22975" y="0"/>
            <a:ext cx="6169025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786404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adien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242E-135E-882B-0573-3686C253B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683" y="2798199"/>
            <a:ext cx="9368344" cy="211068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7000" spc="-15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Plassholder for dato 12">
            <a:extLst>
              <a:ext uri="{FF2B5EF4-FFF2-40B4-BE49-F238E27FC236}">
                <a16:creationId xmlns:a16="http://schemas.microsoft.com/office/drawing/2014/main" id="{8A3E0D31-693E-C1A5-972D-3AE8A0B4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93EDB-1ED2-954D-890C-157A864A0C80}" type="datetime1">
              <a:rPr lang="nb-NO" smtClean="0"/>
              <a:pPr/>
              <a:t>20.04.2026</a:t>
            </a:fld>
            <a:endParaRPr lang="en-NO"/>
          </a:p>
        </p:txBody>
      </p:sp>
      <p:sp>
        <p:nvSpPr>
          <p:cNvPr id="14" name="Plassholder for bunntekst 13">
            <a:extLst>
              <a:ext uri="{FF2B5EF4-FFF2-40B4-BE49-F238E27FC236}">
                <a16:creationId xmlns:a16="http://schemas.microsoft.com/office/drawing/2014/main" id="{47F9F691-8050-FEBC-D9E5-28AE5B88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Presenter: Insert Name</a:t>
            </a:r>
            <a:endParaRPr lang="en-NO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0D507FA9-6F3B-3F54-DF93-13E453931C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057" y="690813"/>
            <a:ext cx="1702800" cy="52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1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840C-D4EE-7815-3411-6F1EA7933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83" y="807283"/>
            <a:ext cx="10851508" cy="53878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latin typeface="Instrument Serif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C60D-8291-A3D1-18C4-BF905F77A3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7883" y="1966305"/>
            <a:ext cx="10851508" cy="3739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C676B8BD-08DB-5913-2B5B-1E8BCA3DA2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550666" y="6024006"/>
            <a:ext cx="978725" cy="172027"/>
          </a:xfrm>
        </p:spPr>
        <p:txBody>
          <a:bodyPr/>
          <a:lstStyle/>
          <a:p>
            <a:fld id="{D10106BF-FAD4-4F46-9013-9DE57EAC4DD5}" type="datetime1">
              <a:rPr lang="nb-NO" smtClean="0"/>
              <a:t>20.04.2026</a:t>
            </a:fld>
            <a:endParaRPr lang="en-NO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75DDC5DA-74D5-E44D-C688-A90200C55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Presenter: Insert Name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66691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840C-D4EE-7815-3411-6F1EA7933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83" y="807283"/>
            <a:ext cx="10851508" cy="53878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latin typeface="Instrument Serif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C60D-8291-A3D1-18C4-BF905F77A3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7883" y="1966305"/>
            <a:ext cx="5112000" cy="374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C676B8BD-08DB-5913-2B5B-1E8BCA3DA2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550666" y="6024006"/>
            <a:ext cx="978725" cy="172027"/>
          </a:xfrm>
        </p:spPr>
        <p:txBody>
          <a:bodyPr/>
          <a:lstStyle/>
          <a:p>
            <a:fld id="{D10106BF-FAD4-4F46-9013-9DE57EAC4DD5}" type="datetime1">
              <a:rPr lang="nb-NO" smtClean="0"/>
              <a:t>20.04.2026</a:t>
            </a:fld>
            <a:endParaRPr lang="en-NO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75DDC5DA-74D5-E44D-C688-A90200C55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Presenter: Insert Name</a:t>
            </a:r>
            <a:endParaRPr lang="en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A2D6B61-4A66-12EC-F207-26EA18DF732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7391" y="1966305"/>
            <a:ext cx="5112000" cy="373979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54243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840C-D4EE-7815-3411-6F1EA7933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83" y="807283"/>
            <a:ext cx="4903767" cy="53878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latin typeface="Instrument Serif" pitchFamily="2" charset="0"/>
              </a:defRPr>
            </a:lvl1pPr>
          </a:lstStyle>
          <a:p>
            <a:r>
              <a:rPr lang="en-US"/>
              <a:t>Click to edit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C60D-8291-A3D1-18C4-BF905F77A3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7883" y="1966305"/>
            <a:ext cx="4903767" cy="33957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C676B8BD-08DB-5913-2B5B-1E8BCA3DA2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0106BF-FAD4-4F46-9013-9DE57EAC4DD5}" type="datetime1">
              <a:rPr lang="nb-NO" smtClean="0"/>
              <a:t>20.04.2026</a:t>
            </a:fld>
            <a:endParaRPr lang="en-NO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75DDC5DA-74D5-E44D-C688-A90200C55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Presenter: Insert Name</a:t>
            </a:r>
            <a:endParaRPr lang="en-NO"/>
          </a:p>
        </p:txBody>
      </p:sp>
      <p:pic>
        <p:nvPicPr>
          <p:cNvPr id="30" name="Grafikk 29">
            <a:extLst>
              <a:ext uri="{FF2B5EF4-FFF2-40B4-BE49-F238E27FC236}">
                <a16:creationId xmlns:a16="http://schemas.microsoft.com/office/drawing/2014/main" id="{91B13B8F-F218-43BA-DA70-D7BFDEC6F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1137" y="1545511"/>
            <a:ext cx="5783565" cy="4180788"/>
          </a:xfrm>
          <a:prstGeom prst="rect">
            <a:avLst/>
          </a:prstGeom>
        </p:spPr>
      </p:pic>
      <p:sp>
        <p:nvSpPr>
          <p:cNvPr id="32" name="Plassholder for tekst 31">
            <a:extLst>
              <a:ext uri="{FF2B5EF4-FFF2-40B4-BE49-F238E27FC236}">
                <a16:creationId xmlns:a16="http://schemas.microsoft.com/office/drawing/2014/main" id="{4BD1A94E-18A8-2C18-A2F3-9A56F8448D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1393" y="1966913"/>
            <a:ext cx="4908920" cy="339512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12046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805F29B1-BAFF-C3D4-40F7-4D7923A1FA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09185" y="252053"/>
            <a:ext cx="5924154" cy="5908767"/>
          </a:xfrm>
          <a:custGeom>
            <a:avLst/>
            <a:gdLst>
              <a:gd name="connsiteX0" fmla="*/ 1145256 w 4904380"/>
              <a:gd name="connsiteY0" fmla="*/ 0 h 4891642"/>
              <a:gd name="connsiteX1" fmla="*/ 4904380 w 4904380"/>
              <a:gd name="connsiteY1" fmla="*/ 0 h 4891642"/>
              <a:gd name="connsiteX2" fmla="*/ 4904380 w 4904380"/>
              <a:gd name="connsiteY2" fmla="*/ 4891642 h 4891642"/>
              <a:gd name="connsiteX3" fmla="*/ 0 w 4904380"/>
              <a:gd name="connsiteY3" fmla="*/ 4891642 h 4891642"/>
              <a:gd name="connsiteX4" fmla="*/ 0 w 4904380"/>
              <a:gd name="connsiteY4" fmla="*/ 1135430 h 4891642"/>
              <a:gd name="connsiteX5" fmla="*/ 1145256 w 4904380"/>
              <a:gd name="connsiteY5" fmla="*/ 1135430 h 489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4380" h="4891642">
                <a:moveTo>
                  <a:pt x="1145256" y="0"/>
                </a:moveTo>
                <a:lnTo>
                  <a:pt x="4904380" y="0"/>
                </a:lnTo>
                <a:lnTo>
                  <a:pt x="4904380" y="4891642"/>
                </a:lnTo>
                <a:lnTo>
                  <a:pt x="0" y="4891642"/>
                </a:lnTo>
                <a:lnTo>
                  <a:pt x="0" y="1135430"/>
                </a:lnTo>
                <a:lnTo>
                  <a:pt x="1145256" y="11354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D4840C-D4EE-7815-3411-6F1EA7933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83" y="807283"/>
            <a:ext cx="4903767" cy="53878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latin typeface="Instrument Serif" pitchFamily="2" charset="0"/>
              </a:defRPr>
            </a:lvl1pPr>
          </a:lstStyle>
          <a:p>
            <a:r>
              <a:rPr lang="en-US"/>
              <a:t>Click to edit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C60D-8291-A3D1-18C4-BF905F77A3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7883" y="1966305"/>
            <a:ext cx="4903200" cy="374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C676B8BD-08DB-5913-2B5B-1E8BCA3DA2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0106BF-FAD4-4F46-9013-9DE57EAC4DD5}" type="datetime1">
              <a:rPr lang="nb-NO" smtClean="0"/>
              <a:t>20.04.2026</a:t>
            </a:fld>
            <a:endParaRPr lang="en-NO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75DDC5DA-74D5-E44D-C688-A90200C55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Presenter: Insert Name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24444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840C-D4EE-7815-3411-6F1EA7933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83" y="807283"/>
            <a:ext cx="5112000" cy="53878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latin typeface="Instrument Serif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C60D-8291-A3D1-18C4-BF905F77A3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7883" y="1966305"/>
            <a:ext cx="5112000" cy="374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C676B8BD-08DB-5913-2B5B-1E8BCA3DA2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550666" y="6024006"/>
            <a:ext cx="978725" cy="172027"/>
          </a:xfrm>
        </p:spPr>
        <p:txBody>
          <a:bodyPr/>
          <a:lstStyle/>
          <a:p>
            <a:fld id="{D10106BF-FAD4-4F46-9013-9DE57EAC4DD5}" type="datetime1">
              <a:rPr lang="nb-NO" smtClean="0"/>
              <a:t>20.04.2026</a:t>
            </a:fld>
            <a:endParaRPr lang="en-NO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75DDC5DA-74D5-E44D-C688-A90200C55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Presenter: Insert Name</a:t>
            </a:r>
            <a:endParaRPr lang="en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D6472080-31F5-1DD9-6B82-CEEDC50A2F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2119" y="807283"/>
            <a:ext cx="5127273" cy="4899421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563003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242E-135E-882B-0573-3686C253B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933" y="3155710"/>
            <a:ext cx="3744215" cy="1650045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36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13" name="Plassholder for dato 12">
            <a:extLst>
              <a:ext uri="{FF2B5EF4-FFF2-40B4-BE49-F238E27FC236}">
                <a16:creationId xmlns:a16="http://schemas.microsoft.com/office/drawing/2014/main" id="{8A3E0D31-693E-C1A5-972D-3AE8A0B4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7393EDB-1ED2-954D-890C-157A864A0C80}" type="datetime1">
              <a:rPr lang="nb-NO" smtClean="0"/>
              <a:pPr/>
              <a:t>20.04.2026</a:t>
            </a:fld>
            <a:endParaRPr lang="en-NO"/>
          </a:p>
        </p:txBody>
      </p:sp>
      <p:sp>
        <p:nvSpPr>
          <p:cNvPr id="14" name="Plassholder for bunntekst 13">
            <a:extLst>
              <a:ext uri="{FF2B5EF4-FFF2-40B4-BE49-F238E27FC236}">
                <a16:creationId xmlns:a16="http://schemas.microsoft.com/office/drawing/2014/main" id="{47F9F691-8050-FEBC-D9E5-28AE5B88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Presenter: Insert Name</a:t>
            </a:r>
            <a:endParaRPr lang="en-NO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0D507FA9-6F3B-3F54-DF93-13E453931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057" y="690813"/>
            <a:ext cx="1702800" cy="527868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46C97534-FB8F-299F-D348-7C82A3BE42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22975" y="0"/>
            <a:ext cx="6169025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826268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242E-135E-882B-0573-3686C253B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683" y="2798199"/>
            <a:ext cx="9368344" cy="211068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7000" spc="-15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Plassholder for dato 12">
            <a:extLst>
              <a:ext uri="{FF2B5EF4-FFF2-40B4-BE49-F238E27FC236}">
                <a16:creationId xmlns:a16="http://schemas.microsoft.com/office/drawing/2014/main" id="{8A3E0D31-693E-C1A5-972D-3AE8A0B4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93EDB-1ED2-954D-890C-157A864A0C80}" type="datetime1">
              <a:rPr lang="nb-NO" smtClean="0"/>
              <a:pPr/>
              <a:t>20.04.2026</a:t>
            </a:fld>
            <a:endParaRPr lang="en-NO"/>
          </a:p>
        </p:txBody>
      </p:sp>
      <p:sp>
        <p:nvSpPr>
          <p:cNvPr id="14" name="Plassholder for bunntekst 13">
            <a:extLst>
              <a:ext uri="{FF2B5EF4-FFF2-40B4-BE49-F238E27FC236}">
                <a16:creationId xmlns:a16="http://schemas.microsoft.com/office/drawing/2014/main" id="{47F9F691-8050-FEBC-D9E5-28AE5B88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Presenter: Insert Name</a:t>
            </a:r>
            <a:endParaRPr lang="en-NO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0D507FA9-6F3B-3F54-DF93-13E453931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057" y="690813"/>
            <a:ext cx="1702800" cy="52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52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840C-D4EE-7815-3411-6F1EA7933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83" y="807283"/>
            <a:ext cx="10851508" cy="53878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latin typeface="Instrument Serif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C60D-8291-A3D1-18C4-BF905F77A3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7883" y="1966305"/>
            <a:ext cx="10851508" cy="3739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C676B8BD-08DB-5913-2B5B-1E8BCA3DA2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550666" y="6024006"/>
            <a:ext cx="978725" cy="172027"/>
          </a:xfrm>
        </p:spPr>
        <p:txBody>
          <a:bodyPr/>
          <a:lstStyle/>
          <a:p>
            <a:fld id="{D10106BF-FAD4-4F46-9013-9DE57EAC4DD5}" type="datetime1">
              <a:rPr lang="nb-NO" smtClean="0"/>
              <a:t>20.04.2026</a:t>
            </a:fld>
            <a:endParaRPr lang="en-NO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75DDC5DA-74D5-E44D-C688-A90200C55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Presenter: Insert Name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65949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840C-D4EE-7815-3411-6F1EA7933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83" y="807283"/>
            <a:ext cx="10851508" cy="53878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latin typeface="Instrument Serif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C60D-8291-A3D1-18C4-BF905F77A3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7883" y="1966305"/>
            <a:ext cx="5112000" cy="374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C676B8BD-08DB-5913-2B5B-1E8BCA3DA2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550666" y="6024006"/>
            <a:ext cx="978725" cy="172027"/>
          </a:xfrm>
        </p:spPr>
        <p:txBody>
          <a:bodyPr/>
          <a:lstStyle/>
          <a:p>
            <a:fld id="{D10106BF-FAD4-4F46-9013-9DE57EAC4DD5}" type="datetime1">
              <a:rPr lang="nb-NO" smtClean="0"/>
              <a:t>20.04.2026</a:t>
            </a:fld>
            <a:endParaRPr lang="en-NO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75DDC5DA-74D5-E44D-C688-A90200C55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Presenter: Insert Name</a:t>
            </a:r>
            <a:endParaRPr lang="en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A2D6B61-4A66-12EC-F207-26EA18DF732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7391" y="1966305"/>
            <a:ext cx="5112000" cy="373979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20891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840C-D4EE-7815-3411-6F1EA7933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83" y="807283"/>
            <a:ext cx="4903767" cy="53878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latin typeface="Instrument Serif" pitchFamily="2" charset="0"/>
              </a:defRPr>
            </a:lvl1pPr>
          </a:lstStyle>
          <a:p>
            <a:r>
              <a:rPr lang="en-US"/>
              <a:t>Click to edit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C60D-8291-A3D1-18C4-BF905F77A3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7883" y="1966305"/>
            <a:ext cx="4903767" cy="33957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C676B8BD-08DB-5913-2B5B-1E8BCA3DA2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0106BF-FAD4-4F46-9013-9DE57EAC4DD5}" type="datetime1">
              <a:rPr lang="nb-NO" smtClean="0"/>
              <a:t>20.04.2026</a:t>
            </a:fld>
            <a:endParaRPr lang="en-NO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75DDC5DA-74D5-E44D-C688-A90200C55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Presenter: Insert Name</a:t>
            </a:r>
            <a:endParaRPr lang="en-NO"/>
          </a:p>
        </p:txBody>
      </p:sp>
      <p:pic>
        <p:nvPicPr>
          <p:cNvPr id="30" name="Grafikk 29">
            <a:extLst>
              <a:ext uri="{FF2B5EF4-FFF2-40B4-BE49-F238E27FC236}">
                <a16:creationId xmlns:a16="http://schemas.microsoft.com/office/drawing/2014/main" id="{91B13B8F-F218-43BA-DA70-D7BFDEC6F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1137" y="1545511"/>
            <a:ext cx="5783565" cy="4180788"/>
          </a:xfrm>
          <a:prstGeom prst="rect">
            <a:avLst/>
          </a:prstGeom>
        </p:spPr>
      </p:pic>
      <p:sp>
        <p:nvSpPr>
          <p:cNvPr id="32" name="Plassholder for tekst 31">
            <a:extLst>
              <a:ext uri="{FF2B5EF4-FFF2-40B4-BE49-F238E27FC236}">
                <a16:creationId xmlns:a16="http://schemas.microsoft.com/office/drawing/2014/main" id="{4BD1A94E-18A8-2C18-A2F3-9A56F8448D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1393" y="1966913"/>
            <a:ext cx="4908920" cy="339512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49690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805F29B1-BAFF-C3D4-40F7-4D7923A1FA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09185" y="252053"/>
            <a:ext cx="5924154" cy="5908767"/>
          </a:xfrm>
          <a:custGeom>
            <a:avLst/>
            <a:gdLst>
              <a:gd name="connsiteX0" fmla="*/ 1145256 w 4904380"/>
              <a:gd name="connsiteY0" fmla="*/ 0 h 4891642"/>
              <a:gd name="connsiteX1" fmla="*/ 4904380 w 4904380"/>
              <a:gd name="connsiteY1" fmla="*/ 0 h 4891642"/>
              <a:gd name="connsiteX2" fmla="*/ 4904380 w 4904380"/>
              <a:gd name="connsiteY2" fmla="*/ 4891642 h 4891642"/>
              <a:gd name="connsiteX3" fmla="*/ 0 w 4904380"/>
              <a:gd name="connsiteY3" fmla="*/ 4891642 h 4891642"/>
              <a:gd name="connsiteX4" fmla="*/ 0 w 4904380"/>
              <a:gd name="connsiteY4" fmla="*/ 1135430 h 4891642"/>
              <a:gd name="connsiteX5" fmla="*/ 1145256 w 4904380"/>
              <a:gd name="connsiteY5" fmla="*/ 1135430 h 489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4380" h="4891642">
                <a:moveTo>
                  <a:pt x="1145256" y="0"/>
                </a:moveTo>
                <a:lnTo>
                  <a:pt x="4904380" y="0"/>
                </a:lnTo>
                <a:lnTo>
                  <a:pt x="4904380" y="4891642"/>
                </a:lnTo>
                <a:lnTo>
                  <a:pt x="0" y="4891642"/>
                </a:lnTo>
                <a:lnTo>
                  <a:pt x="0" y="1135430"/>
                </a:lnTo>
                <a:lnTo>
                  <a:pt x="1145256" y="11354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D4840C-D4EE-7815-3411-6F1EA7933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83" y="807283"/>
            <a:ext cx="4903767" cy="53878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latin typeface="Instrument Serif" pitchFamily="2" charset="0"/>
              </a:defRPr>
            </a:lvl1pPr>
          </a:lstStyle>
          <a:p>
            <a:r>
              <a:rPr lang="en-US"/>
              <a:t>Click to edit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C60D-8291-A3D1-18C4-BF905F77A3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7883" y="1966305"/>
            <a:ext cx="4903200" cy="374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C676B8BD-08DB-5913-2B5B-1E8BCA3DA2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0106BF-FAD4-4F46-9013-9DE57EAC4DD5}" type="datetime1">
              <a:rPr lang="nb-NO" smtClean="0"/>
              <a:t>20.04.2026</a:t>
            </a:fld>
            <a:endParaRPr lang="en-NO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75DDC5DA-74D5-E44D-C688-A90200C55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Presenter: Insert Name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5602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840C-D4EE-7815-3411-6F1EA7933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83" y="807283"/>
            <a:ext cx="5112000" cy="53878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latin typeface="Instrument Serif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C60D-8291-A3D1-18C4-BF905F77A3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7883" y="1966305"/>
            <a:ext cx="5112000" cy="374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C676B8BD-08DB-5913-2B5B-1E8BCA3DA2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550666" y="6024006"/>
            <a:ext cx="978725" cy="172027"/>
          </a:xfrm>
        </p:spPr>
        <p:txBody>
          <a:bodyPr/>
          <a:lstStyle/>
          <a:p>
            <a:fld id="{D10106BF-FAD4-4F46-9013-9DE57EAC4DD5}" type="datetime1">
              <a:rPr lang="nb-NO" smtClean="0"/>
              <a:t>20.04.2026</a:t>
            </a:fld>
            <a:endParaRPr lang="en-NO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75DDC5DA-74D5-E44D-C688-A90200C55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Presenter: Insert Name</a:t>
            </a:r>
            <a:endParaRPr lang="en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D6472080-31F5-1DD9-6B82-CEEDC50A2F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2119" y="807283"/>
            <a:ext cx="5127273" cy="4899421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487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1DB8EF68-82B8-F94A-9FEF-01508C32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1335651"/>
            <a:ext cx="11179612" cy="7314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A8FFC76-9D8F-1040-ADF2-3CC94CD179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325" y="2871788"/>
            <a:ext cx="11181286" cy="35530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689AE78B-90DA-264C-BB32-90F030D51D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825" y="2265363"/>
            <a:ext cx="11180668" cy="492125"/>
          </a:xfrm>
        </p:spPr>
        <p:txBody>
          <a:bodyPr/>
          <a:lstStyle/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199008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91356-04B0-8A2F-7864-7C138AF1B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883" y="1959429"/>
            <a:ext cx="10851508" cy="37466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466C8-6806-7B9D-BE0D-12EFFA027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2925" y="6024006"/>
            <a:ext cx="978725" cy="1720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8B52D02-3DE2-A645-BAED-6BB8CF30DC44}" type="datetime1">
              <a:rPr lang="nb-NO" smtClean="0"/>
              <a:t>20.04.2026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AE20-3669-987C-9F05-C8F40B599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883" y="6025368"/>
            <a:ext cx="3627417" cy="17507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/>
              <a:t>Presenter: Insert Name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6920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4" r:id="rId5"/>
    <p:sldLayoutId id="2147483662" r:id="rId6"/>
    <p:sldLayoutId id="2147483663" r:id="rId7"/>
    <p:sldLayoutId id="2147483665" r:id="rId8"/>
    <p:sldLayoutId id="2147483678" r:id="rId9"/>
    <p:sldLayoutId id="2147483680" r:id="rId10"/>
    <p:sldLayoutId id="2147483682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91356-04B0-8A2F-7864-7C138AF1B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883" y="1959429"/>
            <a:ext cx="10851508" cy="37466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466C8-6806-7B9D-BE0D-12EFFA027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02925" y="6024006"/>
            <a:ext cx="978725" cy="1720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8B52D02-3DE2-A645-BAED-6BB8CF30DC44}" type="datetime1">
              <a:rPr lang="nb-NO" smtClean="0"/>
              <a:t>20.04.2026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AE20-3669-987C-9F05-C8F40B599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883" y="6025368"/>
            <a:ext cx="3627417" cy="17507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/>
              <a:t>Presenter: Insert Name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9511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ove.julie.evjen@nordlandssykehuset.no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102B86-F42F-4236-865A-3AB771F4E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027" y="2386299"/>
            <a:ext cx="5602947" cy="1650045"/>
          </a:xfrm>
        </p:spPr>
        <p:txBody>
          <a:bodyPr>
            <a:noAutofit/>
          </a:bodyPr>
          <a:lstStyle/>
          <a:p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Èn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pasient, mange overganger</a:t>
            </a:r>
            <a:br>
              <a:rPr lang="nb-N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Når informasjon ikke er tilgjengelig der helsepersonell jobber</a:t>
            </a:r>
          </a:p>
        </p:txBody>
      </p:sp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5F5667AF-5ADA-4977-8163-EA72F45EE2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6658" r="16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2361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7B394BC-6F3C-9DF7-8F89-2656560508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77883" y="6025368"/>
            <a:ext cx="3627417" cy="17507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/>
              <a:t>Presenter: Insert Name</a:t>
            </a:r>
            <a:endParaRPr lang="en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BEA9B27-B494-1DFD-D017-77EE65BA6CB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34625" y="2259362"/>
            <a:ext cx="5730949" cy="3764644"/>
          </a:xfrm>
        </p:spPr>
        <p:txBody>
          <a:bodyPr>
            <a:normAutofit/>
          </a:bodyPr>
          <a:lstStyle/>
          <a:p>
            <a:r>
              <a:rPr lang="nb-N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Klinisk behov for informasjon om: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Funksjonsevne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Tjenester i kommunen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Hjelpemidler</a:t>
            </a:r>
          </a:p>
          <a:p>
            <a:endParaRPr lang="nb-NO" dirty="0"/>
          </a:p>
        </p:txBody>
      </p:sp>
      <p:pic>
        <p:nvPicPr>
          <p:cNvPr id="12" name="Bilde 11" descr="Et bilde som inneholder person, Menneskeansikt, innendørs, klær&#10;&#10;KI-generert innhold kan være feil.">
            <a:extLst>
              <a:ext uri="{FF2B5EF4-FFF2-40B4-BE49-F238E27FC236}">
                <a16:creationId xmlns:a16="http://schemas.microsoft.com/office/drawing/2014/main" id="{BFBB1EE6-B524-2997-29A7-72755829A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9" y="1815696"/>
            <a:ext cx="4477427" cy="4477427"/>
          </a:xfrm>
          <a:prstGeom prst="rect">
            <a:avLst/>
          </a:prstGeom>
        </p:spPr>
      </p:pic>
      <p:sp>
        <p:nvSpPr>
          <p:cNvPr id="16" name="Tittel 2">
            <a:extLst>
              <a:ext uri="{FF2B5EF4-FFF2-40B4-BE49-F238E27FC236}">
                <a16:creationId xmlns:a16="http://schemas.microsoft.com/office/drawing/2014/main" id="{CD9952C4-4BB1-41EF-B616-F8D68533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83" y="855579"/>
            <a:ext cx="10852150" cy="538162"/>
          </a:xfrm>
        </p:spPr>
        <p:txBody>
          <a:bodyPr/>
          <a:lstStyle/>
          <a:p>
            <a:r>
              <a:rPr lang="nb-NO" b="1" dirty="0">
                <a:latin typeface="Instrument Serif"/>
              </a:rPr>
              <a:t>Datadeling fra kommune til sykehuset</a:t>
            </a:r>
            <a:br>
              <a:rPr lang="nb-NO" dirty="0">
                <a:latin typeface="Instrument Serif"/>
              </a:rPr>
            </a:br>
            <a:r>
              <a:rPr lang="nb-NO" sz="3200" dirty="0">
                <a:latin typeface="Instrument Serif"/>
              </a:rPr>
              <a:t>Når pasienten ankommer sykehuset - Hva trenger sykehuset å vite? </a:t>
            </a:r>
          </a:p>
        </p:txBody>
      </p:sp>
    </p:spTree>
    <p:extLst>
      <p:ext uri="{BB962C8B-B14F-4D97-AF65-F5344CB8AC3E}">
        <p14:creationId xmlns:p14="http://schemas.microsoft.com/office/powerpoint/2010/main" val="12268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7027E918-6687-0560-B9C7-0D1E006BA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83" y="337718"/>
            <a:ext cx="8078352" cy="538782"/>
          </a:xfrm>
        </p:spPr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Kommunal journal i DIPS Arena</a:t>
            </a:r>
            <a:endParaRPr lang="nb-NO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CC37F29-DEEA-5AFE-0F02-41A6FABEC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Presenter: Insert Name</a:t>
            </a:r>
            <a:endParaRPr lang="en-NO"/>
          </a:p>
        </p:txBody>
      </p:sp>
      <p:sp>
        <p:nvSpPr>
          <p:cNvPr id="3" name="Avrundet rektangel 2">
            <a:extLst>
              <a:ext uri="{FF2B5EF4-FFF2-40B4-BE49-F238E27FC236}">
                <a16:creationId xmlns:a16="http://schemas.microsoft.com/office/drawing/2014/main" id="{98645490-8A50-30D6-BEB8-3BF24E04D078}"/>
              </a:ext>
            </a:extLst>
          </p:cNvPr>
          <p:cNvSpPr/>
          <p:nvPr/>
        </p:nvSpPr>
        <p:spPr>
          <a:xfrm>
            <a:off x="481342" y="4950372"/>
            <a:ext cx="2435283" cy="4099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09A82F-50EE-B1E4-4D2E-EB45042C2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83" y="944032"/>
            <a:ext cx="11344968" cy="578523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907BE82-C969-38BA-43C4-F3F9A86E9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7842"/>
            <a:ext cx="2352737" cy="39698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Snakkeboble: rektangel 9">
            <a:extLst>
              <a:ext uri="{FF2B5EF4-FFF2-40B4-BE49-F238E27FC236}">
                <a16:creationId xmlns:a16="http://schemas.microsoft.com/office/drawing/2014/main" id="{76BC7E6B-CFB3-464D-963D-CEF4E63C92FB}"/>
              </a:ext>
            </a:extLst>
          </p:cNvPr>
          <p:cNvSpPr/>
          <p:nvPr/>
        </p:nvSpPr>
        <p:spPr>
          <a:xfrm>
            <a:off x="8332360" y="337717"/>
            <a:ext cx="3499422" cy="1743689"/>
          </a:xfrm>
          <a:prstGeom prst="wedgeRectCallout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«</a:t>
            </a:r>
            <a:r>
              <a:rPr lang="en-US" sz="1600" b="1" i="1" dirty="0" err="1">
                <a:solidFill>
                  <a:schemeClr val="tx1"/>
                </a:solidFill>
              </a:rPr>
              <a:t>Dette</a:t>
            </a:r>
            <a:r>
              <a:rPr lang="en-US" sz="1600" b="1" i="1" dirty="0">
                <a:solidFill>
                  <a:schemeClr val="tx1"/>
                </a:solidFill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</a:rPr>
              <a:t>ville</a:t>
            </a:r>
            <a:r>
              <a:rPr lang="en-US" sz="1600" b="1" i="1" dirty="0">
                <a:solidFill>
                  <a:schemeClr val="tx1"/>
                </a:solidFill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</a:rPr>
              <a:t>være</a:t>
            </a:r>
            <a:r>
              <a:rPr lang="en-US" sz="1600" b="1" i="1" dirty="0">
                <a:solidFill>
                  <a:schemeClr val="tx1"/>
                </a:solidFill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</a:rPr>
              <a:t>ekstremt</a:t>
            </a:r>
            <a:r>
              <a:rPr lang="en-US" sz="1600" b="1" i="1" dirty="0">
                <a:solidFill>
                  <a:schemeClr val="tx1"/>
                </a:solidFill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</a:rPr>
              <a:t>nyttig</a:t>
            </a:r>
            <a:r>
              <a:rPr lang="en-US" sz="1600" b="1" i="1" dirty="0">
                <a:solidFill>
                  <a:schemeClr val="tx1"/>
                </a:solidFill>
              </a:rPr>
              <a:t>. </a:t>
            </a:r>
            <a:r>
              <a:rPr lang="en-US" sz="1600" i="1" dirty="0" err="1">
                <a:solidFill>
                  <a:schemeClr val="tx1"/>
                </a:solidFill>
              </a:rPr>
              <a:t>Aktivitet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og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funksjonsnivå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er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nøkkelen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til</a:t>
            </a:r>
            <a:r>
              <a:rPr lang="en-US" sz="1600" i="1" dirty="0">
                <a:solidFill>
                  <a:schemeClr val="tx1"/>
                </a:solidFill>
              </a:rPr>
              <a:t> å </a:t>
            </a:r>
            <a:r>
              <a:rPr lang="en-US" sz="1600" i="1" dirty="0" err="1">
                <a:solidFill>
                  <a:schemeClr val="tx1"/>
                </a:solidFill>
              </a:rPr>
              <a:t>forstå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restitusjonspotensialet</a:t>
            </a:r>
            <a:r>
              <a:rPr lang="en-US" sz="1600" i="1" dirty="0">
                <a:solidFill>
                  <a:schemeClr val="tx1"/>
                </a:solidFill>
              </a:rPr>
              <a:t> – </a:t>
            </a:r>
            <a:r>
              <a:rPr lang="en-US" sz="1600" i="1" dirty="0" err="1">
                <a:solidFill>
                  <a:schemeClr val="tx1"/>
                </a:solidFill>
              </a:rPr>
              <a:t>og</a:t>
            </a:r>
            <a:r>
              <a:rPr lang="en-US" sz="1600" i="1" dirty="0">
                <a:solidFill>
                  <a:schemeClr val="tx1"/>
                </a:solidFill>
              </a:rPr>
              <a:t> det </a:t>
            </a:r>
            <a:r>
              <a:rPr lang="en-US" sz="1600" i="1" dirty="0" err="1">
                <a:solidFill>
                  <a:schemeClr val="tx1"/>
                </a:solidFill>
              </a:rPr>
              <a:t>hjelper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til</a:t>
            </a:r>
            <a:r>
              <a:rPr lang="en-US" sz="1600" i="1" dirty="0">
                <a:solidFill>
                  <a:schemeClr val="tx1"/>
                </a:solidFill>
              </a:rPr>
              <a:t> med å </a:t>
            </a:r>
            <a:r>
              <a:rPr lang="en-US" sz="1600" i="1" dirty="0" err="1">
                <a:solidFill>
                  <a:schemeClr val="tx1"/>
                </a:solidFill>
              </a:rPr>
              <a:t>veilede</a:t>
            </a:r>
            <a:r>
              <a:rPr lang="en-US" sz="1600" i="1" dirty="0">
                <a:solidFill>
                  <a:schemeClr val="tx1"/>
                </a:solidFill>
              </a:rPr>
              <a:t> prognose </a:t>
            </a:r>
            <a:r>
              <a:rPr lang="en-US" sz="1600" i="1" dirty="0" err="1">
                <a:solidFill>
                  <a:schemeClr val="tx1"/>
                </a:solidFill>
              </a:rPr>
              <a:t>og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behandling</a:t>
            </a:r>
            <a:r>
              <a:rPr lang="en-US" sz="1600" i="1" dirty="0">
                <a:solidFill>
                  <a:schemeClr val="tx1"/>
                </a:solidFill>
              </a:rPr>
              <a:t>."</a:t>
            </a: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b="1" i="1" dirty="0">
                <a:solidFill>
                  <a:schemeClr val="tx1"/>
                </a:solidFill>
              </a:rPr>
              <a:t>— </a:t>
            </a:r>
            <a:r>
              <a:rPr lang="en-US" sz="1600" b="1" i="1" dirty="0" err="1">
                <a:solidFill>
                  <a:schemeClr val="tx1"/>
                </a:solidFill>
              </a:rPr>
              <a:t>Overlege</a:t>
            </a:r>
            <a:endParaRPr lang="nb-NO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41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4746EDBD-B7A9-49E2-B37A-7B137FBC0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42" y="882934"/>
            <a:ext cx="11179612" cy="731476"/>
          </a:xfrm>
        </p:spPr>
        <p:txBody>
          <a:bodyPr>
            <a:normAutofit fontScale="90000"/>
          </a:bodyPr>
          <a:lstStyle/>
          <a:p>
            <a:r>
              <a:rPr lang="nb-NO" sz="3600" dirty="0">
                <a:latin typeface="Instrument Serif" panose="020B0604020202020204" charset="0"/>
              </a:rPr>
              <a:t>Samhandlingsinnovasjon i komplekse privat-offentlig økosystem</a:t>
            </a:r>
            <a:br>
              <a:rPr lang="nb-NO" sz="3600" dirty="0">
                <a:latin typeface="Instrument Serif" panose="020B0604020202020204" charset="0"/>
              </a:rPr>
            </a:br>
            <a:endParaRPr lang="nb-NO" sz="3100" dirty="0">
              <a:latin typeface="Instrument Serif" panose="020B0604020202020204" charset="0"/>
            </a:endParaRP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A19D5BF2-10BE-4EDA-9B11-1763FFD329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442" y="2154592"/>
            <a:ext cx="6305683" cy="35530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  <a:p>
            <a:r>
              <a:rPr lang="nb-NO"/>
              <a:t> </a:t>
            </a:r>
            <a:endParaRPr lang="nb-NO" sz="2000" i="1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1F4997E-B7C8-4E15-AB82-4E59E5FFEFCF}"/>
              </a:ext>
            </a:extLst>
          </p:cNvPr>
          <p:cNvSpPr txBox="1">
            <a:spLocks/>
          </p:cNvSpPr>
          <p:nvPr/>
        </p:nvSpPr>
        <p:spPr>
          <a:xfrm>
            <a:off x="666427" y="6108700"/>
            <a:ext cx="3627438" cy="1746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NO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Presenter: Tove Julie Evjen</a:t>
            </a:r>
            <a:endParaRPr lang="en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26B3BBE-55C1-46A2-A1FE-274CEF56D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09" y="1956217"/>
            <a:ext cx="7083336" cy="4407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lassholder for innhold 7">
            <a:extLst>
              <a:ext uri="{FF2B5EF4-FFF2-40B4-BE49-F238E27FC236}">
                <a16:creationId xmlns:a16="http://schemas.microsoft.com/office/drawing/2014/main" id="{90ADE8D3-CA25-4697-B52E-2F8AAC290B65}"/>
              </a:ext>
            </a:extLst>
          </p:cNvPr>
          <p:cNvSpPr txBox="1">
            <a:spLocks/>
          </p:cNvSpPr>
          <p:nvPr/>
        </p:nvSpPr>
        <p:spPr>
          <a:xfrm>
            <a:off x="8191357" y="2154592"/>
            <a:ext cx="3587201" cy="33988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4000" dirty="0">
                <a:solidFill>
                  <a:srgbClr val="000000"/>
                </a:solidFill>
                <a:latin typeface="Instrument Serif" panose="020B0604020202020204" charset="0"/>
              </a:rPr>
              <a:t>«Innovasjon lykkes når aktørene har felles retning og gjensidig nytte»</a:t>
            </a:r>
          </a:p>
          <a:p>
            <a:r>
              <a:rPr lang="en-US" sz="2800" dirty="0">
                <a:solidFill>
                  <a:srgbClr val="000000"/>
                </a:solidFill>
                <a:latin typeface="Instrument Serif" panose="020B0604020202020204" charset="0"/>
              </a:rPr>
              <a:t>— Ron </a:t>
            </a:r>
            <a:r>
              <a:rPr lang="en-US" sz="2800" dirty="0" err="1">
                <a:solidFill>
                  <a:srgbClr val="000000"/>
                </a:solidFill>
                <a:latin typeface="Instrument Serif" panose="020B0604020202020204" charset="0"/>
              </a:rPr>
              <a:t>Adner</a:t>
            </a:r>
            <a:endParaRPr lang="nb-NO" sz="2800" dirty="0">
              <a:solidFill>
                <a:srgbClr val="000000"/>
              </a:solidFill>
              <a:latin typeface="Instrument Serif" panose="020B0604020202020204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8663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521E70-C747-3996-E837-98AB94A8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322503"/>
            <a:ext cx="3853544" cy="4559890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sz="4000" dirty="0" err="1"/>
              <a:t>Samhandlings</a:t>
            </a:r>
            <a:r>
              <a:rPr lang="en-US" sz="4000" dirty="0"/>
              <a:t>-</a:t>
            </a:r>
            <a:br>
              <a:rPr lang="en-US" sz="4000" dirty="0"/>
            </a:br>
            <a:r>
              <a:rPr lang="en-US" sz="4000" dirty="0" err="1"/>
              <a:t>innovasjon</a:t>
            </a:r>
            <a:br>
              <a:rPr lang="en-US" dirty="0"/>
            </a:br>
            <a:r>
              <a:rPr lang="en-US" sz="3100" dirty="0"/>
              <a:t>- </a:t>
            </a:r>
            <a:r>
              <a:rPr lang="en-US" sz="3100" dirty="0" err="1"/>
              <a:t>Hva</a:t>
            </a:r>
            <a:r>
              <a:rPr lang="en-US" sz="3100" dirty="0"/>
              <a:t> </a:t>
            </a:r>
            <a:r>
              <a:rPr lang="en-US" sz="3100" dirty="0" err="1"/>
              <a:t>litteraturen</a:t>
            </a:r>
            <a:r>
              <a:rPr lang="en-US" sz="3100" dirty="0"/>
              <a:t> </a:t>
            </a:r>
            <a:r>
              <a:rPr lang="en-US" sz="3100" dirty="0" err="1"/>
              <a:t>og</a:t>
            </a:r>
            <a:r>
              <a:rPr lang="en-US" sz="3100" dirty="0"/>
              <a:t> </a:t>
            </a:r>
            <a:r>
              <a:rPr lang="en-US" sz="3100" dirty="0" err="1"/>
              <a:t>erfaringene</a:t>
            </a:r>
            <a:r>
              <a:rPr lang="en-US" sz="3100" dirty="0"/>
              <a:t> </a:t>
            </a:r>
            <a:r>
              <a:rPr lang="en-US" sz="3100" dirty="0" err="1"/>
              <a:t>våre</a:t>
            </a:r>
            <a:r>
              <a:rPr lang="en-US" sz="3100" dirty="0"/>
              <a:t> </a:t>
            </a:r>
            <a:r>
              <a:rPr lang="en-US" sz="3100" dirty="0" err="1"/>
              <a:t>viser</a:t>
            </a:r>
            <a:r>
              <a:rPr lang="en-US" sz="3100" dirty="0"/>
              <a:t>:</a:t>
            </a:r>
            <a:br>
              <a:rPr lang="en-US" sz="3600" dirty="0"/>
            </a:br>
            <a:br>
              <a:rPr lang="en-US" dirty="0"/>
            </a:br>
            <a:r>
              <a:rPr lang="en-US" sz="3100" dirty="0"/>
              <a:t>Fire </a:t>
            </a:r>
            <a:r>
              <a:rPr lang="en-US" sz="3100" dirty="0" err="1"/>
              <a:t>byggesteiner</a:t>
            </a:r>
            <a:r>
              <a:rPr lang="en-US" sz="3100" dirty="0"/>
              <a:t> </a:t>
            </a:r>
            <a:r>
              <a:rPr lang="en-US" sz="3100" dirty="0" err="1"/>
              <a:t>i</a:t>
            </a:r>
            <a:r>
              <a:rPr lang="en-US" sz="3100" dirty="0"/>
              <a:t> </a:t>
            </a:r>
            <a:r>
              <a:rPr lang="en-US" sz="3100" dirty="0" err="1"/>
              <a:t>komplekse</a:t>
            </a:r>
            <a:r>
              <a:rPr lang="en-US" sz="3100" dirty="0"/>
              <a:t> </a:t>
            </a:r>
            <a:r>
              <a:rPr lang="en-US" sz="3100" dirty="0" err="1"/>
              <a:t>privat-offentlige</a:t>
            </a:r>
            <a:r>
              <a:rPr lang="en-US" sz="3100" dirty="0"/>
              <a:t> </a:t>
            </a:r>
            <a:r>
              <a:rPr lang="en-US" sz="3100" dirty="0" err="1"/>
              <a:t>økosystem</a:t>
            </a:r>
            <a:endParaRPr lang="en-US" sz="3100" dirty="0"/>
          </a:p>
        </p:txBody>
      </p:sp>
      <p:graphicFrame>
        <p:nvGraphicFramePr>
          <p:cNvPr id="17" name="Symbol zastępczy zawartości 2">
            <a:extLst>
              <a:ext uri="{FF2B5EF4-FFF2-40B4-BE49-F238E27FC236}">
                <a16:creationId xmlns:a16="http://schemas.microsoft.com/office/drawing/2014/main" id="{CC075BB6-10BA-325F-DD31-CE613BC5B7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972192"/>
              </p:ext>
            </p:extLst>
          </p:nvPr>
        </p:nvGraphicFramePr>
        <p:xfrm>
          <a:off x="5715000" y="723900"/>
          <a:ext cx="5715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B196C6F5-9AFA-4844-B515-3609ED7EFFA2}"/>
              </a:ext>
            </a:extLst>
          </p:cNvPr>
          <p:cNvSpPr txBox="1">
            <a:spLocks/>
          </p:cNvSpPr>
          <p:nvPr/>
        </p:nvSpPr>
        <p:spPr>
          <a:xfrm>
            <a:off x="666427" y="6108700"/>
            <a:ext cx="3627438" cy="1746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NO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Presenter: Tove Julie Evjen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41716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02FC9-9DE8-B277-1F4D-FBE66E2B5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6">
            <a:extLst>
              <a:ext uri="{FF2B5EF4-FFF2-40B4-BE49-F238E27FC236}">
                <a16:creationId xmlns:a16="http://schemas.microsoft.com/office/drawing/2014/main" id="{D78D481C-A8D9-45D0-9E2D-333C5F5338B6}"/>
              </a:ext>
            </a:extLst>
          </p:cNvPr>
          <p:cNvSpPr txBox="1">
            <a:spLocks/>
          </p:cNvSpPr>
          <p:nvPr/>
        </p:nvSpPr>
        <p:spPr>
          <a:xfrm>
            <a:off x="887388" y="2906549"/>
            <a:ext cx="10851508" cy="1336200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nstrument Serif" pitchFamily="2" charset="0"/>
                <a:ea typeface="+mj-ea"/>
                <a:cs typeface="+mj-cs"/>
              </a:defRPr>
            </a:lvl1pPr>
          </a:lstStyle>
          <a:p>
            <a:r>
              <a:rPr lang="nb-NO" sz="3200" b="1" dirty="0">
                <a:solidFill>
                  <a:schemeClr val="tx2">
                    <a:lumMod val="50000"/>
                  </a:schemeClr>
                </a:solidFill>
              </a:rPr>
              <a:t>«Trygg og effektiv datadeling er ikke en teknisk utfordring – </a:t>
            </a:r>
          </a:p>
          <a:p>
            <a:r>
              <a:rPr lang="nb-NO" sz="3200" b="1" dirty="0">
                <a:solidFill>
                  <a:schemeClr val="tx2">
                    <a:lumMod val="50000"/>
                  </a:schemeClr>
                </a:solidFill>
              </a:rPr>
              <a:t>det er en samarbeidsutfordring»</a:t>
            </a:r>
          </a:p>
          <a:p>
            <a:endParaRPr lang="nb-NO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4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7ACDAE36-4A18-4466-832B-C7D08D000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646" y="5320713"/>
            <a:ext cx="10851508" cy="538782"/>
          </a:xfrm>
        </p:spPr>
        <p:txBody>
          <a:bodyPr anchor="b">
            <a:normAutofit fontScale="90000"/>
          </a:bodyPr>
          <a:lstStyle/>
          <a:p>
            <a:r>
              <a:rPr lang="nb-NO" sz="3200" dirty="0">
                <a:solidFill>
                  <a:schemeClr val="bg1"/>
                </a:solidFill>
              </a:rPr>
              <a:t>Kontakt: </a:t>
            </a:r>
            <a:r>
              <a:rPr lang="nb-NO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tove.julie.evjen@nordlandssykehuset.no</a:t>
            </a:r>
            <a:r>
              <a:rPr lang="nb-NO" sz="3200" dirty="0">
                <a:solidFill>
                  <a:schemeClr val="bg1"/>
                </a:solidFill>
              </a:rPr>
              <a:t> </a:t>
            </a:r>
            <a:br>
              <a:rPr lang="nb-NO" sz="3200" dirty="0"/>
            </a:br>
            <a:br>
              <a:rPr lang="nb-NO" sz="1200" dirty="0"/>
            </a:br>
            <a:endParaRPr lang="nb-NO" sz="1200" dirty="0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9A6C5346-5AC1-9B9F-9E50-438D6EA00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27024" r="1" b="27025"/>
          <a:stretch>
            <a:fillRect/>
          </a:stretch>
        </p:blipFill>
        <p:spPr>
          <a:xfrm>
            <a:off x="670246" y="1150905"/>
            <a:ext cx="10851508" cy="3739790"/>
          </a:xfrm>
          <a:prstGeom prst="rect">
            <a:avLst/>
          </a:prstGeom>
          <a:noFill/>
        </p:spPr>
      </p:pic>
      <p:sp>
        <p:nvSpPr>
          <p:cNvPr id="4" name="Tittel 5">
            <a:extLst>
              <a:ext uri="{FF2B5EF4-FFF2-40B4-BE49-F238E27FC236}">
                <a16:creationId xmlns:a16="http://schemas.microsoft.com/office/drawing/2014/main" id="{681AF4DE-BBBA-41EC-8162-80C0F7B8F0A1}"/>
              </a:ext>
            </a:extLst>
          </p:cNvPr>
          <p:cNvSpPr txBox="1">
            <a:spLocks/>
          </p:cNvSpPr>
          <p:nvPr/>
        </p:nvSpPr>
        <p:spPr>
          <a:xfrm>
            <a:off x="822646" y="5437704"/>
            <a:ext cx="10851508" cy="538782"/>
          </a:xfrm>
          <a:prstGeom prst="rect">
            <a:avLst/>
          </a:prstGeom>
        </p:spPr>
        <p:txBody>
          <a:bodyPr lIns="0" tIns="0" rIns="0" bIns="0" anchor="b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nstrument Serif" pitchFamily="2" charset="0"/>
                <a:ea typeface="+mj-ea"/>
                <a:cs typeface="+mj-cs"/>
              </a:defRPr>
            </a:lvl1pPr>
          </a:lstStyle>
          <a:p>
            <a:r>
              <a:rPr lang="nb-NO" sz="3200" dirty="0">
                <a:solidFill>
                  <a:srgbClr val="7030A0"/>
                </a:solidFill>
              </a:rPr>
              <a:t>Kontakt: </a:t>
            </a:r>
            <a:r>
              <a:rPr lang="nb-NO" sz="32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tove.julie.evjen@nordlandssykehuset.no</a:t>
            </a:r>
            <a:r>
              <a:rPr lang="nb-NO" sz="3200" dirty="0">
                <a:solidFill>
                  <a:srgbClr val="7030A0"/>
                </a:solidFill>
              </a:rPr>
              <a:t> </a:t>
            </a:r>
            <a:br>
              <a:rPr lang="nb-NO" sz="3200" dirty="0">
                <a:solidFill>
                  <a:srgbClr val="7030A0"/>
                </a:solidFill>
              </a:rPr>
            </a:br>
            <a:br>
              <a:rPr lang="nb-NO" sz="1200" dirty="0">
                <a:solidFill>
                  <a:srgbClr val="7030A0"/>
                </a:solidFill>
              </a:rPr>
            </a:br>
            <a:endParaRPr lang="nb-NO" sz="1200" dirty="0">
              <a:solidFill>
                <a:srgbClr val="7030A0"/>
              </a:solidFill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82FF931-72BE-46AB-A7AF-93FBF4FBE398}"/>
              </a:ext>
            </a:extLst>
          </p:cNvPr>
          <p:cNvSpPr/>
          <p:nvPr/>
        </p:nvSpPr>
        <p:spPr>
          <a:xfrm>
            <a:off x="822646" y="572249"/>
            <a:ext cx="9385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7030A0"/>
                </a:solidFill>
                <a:latin typeface="+mj-lt"/>
              </a:rPr>
              <a:t>For informasjon om </a:t>
            </a:r>
            <a:r>
              <a:rPr lang="nb-NO" sz="2400" dirty="0" err="1">
                <a:solidFill>
                  <a:srgbClr val="7030A0"/>
                </a:solidFill>
                <a:latin typeface="+mj-lt"/>
              </a:rPr>
              <a:t>ShareIT</a:t>
            </a:r>
            <a:r>
              <a:rPr lang="nb-NO" sz="2400" dirty="0">
                <a:solidFill>
                  <a:srgbClr val="7030A0"/>
                </a:solidFill>
                <a:latin typeface="+mj-lt"/>
              </a:rPr>
              <a:t> se: https://www.inovacare.no/share-it</a:t>
            </a:r>
          </a:p>
        </p:txBody>
      </p:sp>
    </p:spTree>
    <p:extLst>
      <p:ext uri="{BB962C8B-B14F-4D97-AF65-F5344CB8AC3E}">
        <p14:creationId xmlns:p14="http://schemas.microsoft.com/office/powerpoint/2010/main" val="805818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6FC030-F774-4FC0-841B-1D21EF019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46" y="1152906"/>
            <a:ext cx="10851508" cy="538782"/>
          </a:xfrm>
        </p:spPr>
        <p:txBody>
          <a:bodyPr/>
          <a:lstStyle/>
          <a:p>
            <a:r>
              <a:rPr lang="nb-NO" dirty="0"/>
              <a:t>Velkommen til Helseinnovasjonsuka i Bodø 21-25 September!</a:t>
            </a:r>
            <a:br>
              <a:rPr lang="nb-NO" dirty="0"/>
            </a:br>
            <a:endParaRPr lang="nb-NO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1CB50A9-F802-4F36-81FE-05A399F60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08" y="1691688"/>
            <a:ext cx="4496031" cy="2006703"/>
          </a:xfrm>
          <a:prstGeom prst="rect">
            <a:avLst/>
          </a:prstGeom>
        </p:spPr>
      </p:pic>
      <p:pic>
        <p:nvPicPr>
          <p:cNvPr id="13" name="Plassholder for innhold 12">
            <a:extLst>
              <a:ext uri="{FF2B5EF4-FFF2-40B4-BE49-F238E27FC236}">
                <a16:creationId xmlns:a16="http://schemas.microsoft.com/office/drawing/2014/main" id="{4538F213-EDF4-41B8-A876-3B367B267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0246" y="3853640"/>
            <a:ext cx="10293879" cy="272429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2F8E8836-DA3E-4B6F-8C92-A296F5574FBB}"/>
              </a:ext>
            </a:extLst>
          </p:cNvPr>
          <p:cNvSpPr/>
          <p:nvPr/>
        </p:nvSpPr>
        <p:spPr>
          <a:xfrm>
            <a:off x="5817185" y="2494984"/>
            <a:ext cx="5727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rgbClr val="7030A0"/>
                </a:solidFill>
              </a:rPr>
              <a:t>https://www.inovacare.no/helseinnovasjonsuka</a:t>
            </a:r>
          </a:p>
        </p:txBody>
      </p:sp>
    </p:spTree>
    <p:extLst>
      <p:ext uri="{BB962C8B-B14F-4D97-AF65-F5344CB8AC3E}">
        <p14:creationId xmlns:p14="http://schemas.microsoft.com/office/powerpoint/2010/main" val="3000722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36BFE9-B21B-4744-9A49-25892C71B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ShareIT</a:t>
            </a:r>
            <a:r>
              <a:rPr lang="nb-NO"/>
              <a:t> – Om prosjektet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50B8A5-41B5-431A-A8FF-6D578684B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84" y="1692982"/>
            <a:ext cx="10379976" cy="4188191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r>
              <a:rPr lang="nb-NO" sz="1900" dirty="0"/>
              <a:t>Forskning og innovasjonsprosjekt (2024-2027) finansiert av Pilot helse i Norges Forskningsråd.</a:t>
            </a:r>
          </a:p>
          <a:p>
            <a:endParaRPr lang="nb-NO" sz="1900" dirty="0"/>
          </a:p>
          <a:p>
            <a:r>
              <a:rPr lang="nb-NO" sz="2400" b="1" dirty="0">
                <a:solidFill>
                  <a:srgbClr val="7030A0"/>
                </a:solidFill>
              </a:rPr>
              <a:t>Formål:</a:t>
            </a:r>
            <a:endParaRPr lang="nb-NO" sz="2400" b="1" dirty="0">
              <a:solidFill>
                <a:srgbClr val="7030A0"/>
              </a:solidFill>
              <a:cs typeface="Instrument Sans Regular"/>
            </a:endParaRPr>
          </a:p>
          <a:p>
            <a:r>
              <a:rPr lang="nb-NO" sz="2400" dirty="0">
                <a:solidFill>
                  <a:srgbClr val="7030A0"/>
                </a:solidFill>
              </a:rPr>
              <a:t>Å gi helsepersonell tilgang til nødvendig informasjon direkte i sine journalsystem når de trenger det, slik at de kan samarbeide og ivareta pasientene på en trygg og effektiv måte. </a:t>
            </a:r>
            <a:br>
              <a:rPr lang="nb-NO" sz="1900" dirty="0">
                <a:solidFill>
                  <a:schemeClr val="tx2"/>
                </a:solidFill>
              </a:rPr>
            </a:br>
            <a:endParaRPr lang="nb-NO" sz="1900" dirty="0">
              <a:solidFill>
                <a:schemeClr val="tx2"/>
              </a:solidFill>
            </a:endParaRPr>
          </a:p>
          <a:p>
            <a:r>
              <a:rPr lang="nb-NO" sz="1900" b="1" dirty="0"/>
              <a:t>Hvorfor:</a:t>
            </a:r>
          </a:p>
          <a:p>
            <a:r>
              <a:rPr lang="nb-NO" sz="1900" dirty="0"/>
              <a:t>Spare tid og ressurser i en presset helsetjeneste</a:t>
            </a:r>
          </a:p>
          <a:p>
            <a:r>
              <a:rPr lang="nb-NO" sz="1900" dirty="0"/>
              <a:t>Øke pasientsikkerhet og kvalitet i pasientforløp og behandlingen </a:t>
            </a:r>
          </a:p>
          <a:p>
            <a:endParaRPr lang="nb-NO" sz="1900" b="1" dirty="0"/>
          </a:p>
          <a:p>
            <a:r>
              <a:rPr lang="nb-NO" sz="1900" b="1" dirty="0"/>
              <a:t>Hvordan:</a:t>
            </a:r>
            <a:endParaRPr lang="nb-NO" sz="1900" dirty="0"/>
          </a:p>
          <a:p>
            <a:r>
              <a:rPr lang="nb-NO" sz="1900" dirty="0"/>
              <a:t>Brukervennlige, integrerte løsninger i journalsystemer</a:t>
            </a:r>
          </a:p>
          <a:p>
            <a:r>
              <a:rPr lang="nb-NO" sz="1900" dirty="0"/>
              <a:t>Samarbeid mellom offentlige og private aktører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A84281D-9A88-4F36-B8E0-7F554B1573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77883" y="6228090"/>
            <a:ext cx="3627417" cy="175078"/>
          </a:xfrm>
        </p:spPr>
        <p:txBody>
          <a:bodyPr/>
          <a:lstStyle/>
          <a:p>
            <a:r>
              <a:rPr lang="nb-NO"/>
              <a:t>Presenter: Tove Julie Evjen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28298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23724E-AF90-1CBD-6445-15855B01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Partnere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8EED308-BEDC-0E48-366D-FA8D1CE63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52" y="1920484"/>
            <a:ext cx="3225113" cy="104500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ED80A94-4F40-27D8-3BB7-153AD1EFC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144" y="2264885"/>
            <a:ext cx="4114800" cy="427563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0413FD4B-CF67-B286-7140-79A6C1245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6905" b="39347"/>
          <a:stretch/>
        </p:blipFill>
        <p:spPr>
          <a:xfrm>
            <a:off x="640491" y="3609693"/>
            <a:ext cx="1724762" cy="825915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C52594FD-FF1E-1353-650F-6F3D7F11E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13155" y="3785858"/>
            <a:ext cx="1271202" cy="473585"/>
          </a:xfrm>
          <a:prstGeom prst="rect">
            <a:avLst/>
          </a:prstGeom>
        </p:spPr>
      </p:pic>
      <p:pic>
        <p:nvPicPr>
          <p:cNvPr id="15" name="Grafikk 14">
            <a:extLst>
              <a:ext uri="{FF2B5EF4-FFF2-40B4-BE49-F238E27FC236}">
                <a16:creationId xmlns:a16="http://schemas.microsoft.com/office/drawing/2014/main" id="{0ACFA37B-DDAA-BDCC-D1D0-8BE289A913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8236" t="39381" r="12751" b="41522"/>
          <a:stretch/>
        </p:blipFill>
        <p:spPr>
          <a:xfrm>
            <a:off x="5344297" y="3582159"/>
            <a:ext cx="2576384" cy="880982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40CF08AA-E047-50B7-6161-60E05DDA2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60941" y="3718678"/>
            <a:ext cx="2790568" cy="607945"/>
          </a:xfrm>
          <a:prstGeom prst="rect">
            <a:avLst/>
          </a:prstGeom>
        </p:spPr>
      </p:pic>
      <p:pic>
        <p:nvPicPr>
          <p:cNvPr id="19" name="Bilde 18" descr="Et bilde som inneholder Font, skjermbilde, Grafikk, tekst&#10;&#10;Automatisk generert beskrivelse">
            <a:extLst>
              <a:ext uri="{FF2B5EF4-FFF2-40B4-BE49-F238E27FC236}">
                <a16:creationId xmlns:a16="http://schemas.microsoft.com/office/drawing/2014/main" id="{BE16BE4E-6E3D-D84F-5D20-73768D5683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018" y="5395671"/>
            <a:ext cx="3503537" cy="436070"/>
          </a:xfrm>
          <a:prstGeom prst="rect">
            <a:avLst/>
          </a:prstGeom>
        </p:spPr>
      </p:pic>
      <p:pic>
        <p:nvPicPr>
          <p:cNvPr id="21" name="Bilde 20" descr="Et bilde som inneholder symbol, emblem, flagg, logo&#10;&#10;Automatisk generert beskrivelse">
            <a:extLst>
              <a:ext uri="{FF2B5EF4-FFF2-40B4-BE49-F238E27FC236}">
                <a16:creationId xmlns:a16="http://schemas.microsoft.com/office/drawing/2014/main" id="{88E55877-DBAB-85FE-4638-9E3E1B07F2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4297" y="5369034"/>
            <a:ext cx="2003166" cy="489344"/>
          </a:xfrm>
          <a:prstGeom prst="rect">
            <a:avLst/>
          </a:prstGeom>
        </p:spPr>
      </p:pic>
      <p:pic>
        <p:nvPicPr>
          <p:cNvPr id="23" name="Bilde 2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BB3905B4-DA3A-B9E1-B098-9467037210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8692" y="5009752"/>
            <a:ext cx="1607371" cy="103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47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8A7206-3B6F-4D64-AE79-770ECB27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9" y="523504"/>
            <a:ext cx="5112000" cy="538782"/>
          </a:xfrm>
        </p:spPr>
        <p:txBody>
          <a:bodyPr/>
          <a:lstStyle/>
          <a:p>
            <a:r>
              <a:rPr lang="nb-NO">
                <a:latin typeface="Instrument Serif"/>
              </a:rPr>
              <a:t>Innovasjonsidé og Tilnærming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F0080A0-F9A5-403D-AA6F-330240CC6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0B6A44-47C6-426D-949A-FC551817CC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5575" y="6435646"/>
            <a:ext cx="3627417" cy="175078"/>
          </a:xfrm>
        </p:spPr>
        <p:txBody>
          <a:bodyPr/>
          <a:lstStyle/>
          <a:p>
            <a:r>
              <a:rPr lang="nb-NO"/>
              <a:t>Presenter: Tove Julie Evjen</a:t>
            </a:r>
            <a:endParaRPr lang="en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A631934-E6FF-4E6E-9F29-FAD603AA3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7679" y="523504"/>
            <a:ext cx="12292576" cy="6916324"/>
          </a:xfrm>
          <a:prstGeom prst="rect">
            <a:avLst/>
          </a:prstGeom>
        </p:spPr>
      </p:pic>
      <p:sp>
        <p:nvSpPr>
          <p:cNvPr id="7" name="Plassholder for innhold 5">
            <a:extLst>
              <a:ext uri="{FF2B5EF4-FFF2-40B4-BE49-F238E27FC236}">
                <a16:creationId xmlns:a16="http://schemas.microsoft.com/office/drawing/2014/main" id="{F9B1BF05-495F-45C3-A067-1D11D8B2138A}"/>
              </a:ext>
            </a:extLst>
          </p:cNvPr>
          <p:cNvSpPr txBox="1">
            <a:spLocks/>
          </p:cNvSpPr>
          <p:nvPr/>
        </p:nvSpPr>
        <p:spPr>
          <a:xfrm>
            <a:off x="6959650" y="2317070"/>
            <a:ext cx="5112000" cy="37397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800" dirty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0FBB7BF-9BA7-419A-92E0-687DF49391FD}"/>
              </a:ext>
            </a:extLst>
          </p:cNvPr>
          <p:cNvSpPr txBox="1">
            <a:spLocks/>
          </p:cNvSpPr>
          <p:nvPr/>
        </p:nvSpPr>
        <p:spPr>
          <a:xfrm>
            <a:off x="4290071" y="1528883"/>
            <a:ext cx="10851508" cy="53878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nstrument Serif" pitchFamily="2" charset="0"/>
                <a:ea typeface="+mj-ea"/>
                <a:cs typeface="+mj-cs"/>
              </a:defRPr>
            </a:lvl1pPr>
          </a:lstStyle>
          <a:p>
            <a:r>
              <a:rPr lang="nb-NO" dirty="0"/>
              <a:t>			Delprosjekter</a:t>
            </a:r>
          </a:p>
          <a:p>
            <a:endParaRPr lang="nb-NO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A16058A4-5304-4C7D-9E4B-11B5D632302B}"/>
              </a:ext>
            </a:extLst>
          </p:cNvPr>
          <p:cNvSpPr txBox="1">
            <a:spLocks/>
          </p:cNvSpPr>
          <p:nvPr/>
        </p:nvSpPr>
        <p:spPr>
          <a:xfrm>
            <a:off x="7072316" y="1966305"/>
            <a:ext cx="5112000" cy="374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/>
              <a:t>Deling fra spesialisthelsetjenesten til primærhelsetjenesten </a:t>
            </a:r>
          </a:p>
          <a:p>
            <a:endParaRPr lang="nb-NO" sz="1800" dirty="0"/>
          </a:p>
          <a:p>
            <a:r>
              <a:rPr lang="nb-NO" sz="1800" dirty="0"/>
              <a:t>Deling fra primærhelsetjenesten til spesialisthelsetjenesten</a:t>
            </a:r>
          </a:p>
          <a:p>
            <a:endParaRPr lang="nb-NO" sz="1800" dirty="0"/>
          </a:p>
          <a:p>
            <a:r>
              <a:rPr lang="nb-NO" sz="1800" dirty="0"/>
              <a:t>Tredjepartsløsning DHO i </a:t>
            </a:r>
            <a:r>
              <a:rPr lang="nb-NO" sz="1800" dirty="0" err="1"/>
              <a:t>Dips</a:t>
            </a:r>
            <a:r>
              <a:rPr lang="nb-NO" sz="1800" dirty="0"/>
              <a:t> Arena</a:t>
            </a:r>
          </a:p>
          <a:p>
            <a:endParaRPr lang="nb-NO" sz="1800" dirty="0"/>
          </a:p>
          <a:p>
            <a:r>
              <a:rPr lang="nb-NO" sz="1800" dirty="0"/>
              <a:t>Forskning på samhandlingsinnovasjon  </a:t>
            </a:r>
          </a:p>
        </p:txBody>
      </p:sp>
    </p:spTree>
    <p:extLst>
      <p:ext uri="{BB962C8B-B14F-4D97-AF65-F5344CB8AC3E}">
        <p14:creationId xmlns:p14="http://schemas.microsoft.com/office/powerpoint/2010/main" val="422260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D1938B42-5610-40DA-A2A6-AD49B4A1C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Datadeling fra sykehus til kommune </a:t>
            </a:r>
            <a:r>
              <a:rPr lang="nb-NO" dirty="0"/>
              <a:t>– Fase 1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BCC43125-86CA-4BAF-BE79-D1C211C59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22" y="2024513"/>
            <a:ext cx="10588655" cy="422262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 sz="2400" b="1" i="1" dirty="0">
                <a:solidFill>
                  <a:schemeClr val="tx2"/>
                </a:solidFill>
              </a:rPr>
              <a:t>Første gang pasientens journaldokumenter ble delt mellom EPJ-systemer i Norge!</a:t>
            </a:r>
            <a:endParaRPr lang="en-US" sz="2000" b="1" i="1" dirty="0">
              <a:solidFill>
                <a:schemeClr val="tx2"/>
              </a:solidFill>
            </a:endParaRPr>
          </a:p>
          <a:p>
            <a:r>
              <a:rPr lang="nb-NO" sz="2000" b="1" i="1" dirty="0"/>
              <a:t>
Hva kan helsepersonell i kommunen se?</a:t>
            </a:r>
            <a:endParaRPr lang="nb-NO" sz="2000" b="1" i="1" dirty="0">
              <a:cs typeface="Instrument Sans 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Epikrise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Røntgensvar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Sykepleierapport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Ambulansejournal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News og vitale parametere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cs typeface="Instrument Sans Regular"/>
              </a:rPr>
              <a:t>Med mer..</a:t>
            </a:r>
            <a:endParaRPr lang="nb-NO" dirty="0">
              <a:cs typeface="Instrument Sans Regular"/>
            </a:endParaRPr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4572B180-4B2E-4261-815A-4BF9107CC855}"/>
              </a:ext>
            </a:extLst>
          </p:cNvPr>
          <p:cNvSpPr txBox="1">
            <a:spLocks/>
          </p:cNvSpPr>
          <p:nvPr/>
        </p:nvSpPr>
        <p:spPr>
          <a:xfrm>
            <a:off x="600859" y="1346417"/>
            <a:ext cx="11180668" cy="492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/>
              <a:t>Deling av pasientens journal fra DIPS til </a:t>
            </a:r>
            <a:r>
              <a:rPr lang="nb-NO" sz="2000" err="1"/>
              <a:t>Aidn</a:t>
            </a:r>
            <a:r>
              <a:rPr lang="nb-NO" sz="2000"/>
              <a:t> – Vestvågøy først ut </a:t>
            </a:r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EA65A7AC-F46F-44BC-9D39-9C52D5D3DBCA}"/>
              </a:ext>
            </a:extLst>
          </p:cNvPr>
          <p:cNvSpPr txBox="1">
            <a:spLocks/>
          </p:cNvSpPr>
          <p:nvPr/>
        </p:nvSpPr>
        <p:spPr>
          <a:xfrm>
            <a:off x="600858" y="6247140"/>
            <a:ext cx="3627438" cy="1746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NO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Presenter: Tove Julie Evjen</a:t>
            </a:r>
            <a:endParaRPr lang="en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3E48E1FE-A198-4388-97E1-245F577E2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368" y="2701034"/>
            <a:ext cx="5593012" cy="3732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422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D679FF-9755-4030-B65C-E5FE3D62A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Instrument Serif"/>
              </a:rPr>
              <a:t>Resultater</a:t>
            </a:r>
            <a:r>
              <a:rPr lang="en-US" dirty="0">
                <a:latin typeface="Instrument Serif"/>
              </a:rPr>
              <a:t> </a:t>
            </a:r>
            <a:r>
              <a:rPr lang="nb-NO" dirty="0">
                <a:latin typeface="Instrument Serif"/>
              </a:rPr>
              <a:t>– Data fra sykehus til kommunal EPJ:</a:t>
            </a:r>
            <a:br>
              <a:rPr lang="nb-NO" dirty="0"/>
            </a:br>
            <a:r>
              <a:rPr lang="en-US" dirty="0">
                <a:latin typeface="Instrument Serif"/>
              </a:rPr>
              <a:t>Store </a:t>
            </a:r>
            <a:r>
              <a:rPr lang="en-US" b="1" dirty="0" err="1">
                <a:latin typeface="Instrument Serif"/>
              </a:rPr>
              <a:t>tidsbesparelser</a:t>
            </a:r>
            <a:r>
              <a:rPr lang="en-US" dirty="0">
                <a:latin typeface="Instrument Serif"/>
              </a:rPr>
              <a:t> </a:t>
            </a:r>
            <a:r>
              <a:rPr lang="en-US" dirty="0" err="1">
                <a:latin typeface="Instrument Serif"/>
              </a:rPr>
              <a:t>og</a:t>
            </a:r>
            <a:r>
              <a:rPr lang="en-US" dirty="0">
                <a:latin typeface="Instrument Serif"/>
              </a:rPr>
              <a:t> </a:t>
            </a:r>
            <a:r>
              <a:rPr lang="en-US" b="1" dirty="0" err="1">
                <a:latin typeface="Instrument Serif"/>
              </a:rPr>
              <a:t>bedre</a:t>
            </a:r>
            <a:r>
              <a:rPr lang="en-US" b="1" dirty="0">
                <a:latin typeface="Instrument Serif"/>
              </a:rPr>
              <a:t> </a:t>
            </a:r>
            <a:r>
              <a:rPr lang="en-US" b="1" dirty="0" err="1">
                <a:latin typeface="Instrument Serif"/>
              </a:rPr>
              <a:t>pasientbehandling</a:t>
            </a:r>
            <a:endParaRPr lang="nb-NO" b="1" dirty="0">
              <a:latin typeface="Instrument Serif"/>
            </a:endParaRPr>
          </a:p>
        </p:txBody>
      </p:sp>
      <p:pic>
        <p:nvPicPr>
          <p:cNvPr id="3" name="Plassholder for innhold 2">
            <a:extLst>
              <a:ext uri="{FF2B5EF4-FFF2-40B4-BE49-F238E27FC236}">
                <a16:creationId xmlns:a16="http://schemas.microsoft.com/office/drawing/2014/main" id="{B523191A-CEC0-4CDE-91AC-32270B8A7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2874" y="1408410"/>
            <a:ext cx="2884479" cy="4967716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5674800-B26C-404D-A225-1F2445D3DC3E}"/>
              </a:ext>
            </a:extLst>
          </p:cNvPr>
          <p:cNvSpPr txBox="1"/>
          <p:nvPr/>
        </p:nvSpPr>
        <p:spPr>
          <a:xfrm>
            <a:off x="4701851" y="5882574"/>
            <a:ext cx="750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Kilde: KI</a:t>
            </a:r>
          </a:p>
        </p:txBody>
      </p:sp>
      <p:sp>
        <p:nvSpPr>
          <p:cNvPr id="9" name="Snakkeboble: rektangel 8">
            <a:extLst>
              <a:ext uri="{FF2B5EF4-FFF2-40B4-BE49-F238E27FC236}">
                <a16:creationId xmlns:a16="http://schemas.microsoft.com/office/drawing/2014/main" id="{BC4BC716-40CA-40E4-8D9F-1B7283EF668A}"/>
              </a:ext>
            </a:extLst>
          </p:cNvPr>
          <p:cNvSpPr/>
          <p:nvPr/>
        </p:nvSpPr>
        <p:spPr>
          <a:xfrm>
            <a:off x="414647" y="1687705"/>
            <a:ext cx="3756166" cy="1953971"/>
          </a:xfrm>
          <a:prstGeom prst="wedgeRectCallout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solidFill>
                  <a:schemeClr val="tx1"/>
                </a:solidFill>
              </a:rPr>
              <a:t>«</a:t>
            </a:r>
            <a:r>
              <a:rPr lang="nb-NO" sz="2400" i="1" dirty="0">
                <a:solidFill>
                  <a:schemeClr val="tx1"/>
                </a:solidFill>
              </a:rPr>
              <a:t>Vi kan forberede medisiner og ha det klart ved innkomst» </a:t>
            </a:r>
            <a:r>
              <a:rPr lang="nb-NO" dirty="0">
                <a:solidFill>
                  <a:schemeClr val="tx1"/>
                </a:solidFill>
              </a:rPr>
              <a:t>sykepleier, </a:t>
            </a:r>
            <a:r>
              <a:rPr lang="nb-NO" dirty="0" err="1">
                <a:solidFill>
                  <a:schemeClr val="tx1"/>
                </a:solidFill>
              </a:rPr>
              <a:t>kortidsavdeling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0" name="Snakkeboble: rektangel 9">
            <a:extLst>
              <a:ext uri="{FF2B5EF4-FFF2-40B4-BE49-F238E27FC236}">
                <a16:creationId xmlns:a16="http://schemas.microsoft.com/office/drawing/2014/main" id="{0CBDBEF9-BC47-42B1-B3E3-D5703548A957}"/>
              </a:ext>
            </a:extLst>
          </p:cNvPr>
          <p:cNvSpPr/>
          <p:nvPr/>
        </p:nvSpPr>
        <p:spPr>
          <a:xfrm>
            <a:off x="4480329" y="1687706"/>
            <a:ext cx="3915525" cy="2357822"/>
          </a:xfrm>
          <a:prstGeom prst="wedgeRectCallout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i="1" dirty="0">
                <a:solidFill>
                  <a:schemeClr val="tx1"/>
                </a:solidFill>
              </a:rPr>
              <a:t>«Hvis en pasient har fall i oksygenmetning, og vi ser at det også har vært fall på sykehuset, gir det viktig informasjon – og kan hindre ny innleggelse» </a:t>
            </a:r>
            <a:r>
              <a:rPr lang="nb-NO" dirty="0">
                <a:solidFill>
                  <a:schemeClr val="tx1"/>
                </a:solidFill>
              </a:rPr>
              <a:t>Sykehjemslege</a:t>
            </a:r>
          </a:p>
        </p:txBody>
      </p:sp>
      <p:sp>
        <p:nvSpPr>
          <p:cNvPr id="11" name="Snakkeboble: rektangel 10">
            <a:extLst>
              <a:ext uri="{FF2B5EF4-FFF2-40B4-BE49-F238E27FC236}">
                <a16:creationId xmlns:a16="http://schemas.microsoft.com/office/drawing/2014/main" id="{5B3A1DF2-1A36-4E06-9B53-4AD62795477D}"/>
              </a:ext>
            </a:extLst>
          </p:cNvPr>
          <p:cNvSpPr/>
          <p:nvPr/>
        </p:nvSpPr>
        <p:spPr>
          <a:xfrm>
            <a:off x="1377626" y="4516554"/>
            <a:ext cx="3555199" cy="1953971"/>
          </a:xfrm>
          <a:prstGeom prst="wedgeRectCallout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«</a:t>
            </a:r>
            <a:r>
              <a:rPr lang="nb-NO" sz="2400" i="1" dirty="0">
                <a:solidFill>
                  <a:schemeClr val="tx1"/>
                </a:solidFill>
              </a:rPr>
              <a:t>Vi kan gi mer informasjon til pasienten fordi vi ser hva som har skjedd på sykehuset.» </a:t>
            </a:r>
            <a:r>
              <a:rPr lang="nb-NO" dirty="0">
                <a:solidFill>
                  <a:schemeClr val="tx1"/>
                </a:solidFill>
              </a:rPr>
              <a:t>sykehjemslege</a:t>
            </a:r>
          </a:p>
        </p:txBody>
      </p:sp>
    </p:spTree>
    <p:extLst>
      <p:ext uri="{BB962C8B-B14F-4D97-AF65-F5344CB8AC3E}">
        <p14:creationId xmlns:p14="http://schemas.microsoft.com/office/powerpoint/2010/main" val="3885198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C2CC1F-8A0D-4A9B-A078-B7AC28A43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Oppslag av PJD i kjernejournal øker etter tilgjengeliggjøring i EPJ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5A255C20-D446-49D5-9A7F-64383FF48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883" y="1591360"/>
            <a:ext cx="8461504" cy="47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5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EA5052-6AE7-4D9F-988B-9F686789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30" y="1158306"/>
            <a:ext cx="10851508" cy="538782"/>
          </a:xfrm>
        </p:spPr>
        <p:txBody>
          <a:bodyPr/>
          <a:lstStyle/>
          <a:p>
            <a:r>
              <a:rPr lang="nb-NO" b="1" dirty="0"/>
              <a:t>Datadeling fra sykehus til kommune </a:t>
            </a:r>
            <a:r>
              <a:rPr lang="nb-NO" dirty="0"/>
              <a:t>–Fase 2</a:t>
            </a:r>
            <a:br>
              <a:rPr lang="nb-NO" dirty="0"/>
            </a:br>
            <a:r>
              <a:rPr lang="nb-NO" sz="2800" dirty="0"/>
              <a:t>Behov for informasjon utover nasjonale løsninger – særlig mens pasienten er innlagt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785C1D5-AB27-47CC-AFF8-17024B043F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12778" y="2337651"/>
            <a:ext cx="8545355" cy="286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2400" b="1" dirty="0"/>
              <a:t>Data som kommunen mangler i dag:</a:t>
            </a: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Funksjonsnivå og hjelpemiddelbehov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Medisiner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Innleggelsesårsak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Plan og forventet utskrivelse</a:t>
            </a:r>
          </a:p>
          <a:p>
            <a:endParaRPr lang="nb-NO" sz="2000" dirty="0"/>
          </a:p>
          <a:p>
            <a:r>
              <a:rPr lang="nb-NO" sz="2000" dirty="0"/>
              <a:t>Gir bedre planlegging av overgang til kommune og hjemkomst</a:t>
            </a:r>
            <a:endParaRPr kumimoji="0" lang="nb-NO" altLang="nb-NO" sz="2000" b="0" i="1" u="none" strike="noStrike" cap="none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5A9F56B3-3F2C-4878-B1E5-865401DA276F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9811614" y="3540768"/>
            <a:ext cx="2067608" cy="2722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nakkeboble: rektangel 6">
            <a:extLst>
              <a:ext uri="{FF2B5EF4-FFF2-40B4-BE49-F238E27FC236}">
                <a16:creationId xmlns:a16="http://schemas.microsoft.com/office/drawing/2014/main" id="{E7337DCA-4C30-4B26-9A23-C107D389A905}"/>
              </a:ext>
            </a:extLst>
          </p:cNvPr>
          <p:cNvSpPr/>
          <p:nvPr/>
        </p:nvSpPr>
        <p:spPr>
          <a:xfrm>
            <a:off x="6750804" y="2319936"/>
            <a:ext cx="4214658" cy="1550358"/>
          </a:xfrm>
          <a:prstGeom prst="wedgeRectCallout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altLang="nb-NO" sz="20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Sykehuset tror at pasienten skrives ut i sin </a:t>
            </a:r>
            <a:r>
              <a:rPr lang="nb-NO" altLang="nb-NO" sz="20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habitualtilstand</a:t>
            </a:r>
            <a:r>
              <a:rPr lang="nb-NO" altLang="nb-NO" sz="20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, men det stemmer ikke alltid» </a:t>
            </a:r>
            <a:r>
              <a:rPr lang="nb-NO" altLang="nb-NO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sykepleier, hjemmetjenesten</a:t>
            </a:r>
          </a:p>
        </p:txBody>
      </p:sp>
    </p:spTree>
    <p:extLst>
      <p:ext uri="{BB962C8B-B14F-4D97-AF65-F5344CB8AC3E}">
        <p14:creationId xmlns:p14="http://schemas.microsoft.com/office/powerpoint/2010/main" val="4167692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4DD284-1BDC-464B-99D2-F098A5249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46" y="157135"/>
            <a:ext cx="10851508" cy="538782"/>
          </a:xfrm>
        </p:spPr>
        <p:txBody>
          <a:bodyPr/>
          <a:lstStyle/>
          <a:p>
            <a:r>
              <a:rPr lang="nb-NO" dirty="0"/>
              <a:t>Innleggelsesside– verdi for både sykehus og kommune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AEE9F27-BF80-4B3E-9DFB-86FDEEBD13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77882" y="6451849"/>
            <a:ext cx="3627417" cy="175078"/>
          </a:xfrm>
        </p:spPr>
        <p:txBody>
          <a:bodyPr/>
          <a:lstStyle/>
          <a:p>
            <a:r>
              <a:rPr lang="nb-NO" dirty="0"/>
              <a:t>Presenter: Tove Julie Evjen</a:t>
            </a:r>
            <a:endParaRPr lang="en-NO" dirty="0"/>
          </a:p>
        </p:txBody>
      </p:sp>
      <p:pic>
        <p:nvPicPr>
          <p:cNvPr id="6" name="Plassholder for innhold 5" descr="Et bilde som inneholder tekst, programvare, Nettside, Nettsted&#10;&#10;KI-generert innhold kan være feil.">
            <a:extLst>
              <a:ext uri="{FF2B5EF4-FFF2-40B4-BE49-F238E27FC236}">
                <a16:creationId xmlns:a16="http://schemas.microsoft.com/office/drawing/2014/main" id="{2BAA7EAC-38DA-42DB-B0D3-81DA8F0A2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575" y="1235837"/>
            <a:ext cx="7854043" cy="5578791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1AB1E42A-0644-4CEA-8092-10FF40AE9E68}"/>
              </a:ext>
            </a:extLst>
          </p:cNvPr>
          <p:cNvSpPr/>
          <p:nvPr/>
        </p:nvSpPr>
        <p:spPr>
          <a:xfrm>
            <a:off x="670246" y="786567"/>
            <a:ext cx="576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Samme informasjon – brukt av begge parter i sanntid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4C7534CA-D0AE-4212-A783-3971BF261C54}"/>
              </a:ext>
            </a:extLst>
          </p:cNvPr>
          <p:cNvSpPr/>
          <p:nvPr/>
        </p:nvSpPr>
        <p:spPr>
          <a:xfrm>
            <a:off x="8870096" y="1951672"/>
            <a:ext cx="26516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• Sykehus: rask oversikt og støtte internt</a:t>
            </a:r>
          </a:p>
          <a:p>
            <a:br>
              <a:rPr lang="nb-NO" dirty="0"/>
            </a:br>
            <a:r>
              <a:rPr lang="nb-NO" dirty="0"/>
              <a:t>• Kommune: innsikt og planlegging før utskrivelse</a:t>
            </a:r>
          </a:p>
        </p:txBody>
      </p:sp>
    </p:spTree>
    <p:extLst>
      <p:ext uri="{BB962C8B-B14F-4D97-AF65-F5344CB8AC3E}">
        <p14:creationId xmlns:p14="http://schemas.microsoft.com/office/powerpoint/2010/main" val="4282246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hareIT">
      <a:dk1>
        <a:srgbClr val="000000"/>
      </a:dk1>
      <a:lt1>
        <a:srgbClr val="ECEAE2"/>
      </a:lt1>
      <a:dk2>
        <a:srgbClr val="5E2FD2"/>
      </a:dk2>
      <a:lt2>
        <a:srgbClr val="ECEAE2"/>
      </a:lt2>
      <a:accent1>
        <a:srgbClr val="78FFCB"/>
      </a:accent1>
      <a:accent2>
        <a:srgbClr val="0A2341"/>
      </a:accent2>
      <a:accent3>
        <a:srgbClr val="9377F9"/>
      </a:accent3>
      <a:accent4>
        <a:srgbClr val="007661"/>
      </a:accent4>
      <a:accent5>
        <a:srgbClr val="003A2F"/>
      </a:accent5>
      <a:accent6>
        <a:srgbClr val="D996EB"/>
      </a:accent6>
      <a:hlink>
        <a:srgbClr val="B533DA"/>
      </a:hlink>
      <a:folHlink>
        <a:srgbClr val="53006B"/>
      </a:folHlink>
    </a:clrScheme>
    <a:fontScheme name="Instrument Sans">
      <a:majorFont>
        <a:latin typeface="Instrument Sans Regular"/>
        <a:ea typeface=""/>
        <a:cs typeface=""/>
      </a:majorFont>
      <a:minorFont>
        <a:latin typeface="Instrument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1" id="{E6331E07-EC18-324E-81B4-BC92701080E9}" vid="{3C62B5DD-1782-FD4C-BED9-F4CA095461B4}"/>
    </a:ext>
  </a:extLst>
</a:theme>
</file>

<file path=ppt/theme/theme2.xml><?xml version="1.0" encoding="utf-8"?>
<a:theme xmlns:a="http://schemas.openxmlformats.org/drawingml/2006/main" name="1_Office-tema">
  <a:themeElements>
    <a:clrScheme name="ShareIT">
      <a:dk1>
        <a:srgbClr val="000000"/>
      </a:dk1>
      <a:lt1>
        <a:srgbClr val="ECEAE2"/>
      </a:lt1>
      <a:dk2>
        <a:srgbClr val="5E2FD2"/>
      </a:dk2>
      <a:lt2>
        <a:srgbClr val="ECEAE2"/>
      </a:lt2>
      <a:accent1>
        <a:srgbClr val="78FFCB"/>
      </a:accent1>
      <a:accent2>
        <a:srgbClr val="0A2341"/>
      </a:accent2>
      <a:accent3>
        <a:srgbClr val="9377F9"/>
      </a:accent3>
      <a:accent4>
        <a:srgbClr val="007661"/>
      </a:accent4>
      <a:accent5>
        <a:srgbClr val="003A2F"/>
      </a:accent5>
      <a:accent6>
        <a:srgbClr val="D996EB"/>
      </a:accent6>
      <a:hlink>
        <a:srgbClr val="B533DA"/>
      </a:hlink>
      <a:folHlink>
        <a:srgbClr val="53006B"/>
      </a:folHlink>
    </a:clrScheme>
    <a:fontScheme name="Instrument Sans">
      <a:majorFont>
        <a:latin typeface="Instrument Sans Regular"/>
        <a:ea typeface=""/>
        <a:cs typeface=""/>
      </a:majorFont>
      <a:minorFont>
        <a:latin typeface="Instrument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1" id="{E6331E07-EC18-324E-81B4-BC92701080E9}" vid="{3C62B5DD-1782-FD4C-BED9-F4CA095461B4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bfb5342-e4e9-4bd7-971f-d42dcd29e96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E6528AE42BC4B9061958A32BFE5E6" ma:contentTypeVersion="16" ma:contentTypeDescription="Create a new document." ma:contentTypeScope="" ma:versionID="8fa04261865b526468249c0d92503bda">
  <xsd:schema xmlns:xsd="http://www.w3.org/2001/XMLSchema" xmlns:xs="http://www.w3.org/2001/XMLSchema" xmlns:p="http://schemas.microsoft.com/office/2006/metadata/properties" xmlns:ns3="6bfb5342-e4e9-4bd7-971f-d42dcd29e968" xmlns:ns4="3eae2488-73a8-4350-bede-44049748ab07" targetNamespace="http://schemas.microsoft.com/office/2006/metadata/properties" ma:root="true" ma:fieldsID="c682df459efdfab0269668917e8b5035" ns3:_="" ns4:_="">
    <xsd:import namespace="6bfb5342-e4e9-4bd7-971f-d42dcd29e968"/>
    <xsd:import namespace="3eae2488-73a8-4350-bede-44049748ab07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b5342-e4e9-4bd7-971f-d42dcd29e968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ae2488-73a8-4350-bede-44049748ab0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D1F5DD-2152-4426-9974-E233C6BFD4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4E4D5F-568B-492E-9F8C-1F28DEF0E17D}">
  <ds:schemaRefs>
    <ds:schemaRef ds:uri="3eae2488-73a8-4350-bede-44049748ab0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bfb5342-e4e9-4bd7-971f-d42dcd29e96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08592A5-7241-41DE-9CD7-20E21EEA21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fb5342-e4e9-4bd7-971f-d42dcd29e968"/>
    <ds:schemaRef ds:uri="3eae2488-73a8-4350-bede-44049748ab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ShareIT-PPT-16x9 (1)</Template>
  <TotalTime>3734</TotalTime>
  <Words>612</Words>
  <Application>Microsoft Office PowerPoint</Application>
  <PresentationFormat>Widescreen</PresentationFormat>
  <Paragraphs>100</Paragraphs>
  <Slides>16</Slides>
  <Notes>16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16</vt:i4>
      </vt:variant>
    </vt:vector>
  </HeadingPairs>
  <TitlesOfParts>
    <vt:vector size="24" baseType="lpstr">
      <vt:lpstr>Instrument Serif</vt:lpstr>
      <vt:lpstr>Aptos</vt:lpstr>
      <vt:lpstr>Calibri</vt:lpstr>
      <vt:lpstr>Times New Roman</vt:lpstr>
      <vt:lpstr>Instrument Sans Regular</vt:lpstr>
      <vt:lpstr>Arial</vt:lpstr>
      <vt:lpstr>Office-tema</vt:lpstr>
      <vt:lpstr>1_Office-tema</vt:lpstr>
      <vt:lpstr>Èn pasient, mange overganger Når informasjon ikke er tilgjengelig der helsepersonell jobber</vt:lpstr>
      <vt:lpstr>ShareIT – Om prosjektet</vt:lpstr>
      <vt:lpstr>Partnere</vt:lpstr>
      <vt:lpstr>Innovasjonsidé og Tilnærming</vt:lpstr>
      <vt:lpstr>Datadeling fra sykehus til kommune – Fase 1</vt:lpstr>
      <vt:lpstr>Resultater – Data fra sykehus til kommunal EPJ: Store tidsbesparelser og bedre pasientbehandling</vt:lpstr>
      <vt:lpstr>Oppslag av PJD i kjernejournal øker etter tilgjengeliggjøring i EPJ</vt:lpstr>
      <vt:lpstr>Datadeling fra sykehus til kommune –Fase 2 Behov for informasjon utover nasjonale løsninger – særlig mens pasienten er innlagt</vt:lpstr>
      <vt:lpstr>Innleggelsesside– verdi for både sykehus og kommune</vt:lpstr>
      <vt:lpstr>Datadeling fra kommune til sykehuset Når pasienten ankommer sykehuset - Hva trenger sykehuset å vite? </vt:lpstr>
      <vt:lpstr>Kommunal journal i DIPS Arena</vt:lpstr>
      <vt:lpstr>Samhandlingsinnovasjon i komplekse privat-offentlig økosystem </vt:lpstr>
      <vt:lpstr>Samhandlings- innovasjon - Hva litteraturen og erfaringene våre viser:  Fire byggesteiner i komplekse privat-offentlige økosystem</vt:lpstr>
      <vt:lpstr>PowerPoint-presentasjon</vt:lpstr>
      <vt:lpstr>Kontakt: tove.julie.evjen@nordlandssykehuset.no   </vt:lpstr>
      <vt:lpstr>Velkommen til Helseinnovasjonsuka i Bodø 21-25 September!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Evjen Tove Julie</dc:creator>
  <cp:lastModifiedBy>Evjen Tove Julie</cp:lastModifiedBy>
  <cp:revision>112</cp:revision>
  <cp:lastPrinted>2025-06-11T08:38:10Z</cp:lastPrinted>
  <dcterms:created xsi:type="dcterms:W3CDTF">2025-03-31T07:23:09Z</dcterms:created>
  <dcterms:modified xsi:type="dcterms:W3CDTF">2026-04-20T11:25:43Z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0x0101009FDE6528AE42BC4B9061958A32BFE5E6</vt:lpwstr>
  </property>
  <property fmtid="{D5CDD505-2E9C-101B-9397-08002B2CF9AE}" pid="3" name="MediaServiceImageTags">
    <vt:lpwstr/>
  </property>
</Properties>
</file>