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55" r:id="rId3"/>
    <p:sldMasterId id="2147483807" r:id="rId4"/>
  </p:sldMasterIdLst>
  <p:notesMasterIdLst>
    <p:notesMasterId r:id="rId14"/>
  </p:notesMasterIdLst>
  <p:sldIdLst>
    <p:sldId id="487" r:id="rId5"/>
    <p:sldId id="553" r:id="rId6"/>
    <p:sldId id="605" r:id="rId7"/>
    <p:sldId id="514" r:id="rId8"/>
    <p:sldId id="578" r:id="rId9"/>
    <p:sldId id="609" r:id="rId10"/>
    <p:sldId id="343" r:id="rId11"/>
    <p:sldId id="608" r:id="rId12"/>
    <p:sldId id="610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79BAC-12FF-410E-9506-39EB9A94D86B}" v="38" dt="2026-04-17T08:41:55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0" autoAdjust="0"/>
    <p:restoredTop sz="86594" autoAdjust="0"/>
  </p:normalViewPr>
  <p:slideViewPr>
    <p:cSldViewPr snapToGrid="0">
      <p:cViewPr varScale="1">
        <p:scale>
          <a:sx n="138" d="100"/>
          <a:sy n="138" d="100"/>
        </p:scale>
        <p:origin x="22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882AA-0F96-4FF7-A4BB-999E93B767F4}" type="datetimeFigureOut">
              <a:rPr lang="nb-NO" smtClean="0"/>
              <a:t>20.04.2026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BBD2B-89D0-4D38-B4CD-E0DAD21FF1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002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295D5-5522-5548-8180-FE3551BB84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59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7AFDC-AC0E-F6D2-C23C-57E110D61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880D1E5-B42A-B448-EE24-88BE905E0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30E39B1-B6D1-F913-9135-A95A84669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dirty="0">
                <a:cs typeface="Calibri" panose="020F0502020204030204"/>
              </a:rPr>
              <a:t>Ansettes i personalportalen som en ordinær medarbeider (egen avdeling)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dirty="0">
                <a:cs typeface="Calibri" panose="020F0502020204030204"/>
              </a:rPr>
              <a:t>Bestilling av tilganger av leder på HF – vanlig ansatt. Gjenbruker strukturer for tilgangstildeling og aktivitetslogging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dirty="0">
                <a:ea typeface="Calibri"/>
                <a:cs typeface="Calibri" panose="020F0502020204030204"/>
              </a:rPr>
              <a:t>Kan håndtere store arbeidsmengder over tid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100" dirty="0">
                <a:cs typeface="Calibri" panose="020F0502020204030204"/>
              </a:rPr>
              <a:t>Kan jobbe 24/7 365 dager i året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dirty="0">
                <a:ea typeface="Calibri"/>
                <a:cs typeface="Calibri" panose="020F0502020204030204"/>
              </a:rPr>
              <a:t>Gjør ikke feil – regelverk kvalitetssikret av helseforetak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100" dirty="0">
                <a:ea typeface="Calibri"/>
                <a:cs typeface="Calibri" panose="020F0502020204030204"/>
              </a:rPr>
              <a:t>Gjør ikke mer enn de oppgavene som er lagt inn i koden, dersom den ikke får det til blir det ingen kreative løsninger. Roboten stopper og melder om at den ikke kunne utføre oppgaven.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D95A61-B74D-FC6A-3654-719AEDFD7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1AC4B-A71D-431D-9C53-1DD2E605D17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842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Mangel på helsepersonell fremover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Enkelt verktøy for å bidra til at tiden kan prioriteres hos pasientene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BBD2B-89D0-4D38-B4CD-E0DAD21FF1A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3710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6586B-99B5-291F-E847-FB3F8F24C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BDA8FA8-6D15-093E-31A0-DAA8BE7A9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7E93115-F3BC-389A-7555-DCCB94594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77">
              <a:lnSpc>
                <a:spcPct val="110000"/>
              </a:lnSpc>
              <a:spcBef>
                <a:spcPts val="2200"/>
              </a:spcBef>
            </a:pPr>
            <a:r>
              <a:rPr lang="nb-NO" sz="1200" i="1" dirty="0">
                <a:solidFill>
                  <a:srgbClr val="11254A"/>
                </a:solidFill>
                <a:latin typeface="Calibri"/>
                <a:cs typeface="Calibri"/>
              </a:rPr>
              <a:t>"Hvorfor gjør ikke systemet dette automatisk?"</a:t>
            </a:r>
            <a:endParaRPr lang="nb-NO" dirty="0">
              <a:solidFill>
                <a:srgbClr val="11254A"/>
              </a:solidFill>
              <a:latin typeface="Calibri"/>
              <a:cs typeface="Calibri"/>
            </a:endParaRPr>
          </a:p>
          <a:p>
            <a:pPr defTabSz="914377">
              <a:lnSpc>
                <a:spcPct val="110000"/>
              </a:lnSpc>
              <a:spcBef>
                <a:spcPts val="2200"/>
              </a:spcBef>
            </a:pPr>
            <a:r>
              <a:rPr lang="nb-NO" sz="1200" i="1" dirty="0">
                <a:solidFill>
                  <a:srgbClr val="11254A"/>
                </a:solidFill>
                <a:latin typeface="Calibri"/>
                <a:cs typeface="Calibri"/>
              </a:rPr>
              <a:t>"Dette bruker vi alt for mye tid på"</a:t>
            </a:r>
            <a:endParaRPr lang="nb-NO" sz="1200" i="1" dirty="0">
              <a:solidFill>
                <a:srgbClr val="11254A"/>
              </a:solidFill>
              <a:latin typeface="Calibri"/>
              <a:cs typeface="Calibri" panose="020F0502020204030204" pitchFamily="34" charset="0"/>
            </a:endParaRPr>
          </a:p>
          <a:p>
            <a:pPr defTabSz="914377">
              <a:lnSpc>
                <a:spcPct val="110000"/>
              </a:lnSpc>
              <a:spcBef>
                <a:spcPts val="2200"/>
              </a:spcBef>
            </a:pPr>
            <a:r>
              <a:rPr lang="nb-NO" sz="1200" i="1" dirty="0">
                <a:solidFill>
                  <a:srgbClr val="11254A"/>
                </a:solidFill>
                <a:latin typeface="Calibri"/>
                <a:cs typeface="Calibri"/>
              </a:rPr>
              <a:t>"Dette burde vi gjort, men har aldri tid til"</a:t>
            </a:r>
            <a:endParaRPr lang="nb-NO" sz="1200" i="1" dirty="0">
              <a:solidFill>
                <a:srgbClr val="11254A"/>
              </a:solidFill>
              <a:latin typeface="Calibri"/>
              <a:cs typeface="Calibri" panose="020F0502020204030204" pitchFamily="34" charset="0"/>
            </a:endParaRPr>
          </a:p>
          <a:p>
            <a:endParaRPr lang="nb-NO" dirty="0"/>
          </a:p>
          <a:p>
            <a:r>
              <a:rPr lang="nb-NO" dirty="0"/>
              <a:t>Ikke KI – </a:t>
            </a:r>
            <a:r>
              <a:rPr lang="nb-NO" dirty="0" err="1"/>
              <a:t>pt</a:t>
            </a:r>
            <a:r>
              <a:rPr lang="nb-NO" dirty="0"/>
              <a:t> kun RPA som er helt avhengig av struktur og regelverk</a:t>
            </a:r>
          </a:p>
          <a:p>
            <a:endParaRPr lang="nb-NO" dirty="0"/>
          </a:p>
          <a:p>
            <a:r>
              <a:rPr lang="nb-NO" dirty="0"/>
              <a:t>De manuelle oppgavene som tar mye tid</a:t>
            </a:r>
          </a:p>
          <a:p>
            <a:r>
              <a:rPr lang="nb-NO" dirty="0"/>
              <a:t>Jobber i brukergrensesnittet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73210C8-9DCE-B5E3-98CA-5FE805421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295D5-5522-5548-8180-FE3551BB849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3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Bidrar til rydding i ventelister</a:t>
            </a:r>
          </a:p>
          <a:p>
            <a:r>
              <a:rPr lang="nb-NO" dirty="0"/>
              <a:t>Systematisk og kontinuerlig fremfor dugnadsarbeid innimellom</a:t>
            </a:r>
          </a:p>
          <a:p>
            <a:r>
              <a:rPr lang="nb-NO" dirty="0"/>
              <a:t>Søker gjennom store rapporter for å hjelpe kontortjenesten med å få god oversikt</a:t>
            </a:r>
          </a:p>
          <a:p>
            <a:r>
              <a:rPr lang="nb-NO" dirty="0"/>
              <a:t>Fagområdene med medisinsk faglig ansvarlig lager regelverket roboten jobber etter, </a:t>
            </a:r>
          </a:p>
          <a:p>
            <a:r>
              <a:rPr lang="nb-NO" dirty="0"/>
              <a:t>hvilke pasientgrupper skal inkluderes og hvor lenge skal de ha stått på venteliste før det sendes ut brev</a:t>
            </a:r>
          </a:p>
          <a:p>
            <a:r>
              <a:rPr lang="nb-NO" dirty="0"/>
              <a:t>Hvilke kriterier som gjelder for den jobben roboten skal gjøre er det altså fagmiljøet som setter opp</a:t>
            </a:r>
          </a:p>
          <a:p>
            <a:r>
              <a:rPr lang="nb-NO" dirty="0"/>
              <a:t>Her kan fagmiljøet også legg inn at roboten skal sende meldinger om den finner mangler i rapportene slik at kontortjenesten kan rette opp dette – øke datakvaliteten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BBD2B-89D0-4D38-B4CD-E0DAD21FF1A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888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Logger seg inn i </a:t>
            </a:r>
            <a:r>
              <a:rPr lang="nb-NO" dirty="0" err="1"/>
              <a:t>Dips</a:t>
            </a:r>
            <a:r>
              <a:rPr lang="nb-NO" dirty="0"/>
              <a:t> på gitte tidspunkt etter avtale med fagområde </a:t>
            </a:r>
          </a:p>
          <a:p>
            <a:r>
              <a:rPr lang="nb-NO" dirty="0"/>
              <a:t>Har fått tilgang til de aktuelle fagområdene som roboten skal jobbe for</a:t>
            </a:r>
          </a:p>
          <a:p>
            <a:r>
              <a:rPr lang="nb-NO" dirty="0"/>
              <a:t>Henter ut rapporter, sorterer og sender ut brev til pasienter via </a:t>
            </a:r>
            <a:r>
              <a:rPr lang="nb-NO" dirty="0" err="1"/>
              <a:t>Helsenorge</a:t>
            </a:r>
            <a:endParaRPr lang="nb-NO" dirty="0"/>
          </a:p>
          <a:p>
            <a:r>
              <a:rPr lang="nb-NO" dirty="0"/>
              <a:t>Mottar svar fra pasienter, sorterer og sender intern melding til kontortjenesten etter avtale</a:t>
            </a:r>
          </a:p>
          <a:p>
            <a:r>
              <a:rPr lang="nb-NO" dirty="0"/>
              <a:t>Kan avslutte dersom det er satt opp som ok for eksempel for de pasientene som svarer at de har flyttet ut av regionen og ikke trenger helsehjelp</a:t>
            </a:r>
          </a:p>
          <a:p>
            <a:r>
              <a:rPr lang="nb-NO" dirty="0"/>
              <a:t>Kontortjenesten kan også gi beskjed til roboten om å iverksette utsendelse av brev, hindre utsendelse av brev og be om avslutning  merker kontaktårsak med gitt kode som roboten fanger opp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BBD2B-89D0-4D38-B4CD-E0DAD21FF1A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8995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Robot Holst bidrar med koding av skjemaer for pasienter som inngår i Digital </a:t>
            </a:r>
            <a:r>
              <a:rPr lang="nb-NO" dirty="0" err="1"/>
              <a:t>hjemmeoppfølging</a:t>
            </a:r>
            <a:endParaRPr lang="nb-NO" dirty="0"/>
          </a:p>
          <a:p>
            <a:r>
              <a:rPr lang="nb-NO" dirty="0"/>
              <a:t>Målet er å fjerne plunder og heft, redusere behandlingstid av skjema før det går videre og sikre at alle skjemaer faktisk blir kodet riktig. Sikre inntekter. </a:t>
            </a:r>
          </a:p>
          <a:p>
            <a:r>
              <a:rPr lang="nb-NO" dirty="0"/>
              <a:t>Roboten overtar manuell tastejobb som kan nedprioriteres i en travel hverdag.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BBD2B-89D0-4D38-B4CD-E0DAD21FF1A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4694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Roboten logger seg inn i </a:t>
            </a:r>
            <a:r>
              <a:rPr lang="nb-NO" dirty="0" err="1"/>
              <a:t>Dips</a:t>
            </a:r>
            <a:r>
              <a:rPr lang="nb-NO" dirty="0"/>
              <a:t> Arena på gitt tidspunkt etter avtale med fagmiljø</a:t>
            </a:r>
          </a:p>
          <a:p>
            <a:r>
              <a:rPr lang="nb-NO" dirty="0"/>
              <a:t>Finner arbeidsoppgavene sine i sin egen arbeidsgruppe</a:t>
            </a:r>
          </a:p>
          <a:p>
            <a:r>
              <a:rPr lang="nb-NO" dirty="0"/>
              <a:t>Utfører manuelle tasteoppgaver som må til for å registrere det som er nødvendig for riktig koding, igjen er regelverket roboten skal jobbe etter satt opp sammen med aktuelt fagmiljø</a:t>
            </a:r>
          </a:p>
          <a:p>
            <a:r>
              <a:rPr lang="nb-NO" dirty="0"/>
              <a:t>For denne oppgaven overtar roboten en manuell oppgave som minimum krever 76 tastetrykk per skjema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BBD2B-89D0-4D38-B4CD-E0DAD21FF1A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185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sv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sv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0.sv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9DCAC68-BAB3-E312-FB93-9357CDE09B7C}"/>
              </a:ext>
            </a:extLst>
          </p:cNvPr>
          <p:cNvSpPr txBox="1"/>
          <p:nvPr userDrawn="1"/>
        </p:nvSpPr>
        <p:spPr>
          <a:xfrm>
            <a:off x="1210916" y="1304926"/>
            <a:ext cx="6956339" cy="24622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>
                <a:solidFill>
                  <a:schemeClr val="tx1"/>
                </a:solidFill>
              </a:rPr>
              <a:t>Standard </a:t>
            </a:r>
            <a:r>
              <a:rPr lang="en-GB" sz="8000" err="1">
                <a:solidFill>
                  <a:schemeClr val="tx1"/>
                </a:solidFill>
              </a:rPr>
              <a:t>maloppsett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14" name="Pil høyre 13">
            <a:extLst>
              <a:ext uri="{FF2B5EF4-FFF2-40B4-BE49-F238E27FC236}">
                <a16:creationId xmlns:a16="http://schemas.microsoft.com/office/drawing/2014/main" id="{9A0B7329-0AE5-FC92-57A6-ACFB95A2D8D2}"/>
              </a:ext>
            </a:extLst>
          </p:cNvPr>
          <p:cNvSpPr/>
          <p:nvPr userDrawn="1"/>
        </p:nvSpPr>
        <p:spPr>
          <a:xfrm>
            <a:off x="9126123" y="2360334"/>
            <a:ext cx="2334040" cy="21373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90792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A7D4D08-EF48-4E5B-C07B-9FEDFF753BEA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3D07039-165F-3FB6-75C1-35EDBA77DF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3520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FA08D36-38AB-E3CB-1295-02ABCE59B8C7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1304926"/>
            <a:ext cx="7642225" cy="2668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7" y="4437247"/>
            <a:ext cx="5803487" cy="16524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259AD9AF-C3E5-275C-40A2-BEF4F4563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C060F10E-DE04-9293-7564-CE45E3913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D5568343-06C0-BD19-AB5C-22A0AB928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8A19810-0B35-FC58-0D14-A16F1B2BBC2B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5C9D8FF9-4976-E5F0-6E1A-12E6EA2395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7547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21FCF9D-A05E-9664-AFC7-B74B686B4EF3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E38617-DA5A-2DFD-2B49-FAF2FC28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F55F44-076A-824D-F4A1-DCB3BD978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620582"/>
            <a:ext cx="5181600" cy="45563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449A51-2E73-26D7-5BC7-99017BB8C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3" y="1620582"/>
            <a:ext cx="5181600" cy="45563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A766525-6EB9-74BE-06D4-CBF04EF2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DE8E566A-3E3B-14A7-8DD3-4DCED5543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FEC7D95F-7924-1AC5-C419-5FA600D0E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2D47520-F21E-75F8-09D4-41B1D40E66CF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47F078-1B5C-C6CB-3F53-B55BE18778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0844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A5542-55D3-B56E-B72E-6325517C42B0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36AC4D-8CF5-19A0-B056-2B1CDDF3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0334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B12F462-1243-773F-A0B4-E474D2A57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6" y="17279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88247E1-5443-2354-19A7-56EF114C6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376" y="2849078"/>
            <a:ext cx="5157787" cy="33405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6D7BB1-41E4-32F7-58C4-FDA9712F5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975" y="17279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18658EB-3346-02BF-B400-4818C15D1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975" y="2849078"/>
            <a:ext cx="5183188" cy="33405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4449D017-3963-7065-D3A1-7EF89984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24E5DE29-0C42-6DE0-C44D-563D97A4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F4D5EA64-CDBD-E786-C139-412BF501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68A7A2D-AA26-3A83-C25D-8A1F8A253E79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321C9E34-1A17-9C7E-A53F-1A44CED31B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9690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A7D4D08-EF48-4E5B-C07B-9FEDFF753BEA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3D07039-165F-3FB6-75C1-35EDBA77DF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1110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B4B7C86-AC91-6AA7-A7FF-993667C1E006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A7027624-9EE4-80EE-3121-0B16712D2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98223555-6153-3254-80B8-B9C9EDACC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3569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FAF1ABC1-8B7A-0582-2156-B50A0D8F6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6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Plassholder for tekst 4">
            <a:extLst>
              <a:ext uri="{FF2B5EF4-FFF2-40B4-BE49-F238E27FC236}">
                <a16:creationId xmlns:a16="http://schemas.microsoft.com/office/drawing/2014/main" id="{39386D4F-FAE5-A211-D3FD-1F0D6C3135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CC0F589-4B3A-D5F9-AEE3-EF72DDC0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923222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F21BFD0B-CAB2-599C-B9EF-99A3D6D0A0F2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D2527D-AF8F-0C17-7D5A-E9E2877A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657226"/>
            <a:ext cx="4153868" cy="2393983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0B46D-475F-27E5-A7B7-EAF8C7D49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657225"/>
            <a:ext cx="5364163" cy="55565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6EDEC09-F5EC-D2F0-6662-5589346F3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7" y="3638349"/>
            <a:ext cx="4153868" cy="256242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425D6197-ADBA-288F-8750-DA298379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D3D42460-92B6-72B3-14B3-DF8C526AE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2A8BCB9C-2C4F-A5AC-B350-553A3DC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A9A60C8-2285-983F-0BA8-70DEC65F0FB8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D8E5870-0ACE-C86A-36FA-A6AB5B85CF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17281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57224"/>
            <a:ext cx="5347084" cy="2393984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666299" y="657225"/>
            <a:ext cx="4793863" cy="5556540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B6CA4E-9E15-A208-27D5-04A01A09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5" y="3638352"/>
            <a:ext cx="5347084" cy="256242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5AF18037-27FF-BB01-D2F8-97FD6506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B910FCF-16E7-993B-4780-5056F8C33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6483340C-DAED-26FB-4EB5-F751F17D2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7F7E7CC-84AA-60C9-3374-BC83CF70AC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00370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6" y="1304926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 err="1">
                <a:solidFill>
                  <a:schemeClr val="tx1"/>
                </a:solidFill>
              </a:rPr>
              <a:t>DesignoppsettForside</a:t>
            </a:r>
            <a:r>
              <a:rPr lang="en-GB" sz="8000">
                <a:solidFill>
                  <a:schemeClr val="tx1"/>
                </a:solidFill>
              </a:rPr>
              <a:t> og </a:t>
            </a:r>
            <a:r>
              <a:rPr lang="en-GB" sz="8000" err="1">
                <a:solidFill>
                  <a:schemeClr val="tx1"/>
                </a:solidFill>
              </a:rPr>
              <a:t>påfølgende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2C7E36FB-DFCB-D9AE-9D80-D5919ED8BAE4}"/>
              </a:ext>
            </a:extLst>
          </p:cNvPr>
          <p:cNvSpPr/>
          <p:nvPr userDrawn="1"/>
        </p:nvSpPr>
        <p:spPr>
          <a:xfrm>
            <a:off x="9126123" y="2360334"/>
            <a:ext cx="2334040" cy="21373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25902241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-1"/>
            <a:ext cx="12192000" cy="3613385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4015421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FORSIDE MED BILDE OG TEKST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988206"/>
            <a:ext cx="5491293" cy="4938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Navn på </a:t>
            </a:r>
            <a:r>
              <a:rPr lang="nb-NO" err="1"/>
              <a:t>event</a:t>
            </a:r>
            <a:r>
              <a:rPr lang="nb-NO"/>
              <a:t> | Dato her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217DCCC7-3F5A-9CAE-9268-F496CE234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9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361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4015421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FORSIDE MED BILDE AV VISJON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988206"/>
            <a:ext cx="5491293" cy="4938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Navn på </a:t>
            </a:r>
            <a:r>
              <a:rPr lang="nb-NO" err="1"/>
              <a:t>event</a:t>
            </a:r>
            <a:r>
              <a:rPr lang="nb-NO"/>
              <a:t> | Dato her</a:t>
            </a:r>
          </a:p>
        </p:txBody>
      </p:sp>
      <p:pic>
        <p:nvPicPr>
          <p:cNvPr id="6" name="Plassholder for bilde 26" descr="Et bilde som inneholder tekst, finger, person&#10;&#10;Automatisk generert beskrivelse">
            <a:extLst>
              <a:ext uri="{FF2B5EF4-FFF2-40B4-BE49-F238E27FC236}">
                <a16:creationId xmlns:a16="http://schemas.microsoft.com/office/drawing/2014/main" id="{AF91B982-28DE-1121-050D-AA84C4BC2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491" b="41823"/>
          <a:stretch/>
        </p:blipFill>
        <p:spPr>
          <a:xfrm>
            <a:off x="0" y="-1"/>
            <a:ext cx="12192000" cy="3613385"/>
          </a:xfrm>
          <a:prstGeom prst="rect">
            <a:avLst/>
          </a:prstGeom>
        </p:spPr>
      </p:pic>
      <p:pic>
        <p:nvPicPr>
          <p:cNvPr id="5" name="Bilde 4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83C0764D-DB98-44A7-F9E1-38C51A1D7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9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69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B4B7C86-AC91-6AA7-A7FF-993667C1E006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A7027624-9EE4-80EE-3121-0B16712D2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98223555-6153-3254-80B8-B9C9EDACC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3569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FAF1ABC1-8B7A-0582-2156-B50A0D8F6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6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2" name="Plassholder for tekst 4">
            <a:extLst>
              <a:ext uri="{FF2B5EF4-FFF2-40B4-BE49-F238E27FC236}">
                <a16:creationId xmlns:a16="http://schemas.microsoft.com/office/drawing/2014/main" id="{39386D4F-FAE5-A211-D3FD-1F0D6C3135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CC0F589-4B3A-D5F9-AEE3-EF72DDC0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985833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4015421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FORSIDE MED BILDE AV MISJON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988206"/>
            <a:ext cx="5491293" cy="4938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Navn på </a:t>
            </a:r>
            <a:r>
              <a:rPr lang="nb-NO" err="1"/>
              <a:t>event</a:t>
            </a:r>
            <a:r>
              <a:rPr lang="nb-NO"/>
              <a:t> | Dato her</a:t>
            </a:r>
          </a:p>
        </p:txBody>
      </p:sp>
      <p:pic>
        <p:nvPicPr>
          <p:cNvPr id="5" name="Plassholder for bilde 7" descr="Et bilde som inneholder tekst, person, forretningskort, skjermbilde&#10;&#10;Automatisk generert beskrivelse">
            <a:extLst>
              <a:ext uri="{FF2B5EF4-FFF2-40B4-BE49-F238E27FC236}">
                <a16:creationId xmlns:a16="http://schemas.microsoft.com/office/drawing/2014/main" id="{B0322A87-AC31-7C37-9044-AF232F24F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19" b="46095"/>
          <a:stretch/>
        </p:blipFill>
        <p:spPr>
          <a:xfrm>
            <a:off x="0" y="-1"/>
            <a:ext cx="12192000" cy="3613385"/>
          </a:xfrm>
          <a:prstGeom prst="rect">
            <a:avLst/>
          </a:prstGeom>
        </p:spPr>
      </p:pic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673CCF0F-EFE0-D8E0-F43C-B5D2589F31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9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76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4015421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FORSIDE MED BILDE AV VERDIER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988206"/>
            <a:ext cx="5491293" cy="4938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Navn på </a:t>
            </a:r>
            <a:r>
              <a:rPr lang="nb-NO" err="1"/>
              <a:t>event</a:t>
            </a:r>
            <a:r>
              <a:rPr lang="nb-NO"/>
              <a:t> | Dato her</a:t>
            </a:r>
          </a:p>
        </p:txBody>
      </p:sp>
      <p:pic>
        <p:nvPicPr>
          <p:cNvPr id="5" name="Plassholder for bilde 18" descr="Et bilde som inneholder person, klær, T-shirt, Menneskeansikt&#10;&#10;Automatisk generert beskrivelse">
            <a:extLst>
              <a:ext uri="{FF2B5EF4-FFF2-40B4-BE49-F238E27FC236}">
                <a16:creationId xmlns:a16="http://schemas.microsoft.com/office/drawing/2014/main" id="{87CF1110-A6DD-3A8C-D16E-3CD8DC92C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3176" b="34138"/>
          <a:stretch/>
        </p:blipFill>
        <p:spPr>
          <a:xfrm>
            <a:off x="0" y="-1"/>
            <a:ext cx="12192000" cy="3613385"/>
          </a:xfrm>
          <a:prstGeom prst="rect">
            <a:avLst/>
          </a:prstGeom>
        </p:spPr>
      </p:pic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2D29BCF-F7F1-90DE-B2FC-666215E5F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09839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769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åfølgende 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12192000" cy="1304927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755415"/>
            <a:ext cx="10872788" cy="731711"/>
          </a:xfrm>
        </p:spPr>
        <p:txBody>
          <a:bodyPr anchor="t">
            <a:norm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«påfølgende side»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10" y="2723605"/>
            <a:ext cx="3769863" cy="35857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DCA0B703-7B0D-5D73-1706-5C3A21B78B5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01705" y="2723605"/>
            <a:ext cx="3769863" cy="35857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B4E44A46-FBF4-0E54-3381-CBC357CE35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98697" y="2888440"/>
            <a:ext cx="2750560" cy="275056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Sirkel til tekst eller ikon</a:t>
            </a:r>
            <a:endParaRPr lang="en-GB"/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21DA69BC-591D-471B-CBC4-5C1A7C5006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6" y="1304926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 err="1">
                <a:solidFill>
                  <a:schemeClr val="tx1"/>
                </a:solidFill>
              </a:rPr>
              <a:t>Kapittelforside</a:t>
            </a:r>
            <a:r>
              <a:rPr lang="en-GB" sz="8000">
                <a:solidFill>
                  <a:schemeClr val="tx1"/>
                </a:solidFill>
              </a:rPr>
              <a:t> med </a:t>
            </a:r>
            <a:r>
              <a:rPr lang="en-GB" sz="8000" err="1">
                <a:solidFill>
                  <a:schemeClr val="tx1"/>
                </a:solidFill>
              </a:rPr>
              <a:t>bilde</a:t>
            </a:r>
            <a:r>
              <a:rPr lang="en-GB" sz="8000">
                <a:solidFill>
                  <a:schemeClr val="tx1"/>
                </a:solidFill>
              </a:rPr>
              <a:t> og </a:t>
            </a:r>
            <a:r>
              <a:rPr lang="en-GB" sz="8000" err="1">
                <a:solidFill>
                  <a:schemeClr val="tx1"/>
                </a:solidFill>
              </a:rPr>
              <a:t>temafarge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BD1C3994-D15D-2BC6-E46A-F0AC78995035}"/>
              </a:ext>
            </a:extLst>
          </p:cNvPr>
          <p:cNvSpPr/>
          <p:nvPr userDrawn="1"/>
        </p:nvSpPr>
        <p:spPr>
          <a:xfrm>
            <a:off x="9126123" y="2360334"/>
            <a:ext cx="2334040" cy="21373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24846402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stort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lIns="251999" tIns="720000" rIns="251999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963387"/>
            <a:ext cx="6426489" cy="202474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PÅ ET STORT BILDE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164282"/>
            <a:ext cx="5316831" cy="925369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tilleggsinfo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C7F1399-7E23-E19F-18D8-DC1B9221388A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B2E681D1-E392-5758-91DA-9D51671E72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900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1">
    <p:bg>
      <p:bgPr>
        <a:solidFill>
          <a:srgbClr val="AA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C7F1399-7E23-E19F-18D8-DC1B9221388A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E1374A0-24A0-89F2-B8C7-91C0F48310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43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2">
    <p:bg>
      <p:bgPr>
        <a:solidFill>
          <a:srgbClr val="D14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14B2320-1AE7-AC3A-F7A6-FF22B6F44417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6B0A36F0-CD94-C15D-CCD2-732B12288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28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lnSpc>
                <a:spcPct val="10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14B2320-1AE7-AC3A-F7A6-FF22B6F44417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E0F08FE2-811D-94BF-DE71-887E8B3F7E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72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4">
    <p:bg>
      <p:bgPr>
        <a:solidFill>
          <a:srgbClr val="53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77260F-5B6A-F9CF-3F12-4238C99B7312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55CAD7D-0DC6-F6C3-5103-0536B342A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726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12CDA09B-5B5C-A966-515C-332D1E77C84E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4" name="Bilde 3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5D504A59-6E44-F530-2B26-2C831408A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8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F21BFD0B-CAB2-599C-B9EF-99A3D6D0A0F2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D2527D-AF8F-0C17-7D5A-E9E2877A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657226"/>
            <a:ext cx="4153868" cy="2393983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0B46D-475F-27E5-A7B7-EAF8C7D49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657225"/>
            <a:ext cx="5364163" cy="55565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6EDEC09-F5EC-D2F0-6662-5589346F3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7" y="3638349"/>
            <a:ext cx="4153868" cy="256242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425D6197-ADBA-288F-8750-DA298379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D3D42460-92B6-72B3-14B3-DF8C526AE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2A8BCB9C-2C4F-A5AC-B350-553A3DC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A9A60C8-2285-983F-0BA8-70DEC65F0FB8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D8E5870-0ACE-C86A-36FA-A6AB5B85CF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4220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6">
    <p:bg>
      <p:bgPr>
        <a:solidFill>
          <a:srgbClr val="871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77260F-5B6A-F9CF-3F12-4238C99B7312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6B1AF383-DC84-A349-0FBF-0156C415E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11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6" y="1304926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>
                <a:solidFill>
                  <a:schemeClr val="tx1"/>
                </a:solidFill>
              </a:rPr>
              <a:t>Diverse </a:t>
            </a:r>
            <a:r>
              <a:rPr lang="en-GB" sz="8000" err="1">
                <a:solidFill>
                  <a:schemeClr val="tx1"/>
                </a:solidFill>
              </a:rPr>
              <a:t>oppsett</a:t>
            </a:r>
            <a:r>
              <a:rPr lang="en-GB" sz="8000">
                <a:solidFill>
                  <a:schemeClr val="tx1"/>
                </a:solidFill>
              </a:rPr>
              <a:t> med </a:t>
            </a:r>
            <a:r>
              <a:rPr lang="en-GB" sz="8000" err="1">
                <a:solidFill>
                  <a:schemeClr val="tx1"/>
                </a:solidFill>
              </a:rPr>
              <a:t>tekst</a:t>
            </a:r>
            <a:r>
              <a:rPr lang="en-GB" sz="8000">
                <a:solidFill>
                  <a:schemeClr val="tx1"/>
                </a:solidFill>
              </a:rPr>
              <a:t> og </a:t>
            </a:r>
            <a:r>
              <a:rPr lang="en-GB" sz="8000" err="1">
                <a:solidFill>
                  <a:schemeClr val="tx1"/>
                </a:solidFill>
              </a:rPr>
              <a:t>bilde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BD1C3994-D15D-2BC6-E46A-F0AC78995035}"/>
              </a:ext>
            </a:extLst>
          </p:cNvPr>
          <p:cNvSpPr/>
          <p:nvPr userDrawn="1"/>
        </p:nvSpPr>
        <p:spPr>
          <a:xfrm>
            <a:off x="9126123" y="2360334"/>
            <a:ext cx="2334040" cy="21373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35465069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-fry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8">
            <a:extLst>
              <a:ext uri="{FF2B5EF4-FFF2-40B4-BE49-F238E27FC236}">
                <a16:creationId xmlns:a16="http://schemas.microsoft.com/office/drawing/2014/main" id="{96C91B2E-EAA0-1761-A5E1-931ED7548F4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lIns="5400000" tIns="1260000" rIns="5400000" bIns="25199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1DAE5FDD-766F-2406-A653-973461D38596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>
                <a:solidFill>
                  <a:schemeClr val="bg1"/>
                </a:solidFill>
              </a:rPr>
              <a:t>Visjon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9EFE4264-BC7D-703C-70C9-D6A41E4B0492}"/>
              </a:ext>
            </a:extLst>
          </p:cNvPr>
          <p:cNvSpPr txBox="1">
            <a:spLocks/>
          </p:cNvSpPr>
          <p:nvPr userDrawn="1"/>
        </p:nvSpPr>
        <p:spPr>
          <a:xfrm>
            <a:off x="1511415" y="1715721"/>
            <a:ext cx="4203587" cy="4203584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300"/>
              <a:t> </a:t>
            </a:r>
          </a:p>
        </p:txBody>
      </p:sp>
      <p:sp>
        <p:nvSpPr>
          <p:cNvPr id="15" name="Plassholder for tekst 4">
            <a:extLst>
              <a:ext uri="{FF2B5EF4-FFF2-40B4-BE49-F238E27FC236}">
                <a16:creationId xmlns:a16="http://schemas.microsoft.com/office/drawing/2014/main" id="{9A10019C-6587-6683-E4C0-EB138ADDDABE}"/>
              </a:ext>
            </a:extLst>
          </p:cNvPr>
          <p:cNvSpPr txBox="1">
            <a:spLocks/>
          </p:cNvSpPr>
          <p:nvPr userDrawn="1"/>
        </p:nvSpPr>
        <p:spPr>
          <a:xfrm>
            <a:off x="3281021" y="2104814"/>
            <a:ext cx="654075" cy="654071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000"/>
              <a:t> 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D4C70E0-9439-6CE1-A1F3-02C683288996}"/>
              </a:ext>
            </a:extLst>
          </p:cNvPr>
          <p:cNvSpPr txBox="1"/>
          <p:nvPr userDrawn="1"/>
        </p:nvSpPr>
        <p:spPr>
          <a:xfrm>
            <a:off x="1977807" y="3117085"/>
            <a:ext cx="3282675" cy="1537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b-NO" sz="2300"/>
              <a:t>«Gode og likeverdige tjenester til alle som trenger det, når de</a:t>
            </a:r>
            <a:br>
              <a:rPr lang="nb-NO" sz="2300"/>
            </a:br>
            <a:r>
              <a:rPr lang="nb-NO" sz="2300"/>
              <a:t> trenger det» </a:t>
            </a:r>
          </a:p>
        </p:txBody>
      </p:sp>
      <p:pic>
        <p:nvPicPr>
          <p:cNvPr id="2" name="Bilde 1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599D1E9A-5C49-096C-A7A2-6B6B98131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9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jon – Fry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23" descr="Et bilde som inneholder person, klær, datamaskin, Menneskeansikt&#10;&#10;Automatisk generert beskrivelse">
            <a:extLst>
              <a:ext uri="{FF2B5EF4-FFF2-40B4-BE49-F238E27FC236}">
                <a16:creationId xmlns:a16="http://schemas.microsoft.com/office/drawing/2014/main" id="{66E5FD15-E8C2-F08F-DE4F-026C8AA85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26" name="Tittel 4">
            <a:extLst>
              <a:ext uri="{FF2B5EF4-FFF2-40B4-BE49-F238E27FC236}">
                <a16:creationId xmlns:a16="http://schemas.microsoft.com/office/drawing/2014/main" id="{569D8055-4160-4AF8-98E9-FD2A622427D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>
                <a:solidFill>
                  <a:schemeClr val="bg1"/>
                </a:solidFill>
              </a:rPr>
              <a:t>Misjon</a:t>
            </a:r>
          </a:p>
        </p:txBody>
      </p:sp>
      <p:sp>
        <p:nvSpPr>
          <p:cNvPr id="36" name="Plassholder for tekst 9">
            <a:extLst>
              <a:ext uri="{FF2B5EF4-FFF2-40B4-BE49-F238E27FC236}">
                <a16:creationId xmlns:a16="http://schemas.microsoft.com/office/drawing/2014/main" id="{3126CBD6-A297-53E2-B168-D841010D9B0D}"/>
              </a:ext>
            </a:extLst>
          </p:cNvPr>
          <p:cNvSpPr txBox="1">
            <a:spLocks/>
          </p:cNvSpPr>
          <p:nvPr userDrawn="1"/>
        </p:nvSpPr>
        <p:spPr>
          <a:xfrm>
            <a:off x="587375" y="1217355"/>
            <a:ext cx="4203587" cy="4203584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300"/>
              <a:t> </a:t>
            </a:r>
          </a:p>
        </p:txBody>
      </p:sp>
      <p:sp>
        <p:nvSpPr>
          <p:cNvPr id="37" name="Plassholder for tekst 4">
            <a:extLst>
              <a:ext uri="{FF2B5EF4-FFF2-40B4-BE49-F238E27FC236}">
                <a16:creationId xmlns:a16="http://schemas.microsoft.com/office/drawing/2014/main" id="{AB9DFD08-08B3-4992-1A5C-A0139BDF4BD9}"/>
              </a:ext>
            </a:extLst>
          </p:cNvPr>
          <p:cNvSpPr txBox="1">
            <a:spLocks/>
          </p:cNvSpPr>
          <p:nvPr userDrawn="1"/>
        </p:nvSpPr>
        <p:spPr>
          <a:xfrm>
            <a:off x="2356981" y="1606447"/>
            <a:ext cx="654075" cy="654071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000"/>
              <a:t> 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9DA6357F-6833-A7A3-C9F7-3C431858DC5E}"/>
              </a:ext>
            </a:extLst>
          </p:cNvPr>
          <p:cNvSpPr txBox="1"/>
          <p:nvPr userDrawn="1"/>
        </p:nvSpPr>
        <p:spPr>
          <a:xfrm>
            <a:off x="469208" y="2572699"/>
            <a:ext cx="4651432" cy="192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b-NO" sz="2300"/>
              <a:t>«Vi utgjør en forskjell </a:t>
            </a:r>
            <a:br>
              <a:rPr lang="nb-NO" sz="2300"/>
            </a:br>
            <a:r>
              <a:rPr lang="nb-NO" sz="2300"/>
              <a:t>for pasient og sykehus </a:t>
            </a:r>
            <a:br>
              <a:rPr lang="nb-NO" sz="2300"/>
            </a:br>
            <a:r>
              <a:rPr lang="nb-NO" sz="2300"/>
              <a:t>ved å levere bærekraftige, </a:t>
            </a:r>
            <a:br>
              <a:rPr lang="nb-NO" sz="2300"/>
            </a:br>
            <a:r>
              <a:rPr lang="nb-NO" sz="2300"/>
              <a:t>sikre og moderne </a:t>
            </a:r>
            <a:br>
              <a:rPr lang="nb-NO" sz="2300"/>
            </a:br>
            <a:r>
              <a:rPr lang="nb-NO" sz="2300"/>
              <a:t>digitale tjenester»</a:t>
            </a:r>
          </a:p>
        </p:txBody>
      </p:sp>
      <p:pic>
        <p:nvPicPr>
          <p:cNvPr id="2" name="Bilde 1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15F4CEEC-181C-72A6-B287-4B072378D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-redigerbar-ma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DD5F57C2-31CC-A362-5E9E-7747D57A398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5400000" tIns="1260000" rIns="5400000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6EB1959E-8C8C-5399-BA45-3609DB4508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1415" y="1715721"/>
            <a:ext cx="4203587" cy="4203584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A4CDDEB-E82A-C425-B774-54C6364561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1021" y="2104814"/>
            <a:ext cx="654075" cy="654071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84FA927-42C3-7B42-636D-94674C04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7807" y="3117085"/>
            <a:ext cx="3282675" cy="211698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pic>
        <p:nvPicPr>
          <p:cNvPr id="14" name="Bilde 13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8882A5D1-CE44-1A2B-5992-12D981F01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bak he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DD5F57C2-31CC-A362-5E9E-7747D57A398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5400000" tIns="1260000" rIns="5400000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pic>
        <p:nvPicPr>
          <p:cNvPr id="11" name="Bilde 10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B32D2405-3A72-1E56-8980-263D0AAEBA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77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med tekst">
    <p:bg>
      <p:bgPr>
        <a:solidFill>
          <a:srgbClr val="AA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AF2C54C-7BE0-224B-21B1-928BAE124479}"/>
              </a:ext>
            </a:extLst>
          </p:cNvPr>
          <p:cNvSpPr/>
          <p:nvPr userDrawn="1"/>
        </p:nvSpPr>
        <p:spPr>
          <a:xfrm>
            <a:off x="0" y="1"/>
            <a:ext cx="12192000" cy="1376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404140"/>
            <a:ext cx="10872787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Tittel og og bilde som fyller halve bredden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5"/>
            <a:ext cx="6096000" cy="5481636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5AF18037-27FF-BB01-D2F8-97FD6506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B910FCF-16E7-993B-4780-5056F8C33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6483340C-DAED-26FB-4EB5-F751F17D2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B6CA4E-9E15-A208-27D5-04A01A09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5265" y="2130136"/>
            <a:ext cx="4674899" cy="407063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9F04162-4C83-BF40-399F-A52DBC81F650}"/>
              </a:ext>
            </a:extLst>
          </p:cNvPr>
          <p:cNvSpPr txBox="1"/>
          <p:nvPr userDrawn="1"/>
        </p:nvSpPr>
        <p:spPr>
          <a:xfrm>
            <a:off x="13613779" y="-4008"/>
            <a:ext cx="171768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Endre</a:t>
            </a:r>
            <a:r>
              <a:rPr lang="en-GB" sz="1000"/>
              <a:t> </a:t>
            </a:r>
            <a:r>
              <a:rPr lang="en-GB" sz="1000" err="1"/>
              <a:t>fargeflate</a:t>
            </a:r>
            <a:r>
              <a:rPr lang="en-GB" sz="1000"/>
              <a:t> på </a:t>
            </a:r>
            <a:r>
              <a:rPr lang="en-GB" sz="1000" err="1"/>
              <a:t>høyre</a:t>
            </a:r>
            <a:r>
              <a:rPr lang="en-GB" sz="1000"/>
              <a:t> side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ønsket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 </a:t>
            </a:r>
            <a:r>
              <a:rPr lang="en-GB" sz="1000" err="1"/>
              <a:t>fra</a:t>
            </a:r>
            <a:r>
              <a:rPr lang="en-GB" sz="1000"/>
              <a:t> </a:t>
            </a:r>
            <a:r>
              <a:rPr lang="en-GB" sz="1000" err="1"/>
              <a:t>profilpalennen</a:t>
            </a:r>
            <a:r>
              <a:rPr lang="en-GB" sz="1000"/>
              <a:t>.</a:t>
            </a:r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3091A2DF-102F-5CBC-60DC-75D3F750DB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4142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8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Tittel, bilde som fyller hele bredden, 1 form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5"/>
            <a:ext cx="12192000" cy="5481636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7F794CE-CFD0-8A58-3445-5E70D8AD83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111" y="2213405"/>
            <a:ext cx="3832976" cy="3835220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3BD90D44-F44F-AA07-128C-CA7EE556BD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8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8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Tittel, bilde som fyller hele bredden, 2 former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5"/>
            <a:ext cx="12192000" cy="5481636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7F794CE-CFD0-8A58-3445-5E70D8AD83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2012" y="2213405"/>
            <a:ext cx="3832976" cy="3835220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F67B2098-3A5D-7D75-022F-8ECFCEFB74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37012" y="2213405"/>
            <a:ext cx="3832976" cy="3835220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C75ED326-B56A-5265-E2A4-68DFAE90E7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970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8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Tittel, bilde som fyller hele bredden, 4 former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5"/>
            <a:ext cx="12192000" cy="5481636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7F794CE-CFD0-8A58-3445-5E70D8AD83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55" y="2918733"/>
            <a:ext cx="2566167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F67B2098-3A5D-7D75-022F-8ECFCEFB74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1889" y="2918733"/>
            <a:ext cx="2566167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37655092-2076-C6AF-31F8-7C7CC025F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0155" y="2918733"/>
            <a:ext cx="2566167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84860A0E-495C-5417-E45F-001E56200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020" y="2918733"/>
            <a:ext cx="2566167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87C6F542-F5B3-5980-F496-C61D6A0703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40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57224"/>
            <a:ext cx="5347084" cy="2393984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666299" y="657225"/>
            <a:ext cx="4793863" cy="5556540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B6CA4E-9E15-A208-27D5-04A01A09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5" y="3638352"/>
            <a:ext cx="5347084" cy="256242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5AF18037-27FF-BB01-D2F8-97FD6506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B910FCF-16E7-993B-4780-5056F8C33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6483340C-DAED-26FB-4EB5-F751F17D2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7F7E7CC-84AA-60C9-3374-BC83CF70AC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5429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F1F46F8-FB19-8E2D-0E6C-2225B12823C0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Tre innholdsdeler</a:t>
            </a:r>
            <a:endParaRPr lang="en-GB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6B68259F-493E-868C-4F45-EB2B73F0D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6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22F99614-F848-0837-EFEB-E8ED2EA8979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7376" y="5532439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2">
            <a:extLst>
              <a:ext uri="{FF2B5EF4-FFF2-40B4-BE49-F238E27FC236}">
                <a16:creationId xmlns:a16="http://schemas.microsoft.com/office/drawing/2014/main" id="{75D677AC-FC65-9B14-E102-26CADF6D0A8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338493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C2B723E6-CBA5-E080-BC12-3EA08B4B233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38493" y="5532439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tekst 2">
            <a:extLst>
              <a:ext uri="{FF2B5EF4-FFF2-40B4-BE49-F238E27FC236}">
                <a16:creationId xmlns:a16="http://schemas.microsoft.com/office/drawing/2014/main" id="{6801D228-149F-BB3F-BD93-20E0E635253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89613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2">
            <a:extLst>
              <a:ext uri="{FF2B5EF4-FFF2-40B4-BE49-F238E27FC236}">
                <a16:creationId xmlns:a16="http://schemas.microsoft.com/office/drawing/2014/main" id="{785A3BBD-483E-B096-692C-85800EB81F4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089613" y="5532439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bilde 2">
            <a:extLst>
              <a:ext uri="{FF2B5EF4-FFF2-40B4-BE49-F238E27FC236}">
                <a16:creationId xmlns:a16="http://schemas.microsoft.com/office/drawing/2014/main" id="{9B5708A8-3234-888C-6AC6-8F2C6CF4EE4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7376" y="1376363"/>
            <a:ext cx="3374483" cy="2832751"/>
          </a:xfrm>
          <a:solidFill>
            <a:schemeClr val="accent1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Bruk </a:t>
            </a:r>
            <a:r>
              <a:rPr lang="en-GB" err="1"/>
              <a:t>bilderamme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fargebakgrunn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fyll</a:t>
            </a:r>
            <a:r>
              <a:rPr lang="en-GB"/>
              <a:t> med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34" name="Plassholder for bilde 2">
            <a:extLst>
              <a:ext uri="{FF2B5EF4-FFF2-40B4-BE49-F238E27FC236}">
                <a16:creationId xmlns:a16="http://schemas.microsoft.com/office/drawing/2014/main" id="{3EAEE9BE-45BA-6A61-3B00-45FD4B1D40F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338493" y="1376363"/>
            <a:ext cx="3374483" cy="2832751"/>
          </a:xfrm>
          <a:solidFill>
            <a:srgbClr val="6CACE4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Bruk </a:t>
            </a:r>
            <a:r>
              <a:rPr lang="en-GB" err="1"/>
              <a:t>bilderamme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fargebakgrunn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fyll</a:t>
            </a:r>
            <a:r>
              <a:rPr lang="en-GB"/>
              <a:t> med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35" name="Plassholder for bilde 2">
            <a:extLst>
              <a:ext uri="{FF2B5EF4-FFF2-40B4-BE49-F238E27FC236}">
                <a16:creationId xmlns:a16="http://schemas.microsoft.com/office/drawing/2014/main" id="{EE263DAD-65B2-7C87-B189-F0F136D6439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089613" y="1376363"/>
            <a:ext cx="3374483" cy="2832751"/>
          </a:xfrm>
          <a:solidFill>
            <a:srgbClr val="537F5E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Bruk </a:t>
            </a:r>
            <a:r>
              <a:rPr lang="en-GB" err="1"/>
              <a:t>bilderamme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fargebakgrunn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fyll</a:t>
            </a:r>
            <a:r>
              <a:rPr lang="en-GB"/>
              <a:t> med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6EEEAF0-5ECE-D261-29A2-70C68993E6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28847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pdy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4ED6B34-08B3-6D92-9B06-283B8A15946C}"/>
              </a:ext>
            </a:extLst>
          </p:cNvPr>
          <p:cNvSpPr/>
          <p:nvPr userDrawn="1"/>
        </p:nvSpPr>
        <p:spPr>
          <a:xfrm>
            <a:off x="0" y="1"/>
            <a:ext cx="12192000" cy="1376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Dypdykk i innholdsdel</a:t>
            </a:r>
            <a:endParaRPr lang="en-GB"/>
          </a:p>
        </p:txBody>
      </p:sp>
      <p:sp>
        <p:nvSpPr>
          <p:cNvPr id="33" name="Plassholder for bilde 2">
            <a:extLst>
              <a:ext uri="{FF2B5EF4-FFF2-40B4-BE49-F238E27FC236}">
                <a16:creationId xmlns:a16="http://schemas.microsoft.com/office/drawing/2014/main" id="{9B5708A8-3234-888C-6AC6-8F2C6CF4EE4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" y="1376363"/>
            <a:ext cx="6095999" cy="5481637"/>
          </a:xfrm>
          <a:solidFill>
            <a:schemeClr val="accent1"/>
          </a:solidFill>
        </p:spPr>
        <p:txBody>
          <a:bodyPr lIns="251999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Bruk </a:t>
            </a:r>
            <a:r>
              <a:rPr lang="en-GB" err="1"/>
              <a:t>bilderamme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fargebakgrunn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fyll</a:t>
            </a:r>
            <a:r>
              <a:rPr lang="en-GB"/>
              <a:t> med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87ACBB-A8D4-DFD6-B5A4-1B6C8575E7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1" y="1376364"/>
            <a:ext cx="6096001" cy="5481637"/>
          </a:xfrm>
          <a:solidFill>
            <a:srgbClr val="CCD6E8"/>
          </a:solidFill>
        </p:spPr>
        <p:txBody>
          <a:bodyPr lIns="396000" tIns="396000" rIns="180000" bIns="180000" anchor="t">
            <a:noAutofit/>
          </a:bodyPr>
          <a:lstStyle>
            <a:lvl1pPr marL="285744" indent="-285744">
              <a:buFont typeface="Arial" panose="020B0604020202020204" pitchFamily="34" charset="0"/>
              <a:buChar char="•"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Fyll inn tekst og endre farge på mal etter behov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C9F69AC-1B01-7528-058D-08DBB64FA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7128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vite sirkler med symbo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F7FC170-D382-3132-BFD9-4CDD7A548175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55F0402-3038-3514-FECE-97B842FFB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974" y="2400301"/>
            <a:ext cx="3388180" cy="3388179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0DE62887-D0C2-3C97-3AD2-28B1FBE34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7463" y="2742807"/>
            <a:ext cx="527197" cy="527195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4275B4E2-0AD8-1707-A7F7-02408625A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9087" y="3551466"/>
            <a:ext cx="2579915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sp>
        <p:nvSpPr>
          <p:cNvPr id="19" name="Plassholder for tekst 9">
            <a:extLst>
              <a:ext uri="{FF2B5EF4-FFF2-40B4-BE49-F238E27FC236}">
                <a16:creationId xmlns:a16="http://schemas.microsoft.com/office/drawing/2014/main" id="{F54EC79A-E223-168E-E75E-94688F571A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3174" y="2400301"/>
            <a:ext cx="3388180" cy="3388179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7B816B27-CE8F-A7E5-23B6-99A457D721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3664" y="2742807"/>
            <a:ext cx="527197" cy="527195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A98FD2E8-0701-4D36-247E-9702B5E71B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5287" y="3551466"/>
            <a:ext cx="2579915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C19C7494-F212-56AD-7D75-69ED06560D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39566" y="2400301"/>
            <a:ext cx="3388180" cy="3388179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3" name="Plassholder for tekst 4">
            <a:extLst>
              <a:ext uri="{FF2B5EF4-FFF2-40B4-BE49-F238E27FC236}">
                <a16:creationId xmlns:a16="http://schemas.microsoft.com/office/drawing/2014/main" id="{DB5869B5-E8F6-4F76-845C-C15AF41480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70056" y="2742807"/>
            <a:ext cx="527197" cy="527195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B837F92E-29BE-6122-0B42-A5D0DCBDA2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1679" y="3551466"/>
            <a:ext cx="2579915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95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vite sirkler med symbol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193BDB2-8F30-85D1-5E95-ABA9E7D133B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  <p:txBody>
          <a:bodyPr lIns="5400000" tIns="1260000" rIns="5400000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EE87919E-AEDB-02C9-6E91-98D3FB529E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55F0402-3038-3514-FECE-97B842FFB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6615" y="1908398"/>
            <a:ext cx="4010908" cy="4010907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0DE62887-D0C2-3C97-3AD2-28B1FBE34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022" y="2216840"/>
            <a:ext cx="624095" cy="624091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4275B4E2-0AD8-1707-A7F7-02408625A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3007" y="3214122"/>
            <a:ext cx="3054088" cy="201994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sp>
        <p:nvSpPr>
          <p:cNvPr id="19" name="Plassholder for tekst 9">
            <a:extLst>
              <a:ext uri="{FF2B5EF4-FFF2-40B4-BE49-F238E27FC236}">
                <a16:creationId xmlns:a16="http://schemas.microsoft.com/office/drawing/2014/main" id="{F54EC79A-E223-168E-E75E-94688F571A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86185" y="1908398"/>
            <a:ext cx="4010908" cy="4010907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7B816B27-CE8F-A7E5-23B6-99A457D721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9590" y="2216840"/>
            <a:ext cx="624095" cy="624091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A98FD2E8-0701-4D36-247E-9702B5E71B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2575" y="3214122"/>
            <a:ext cx="3054088" cy="201994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pic>
        <p:nvPicPr>
          <p:cNvPr id="9" name="Bilde 8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0BF18BE3-14EC-527E-B64D-C09F75B636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3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dier - redigerba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F9E3AA1B-0598-23EB-C071-D3DBB7C244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987FC89C-3417-59EC-A284-BD60B93E71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23" name="Plassholder for tekst 9">
            <a:extLst>
              <a:ext uri="{FF2B5EF4-FFF2-40B4-BE49-F238E27FC236}">
                <a16:creationId xmlns:a16="http://schemas.microsoft.com/office/drawing/2014/main" id="{16DF0652-F6D6-E869-86CB-3C4725E79F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3B5ED54C-63D3-F2A3-D1A5-F8805C1880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34" name="Plassholder for tekst 9">
            <a:extLst>
              <a:ext uri="{FF2B5EF4-FFF2-40B4-BE49-F238E27FC236}">
                <a16:creationId xmlns:a16="http://schemas.microsoft.com/office/drawing/2014/main" id="{E6EC24E5-0009-F387-FDAB-B9898DFE66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35" name="Plassholder for tekst 9">
            <a:extLst>
              <a:ext uri="{FF2B5EF4-FFF2-40B4-BE49-F238E27FC236}">
                <a16:creationId xmlns:a16="http://schemas.microsoft.com/office/drawing/2014/main" id="{85A34BC8-F03A-E869-FB27-7C1950F710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38" name="Plassholder for tekst 9">
            <a:extLst>
              <a:ext uri="{FF2B5EF4-FFF2-40B4-BE49-F238E27FC236}">
                <a16:creationId xmlns:a16="http://schemas.microsoft.com/office/drawing/2014/main" id="{FDA8BB18-A51C-2EB1-E041-A6390F9355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8CED641F-174A-DB3B-B1F6-CCF225880C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14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1 - redigerba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44D5B21-E0E3-9977-474E-A66EC8BD4020}"/>
              </a:ext>
            </a:extLst>
          </p:cNvPr>
          <p:cNvSpPr/>
          <p:nvPr userDrawn="1"/>
        </p:nvSpPr>
        <p:spPr>
          <a:xfrm>
            <a:off x="1" y="1217354"/>
            <a:ext cx="12191999" cy="56326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F9E3AA1B-0598-23EB-C071-D3DBB7C244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987FC89C-3417-59EC-A284-BD60B93E71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23" name="Plassholder for tekst 9">
            <a:extLst>
              <a:ext uri="{FF2B5EF4-FFF2-40B4-BE49-F238E27FC236}">
                <a16:creationId xmlns:a16="http://schemas.microsoft.com/office/drawing/2014/main" id="{16DF0652-F6D6-E869-86CB-3C4725E79F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3B5ED54C-63D3-F2A3-D1A5-F8805C1880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34" name="Plassholder for tekst 9">
            <a:extLst>
              <a:ext uri="{FF2B5EF4-FFF2-40B4-BE49-F238E27FC236}">
                <a16:creationId xmlns:a16="http://schemas.microsoft.com/office/drawing/2014/main" id="{E6EC24E5-0009-F387-FDAB-B9898DFE66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35" name="Plassholder for tekst 9">
            <a:extLst>
              <a:ext uri="{FF2B5EF4-FFF2-40B4-BE49-F238E27FC236}">
                <a16:creationId xmlns:a16="http://schemas.microsoft.com/office/drawing/2014/main" id="{85A34BC8-F03A-E869-FB27-7C1950F710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38" name="Plassholder for tekst 9">
            <a:extLst>
              <a:ext uri="{FF2B5EF4-FFF2-40B4-BE49-F238E27FC236}">
                <a16:creationId xmlns:a16="http://schemas.microsoft.com/office/drawing/2014/main" id="{FDA8BB18-A51C-2EB1-E041-A6390F9355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8CED641F-174A-DB3B-B1F6-CCF225880C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1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23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2 - redigerbar">
    <p:bg>
      <p:bgPr>
        <a:solidFill>
          <a:schemeClr val="accent4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6E9C4167-D52B-8F6C-1104-91C21ECF36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E0477BC-4EF7-B464-9D57-2C49F51927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3890430F-5FCD-E7A5-C550-4FE9FA1ED4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719636B4-1EC3-6858-7CEB-171E2A80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D73C7DB-9464-8E71-264E-9D1983CC849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B4B60902-D94D-DB81-35BD-BC6A38FAAA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8CA6C643-CF16-8F79-82D2-404B0285E1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1BBB25F6-3BD8-421C-A087-AE01D54663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06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3 - redigerbar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0ACA0C74-9254-A19E-5F75-73D883BF37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70DE6173-9B5B-8C90-FD1A-2D99B5F12C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303E94B1-87D6-8C08-3AE0-29E054E258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A52F1634-98FC-9C29-7F7A-AF628D7A94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4F11DC62-ECCF-DC44-2504-61224EB8AB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D1F01A7A-2286-86A8-7EC8-DC926FF814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8C70D620-1605-CEA3-BB39-0159724A82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2A984541-6779-9780-4645-337389470E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4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4 - redigerbar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2A39481A-F096-AE28-0007-D26C8820E3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AD7EFBB-DD57-1654-7F34-BEEE537340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C021BD34-6475-CCF0-46FD-C85CB089C0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04109FEF-8C25-B2D9-261B-1EBCA821C9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E3D5407-EAD2-B910-23DA-FE0BF0328C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60B7FC15-F7E0-AF94-5DA9-6035576822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2C0827DA-3CC8-5B86-09B5-0F4EA61E4A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Tittel</a:t>
            </a:r>
            <a:endParaRPr lang="en-GB"/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03C235D1-5CC1-DEAD-6450-EB9BB0513A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err="1"/>
              <a:t>Tekst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51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>
                  <a:solidFill>
                    <a:schemeClr val="bg1"/>
                  </a:solidFill>
                </a:rPr>
                <a:t>Lagspiller</a:t>
              </a:r>
              <a:endParaRPr lang="en-GB" sz="2000">
                <a:solidFill>
                  <a:schemeClr val="bg1"/>
                </a:solidFill>
              </a:endParaRP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</a:t>
              </a:r>
              <a:r>
                <a:rPr lang="en-GB" sz="1351" err="1"/>
                <a:t>skaper</a:t>
              </a:r>
              <a:r>
                <a:rPr lang="en-GB" sz="1351"/>
                <a:t> </a:t>
              </a:r>
              <a:r>
                <a:rPr lang="en-GB" sz="1351" err="1"/>
                <a:t>kundeverdi</a:t>
              </a:r>
              <a:r>
                <a:rPr lang="en-GB" sz="1351"/>
                <a:t> </a:t>
              </a:r>
              <a:r>
                <a:rPr lang="en-GB" sz="1351" err="1"/>
                <a:t>gjennom</a:t>
              </a:r>
              <a:r>
                <a:rPr lang="en-GB" sz="1351"/>
                <a:t> å </a:t>
              </a:r>
              <a:r>
                <a:rPr lang="en-GB" sz="1351" err="1"/>
                <a:t>samhandle</a:t>
              </a:r>
              <a:r>
                <a:rPr lang="en-GB" sz="1351"/>
                <a:t>, </a:t>
              </a:r>
              <a:r>
                <a:rPr lang="en-GB" sz="1351" err="1"/>
                <a:t>vise</a:t>
              </a:r>
              <a:r>
                <a:rPr lang="en-GB" sz="1351"/>
                <a:t> </a:t>
              </a:r>
              <a:r>
                <a:rPr lang="en-GB" sz="1351" err="1"/>
                <a:t>hverandre</a:t>
              </a:r>
              <a:r>
                <a:rPr lang="en-GB" sz="1351"/>
                <a:t> </a:t>
              </a:r>
              <a:br>
                <a:rPr lang="en-GB" sz="1351"/>
              </a:br>
              <a:r>
                <a:rPr lang="en-GB" sz="1351" err="1"/>
                <a:t>tillit</a:t>
              </a:r>
              <a:r>
                <a:rPr lang="en-GB" sz="1351"/>
                <a:t> og </a:t>
              </a:r>
              <a:r>
                <a:rPr lang="en-GB" sz="1351" err="1"/>
                <a:t>være</a:t>
              </a:r>
              <a:r>
                <a:rPr lang="en-GB" sz="1351"/>
                <a:t> </a:t>
              </a:r>
              <a:r>
                <a:rPr lang="en-GB" sz="1351" err="1"/>
                <a:t>lojale</a:t>
              </a:r>
              <a:r>
                <a:rPr lang="en-GB" sz="1351"/>
                <a:t> mot </a:t>
              </a:r>
              <a:r>
                <a:rPr lang="en-GB" sz="1351" err="1"/>
                <a:t>felles</a:t>
              </a:r>
              <a:r>
                <a:rPr lang="en-GB" sz="1351"/>
                <a:t> </a:t>
              </a:r>
              <a:r>
                <a:rPr lang="en-GB" sz="1351" err="1"/>
                <a:t>mål</a:t>
              </a:r>
              <a:endParaRPr lang="en-GB" sz="1351"/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>
                  <a:solidFill>
                    <a:schemeClr val="bg1"/>
                  </a:solidFill>
                </a:rPr>
                <a:t>Endringsvillig</a:t>
              </a:r>
              <a:endParaRPr lang="en-GB" sz="2000">
                <a:solidFill>
                  <a:schemeClr val="bg1"/>
                </a:solidFill>
              </a:endParaRP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nysgjerrige</a:t>
              </a:r>
              <a:r>
                <a:rPr lang="en-GB" sz="1351">
                  <a:solidFill>
                    <a:schemeClr val="tx1"/>
                  </a:solidFill>
                </a:rPr>
                <a:t>, </a:t>
              </a:r>
              <a:r>
                <a:rPr lang="en-GB" sz="1351" err="1">
                  <a:solidFill>
                    <a:schemeClr val="tx1"/>
                  </a:solidFill>
                </a:rPr>
                <a:t>løsningsorienterte</a:t>
              </a:r>
              <a:r>
                <a:rPr lang="en-GB" sz="1351">
                  <a:solidFill>
                    <a:schemeClr val="tx1"/>
                  </a:solidFill>
                </a:rPr>
                <a:t> og </a:t>
              </a:r>
              <a:r>
                <a:rPr lang="en-GB" sz="1351" err="1">
                  <a:solidFill>
                    <a:schemeClr val="tx1"/>
                  </a:solidFill>
                </a:rPr>
                <a:t>tilegner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>
                  <a:solidFill>
                    <a:schemeClr val="tx1"/>
                  </a:solidFill>
                </a:rPr>
                <a:t>nye </a:t>
              </a:r>
              <a:r>
                <a:rPr lang="en-GB" sz="1351" err="1">
                  <a:solidFill>
                    <a:schemeClr val="tx1"/>
                  </a:solidFill>
                </a:rPr>
                <a:t>måter</a:t>
              </a:r>
              <a:r>
                <a:rPr lang="en-GB" sz="1351">
                  <a:solidFill>
                    <a:schemeClr val="tx1"/>
                  </a:solidFill>
                </a:rPr>
                <a:t> å </a:t>
              </a:r>
              <a:r>
                <a:rPr lang="en-GB" sz="1351" err="1">
                  <a:solidFill>
                    <a:schemeClr val="tx1"/>
                  </a:solidFill>
                </a:rPr>
                <a:t>jobbe</a:t>
              </a:r>
              <a:r>
                <a:rPr lang="en-GB" sz="1351">
                  <a:solidFill>
                    <a:schemeClr val="tx1"/>
                  </a:solidFill>
                </a:rPr>
                <a:t>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>
                  <a:solidFill>
                    <a:schemeClr val="bg1"/>
                  </a:solidFill>
                </a:rPr>
                <a:t>Ansvarlig</a:t>
              </a:r>
              <a:endParaRPr lang="en-GB" sz="2000">
                <a:solidFill>
                  <a:schemeClr val="bg1"/>
                </a:solidFill>
              </a:endParaRP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jobber </a:t>
              </a:r>
              <a:r>
                <a:rPr lang="en-GB" sz="1351" err="1"/>
                <a:t>tverrfaglig</a:t>
              </a:r>
              <a:r>
                <a:rPr lang="en-GB" sz="1351"/>
                <a:t> for å </a:t>
              </a:r>
              <a:r>
                <a:rPr lang="en-GB" sz="1351" err="1"/>
                <a:t>kunne</a:t>
              </a:r>
              <a:r>
                <a:rPr lang="en-GB" sz="1351"/>
                <a:t> </a:t>
              </a:r>
              <a:r>
                <a:rPr lang="en-GB" sz="1351" err="1"/>
                <a:t>forventningsstyre</a:t>
              </a:r>
              <a:r>
                <a:rPr lang="en-GB" sz="1351"/>
                <a:t>, </a:t>
              </a:r>
              <a:br>
                <a:rPr lang="en-GB" sz="1351"/>
              </a:br>
              <a:r>
                <a:rPr lang="en-GB" sz="1351" err="1"/>
                <a:t>prioritere</a:t>
              </a:r>
              <a:r>
                <a:rPr lang="en-GB" sz="1351"/>
                <a:t> og </a:t>
              </a:r>
              <a:r>
                <a:rPr lang="en-GB" sz="1351" err="1"/>
                <a:t>holde</a:t>
              </a:r>
              <a:r>
                <a:rPr lang="en-GB" sz="1351"/>
                <a:t> det vi lover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>
                  <a:solidFill>
                    <a:schemeClr val="bg1"/>
                  </a:solidFill>
                </a:rPr>
                <a:t>Nytenkende</a:t>
              </a:r>
              <a:endParaRPr lang="en-GB" sz="2000">
                <a:solidFill>
                  <a:schemeClr val="bg1"/>
                </a:solidFill>
              </a:endParaRPr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modige</a:t>
              </a:r>
              <a:r>
                <a:rPr lang="en-GB" sz="1351">
                  <a:solidFill>
                    <a:schemeClr val="tx1"/>
                  </a:solidFill>
                </a:rPr>
                <a:t> og setter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utfordrende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mål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som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skaper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 err="1">
                  <a:solidFill>
                    <a:schemeClr val="tx1"/>
                  </a:solidFill>
                </a:rPr>
                <a:t>stolthet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ved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felles</a:t>
              </a:r>
              <a:r>
                <a:rPr lang="en-GB" sz="1351">
                  <a:solidFill>
                    <a:schemeClr val="tx1"/>
                  </a:solidFill>
                </a:rPr>
                <a:t> leveranser og </a:t>
              </a:r>
              <a:r>
                <a:rPr lang="en-GB" sz="1351" err="1">
                  <a:solidFill>
                    <a:schemeClr val="tx1"/>
                  </a:solidFill>
                </a:rPr>
                <a:t>innovasjon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73231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6" y="1304926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 err="1">
                <a:solidFill>
                  <a:schemeClr val="tx1"/>
                </a:solidFill>
              </a:rPr>
              <a:t>DesignoppsettForside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og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påfølgende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2C7E36FB-DFCB-D9AE-9D80-D5919ED8BAE4}"/>
              </a:ext>
            </a:extLst>
          </p:cNvPr>
          <p:cNvSpPr/>
          <p:nvPr userDrawn="1"/>
        </p:nvSpPr>
        <p:spPr>
          <a:xfrm>
            <a:off x="9126123" y="2360334"/>
            <a:ext cx="2334040" cy="21373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267446743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- 1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7D42CEC-BE1E-46F7-1C45-03F2BC64371C}"/>
              </a:ext>
            </a:extLst>
          </p:cNvPr>
          <p:cNvSpPr/>
          <p:nvPr userDrawn="1"/>
        </p:nvSpPr>
        <p:spPr>
          <a:xfrm>
            <a:off x="1" y="1217354"/>
            <a:ext cx="12191999" cy="56326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Lagspiller</a:t>
              </a:r>
              <a:endParaRPr lang="en-GB" sz="2000"/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</a:t>
              </a:r>
              <a:r>
                <a:rPr lang="en-GB" sz="1351" err="1"/>
                <a:t>skaper</a:t>
              </a:r>
              <a:r>
                <a:rPr lang="en-GB" sz="1351"/>
                <a:t> </a:t>
              </a:r>
              <a:r>
                <a:rPr lang="en-GB" sz="1351" err="1"/>
                <a:t>kundeverdi</a:t>
              </a:r>
              <a:r>
                <a:rPr lang="en-GB" sz="1351"/>
                <a:t> </a:t>
              </a:r>
              <a:r>
                <a:rPr lang="en-GB" sz="1351" err="1"/>
                <a:t>gjennom</a:t>
              </a:r>
              <a:r>
                <a:rPr lang="en-GB" sz="1351"/>
                <a:t> å </a:t>
              </a:r>
              <a:r>
                <a:rPr lang="en-GB" sz="1351" err="1"/>
                <a:t>samhandle</a:t>
              </a:r>
              <a:r>
                <a:rPr lang="en-GB" sz="1351"/>
                <a:t>, </a:t>
              </a:r>
              <a:r>
                <a:rPr lang="en-GB" sz="1351" err="1"/>
                <a:t>vise</a:t>
              </a:r>
              <a:r>
                <a:rPr lang="en-GB" sz="1351"/>
                <a:t> </a:t>
              </a:r>
              <a:r>
                <a:rPr lang="en-GB" sz="1351" err="1"/>
                <a:t>hverandre</a:t>
              </a:r>
              <a:r>
                <a:rPr lang="en-GB" sz="1351"/>
                <a:t> </a:t>
              </a:r>
              <a:br>
                <a:rPr lang="en-GB" sz="1351"/>
              </a:br>
              <a:r>
                <a:rPr lang="en-GB" sz="1351" err="1"/>
                <a:t>tillit</a:t>
              </a:r>
              <a:r>
                <a:rPr lang="en-GB" sz="1351"/>
                <a:t> og </a:t>
              </a:r>
              <a:r>
                <a:rPr lang="en-GB" sz="1351" err="1"/>
                <a:t>være</a:t>
              </a:r>
              <a:r>
                <a:rPr lang="en-GB" sz="1351"/>
                <a:t> </a:t>
              </a:r>
              <a:r>
                <a:rPr lang="en-GB" sz="1351" err="1"/>
                <a:t>lojale</a:t>
              </a:r>
              <a:r>
                <a:rPr lang="en-GB" sz="1351"/>
                <a:t> mot </a:t>
              </a:r>
              <a:r>
                <a:rPr lang="en-GB" sz="1351" err="1"/>
                <a:t>felles</a:t>
              </a:r>
              <a:r>
                <a:rPr lang="en-GB" sz="1351"/>
                <a:t> </a:t>
              </a:r>
              <a:r>
                <a:rPr lang="en-GB" sz="1351" err="1"/>
                <a:t>mål</a:t>
              </a:r>
              <a:endParaRPr lang="en-GB" sz="1351"/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Endringsvillig</a:t>
              </a:r>
              <a:endParaRPr lang="en-GB" sz="2000"/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nysgjerrige</a:t>
              </a:r>
              <a:r>
                <a:rPr lang="en-GB" sz="1351">
                  <a:solidFill>
                    <a:schemeClr val="tx1"/>
                  </a:solidFill>
                </a:rPr>
                <a:t>, </a:t>
              </a:r>
              <a:r>
                <a:rPr lang="en-GB" sz="1351" err="1">
                  <a:solidFill>
                    <a:schemeClr val="tx1"/>
                  </a:solidFill>
                </a:rPr>
                <a:t>løsningsorienterte</a:t>
              </a:r>
              <a:r>
                <a:rPr lang="en-GB" sz="1351">
                  <a:solidFill>
                    <a:schemeClr val="tx1"/>
                  </a:solidFill>
                </a:rPr>
                <a:t> og </a:t>
              </a:r>
              <a:r>
                <a:rPr lang="en-GB" sz="1351" err="1">
                  <a:solidFill>
                    <a:schemeClr val="tx1"/>
                  </a:solidFill>
                </a:rPr>
                <a:t>tilegner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>
                  <a:solidFill>
                    <a:schemeClr val="tx1"/>
                  </a:solidFill>
                </a:rPr>
                <a:t>nye </a:t>
              </a:r>
              <a:r>
                <a:rPr lang="en-GB" sz="1351" err="1">
                  <a:solidFill>
                    <a:schemeClr val="tx1"/>
                  </a:solidFill>
                </a:rPr>
                <a:t>måter</a:t>
              </a:r>
              <a:r>
                <a:rPr lang="en-GB" sz="1351">
                  <a:solidFill>
                    <a:schemeClr val="tx1"/>
                  </a:solidFill>
                </a:rPr>
                <a:t> å </a:t>
              </a:r>
              <a:r>
                <a:rPr lang="en-GB" sz="1351" err="1">
                  <a:solidFill>
                    <a:schemeClr val="tx1"/>
                  </a:solidFill>
                </a:rPr>
                <a:t>jobbe</a:t>
              </a:r>
              <a:r>
                <a:rPr lang="en-GB" sz="1351">
                  <a:solidFill>
                    <a:schemeClr val="tx1"/>
                  </a:solidFill>
                </a:rPr>
                <a:t>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Ansvarlig</a:t>
              </a:r>
              <a:endParaRPr lang="en-GB" sz="2000"/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jobber </a:t>
              </a:r>
              <a:r>
                <a:rPr lang="en-GB" sz="1351" err="1"/>
                <a:t>tverrfaglig</a:t>
              </a:r>
              <a:r>
                <a:rPr lang="en-GB" sz="1351"/>
                <a:t> for å </a:t>
              </a:r>
              <a:r>
                <a:rPr lang="en-GB" sz="1351" err="1"/>
                <a:t>kunne</a:t>
              </a:r>
              <a:r>
                <a:rPr lang="en-GB" sz="1351"/>
                <a:t> </a:t>
              </a:r>
              <a:r>
                <a:rPr lang="en-GB" sz="1351" err="1"/>
                <a:t>forventningsstyre</a:t>
              </a:r>
              <a:r>
                <a:rPr lang="en-GB" sz="1351"/>
                <a:t>, </a:t>
              </a:r>
              <a:br>
                <a:rPr lang="en-GB" sz="1351"/>
              </a:br>
              <a:r>
                <a:rPr lang="en-GB" sz="1351" err="1"/>
                <a:t>prioritere</a:t>
              </a:r>
              <a:r>
                <a:rPr lang="en-GB" sz="1351"/>
                <a:t> og </a:t>
              </a:r>
              <a:r>
                <a:rPr lang="en-GB" sz="1351" err="1"/>
                <a:t>holde</a:t>
              </a:r>
              <a:r>
                <a:rPr lang="en-GB" sz="1351"/>
                <a:t> det vi lover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Nytenkende</a:t>
              </a:r>
              <a:endParaRPr lang="en-GB" sz="2000"/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modige</a:t>
              </a:r>
              <a:r>
                <a:rPr lang="en-GB" sz="1351">
                  <a:solidFill>
                    <a:schemeClr val="tx1"/>
                  </a:solidFill>
                </a:rPr>
                <a:t> og setter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utfordrende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mål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som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skaper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 err="1">
                  <a:solidFill>
                    <a:schemeClr val="tx1"/>
                  </a:solidFill>
                </a:rPr>
                <a:t>stolthet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ved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felles</a:t>
              </a:r>
              <a:r>
                <a:rPr lang="en-GB" sz="1351">
                  <a:solidFill>
                    <a:schemeClr val="tx1"/>
                  </a:solidFill>
                </a:rPr>
                <a:t> leveranser og </a:t>
              </a:r>
              <a:r>
                <a:rPr lang="en-GB" sz="1351" err="1">
                  <a:solidFill>
                    <a:schemeClr val="tx1"/>
                  </a:solidFill>
                </a:rPr>
                <a:t>innovasjon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24464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- 2">
    <p:bg>
      <p:bgPr>
        <a:solidFill>
          <a:schemeClr val="accent4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81EED71-15E5-59F4-050C-EFA782421AB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Lagspiller</a:t>
              </a:r>
              <a:endParaRPr lang="en-GB" sz="2000"/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</a:t>
              </a:r>
              <a:r>
                <a:rPr lang="en-GB" sz="1351" err="1"/>
                <a:t>skaper</a:t>
              </a:r>
              <a:r>
                <a:rPr lang="en-GB" sz="1351"/>
                <a:t> </a:t>
              </a:r>
              <a:r>
                <a:rPr lang="en-GB" sz="1351" err="1"/>
                <a:t>kundeverdi</a:t>
              </a:r>
              <a:r>
                <a:rPr lang="en-GB" sz="1351"/>
                <a:t> </a:t>
              </a:r>
              <a:r>
                <a:rPr lang="en-GB" sz="1351" err="1"/>
                <a:t>gjennom</a:t>
              </a:r>
              <a:r>
                <a:rPr lang="en-GB" sz="1351"/>
                <a:t> å </a:t>
              </a:r>
              <a:r>
                <a:rPr lang="en-GB" sz="1351" err="1"/>
                <a:t>samhandle</a:t>
              </a:r>
              <a:r>
                <a:rPr lang="en-GB" sz="1351"/>
                <a:t>, </a:t>
              </a:r>
              <a:r>
                <a:rPr lang="en-GB" sz="1351" err="1"/>
                <a:t>vise</a:t>
              </a:r>
              <a:r>
                <a:rPr lang="en-GB" sz="1351"/>
                <a:t> </a:t>
              </a:r>
              <a:r>
                <a:rPr lang="en-GB" sz="1351" err="1"/>
                <a:t>hverandre</a:t>
              </a:r>
              <a:r>
                <a:rPr lang="en-GB" sz="1351"/>
                <a:t> </a:t>
              </a:r>
              <a:br>
                <a:rPr lang="en-GB" sz="1351"/>
              </a:br>
              <a:r>
                <a:rPr lang="en-GB" sz="1351" err="1"/>
                <a:t>tillit</a:t>
              </a:r>
              <a:r>
                <a:rPr lang="en-GB" sz="1351"/>
                <a:t> og </a:t>
              </a:r>
              <a:r>
                <a:rPr lang="en-GB" sz="1351" err="1"/>
                <a:t>være</a:t>
              </a:r>
              <a:r>
                <a:rPr lang="en-GB" sz="1351"/>
                <a:t> </a:t>
              </a:r>
              <a:r>
                <a:rPr lang="en-GB" sz="1351" err="1"/>
                <a:t>lojale</a:t>
              </a:r>
              <a:r>
                <a:rPr lang="en-GB" sz="1351"/>
                <a:t> mot </a:t>
              </a:r>
              <a:r>
                <a:rPr lang="en-GB" sz="1351" err="1"/>
                <a:t>felles</a:t>
              </a:r>
              <a:r>
                <a:rPr lang="en-GB" sz="1351"/>
                <a:t> </a:t>
              </a:r>
              <a:r>
                <a:rPr lang="en-GB" sz="1351" err="1"/>
                <a:t>mål</a:t>
              </a:r>
              <a:endParaRPr lang="en-GB" sz="1351"/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Endringsvillig</a:t>
              </a:r>
              <a:endParaRPr lang="en-GB" sz="2000"/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nysgjerrige</a:t>
              </a:r>
              <a:r>
                <a:rPr lang="en-GB" sz="1351">
                  <a:solidFill>
                    <a:schemeClr val="tx1"/>
                  </a:solidFill>
                </a:rPr>
                <a:t>, </a:t>
              </a:r>
              <a:r>
                <a:rPr lang="en-GB" sz="1351" err="1">
                  <a:solidFill>
                    <a:schemeClr val="tx1"/>
                  </a:solidFill>
                </a:rPr>
                <a:t>løsningsorienterte</a:t>
              </a:r>
              <a:r>
                <a:rPr lang="en-GB" sz="1351">
                  <a:solidFill>
                    <a:schemeClr val="tx1"/>
                  </a:solidFill>
                </a:rPr>
                <a:t> og </a:t>
              </a:r>
              <a:r>
                <a:rPr lang="en-GB" sz="1351" err="1">
                  <a:solidFill>
                    <a:schemeClr val="tx1"/>
                  </a:solidFill>
                </a:rPr>
                <a:t>tilegner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>
                  <a:solidFill>
                    <a:schemeClr val="tx1"/>
                  </a:solidFill>
                </a:rPr>
                <a:t>nye </a:t>
              </a:r>
              <a:r>
                <a:rPr lang="en-GB" sz="1351" err="1">
                  <a:solidFill>
                    <a:schemeClr val="tx1"/>
                  </a:solidFill>
                </a:rPr>
                <a:t>måter</a:t>
              </a:r>
              <a:r>
                <a:rPr lang="en-GB" sz="1351">
                  <a:solidFill>
                    <a:schemeClr val="tx1"/>
                  </a:solidFill>
                </a:rPr>
                <a:t> å </a:t>
              </a:r>
              <a:r>
                <a:rPr lang="en-GB" sz="1351" err="1">
                  <a:solidFill>
                    <a:schemeClr val="tx1"/>
                  </a:solidFill>
                </a:rPr>
                <a:t>jobbe</a:t>
              </a:r>
              <a:r>
                <a:rPr lang="en-GB" sz="1351">
                  <a:solidFill>
                    <a:schemeClr val="tx1"/>
                  </a:solidFill>
                </a:rPr>
                <a:t>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Ansvarlig</a:t>
              </a:r>
              <a:endParaRPr lang="en-GB" sz="2000"/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jobber </a:t>
              </a:r>
              <a:r>
                <a:rPr lang="en-GB" sz="1351" err="1"/>
                <a:t>tverrfaglig</a:t>
              </a:r>
              <a:r>
                <a:rPr lang="en-GB" sz="1351"/>
                <a:t> for å </a:t>
              </a:r>
              <a:r>
                <a:rPr lang="en-GB" sz="1351" err="1"/>
                <a:t>kunne</a:t>
              </a:r>
              <a:r>
                <a:rPr lang="en-GB" sz="1351"/>
                <a:t> </a:t>
              </a:r>
              <a:r>
                <a:rPr lang="en-GB" sz="1351" err="1"/>
                <a:t>forventningsstyre</a:t>
              </a:r>
              <a:r>
                <a:rPr lang="en-GB" sz="1351"/>
                <a:t>, </a:t>
              </a:r>
              <a:br>
                <a:rPr lang="en-GB" sz="1351"/>
              </a:br>
              <a:r>
                <a:rPr lang="en-GB" sz="1351" err="1"/>
                <a:t>prioritere</a:t>
              </a:r>
              <a:r>
                <a:rPr lang="en-GB" sz="1351"/>
                <a:t> og </a:t>
              </a:r>
              <a:r>
                <a:rPr lang="en-GB" sz="1351" err="1"/>
                <a:t>holde</a:t>
              </a:r>
              <a:r>
                <a:rPr lang="en-GB" sz="1351"/>
                <a:t> det vi lover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Nytenkende</a:t>
              </a:r>
              <a:endParaRPr lang="en-GB" sz="2000"/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modige</a:t>
              </a:r>
              <a:r>
                <a:rPr lang="en-GB" sz="1351">
                  <a:solidFill>
                    <a:schemeClr val="tx1"/>
                  </a:solidFill>
                </a:rPr>
                <a:t> og setter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utfordrende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mål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som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skaper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 err="1">
                  <a:solidFill>
                    <a:schemeClr val="tx1"/>
                  </a:solidFill>
                </a:rPr>
                <a:t>stolthet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ved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felles</a:t>
              </a:r>
              <a:r>
                <a:rPr lang="en-GB" sz="1351">
                  <a:solidFill>
                    <a:schemeClr val="tx1"/>
                  </a:solidFill>
                </a:rPr>
                <a:t> leveranser og </a:t>
              </a:r>
              <a:r>
                <a:rPr lang="en-GB" sz="1351" err="1">
                  <a:solidFill>
                    <a:schemeClr val="tx1"/>
                  </a:solidFill>
                </a:rPr>
                <a:t>innovasjon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189058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- 3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81EED71-15E5-59F4-050C-EFA782421AB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Lagspiller</a:t>
              </a:r>
              <a:endParaRPr lang="en-GB" sz="2000"/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</a:t>
              </a:r>
              <a:r>
                <a:rPr lang="en-GB" sz="1351" err="1"/>
                <a:t>skaper</a:t>
              </a:r>
              <a:r>
                <a:rPr lang="en-GB" sz="1351"/>
                <a:t> </a:t>
              </a:r>
              <a:r>
                <a:rPr lang="en-GB" sz="1351" err="1"/>
                <a:t>kundeverdi</a:t>
              </a:r>
              <a:r>
                <a:rPr lang="en-GB" sz="1351"/>
                <a:t> </a:t>
              </a:r>
              <a:r>
                <a:rPr lang="en-GB" sz="1351" err="1"/>
                <a:t>gjennom</a:t>
              </a:r>
              <a:r>
                <a:rPr lang="en-GB" sz="1351"/>
                <a:t> å </a:t>
              </a:r>
              <a:r>
                <a:rPr lang="en-GB" sz="1351" err="1"/>
                <a:t>samhandle</a:t>
              </a:r>
              <a:r>
                <a:rPr lang="en-GB" sz="1351"/>
                <a:t>, </a:t>
              </a:r>
              <a:r>
                <a:rPr lang="en-GB" sz="1351" err="1"/>
                <a:t>vise</a:t>
              </a:r>
              <a:r>
                <a:rPr lang="en-GB" sz="1351"/>
                <a:t> </a:t>
              </a:r>
              <a:r>
                <a:rPr lang="en-GB" sz="1351" err="1"/>
                <a:t>hverandre</a:t>
              </a:r>
              <a:r>
                <a:rPr lang="en-GB" sz="1351"/>
                <a:t> </a:t>
              </a:r>
              <a:br>
                <a:rPr lang="en-GB" sz="1351"/>
              </a:br>
              <a:r>
                <a:rPr lang="en-GB" sz="1351" err="1"/>
                <a:t>tillit</a:t>
              </a:r>
              <a:r>
                <a:rPr lang="en-GB" sz="1351"/>
                <a:t> og </a:t>
              </a:r>
              <a:r>
                <a:rPr lang="en-GB" sz="1351" err="1"/>
                <a:t>være</a:t>
              </a:r>
              <a:r>
                <a:rPr lang="en-GB" sz="1351"/>
                <a:t> </a:t>
              </a:r>
              <a:r>
                <a:rPr lang="en-GB" sz="1351" err="1"/>
                <a:t>lojale</a:t>
              </a:r>
              <a:r>
                <a:rPr lang="en-GB" sz="1351"/>
                <a:t> mot </a:t>
              </a:r>
              <a:r>
                <a:rPr lang="en-GB" sz="1351" err="1"/>
                <a:t>felles</a:t>
              </a:r>
              <a:r>
                <a:rPr lang="en-GB" sz="1351"/>
                <a:t> </a:t>
              </a:r>
              <a:r>
                <a:rPr lang="en-GB" sz="1351" err="1"/>
                <a:t>mål</a:t>
              </a:r>
              <a:endParaRPr lang="en-GB" sz="1351"/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Endringsvillig</a:t>
              </a:r>
              <a:endParaRPr lang="en-GB" sz="2000"/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nysgjerrige</a:t>
              </a:r>
              <a:r>
                <a:rPr lang="en-GB" sz="1351">
                  <a:solidFill>
                    <a:schemeClr val="tx1"/>
                  </a:solidFill>
                </a:rPr>
                <a:t>, </a:t>
              </a:r>
              <a:r>
                <a:rPr lang="en-GB" sz="1351" err="1">
                  <a:solidFill>
                    <a:schemeClr val="tx1"/>
                  </a:solidFill>
                </a:rPr>
                <a:t>løsningsorienterte</a:t>
              </a:r>
              <a:r>
                <a:rPr lang="en-GB" sz="1351">
                  <a:solidFill>
                    <a:schemeClr val="tx1"/>
                  </a:solidFill>
                </a:rPr>
                <a:t> og </a:t>
              </a:r>
              <a:r>
                <a:rPr lang="en-GB" sz="1351" err="1">
                  <a:solidFill>
                    <a:schemeClr val="tx1"/>
                  </a:solidFill>
                </a:rPr>
                <a:t>tilegner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>
                  <a:solidFill>
                    <a:schemeClr val="tx1"/>
                  </a:solidFill>
                </a:rPr>
                <a:t>nye </a:t>
              </a:r>
              <a:r>
                <a:rPr lang="en-GB" sz="1351" err="1">
                  <a:solidFill>
                    <a:schemeClr val="tx1"/>
                  </a:solidFill>
                </a:rPr>
                <a:t>måter</a:t>
              </a:r>
              <a:r>
                <a:rPr lang="en-GB" sz="1351">
                  <a:solidFill>
                    <a:schemeClr val="tx1"/>
                  </a:solidFill>
                </a:rPr>
                <a:t> å </a:t>
              </a:r>
              <a:r>
                <a:rPr lang="en-GB" sz="1351" err="1">
                  <a:solidFill>
                    <a:schemeClr val="tx1"/>
                  </a:solidFill>
                </a:rPr>
                <a:t>jobbe</a:t>
              </a:r>
              <a:r>
                <a:rPr lang="en-GB" sz="1351">
                  <a:solidFill>
                    <a:schemeClr val="tx1"/>
                  </a:solidFill>
                </a:rPr>
                <a:t>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Ansvarlig</a:t>
              </a:r>
              <a:endParaRPr lang="en-GB" sz="2000"/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jobber </a:t>
              </a:r>
              <a:r>
                <a:rPr lang="en-GB" sz="1351" err="1"/>
                <a:t>tverrfaglig</a:t>
              </a:r>
              <a:r>
                <a:rPr lang="en-GB" sz="1351"/>
                <a:t> for å </a:t>
              </a:r>
              <a:r>
                <a:rPr lang="en-GB" sz="1351" err="1"/>
                <a:t>kunne</a:t>
              </a:r>
              <a:r>
                <a:rPr lang="en-GB" sz="1351"/>
                <a:t> </a:t>
              </a:r>
              <a:r>
                <a:rPr lang="en-GB" sz="1351" err="1"/>
                <a:t>forventningsstyre</a:t>
              </a:r>
              <a:r>
                <a:rPr lang="en-GB" sz="1351"/>
                <a:t>, </a:t>
              </a:r>
              <a:br>
                <a:rPr lang="en-GB" sz="1351"/>
              </a:br>
              <a:r>
                <a:rPr lang="en-GB" sz="1351" err="1"/>
                <a:t>prioritere</a:t>
              </a:r>
              <a:r>
                <a:rPr lang="en-GB" sz="1351"/>
                <a:t> og </a:t>
              </a:r>
              <a:r>
                <a:rPr lang="en-GB" sz="1351" err="1"/>
                <a:t>holde</a:t>
              </a:r>
              <a:r>
                <a:rPr lang="en-GB" sz="1351"/>
                <a:t> det vi lover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Nytenkende</a:t>
              </a:r>
              <a:endParaRPr lang="en-GB" sz="2000"/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modige</a:t>
              </a:r>
              <a:r>
                <a:rPr lang="en-GB" sz="1351">
                  <a:solidFill>
                    <a:schemeClr val="tx1"/>
                  </a:solidFill>
                </a:rPr>
                <a:t> og setter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utfordrende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mål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som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skaper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 err="1">
                  <a:solidFill>
                    <a:schemeClr val="tx1"/>
                  </a:solidFill>
                </a:rPr>
                <a:t>stolthet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ved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felles</a:t>
              </a:r>
              <a:r>
                <a:rPr lang="en-GB" sz="1351">
                  <a:solidFill>
                    <a:schemeClr val="tx1"/>
                  </a:solidFill>
                </a:rPr>
                <a:t> leveranser og </a:t>
              </a:r>
              <a:r>
                <a:rPr lang="en-GB" sz="1351" err="1">
                  <a:solidFill>
                    <a:schemeClr val="tx1"/>
                  </a:solidFill>
                </a:rPr>
                <a:t>innovasjon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8984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- 4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81EED71-15E5-59F4-050C-EFA782421AB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Lagspiller</a:t>
              </a:r>
              <a:endParaRPr lang="en-GB" sz="2000"/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</a:t>
              </a:r>
              <a:r>
                <a:rPr lang="en-GB" sz="1351" err="1"/>
                <a:t>skaper</a:t>
              </a:r>
              <a:r>
                <a:rPr lang="en-GB" sz="1351"/>
                <a:t> </a:t>
              </a:r>
              <a:r>
                <a:rPr lang="en-GB" sz="1351" err="1"/>
                <a:t>kundeverdi</a:t>
              </a:r>
              <a:r>
                <a:rPr lang="en-GB" sz="1351"/>
                <a:t> </a:t>
              </a:r>
              <a:r>
                <a:rPr lang="en-GB" sz="1351" err="1"/>
                <a:t>gjennom</a:t>
              </a:r>
              <a:r>
                <a:rPr lang="en-GB" sz="1351"/>
                <a:t> å </a:t>
              </a:r>
              <a:r>
                <a:rPr lang="en-GB" sz="1351" err="1"/>
                <a:t>samhandle</a:t>
              </a:r>
              <a:r>
                <a:rPr lang="en-GB" sz="1351"/>
                <a:t>, </a:t>
              </a:r>
              <a:r>
                <a:rPr lang="en-GB" sz="1351" err="1"/>
                <a:t>vise</a:t>
              </a:r>
              <a:r>
                <a:rPr lang="en-GB" sz="1351"/>
                <a:t> </a:t>
              </a:r>
              <a:r>
                <a:rPr lang="en-GB" sz="1351" err="1"/>
                <a:t>hverandre</a:t>
              </a:r>
              <a:r>
                <a:rPr lang="en-GB" sz="1351"/>
                <a:t> </a:t>
              </a:r>
              <a:br>
                <a:rPr lang="en-GB" sz="1351"/>
              </a:br>
              <a:r>
                <a:rPr lang="en-GB" sz="1351" err="1"/>
                <a:t>tillit</a:t>
              </a:r>
              <a:r>
                <a:rPr lang="en-GB" sz="1351"/>
                <a:t> og </a:t>
              </a:r>
              <a:r>
                <a:rPr lang="en-GB" sz="1351" err="1"/>
                <a:t>være</a:t>
              </a:r>
              <a:r>
                <a:rPr lang="en-GB" sz="1351"/>
                <a:t> </a:t>
              </a:r>
              <a:r>
                <a:rPr lang="en-GB" sz="1351" err="1"/>
                <a:t>lojale</a:t>
              </a:r>
              <a:r>
                <a:rPr lang="en-GB" sz="1351"/>
                <a:t> mot </a:t>
              </a:r>
              <a:r>
                <a:rPr lang="en-GB" sz="1351" err="1"/>
                <a:t>felles</a:t>
              </a:r>
              <a:r>
                <a:rPr lang="en-GB" sz="1351"/>
                <a:t> </a:t>
              </a:r>
              <a:r>
                <a:rPr lang="en-GB" sz="1351" err="1"/>
                <a:t>mål</a:t>
              </a:r>
              <a:endParaRPr lang="en-GB" sz="1351"/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Endringsvillig</a:t>
              </a:r>
              <a:endParaRPr lang="en-GB" sz="2000"/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nysgjerrige</a:t>
              </a:r>
              <a:r>
                <a:rPr lang="en-GB" sz="1351">
                  <a:solidFill>
                    <a:schemeClr val="tx1"/>
                  </a:solidFill>
                </a:rPr>
                <a:t>, </a:t>
              </a:r>
              <a:r>
                <a:rPr lang="en-GB" sz="1351" err="1">
                  <a:solidFill>
                    <a:schemeClr val="tx1"/>
                  </a:solidFill>
                </a:rPr>
                <a:t>løsningsorienterte</a:t>
              </a:r>
              <a:r>
                <a:rPr lang="en-GB" sz="1351">
                  <a:solidFill>
                    <a:schemeClr val="tx1"/>
                  </a:solidFill>
                </a:rPr>
                <a:t> og </a:t>
              </a:r>
              <a:r>
                <a:rPr lang="en-GB" sz="1351" err="1">
                  <a:solidFill>
                    <a:schemeClr val="tx1"/>
                  </a:solidFill>
                </a:rPr>
                <a:t>tilegner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>
                  <a:solidFill>
                    <a:schemeClr val="tx1"/>
                  </a:solidFill>
                </a:rPr>
                <a:t>nye </a:t>
              </a:r>
              <a:r>
                <a:rPr lang="en-GB" sz="1351" err="1">
                  <a:solidFill>
                    <a:schemeClr val="tx1"/>
                  </a:solidFill>
                </a:rPr>
                <a:t>måter</a:t>
              </a:r>
              <a:r>
                <a:rPr lang="en-GB" sz="1351">
                  <a:solidFill>
                    <a:schemeClr val="tx1"/>
                  </a:solidFill>
                </a:rPr>
                <a:t> å </a:t>
              </a:r>
              <a:r>
                <a:rPr lang="en-GB" sz="1351" err="1">
                  <a:solidFill>
                    <a:schemeClr val="tx1"/>
                  </a:solidFill>
                </a:rPr>
                <a:t>jobbe</a:t>
              </a:r>
              <a:r>
                <a:rPr lang="en-GB" sz="1351">
                  <a:solidFill>
                    <a:schemeClr val="tx1"/>
                  </a:solidFill>
                </a:rPr>
                <a:t>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Ansvarlig</a:t>
              </a:r>
              <a:endParaRPr lang="en-GB" sz="2000"/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/>
                <a:t>Vi jobber </a:t>
              </a:r>
              <a:r>
                <a:rPr lang="en-GB" sz="1351" err="1"/>
                <a:t>tverrfaglig</a:t>
              </a:r>
              <a:r>
                <a:rPr lang="en-GB" sz="1351"/>
                <a:t> for å </a:t>
              </a:r>
              <a:r>
                <a:rPr lang="en-GB" sz="1351" err="1"/>
                <a:t>kunne</a:t>
              </a:r>
              <a:r>
                <a:rPr lang="en-GB" sz="1351"/>
                <a:t> </a:t>
              </a:r>
              <a:r>
                <a:rPr lang="en-GB" sz="1351" err="1"/>
                <a:t>forventningsstyre</a:t>
              </a:r>
              <a:r>
                <a:rPr lang="en-GB" sz="1351"/>
                <a:t>, </a:t>
              </a:r>
              <a:br>
                <a:rPr lang="en-GB" sz="1351"/>
              </a:br>
              <a:r>
                <a:rPr lang="en-GB" sz="1351" err="1"/>
                <a:t>prioritere</a:t>
              </a:r>
              <a:r>
                <a:rPr lang="en-GB" sz="1351"/>
                <a:t> og </a:t>
              </a:r>
              <a:r>
                <a:rPr lang="en-GB" sz="1351" err="1"/>
                <a:t>holde</a:t>
              </a:r>
              <a:r>
                <a:rPr lang="en-GB" sz="1351"/>
                <a:t> det vi lover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en-GB" sz="2000" err="1"/>
                <a:t>Nytenkende</a:t>
              </a:r>
              <a:endParaRPr lang="en-GB" sz="2000"/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GB" sz="1351">
                  <a:solidFill>
                    <a:schemeClr val="tx1"/>
                  </a:solidFill>
                </a:rPr>
                <a:t>Vi er </a:t>
              </a:r>
              <a:r>
                <a:rPr lang="en-GB" sz="1351" err="1">
                  <a:solidFill>
                    <a:schemeClr val="tx1"/>
                  </a:solidFill>
                </a:rPr>
                <a:t>modige</a:t>
              </a:r>
              <a:r>
                <a:rPr lang="en-GB" sz="1351">
                  <a:solidFill>
                    <a:schemeClr val="tx1"/>
                  </a:solidFill>
                </a:rPr>
                <a:t> og setter </a:t>
              </a:r>
              <a:r>
                <a:rPr lang="en-GB" sz="1351" err="1">
                  <a:solidFill>
                    <a:schemeClr val="tx1"/>
                  </a:solidFill>
                </a:rPr>
                <a:t>oss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utfordrende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mål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som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skaper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br>
                <a:rPr lang="en-GB" sz="1351">
                  <a:solidFill>
                    <a:schemeClr val="tx1"/>
                  </a:solidFill>
                </a:rPr>
              </a:br>
              <a:r>
                <a:rPr lang="en-GB" sz="1351" err="1">
                  <a:solidFill>
                    <a:schemeClr val="tx1"/>
                  </a:solidFill>
                </a:rPr>
                <a:t>stolthet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ved</a:t>
              </a:r>
              <a:r>
                <a:rPr lang="en-GB" sz="1351">
                  <a:solidFill>
                    <a:schemeClr val="tx1"/>
                  </a:solidFill>
                </a:rPr>
                <a:t> </a:t>
              </a:r>
              <a:r>
                <a:rPr lang="en-GB" sz="1351" err="1">
                  <a:solidFill>
                    <a:schemeClr val="tx1"/>
                  </a:solidFill>
                </a:rPr>
                <a:t>felles</a:t>
              </a:r>
              <a:r>
                <a:rPr lang="en-GB" sz="1351">
                  <a:solidFill>
                    <a:schemeClr val="tx1"/>
                  </a:solidFill>
                </a:rPr>
                <a:t> leveranser og </a:t>
              </a:r>
              <a:r>
                <a:rPr lang="en-GB" sz="1351" err="1">
                  <a:solidFill>
                    <a:schemeClr val="tx1"/>
                  </a:solidFill>
                </a:rPr>
                <a:t>innovasjon</a:t>
              </a:r>
              <a:endParaRPr lang="en-GB" sz="1351">
                <a:solidFill>
                  <a:schemeClr val="tx1"/>
                </a:solidFill>
              </a:endParaRP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279510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D0F03EF4-4791-FAF5-0223-00873BCC950E}"/>
              </a:ext>
            </a:extLst>
          </p:cNvPr>
          <p:cNvSpPr/>
          <p:nvPr userDrawn="1"/>
        </p:nvSpPr>
        <p:spPr>
          <a:xfrm>
            <a:off x="2844052" y="2642347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BA8AE95-5024-BCDB-46D0-26CD1A68E64A}"/>
              </a:ext>
            </a:extLst>
          </p:cNvPr>
          <p:cNvSpPr/>
          <p:nvPr userDrawn="1"/>
        </p:nvSpPr>
        <p:spPr>
          <a:xfrm>
            <a:off x="2844052" y="3153335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9997858-32B9-C4F7-D3EA-DCBD76BC832C}"/>
              </a:ext>
            </a:extLst>
          </p:cNvPr>
          <p:cNvSpPr/>
          <p:nvPr userDrawn="1"/>
        </p:nvSpPr>
        <p:spPr>
          <a:xfrm>
            <a:off x="2339787" y="3153335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pic>
        <p:nvPicPr>
          <p:cNvPr id="3" name="Bilde 2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5561B77-BC82-6984-68A8-629DECCED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2153" y="2747895"/>
            <a:ext cx="7347695" cy="13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838200" y="2655990"/>
            <a:ext cx="10515600" cy="3497161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578" indent="-228578">
              <a:buFont typeface="Calibri" panose="020F0502020204030204" pitchFamily="34" charset="0"/>
              <a:buChar char="-"/>
              <a:defRPr>
                <a:solidFill>
                  <a:srgbClr val="000000"/>
                </a:solidFill>
              </a:defRPr>
            </a:lvl1pPr>
          </a:lstStyle>
          <a:p>
            <a:pPr lvl="0">
              <a:buFont typeface="Calibri" panose="020F0502020204030204" pitchFamily="34" charset="0"/>
              <a:buChar char="-"/>
            </a:pPr>
            <a:r>
              <a:rPr lang="nb-NO" sz="2400"/>
              <a:t>Rediger tekststiler i malen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nb-NO" sz="2400"/>
              <a:t>Andre nivå</a:t>
            </a:r>
          </a:p>
          <a:p>
            <a:pPr lvl="2">
              <a:buFont typeface="Calibri" panose="020F0502020204030204" pitchFamily="34" charset="0"/>
              <a:buChar char="-"/>
            </a:pPr>
            <a:r>
              <a:rPr lang="nb-NO" sz="2400"/>
              <a:t>Tredje nivå</a:t>
            </a:r>
          </a:p>
          <a:p>
            <a:pPr lvl="3">
              <a:buFont typeface="Calibri" panose="020F0502020204030204" pitchFamily="34" charset="0"/>
              <a:buChar char="-"/>
            </a:pPr>
            <a:r>
              <a:rPr lang="nb-NO" sz="2400"/>
              <a:t>Fjerde nivå</a:t>
            </a:r>
          </a:p>
        </p:txBody>
      </p:sp>
      <p:sp>
        <p:nvSpPr>
          <p:cNvPr id="19" name="Tittel 18"/>
          <p:cNvSpPr>
            <a:spLocks noGrp="1"/>
          </p:cNvSpPr>
          <p:nvPr>
            <p:ph type="title" hasCustomPrompt="1"/>
          </p:nvPr>
        </p:nvSpPr>
        <p:spPr>
          <a:xfrm>
            <a:off x="838200" y="122951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847257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d f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40" y="0"/>
            <a:ext cx="9698797" cy="6858000"/>
          </a:xfrm>
          <a:prstGeom prst="rect">
            <a:avLst/>
          </a:prstGeom>
        </p:spPr>
      </p:pic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818302" y="1932279"/>
            <a:ext cx="8555397" cy="29934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4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SETT INN SITAT HER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8187460" y="5637572"/>
            <a:ext cx="3454977" cy="508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aseline="0"/>
            </a:lvl1pPr>
          </a:lstStyle>
          <a:p>
            <a:pPr lvl="0"/>
            <a:r>
              <a:rPr lang="nb-NO"/>
              <a:t>- Sitat fra</a:t>
            </a:r>
          </a:p>
        </p:txBody>
      </p:sp>
    </p:spTree>
    <p:extLst>
      <p:ext uri="{BB962C8B-B14F-4D97-AF65-F5344CB8AC3E}">
        <p14:creationId xmlns:p14="http://schemas.microsoft.com/office/powerpoint/2010/main" val="29654621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hev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2478024"/>
            <a:ext cx="466344" cy="1078992"/>
          </a:xfrm>
          <a:prstGeom prst="rect">
            <a:avLst/>
          </a:prstGeom>
          <a:solidFill>
            <a:srgbClr val="94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865632" y="540327"/>
            <a:ext cx="10515600" cy="4890655"/>
          </a:xfrm>
        </p:spPr>
        <p:txBody>
          <a:bodyPr anchor="ctr">
            <a:normAutofit/>
          </a:bodyPr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nb-NO"/>
              <a:t>Uthevet tekst</a:t>
            </a:r>
          </a:p>
        </p:txBody>
      </p:sp>
    </p:spTree>
    <p:extLst>
      <p:ext uri="{BB962C8B-B14F-4D97-AF65-F5344CB8AC3E}">
        <p14:creationId xmlns:p14="http://schemas.microsoft.com/office/powerpoint/2010/main" val="13749766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1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2"/>
          <p:cNvSpPr>
            <a:spLocks noGrp="1"/>
          </p:cNvSpPr>
          <p:nvPr>
            <p:ph idx="1"/>
          </p:nvPr>
        </p:nvSpPr>
        <p:spPr>
          <a:xfrm>
            <a:off x="838200" y="1356001"/>
            <a:ext cx="10515600" cy="481475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837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041269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+ 2 tekst høy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idx="1"/>
          </p:nvPr>
        </p:nvSpPr>
        <p:spPr>
          <a:xfrm>
            <a:off x="838208" y="1368470"/>
            <a:ext cx="5153297" cy="480849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/>
            </a:lvl1pPr>
            <a:lvl3pPr>
              <a:defRPr sz="2133"/>
            </a:lvl3pPr>
            <a:lvl4pPr>
              <a:defRPr sz="1400"/>
            </a:lvl4pPr>
            <a:lvl5pPr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0"/>
          </p:nvPr>
        </p:nvSpPr>
        <p:spPr>
          <a:xfrm>
            <a:off x="6252761" y="1368470"/>
            <a:ext cx="5101047" cy="480849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Font typeface="Calibri" panose="020F0502020204030204" pitchFamily="34" charset="0"/>
              <a:buChar char="-"/>
              <a:defRPr/>
            </a:lvl1pPr>
            <a:lvl2pPr>
              <a:defRPr sz="2400"/>
            </a:lvl2pPr>
            <a:lvl3pPr>
              <a:defRPr sz="2133"/>
            </a:lvl3pPr>
            <a:lvl4pPr>
              <a:defRPr sz="1400"/>
            </a:lvl4pPr>
            <a:lvl5pPr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2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837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958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-1"/>
            <a:ext cx="12192000" cy="3613385"/>
          </a:xfrm>
          <a:blipFill>
            <a:blip r:embed="rId2"/>
            <a:stretch>
              <a:fillRect l="-986" t="-39733" r="1" b="-51659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noProof="0"/>
              <a:t>Klikk på ikonet for å sette inn eget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4015421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FORSIDE MED BILDE OG TEKST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988206"/>
            <a:ext cx="5491293" cy="4938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Navn på </a:t>
            </a:r>
            <a:r>
              <a:rPr lang="nb-NO" err="1"/>
              <a:t>event</a:t>
            </a:r>
            <a:r>
              <a:rPr lang="nb-NO"/>
              <a:t> | Dato her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217DCCC7-3F5A-9CAE-9268-F496CE234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9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135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2 tekst mid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85615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algn="ctr"/>
            <a:r>
              <a:rPr lang="nb-NO" sz="4800">
                <a:solidFill>
                  <a:srgbClr val="31488C"/>
                </a:solidFill>
                <a:latin typeface="+mn-lt"/>
              </a:rPr>
              <a:t>Klikk for å redigere tittelstil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"/>
          </p:nvPr>
        </p:nvSpPr>
        <p:spPr>
          <a:xfrm>
            <a:off x="838208" y="1368470"/>
            <a:ext cx="5153297" cy="48084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 sz="2133"/>
            </a:lvl3pPr>
            <a:lvl4pPr algn="ctr">
              <a:defRPr sz="1400"/>
            </a:lvl4pPr>
            <a:lvl5pPr algn="ctr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0"/>
          </p:nvPr>
        </p:nvSpPr>
        <p:spPr>
          <a:xfrm>
            <a:off x="6252761" y="1368470"/>
            <a:ext cx="5101047" cy="480849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buFont typeface="Calibri" panose="020F0502020204030204" pitchFamily="34" charset="0"/>
              <a:buChar char="-"/>
              <a:defRPr/>
            </a:lvl1pPr>
            <a:lvl2pPr algn="ctr">
              <a:defRPr/>
            </a:lvl2pPr>
            <a:lvl3pPr algn="ctr">
              <a:defRPr sz="2133"/>
            </a:lvl3pPr>
            <a:lvl4pPr algn="ctr">
              <a:defRPr sz="1400"/>
            </a:lvl4pPr>
            <a:lvl5pPr algn="ctr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457626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3 tekst mid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85615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algn="ctr"/>
            <a:r>
              <a:rPr lang="nb-NO" sz="4800">
                <a:solidFill>
                  <a:srgbClr val="31488C"/>
                </a:solidFill>
                <a:latin typeface="+mn-lt"/>
              </a:rPr>
              <a:t>Klikk for å redigere tittelstil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"/>
          </p:nvPr>
        </p:nvSpPr>
        <p:spPr>
          <a:xfrm>
            <a:off x="838200" y="1510582"/>
            <a:ext cx="3402155" cy="46084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0"/>
          </p:nvPr>
        </p:nvSpPr>
        <p:spPr>
          <a:xfrm>
            <a:off x="7951637" y="1510582"/>
            <a:ext cx="3402155" cy="46084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/>
          </p:nvPr>
        </p:nvSpPr>
        <p:spPr>
          <a:xfrm>
            <a:off x="4394919" y="1510582"/>
            <a:ext cx="3402155" cy="46084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482494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3 tekster og unver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85615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algn="ctr"/>
            <a:r>
              <a:rPr lang="nb-NO" sz="4800">
                <a:solidFill>
                  <a:srgbClr val="31488C"/>
                </a:solidFill>
                <a:latin typeface="+mn-lt"/>
              </a:rPr>
              <a:t>Klikk for å redigere tittelstil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"/>
          </p:nvPr>
        </p:nvSpPr>
        <p:spPr>
          <a:xfrm>
            <a:off x="838200" y="2010033"/>
            <a:ext cx="3402155" cy="41089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0"/>
          </p:nvPr>
        </p:nvSpPr>
        <p:spPr>
          <a:xfrm>
            <a:off x="7951637" y="2010033"/>
            <a:ext cx="3402155" cy="41089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/>
          </p:nvPr>
        </p:nvSpPr>
        <p:spPr>
          <a:xfrm>
            <a:off x="4394919" y="2010033"/>
            <a:ext cx="3402155" cy="41089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395527"/>
            <a:ext cx="3402155" cy="440267"/>
          </a:xfrm>
        </p:spPr>
        <p:txBody>
          <a:bodyPr/>
          <a:lstStyle>
            <a:lvl1pPr marL="0" indent="0">
              <a:buNone/>
              <a:defRPr>
                <a:solidFill>
                  <a:srgbClr val="062F87"/>
                </a:solidFill>
              </a:defRPr>
            </a:lvl1pPr>
          </a:lstStyle>
          <a:p>
            <a:pPr lvl="0"/>
            <a:r>
              <a:rPr lang="nb-NO"/>
              <a:t>Underoverskrift</a:t>
            </a:r>
          </a:p>
        </p:txBody>
      </p:sp>
      <p:sp>
        <p:nvSpPr>
          <p:cNvPr id="15" name="Plassholder f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4394919" y="1395527"/>
            <a:ext cx="3402155" cy="440267"/>
          </a:xfrm>
        </p:spPr>
        <p:txBody>
          <a:bodyPr/>
          <a:lstStyle>
            <a:lvl1pPr marL="0" indent="0" algn="ctr">
              <a:buNone/>
              <a:defRPr>
                <a:solidFill>
                  <a:srgbClr val="062F87"/>
                </a:solidFill>
              </a:defRPr>
            </a:lvl1pPr>
          </a:lstStyle>
          <a:p>
            <a:pPr lvl="0"/>
            <a:r>
              <a:rPr lang="nb-NO"/>
              <a:t>Underoverskrift</a:t>
            </a:r>
          </a:p>
        </p:txBody>
      </p:sp>
      <p:sp>
        <p:nvSpPr>
          <p:cNvPr id="16" name="Plassholder f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7951637" y="1395527"/>
            <a:ext cx="3402155" cy="440267"/>
          </a:xfrm>
        </p:spPr>
        <p:txBody>
          <a:bodyPr/>
          <a:lstStyle>
            <a:lvl1pPr marL="0" indent="0" algn="r">
              <a:buNone/>
              <a:defRPr>
                <a:solidFill>
                  <a:srgbClr val="062F87"/>
                </a:solidFill>
              </a:defRPr>
            </a:lvl1pPr>
          </a:lstStyle>
          <a:p>
            <a:pPr lvl="0"/>
            <a:r>
              <a:rPr lang="nb-NO"/>
              <a:t>Underoverskrift</a:t>
            </a:r>
          </a:p>
        </p:txBody>
      </p:sp>
    </p:spTree>
    <p:extLst>
      <p:ext uri="{BB962C8B-B14F-4D97-AF65-F5344CB8AC3E}">
        <p14:creationId xmlns:p14="http://schemas.microsoft.com/office/powerpoint/2010/main" val="21594808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+ 1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/>
          <p:cNvSpPr>
            <a:spLocks noGrp="1"/>
          </p:cNvSpPr>
          <p:nvPr>
            <p:ph type="title"/>
          </p:nvPr>
        </p:nvSpPr>
        <p:spPr>
          <a:xfrm>
            <a:off x="838201" y="932853"/>
            <a:ext cx="4780047" cy="123149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8" name="Plassholder for bilde 11"/>
          <p:cNvSpPr>
            <a:spLocks noGrp="1"/>
          </p:cNvSpPr>
          <p:nvPr>
            <p:ph type="pic" sz="quarter" idx="16"/>
          </p:nvPr>
        </p:nvSpPr>
        <p:spPr>
          <a:xfrm>
            <a:off x="6533424" y="932853"/>
            <a:ext cx="5658577" cy="4995624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9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838201" y="2347677"/>
            <a:ext cx="4780047" cy="3580801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  <a:lvl2pPr>
              <a:defRPr sz="2400"/>
            </a:lvl2pPr>
            <a:lvl3pPr>
              <a:defRPr sz="2133"/>
            </a:lvl3pPr>
            <a:lvl4pPr>
              <a:defRPr sz="1400"/>
            </a:lvl4pPr>
            <a:lvl5pPr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689155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midt + 1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1" y="932853"/>
            <a:ext cx="4780047" cy="1231496"/>
          </a:xfrm>
          <a:prstGeom prst="rect">
            <a:avLst/>
          </a:prstGeom>
        </p:spPr>
        <p:txBody>
          <a:bodyPr/>
          <a:lstStyle>
            <a:lvl1pPr algn="ctr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11"/>
          <p:cNvSpPr>
            <a:spLocks noGrp="1"/>
          </p:cNvSpPr>
          <p:nvPr>
            <p:ph type="pic" sz="quarter" idx="16"/>
          </p:nvPr>
        </p:nvSpPr>
        <p:spPr>
          <a:xfrm>
            <a:off x="6533424" y="932853"/>
            <a:ext cx="5658577" cy="4995624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838201" y="2347677"/>
            <a:ext cx="4780047" cy="3580801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 algn="ctr">
              <a:defRPr sz="2400"/>
            </a:lvl2pPr>
            <a:lvl3pPr algn="ctr">
              <a:defRPr sz="2133"/>
            </a:lvl3pPr>
            <a:lvl4pPr algn="ctr">
              <a:defRPr sz="1400"/>
            </a:lvl4pPr>
            <a:lvl5pPr algn="ctr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914944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øyrestil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/>
          </p:nvPr>
        </p:nvSpPr>
        <p:spPr>
          <a:xfrm>
            <a:off x="6252760" y="0"/>
            <a:ext cx="5939240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7" name="Tittel 16"/>
          <p:cNvSpPr>
            <a:spLocks noGrp="1"/>
          </p:cNvSpPr>
          <p:nvPr>
            <p:ph type="title" hasCustomPrompt="1"/>
          </p:nvPr>
        </p:nvSpPr>
        <p:spPr>
          <a:xfrm>
            <a:off x="838207" y="512764"/>
            <a:ext cx="4602012" cy="60483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4"/>
          </p:nvPr>
        </p:nvSpPr>
        <p:spPr>
          <a:xfrm>
            <a:off x="838207" y="1266825"/>
            <a:ext cx="4602012" cy="5207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nb-NO" dirty="0"/>
            </a:lvl1pPr>
            <a:lvl2pPr algn="l">
              <a:defRPr/>
            </a:lvl2pPr>
            <a:lvl3pPr algn="l">
              <a:defRPr sz="2133"/>
            </a:lvl3pPr>
            <a:lvl4pPr algn="l">
              <a:defRPr sz="1400"/>
            </a:lvl4pPr>
            <a:lvl5pPr algn="l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56199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øyrestil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1"/>
          <p:cNvSpPr>
            <a:spLocks noGrp="1"/>
          </p:cNvSpPr>
          <p:nvPr>
            <p:ph type="pic" sz="quarter" idx="15"/>
          </p:nvPr>
        </p:nvSpPr>
        <p:spPr>
          <a:xfrm>
            <a:off x="6252760" y="3327024"/>
            <a:ext cx="5939240" cy="3530977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6"/>
          </p:nvPr>
        </p:nvSpPr>
        <p:spPr>
          <a:xfrm>
            <a:off x="6252760" y="1"/>
            <a:ext cx="5939240" cy="3229428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Tittel 16"/>
          <p:cNvSpPr>
            <a:spLocks noGrp="1"/>
          </p:cNvSpPr>
          <p:nvPr>
            <p:ph type="title" hasCustomPrompt="1"/>
          </p:nvPr>
        </p:nvSpPr>
        <p:spPr>
          <a:xfrm>
            <a:off x="838207" y="512764"/>
            <a:ext cx="4602012" cy="60483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4"/>
          </p:nvPr>
        </p:nvSpPr>
        <p:spPr>
          <a:xfrm>
            <a:off x="838207" y="1266825"/>
            <a:ext cx="4602012" cy="5207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nb-NO" dirty="0"/>
            </a:lvl1pPr>
            <a:lvl2pPr algn="l">
              <a:defRPr/>
            </a:lvl2pPr>
            <a:lvl3pPr algn="l">
              <a:defRPr sz="2133"/>
            </a:lvl3pPr>
            <a:lvl4pPr algn="l">
              <a:defRPr sz="1400"/>
            </a:lvl4pPr>
            <a:lvl5pPr algn="l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049465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idtstil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/>
          </p:nvPr>
        </p:nvSpPr>
        <p:spPr>
          <a:xfrm>
            <a:off x="6252760" y="0"/>
            <a:ext cx="5939240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Tittel 16"/>
          <p:cNvSpPr>
            <a:spLocks noGrp="1"/>
          </p:cNvSpPr>
          <p:nvPr>
            <p:ph type="title" hasCustomPrompt="1"/>
          </p:nvPr>
        </p:nvSpPr>
        <p:spPr>
          <a:xfrm>
            <a:off x="838207" y="512764"/>
            <a:ext cx="4602012" cy="159774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4"/>
          </p:nvPr>
        </p:nvSpPr>
        <p:spPr>
          <a:xfrm>
            <a:off x="838207" y="2590800"/>
            <a:ext cx="4602012" cy="39782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nb-NO" dirty="0"/>
            </a:lvl1pPr>
            <a:lvl2pPr algn="ctr">
              <a:defRPr/>
            </a:lvl2pPr>
            <a:lvl3pPr algn="ctr">
              <a:defRPr sz="2133"/>
            </a:lvl3pPr>
            <a:lvl4pPr algn="ctr">
              <a:defRPr sz="1400"/>
            </a:lvl4pPr>
            <a:lvl5pPr algn="ctr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661890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idtstil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1"/>
          <p:cNvSpPr>
            <a:spLocks noGrp="1"/>
          </p:cNvSpPr>
          <p:nvPr>
            <p:ph type="pic" sz="quarter" idx="15"/>
          </p:nvPr>
        </p:nvSpPr>
        <p:spPr>
          <a:xfrm>
            <a:off x="6252760" y="3327024"/>
            <a:ext cx="5939240" cy="3530977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6"/>
          </p:nvPr>
        </p:nvSpPr>
        <p:spPr>
          <a:xfrm>
            <a:off x="6252760" y="1"/>
            <a:ext cx="5939240" cy="3229428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6" name="Tittel 16"/>
          <p:cNvSpPr>
            <a:spLocks noGrp="1"/>
          </p:cNvSpPr>
          <p:nvPr>
            <p:ph type="title" hasCustomPrompt="1"/>
          </p:nvPr>
        </p:nvSpPr>
        <p:spPr>
          <a:xfrm>
            <a:off x="838207" y="512764"/>
            <a:ext cx="4602012" cy="159774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4"/>
          </p:nvPr>
        </p:nvSpPr>
        <p:spPr>
          <a:xfrm>
            <a:off x="838207" y="2590800"/>
            <a:ext cx="4602012" cy="39782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nb-NO" dirty="0"/>
            </a:lvl1pPr>
            <a:lvl2pPr algn="ctr">
              <a:defRPr/>
            </a:lvl2pPr>
            <a:lvl3pPr algn="ctr">
              <a:defRPr sz="2133"/>
            </a:lvl3pPr>
            <a:lvl4pPr algn="ctr">
              <a:defRPr sz="1400"/>
            </a:lvl4pPr>
            <a:lvl5pPr algn="ctr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1883676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øverst + 1 tekst høy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4"/>
          </p:nvPr>
        </p:nvSpPr>
        <p:spPr>
          <a:xfrm>
            <a:off x="838197" y="4443984"/>
            <a:ext cx="10515603" cy="17329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nb-NO" dirty="0"/>
            </a:lvl1pPr>
            <a:lvl3pPr>
              <a:defRPr sz="2133"/>
            </a:lvl3pPr>
            <a:lvl4pPr>
              <a:defRPr sz="1400"/>
            </a:lvl4pPr>
            <a:lvl5pPr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bilde 13"/>
          <p:cNvSpPr>
            <a:spLocks noGrp="1"/>
          </p:cNvSpPr>
          <p:nvPr>
            <p:ph type="pic" sz="quarter" idx="15"/>
          </p:nvPr>
        </p:nvSpPr>
        <p:spPr>
          <a:xfrm>
            <a:off x="0" y="512764"/>
            <a:ext cx="12192000" cy="2751645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3456916"/>
            <a:ext cx="10515600" cy="59797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196099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4015421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FORSIDE MED BILDE AV VISJON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988206"/>
            <a:ext cx="5491293" cy="4938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Navn på </a:t>
            </a:r>
            <a:r>
              <a:rPr lang="nb-NO" err="1"/>
              <a:t>event</a:t>
            </a:r>
            <a:r>
              <a:rPr lang="nb-NO"/>
              <a:t> | Dato her</a:t>
            </a:r>
          </a:p>
        </p:txBody>
      </p:sp>
      <p:pic>
        <p:nvPicPr>
          <p:cNvPr id="6" name="Plassholder for bilde 26">
            <a:extLst>
              <a:ext uri="{FF2B5EF4-FFF2-40B4-BE49-F238E27FC236}">
                <a16:creationId xmlns:a16="http://schemas.microsoft.com/office/drawing/2014/main" id="{AF91B982-28DE-1121-050D-AA84C4BC2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90" b="43422"/>
          <a:stretch/>
        </p:blipFill>
        <p:spPr>
          <a:xfrm>
            <a:off x="0" y="-1"/>
            <a:ext cx="12192000" cy="3613385"/>
          </a:xfrm>
          <a:prstGeom prst="rect">
            <a:avLst/>
          </a:prstGeom>
        </p:spPr>
      </p:pic>
      <p:pic>
        <p:nvPicPr>
          <p:cNvPr id="5" name="Bilde 4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83C0764D-DB98-44A7-F9E1-38C51A1D7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9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175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øverst + 1 tekst høy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3"/>
          <p:cNvSpPr>
            <a:spLocks noGrp="1"/>
          </p:cNvSpPr>
          <p:nvPr>
            <p:ph type="pic" sz="quarter" idx="15"/>
          </p:nvPr>
        </p:nvSpPr>
        <p:spPr>
          <a:xfrm>
            <a:off x="0" y="512764"/>
            <a:ext cx="6104709" cy="2751645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13"/>
          <p:cNvSpPr>
            <a:spLocks noGrp="1"/>
          </p:cNvSpPr>
          <p:nvPr>
            <p:ph type="pic" sz="quarter" idx="16"/>
          </p:nvPr>
        </p:nvSpPr>
        <p:spPr>
          <a:xfrm>
            <a:off x="6104709" y="512764"/>
            <a:ext cx="6087291" cy="2751645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4"/>
          </p:nvPr>
        </p:nvSpPr>
        <p:spPr>
          <a:xfrm>
            <a:off x="838197" y="4443984"/>
            <a:ext cx="10515603" cy="17329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nb-NO" sz="3200" dirty="0"/>
            </a:lvl1pPr>
            <a:lvl3pPr>
              <a:defRPr sz="2133"/>
            </a:lvl3pPr>
            <a:lvl4pPr>
              <a:defRPr sz="1400"/>
            </a:lvl4pPr>
            <a:lvl5pPr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3456916"/>
            <a:ext cx="10515600" cy="59797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0234245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øverst + 1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4"/>
          </p:nvPr>
        </p:nvSpPr>
        <p:spPr>
          <a:xfrm>
            <a:off x="838197" y="4443984"/>
            <a:ext cx="10515603" cy="173297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nb-NO" sz="3200" dirty="0"/>
            </a:lvl1pPr>
            <a:lvl2pPr algn="ctr">
              <a:defRPr/>
            </a:lvl2pPr>
            <a:lvl3pPr algn="ctr">
              <a:defRPr sz="2133"/>
            </a:lvl3pPr>
            <a:lvl4pPr algn="ctr">
              <a:defRPr sz="1400"/>
            </a:lvl4pPr>
            <a:lvl5pPr algn="ctr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bilde 13"/>
          <p:cNvSpPr>
            <a:spLocks noGrp="1"/>
          </p:cNvSpPr>
          <p:nvPr>
            <p:ph type="pic" sz="quarter" idx="15"/>
          </p:nvPr>
        </p:nvSpPr>
        <p:spPr>
          <a:xfrm>
            <a:off x="0" y="512764"/>
            <a:ext cx="12192000" cy="2751645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3456916"/>
            <a:ext cx="10515600" cy="59797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82202679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øverst + 1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3"/>
          <p:cNvSpPr>
            <a:spLocks noGrp="1"/>
          </p:cNvSpPr>
          <p:nvPr>
            <p:ph type="pic" sz="quarter" idx="15"/>
          </p:nvPr>
        </p:nvSpPr>
        <p:spPr>
          <a:xfrm>
            <a:off x="0" y="512764"/>
            <a:ext cx="6104709" cy="2751645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13"/>
          <p:cNvSpPr>
            <a:spLocks noGrp="1"/>
          </p:cNvSpPr>
          <p:nvPr>
            <p:ph type="pic" sz="quarter" idx="16"/>
          </p:nvPr>
        </p:nvSpPr>
        <p:spPr>
          <a:xfrm>
            <a:off x="6104709" y="512764"/>
            <a:ext cx="6087291" cy="2751645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4"/>
          </p:nvPr>
        </p:nvSpPr>
        <p:spPr>
          <a:xfrm>
            <a:off x="838197" y="4443984"/>
            <a:ext cx="10515603" cy="173297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lang="nb-NO" sz="3200" dirty="0"/>
            </a:lvl1pPr>
            <a:lvl2pPr algn="ctr">
              <a:defRPr/>
            </a:lvl2pPr>
            <a:lvl3pPr algn="ctr">
              <a:defRPr sz="2133"/>
            </a:lvl3pPr>
            <a:lvl4pPr algn="ctr">
              <a:defRPr sz="1400"/>
            </a:lvl4pPr>
            <a:lvl5pPr algn="ctr"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3456916"/>
            <a:ext cx="10515600" cy="59797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181826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2/3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1978" y="366185"/>
            <a:ext cx="3449748" cy="132503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11"/>
          <p:cNvSpPr>
            <a:spLocks noGrp="1"/>
          </p:cNvSpPr>
          <p:nvPr>
            <p:ph type="pic" sz="quarter" idx="16"/>
          </p:nvPr>
        </p:nvSpPr>
        <p:spPr>
          <a:xfrm>
            <a:off x="3943011" y="0"/>
            <a:ext cx="8248991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46514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2/3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1978" y="366185"/>
            <a:ext cx="3449748" cy="132503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11"/>
          <p:cNvSpPr>
            <a:spLocks noGrp="1"/>
          </p:cNvSpPr>
          <p:nvPr>
            <p:ph type="pic" sz="quarter" idx="16"/>
          </p:nvPr>
        </p:nvSpPr>
        <p:spPr>
          <a:xfrm>
            <a:off x="3943011" y="0"/>
            <a:ext cx="8248991" cy="341756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bilde 11"/>
          <p:cNvSpPr>
            <a:spLocks noGrp="1"/>
          </p:cNvSpPr>
          <p:nvPr>
            <p:ph type="pic" sz="quarter" idx="17"/>
          </p:nvPr>
        </p:nvSpPr>
        <p:spPr>
          <a:xfrm>
            <a:off x="3943010" y="3417560"/>
            <a:ext cx="8248991" cy="344044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969492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de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4753291" y="932854"/>
            <a:ext cx="6656932" cy="6307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11"/>
          <p:cNvSpPr>
            <a:spLocks noGrp="1"/>
          </p:cNvSpPr>
          <p:nvPr>
            <p:ph type="pic" sz="quarter" idx="18"/>
          </p:nvPr>
        </p:nvSpPr>
        <p:spPr>
          <a:xfrm>
            <a:off x="3" y="0"/>
            <a:ext cx="3943011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4753291" y="1748934"/>
            <a:ext cx="6656932" cy="43378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146222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to bilder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4753291" y="932854"/>
            <a:ext cx="6656932" cy="6307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4753291" y="1748934"/>
            <a:ext cx="6656932" cy="43378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133"/>
            </a:lvl3pPr>
            <a:lvl4pPr>
              <a:defRPr sz="1400"/>
            </a:lvl4pPr>
            <a:lvl5pPr>
              <a:defRPr sz="1067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9"/>
          </p:nvPr>
        </p:nvSpPr>
        <p:spPr>
          <a:xfrm>
            <a:off x="2" y="0"/>
            <a:ext cx="3943009" cy="3431133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1" name="Plassholder for bilde 11"/>
          <p:cNvSpPr>
            <a:spLocks noGrp="1"/>
          </p:cNvSpPr>
          <p:nvPr>
            <p:ph type="pic" sz="quarter" idx="20"/>
          </p:nvPr>
        </p:nvSpPr>
        <p:spPr>
          <a:xfrm>
            <a:off x="1" y="3431133"/>
            <a:ext cx="3943009" cy="3426867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1481957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norama bilde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3"/>
          <p:cNvSpPr>
            <a:spLocks noGrp="1"/>
          </p:cNvSpPr>
          <p:nvPr>
            <p:ph type="pic" sz="quarter" idx="15"/>
          </p:nvPr>
        </p:nvSpPr>
        <p:spPr>
          <a:xfrm>
            <a:off x="0" y="-21717"/>
            <a:ext cx="12192000" cy="3450716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241978" y="4153833"/>
            <a:ext cx="11669607" cy="132503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955549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 bilde + tekst hvit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3"/>
          <p:cNvSpPr>
            <a:spLocks noGrp="1"/>
          </p:cNvSpPr>
          <p:nvPr>
            <p:ph type="pic" sz="quarter" idx="15"/>
          </p:nvPr>
        </p:nvSpPr>
        <p:spPr>
          <a:xfrm>
            <a:off x="0" y="-21718"/>
            <a:ext cx="12192000" cy="5479895"/>
          </a:xfrm>
          <a:prstGeom prst="rect">
            <a:avLst/>
          </a:prstGeom>
          <a:solidFill>
            <a:srgbClr val="E4EFF7"/>
          </a:solidFill>
        </p:spPr>
        <p:txBody>
          <a:bodyPr/>
          <a:lstStyle>
            <a:lvl1pPr>
              <a:defRPr lang="nb-NO" dirty="0"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241978" y="5905502"/>
            <a:ext cx="11669607" cy="658989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438588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37899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69589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4015421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FORSIDE MED BILDE AV MISJON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988206"/>
            <a:ext cx="5491293" cy="4938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Navn på </a:t>
            </a:r>
            <a:r>
              <a:rPr lang="nb-NO" err="1"/>
              <a:t>event</a:t>
            </a:r>
            <a:r>
              <a:rPr lang="nb-NO"/>
              <a:t> | Dato her</a:t>
            </a:r>
          </a:p>
        </p:txBody>
      </p:sp>
      <p:pic>
        <p:nvPicPr>
          <p:cNvPr id="5" name="Plassholder for bilde 7">
            <a:extLst>
              <a:ext uri="{FF2B5EF4-FFF2-40B4-BE49-F238E27FC236}">
                <a16:creationId xmlns:a16="http://schemas.microsoft.com/office/drawing/2014/main" id="{B0322A87-AC31-7C37-9044-AF232F24F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2192" b="49504"/>
          <a:stretch/>
        </p:blipFill>
        <p:spPr>
          <a:xfrm>
            <a:off x="0" y="-1"/>
            <a:ext cx="12192000" cy="3613385"/>
          </a:xfrm>
          <a:prstGeom prst="rect">
            <a:avLst/>
          </a:prstGeom>
        </p:spPr>
      </p:pic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673CCF0F-EFE0-D8E0-F43C-B5D2589F31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9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474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55317" cy="6858000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6179413" y="0"/>
            <a:ext cx="6055319" cy="6858000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7953859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lig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3357419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2" y="3500581"/>
            <a:ext cx="12191999" cy="3357419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879263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1" y="3482109"/>
            <a:ext cx="6009135" cy="3375891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1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3357419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6133229" y="3482109"/>
            <a:ext cx="6058772" cy="3375891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ikonet for å legge til et </a:t>
            </a:r>
            <a:r>
              <a:rPr lang="nb-NO" err="1"/>
              <a:t>bildez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39967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09135" cy="3375891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1" y="3500583"/>
            <a:ext cx="12191999" cy="3357419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6133229" y="0"/>
            <a:ext cx="6058772" cy="3375891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ikonet for å legge til et </a:t>
            </a:r>
            <a:r>
              <a:rPr lang="nb-NO" err="1"/>
              <a:t>bildez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80808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4077855" y="3500581"/>
            <a:ext cx="8114145" cy="3357419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4077855" y="0"/>
            <a:ext cx="8114145" cy="3375891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ikonet for å legge til et </a:t>
            </a:r>
            <a:r>
              <a:rPr lang="nb-NO" err="1"/>
              <a:t>bildez</a:t>
            </a:r>
            <a:endParaRPr lang="nb-NO"/>
          </a:p>
        </p:txBody>
      </p:sp>
      <p:sp>
        <p:nvSpPr>
          <p:cNvPr id="6" name="Plassholder for bilde 11"/>
          <p:cNvSpPr>
            <a:spLocks noGrp="1"/>
          </p:cNvSpPr>
          <p:nvPr>
            <p:ph type="pic" sz="quarter" idx="18"/>
          </p:nvPr>
        </p:nvSpPr>
        <p:spPr>
          <a:xfrm>
            <a:off x="3" y="0"/>
            <a:ext cx="3943011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3194772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+ 1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1" y="3500581"/>
            <a:ext cx="8114145" cy="3357419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8114145" cy="3375891"/>
          </a:xfrm>
          <a:prstGeom prst="rect">
            <a:avLst/>
          </a:prstGeom>
          <a:solidFill>
            <a:srgbClr val="E4EFF7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b-NO"/>
              <a:t>Klikk ikonet for å legge til et </a:t>
            </a:r>
            <a:r>
              <a:rPr lang="nb-NO" err="1"/>
              <a:t>bildez</a:t>
            </a:r>
            <a:endParaRPr lang="nb-NO"/>
          </a:p>
        </p:txBody>
      </p:sp>
      <p:sp>
        <p:nvSpPr>
          <p:cNvPr id="7" name="Plassholder for bilde 11"/>
          <p:cNvSpPr>
            <a:spLocks noGrp="1"/>
          </p:cNvSpPr>
          <p:nvPr>
            <p:ph type="pic" sz="quarter" idx="16"/>
          </p:nvPr>
        </p:nvSpPr>
        <p:spPr>
          <a:xfrm flipH="1">
            <a:off x="8248989" y="0"/>
            <a:ext cx="3943011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628611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stå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985489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bilde 11"/>
          <p:cNvSpPr>
            <a:spLocks noGrp="1"/>
          </p:cNvSpPr>
          <p:nvPr>
            <p:ph type="pic" sz="quarter" idx="17"/>
          </p:nvPr>
        </p:nvSpPr>
        <p:spPr>
          <a:xfrm>
            <a:off x="4103256" y="0"/>
            <a:ext cx="3985489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11"/>
          <p:cNvSpPr>
            <a:spLocks noGrp="1"/>
          </p:cNvSpPr>
          <p:nvPr>
            <p:ph type="pic" sz="quarter" idx="18"/>
          </p:nvPr>
        </p:nvSpPr>
        <p:spPr>
          <a:xfrm>
            <a:off x="8206512" y="0"/>
            <a:ext cx="3985489" cy="6858000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264922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g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1"/>
          <p:cNvSpPr>
            <a:spLocks noGrp="1"/>
          </p:cNvSpPr>
          <p:nvPr>
            <p:ph type="pic" sz="quarter" idx="17"/>
          </p:nvPr>
        </p:nvSpPr>
        <p:spPr>
          <a:xfrm flipH="1">
            <a:off x="-1" y="2325511"/>
            <a:ext cx="12192000" cy="2206979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8"/>
          </p:nvPr>
        </p:nvSpPr>
        <p:spPr>
          <a:xfrm>
            <a:off x="0" y="4651021"/>
            <a:ext cx="12192000" cy="2206979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1" name="Plassholder for bilde 4"/>
          <p:cNvSpPr>
            <a:spLocks noGrp="1"/>
          </p:cNvSpPr>
          <p:nvPr>
            <p:ph type="pic" sz="quarter" idx="19"/>
          </p:nvPr>
        </p:nvSpPr>
        <p:spPr>
          <a:xfrm>
            <a:off x="-1" y="0"/>
            <a:ext cx="12192000" cy="2206979"/>
          </a:xfrm>
          <a:prstGeom prst="rect">
            <a:avLst/>
          </a:prstGeom>
          <a:solidFill>
            <a:srgbClr val="E4EFF7"/>
          </a:solidFill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6539692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9109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57224"/>
            <a:ext cx="5347084" cy="2393984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666299" y="657225"/>
            <a:ext cx="4793863" cy="5556540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B6CA4E-9E15-A208-27D5-04A01A09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5" y="3638352"/>
            <a:ext cx="5347084" cy="256242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5AF18037-27FF-BB01-D2F8-97FD6506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B910FCF-16E7-993B-4780-5056F8C33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6483340C-DAED-26FB-4EB5-F751F17D2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7F7E7CC-84AA-60C9-3374-BC83CF70AC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3741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4015421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FORSIDE MED BILDE AV VERDIER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988206"/>
            <a:ext cx="5491293" cy="49384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Navn på </a:t>
            </a:r>
            <a:r>
              <a:rPr lang="nb-NO" err="1"/>
              <a:t>event</a:t>
            </a:r>
            <a:r>
              <a:rPr lang="nb-NO"/>
              <a:t> | Dato her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2D29BCF-F7F1-90DE-B2FC-666215E5F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9839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2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åfølgende 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"/>
            <a:ext cx="12192000" cy="1304927"/>
          </a:xfrm>
          <a:blipFill>
            <a:blip r:embed="rId2"/>
            <a:stretch>
              <a:fillRect l="-3768" t="-169358" b="-256188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noProof="0"/>
              <a:t>Klikk på ikonet for å sette inn eget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755415"/>
            <a:ext cx="10872788" cy="731711"/>
          </a:xfrm>
        </p:spPr>
        <p:txBody>
          <a:bodyPr anchor="t">
            <a:norm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«påfølgende side»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10" y="2723605"/>
            <a:ext cx="3769863" cy="35857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DCA0B703-7B0D-5D73-1706-5C3A21B78B5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01705" y="2723605"/>
            <a:ext cx="3769863" cy="358575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sette inn tekst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B4E44A46-FBF4-0E54-3381-CBC357CE35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98697" y="2888440"/>
            <a:ext cx="2750560" cy="275056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Sirkel til tekst eller ikon</a:t>
            </a:r>
            <a:endParaRPr lang="en-GB"/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21DA69BC-591D-471B-CBC4-5C1A7C5006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26177D-E16E-BC19-2D9F-D731F1FEB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1144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et klassisk tittellysbilde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D740102-51ED-3B51-9920-5034FD62C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7247"/>
            <a:ext cx="9144000" cy="11093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D569B9FC-0D3A-EC7B-0CD0-0A252F47E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DF593BF2-6896-34DA-F11E-4228D3260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BB61F505-250D-09C7-246C-8F88F4190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7529AAD0-8AB2-73DF-00EC-2EDA034EC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6" y="1304926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 err="1">
                <a:solidFill>
                  <a:schemeClr val="tx1"/>
                </a:solidFill>
              </a:rPr>
              <a:t>Kapittelforside</a:t>
            </a:r>
            <a:r>
              <a:rPr lang="en-GB" sz="8000">
                <a:solidFill>
                  <a:schemeClr val="tx1"/>
                </a:solidFill>
              </a:rPr>
              <a:t> med </a:t>
            </a:r>
            <a:r>
              <a:rPr lang="en-GB" sz="8000" err="1">
                <a:solidFill>
                  <a:schemeClr val="tx1"/>
                </a:solidFill>
              </a:rPr>
              <a:t>bilde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og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temafarge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BD1C3994-D15D-2BC6-E46A-F0AC78995035}"/>
              </a:ext>
            </a:extLst>
          </p:cNvPr>
          <p:cNvSpPr/>
          <p:nvPr userDrawn="1"/>
        </p:nvSpPr>
        <p:spPr>
          <a:xfrm>
            <a:off x="9126123" y="2360334"/>
            <a:ext cx="2334040" cy="21373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1123415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stort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nb-NO" noProof="0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å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963387"/>
            <a:ext cx="6426489" cy="202474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PÅ ET STORT BILDE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164282"/>
            <a:ext cx="5316831" cy="925369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Eventuell tilleggsinfo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C7F1399-7E23-E19F-18D8-DC1B9221388A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B2E681D1-E392-5758-91DA-9D51671E72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39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1">
    <p:bg>
      <p:bgPr>
        <a:solidFill>
          <a:srgbClr val="AA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 l="-20658" r="-86448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noProof="0"/>
              <a:t>Klikk</a:t>
            </a:r>
            <a:r>
              <a:rPr lang="en-GB"/>
              <a:t> </a:t>
            </a:r>
            <a:r>
              <a:rPr lang="nb-NO" noProof="0"/>
              <a:t>på</a:t>
            </a:r>
            <a:r>
              <a:rPr lang="en-GB"/>
              <a:t> </a:t>
            </a:r>
            <a:r>
              <a:rPr lang="nb-NO" noProof="0"/>
              <a:t>ikonet</a:t>
            </a:r>
            <a:r>
              <a:rPr lang="en-GB"/>
              <a:t> for å </a:t>
            </a:r>
            <a:r>
              <a:rPr lang="nb-NO" noProof="0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C7F1399-7E23-E19F-18D8-DC1B9221388A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E1374A0-24A0-89F2-B8C7-91C0F48310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67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2">
    <p:bg>
      <p:bgPr>
        <a:solidFill>
          <a:srgbClr val="D14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 l="-48125" r="-44531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å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14B2320-1AE7-AC3A-F7A6-FF22B6F44417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6B0A36F0-CD94-C15D-CCD2-732B12288B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0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 l="-23682" r="-40000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lnSpc>
                <a:spcPct val="10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14B2320-1AE7-AC3A-F7A6-FF22B6F44417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E0F08FE2-811D-94BF-DE71-887E8B3F7E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78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4">
    <p:bg>
      <p:bgPr>
        <a:solidFill>
          <a:srgbClr val="53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77260F-5B6A-F9CF-3F12-4238C99B7312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55CAD7D-0DC6-F6C3-5103-0536B342A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 flipH="1">
            <a:off x="6096000" y="0"/>
            <a:ext cx="6096000" cy="6858000"/>
          </a:xfrm>
          <a:blipFill>
            <a:blip r:embed="rId2"/>
            <a:stretch>
              <a:fillRect l="-42813" r="-46563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12CDA09B-5B5C-A966-515C-332D1E77C84E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4" name="Bilde 3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5D504A59-6E44-F530-2B26-2C831408A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92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6">
    <p:bg>
      <p:bgPr>
        <a:solidFill>
          <a:srgbClr val="871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 l="-46563" r="-12031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7" y="665180"/>
            <a:ext cx="4968599" cy="209789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50"/>
            <a:ext cx="4951267" cy="2978703"/>
          </a:xfrm>
        </p:spPr>
        <p:txBody>
          <a:bodyPr>
            <a:normAutofit/>
          </a:bodyPr>
          <a:lstStyle>
            <a:lvl1pPr marL="251994" indent="-251994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77260F-5B6A-F9CF-3F12-4238C99B7312}"/>
              </a:ext>
            </a:extLst>
          </p:cNvPr>
          <p:cNvSpPr txBox="1"/>
          <p:nvPr userDrawn="1"/>
        </p:nvSpPr>
        <p:spPr>
          <a:xfrm>
            <a:off x="13613779" y="-4007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6B1AF383-DC84-A349-0FBF-0156C415E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1"/>
            <a:ext cx="2204723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5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6" y="1304926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>
                <a:solidFill>
                  <a:schemeClr val="tx1"/>
                </a:solidFill>
              </a:rPr>
              <a:t>Diverse </a:t>
            </a:r>
            <a:r>
              <a:rPr lang="en-GB" sz="8000" err="1">
                <a:solidFill>
                  <a:schemeClr val="tx1"/>
                </a:solidFill>
              </a:rPr>
              <a:t>oppsett</a:t>
            </a:r>
            <a:r>
              <a:rPr lang="en-GB" sz="8000">
                <a:solidFill>
                  <a:schemeClr val="tx1"/>
                </a:solidFill>
              </a:rPr>
              <a:t> med </a:t>
            </a:r>
            <a:r>
              <a:rPr lang="en-GB" sz="8000" err="1">
                <a:solidFill>
                  <a:schemeClr val="tx1"/>
                </a:solidFill>
              </a:rPr>
              <a:t>tekst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og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bilde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BD1C3994-D15D-2BC6-E46A-F0AC78995035}"/>
              </a:ext>
            </a:extLst>
          </p:cNvPr>
          <p:cNvSpPr/>
          <p:nvPr userDrawn="1"/>
        </p:nvSpPr>
        <p:spPr>
          <a:xfrm>
            <a:off x="9126123" y="2360334"/>
            <a:ext cx="2334040" cy="21373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1043546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-fry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8">
            <a:extLst>
              <a:ext uri="{FF2B5EF4-FFF2-40B4-BE49-F238E27FC236}">
                <a16:creationId xmlns:a16="http://schemas.microsoft.com/office/drawing/2014/main" id="{96C91B2E-EAA0-1761-A5E1-931ED7548F4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 l="-6372" r="-36714"/>
            </a:stretch>
          </a:blipFill>
        </p:spPr>
        <p:txBody>
          <a:bodyPr vert="horz" lIns="5400000" tIns="1260000" rIns="5400000" bIns="25199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1DAE5FDD-766F-2406-A653-973461D38596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>
                <a:solidFill>
                  <a:schemeClr val="bg1"/>
                </a:solidFill>
              </a:rPr>
              <a:t>Visjon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9EFE4264-BC7D-703C-70C9-D6A41E4B0492}"/>
              </a:ext>
            </a:extLst>
          </p:cNvPr>
          <p:cNvSpPr txBox="1">
            <a:spLocks/>
          </p:cNvSpPr>
          <p:nvPr userDrawn="1"/>
        </p:nvSpPr>
        <p:spPr>
          <a:xfrm>
            <a:off x="1511415" y="1715721"/>
            <a:ext cx="4203587" cy="4203584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300"/>
              <a:t> </a:t>
            </a:r>
          </a:p>
        </p:txBody>
      </p:sp>
      <p:sp>
        <p:nvSpPr>
          <p:cNvPr id="15" name="Plassholder for tekst 4">
            <a:extLst>
              <a:ext uri="{FF2B5EF4-FFF2-40B4-BE49-F238E27FC236}">
                <a16:creationId xmlns:a16="http://schemas.microsoft.com/office/drawing/2014/main" id="{9A10019C-6587-6683-E4C0-EB138ADDDABE}"/>
              </a:ext>
            </a:extLst>
          </p:cNvPr>
          <p:cNvSpPr txBox="1">
            <a:spLocks/>
          </p:cNvSpPr>
          <p:nvPr userDrawn="1"/>
        </p:nvSpPr>
        <p:spPr>
          <a:xfrm>
            <a:off x="3281021" y="2104814"/>
            <a:ext cx="654075" cy="654071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000"/>
              <a:t> 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D4C70E0-9439-6CE1-A1F3-02C683288996}"/>
              </a:ext>
            </a:extLst>
          </p:cNvPr>
          <p:cNvSpPr txBox="1"/>
          <p:nvPr userDrawn="1"/>
        </p:nvSpPr>
        <p:spPr>
          <a:xfrm>
            <a:off x="1977807" y="3117085"/>
            <a:ext cx="3282675" cy="15378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b-NO" sz="2300"/>
              <a:t>«Gode og likeverdige tjenester til alle som trenger det, når de</a:t>
            </a:r>
            <a:br>
              <a:rPr lang="nb-NO" sz="2300"/>
            </a:br>
            <a:r>
              <a:rPr lang="nb-NO" sz="2300"/>
              <a:t> trenger det» </a:t>
            </a:r>
          </a:p>
        </p:txBody>
      </p:sp>
      <p:pic>
        <p:nvPicPr>
          <p:cNvPr id="2" name="Bilde 1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599D1E9A-5C49-096C-A7A2-6B6B98131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–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4F800DF-3B59-7DE0-0F86-33D3D7B01FF4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49F0E47-430B-BA5B-D54D-F20707FB38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A8A28D99-3B25-494A-5943-02BBC5CAF5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31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jon – Fry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23">
            <a:extLst>
              <a:ext uri="{FF2B5EF4-FFF2-40B4-BE49-F238E27FC236}">
                <a16:creationId xmlns:a16="http://schemas.microsoft.com/office/drawing/2014/main" id="{66E5FD15-E8C2-F08F-DE4F-026C8AA85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562"/>
            <a:ext cx="12192000" cy="6832879"/>
          </a:xfrm>
          <a:prstGeom prst="rect">
            <a:avLst/>
          </a:prstGeom>
        </p:spPr>
      </p:pic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26" name="Tittel 4">
            <a:extLst>
              <a:ext uri="{FF2B5EF4-FFF2-40B4-BE49-F238E27FC236}">
                <a16:creationId xmlns:a16="http://schemas.microsoft.com/office/drawing/2014/main" id="{569D8055-4160-4AF8-98E9-FD2A622427D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>
                <a:solidFill>
                  <a:schemeClr val="bg1"/>
                </a:solidFill>
              </a:rPr>
              <a:t>Misjon</a:t>
            </a:r>
          </a:p>
        </p:txBody>
      </p:sp>
      <p:sp>
        <p:nvSpPr>
          <p:cNvPr id="36" name="Plassholder for tekst 9">
            <a:extLst>
              <a:ext uri="{FF2B5EF4-FFF2-40B4-BE49-F238E27FC236}">
                <a16:creationId xmlns:a16="http://schemas.microsoft.com/office/drawing/2014/main" id="{3126CBD6-A297-53E2-B168-D841010D9B0D}"/>
              </a:ext>
            </a:extLst>
          </p:cNvPr>
          <p:cNvSpPr txBox="1">
            <a:spLocks/>
          </p:cNvSpPr>
          <p:nvPr userDrawn="1"/>
        </p:nvSpPr>
        <p:spPr>
          <a:xfrm>
            <a:off x="587375" y="1217355"/>
            <a:ext cx="4203587" cy="4203584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300"/>
              <a:t> </a:t>
            </a:r>
          </a:p>
        </p:txBody>
      </p:sp>
      <p:sp>
        <p:nvSpPr>
          <p:cNvPr id="37" name="Plassholder for tekst 4">
            <a:extLst>
              <a:ext uri="{FF2B5EF4-FFF2-40B4-BE49-F238E27FC236}">
                <a16:creationId xmlns:a16="http://schemas.microsoft.com/office/drawing/2014/main" id="{AB9DFD08-08B3-4992-1A5C-A0139BDF4BD9}"/>
              </a:ext>
            </a:extLst>
          </p:cNvPr>
          <p:cNvSpPr txBox="1">
            <a:spLocks/>
          </p:cNvSpPr>
          <p:nvPr userDrawn="1"/>
        </p:nvSpPr>
        <p:spPr>
          <a:xfrm>
            <a:off x="2356981" y="1606447"/>
            <a:ext cx="654075" cy="654071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000"/>
              <a:t> 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9DA6357F-6833-A7A3-C9F7-3C431858DC5E}"/>
              </a:ext>
            </a:extLst>
          </p:cNvPr>
          <p:cNvSpPr txBox="1"/>
          <p:nvPr userDrawn="1"/>
        </p:nvSpPr>
        <p:spPr>
          <a:xfrm>
            <a:off x="469208" y="2572699"/>
            <a:ext cx="4651432" cy="192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b-NO" sz="2300"/>
              <a:t>«Vi utgjør en forskjell </a:t>
            </a:r>
            <a:br>
              <a:rPr lang="nb-NO" sz="2300"/>
            </a:br>
            <a:r>
              <a:rPr lang="nb-NO" sz="2300"/>
              <a:t>for pasient og sykehus </a:t>
            </a:r>
            <a:br>
              <a:rPr lang="nb-NO" sz="2300"/>
            </a:br>
            <a:r>
              <a:rPr lang="nb-NO" sz="2300"/>
              <a:t>ved å levere bærekraftige, </a:t>
            </a:r>
            <a:br>
              <a:rPr lang="nb-NO" sz="2300"/>
            </a:br>
            <a:r>
              <a:rPr lang="nb-NO" sz="2300"/>
              <a:t>sikre og moderne </a:t>
            </a:r>
            <a:br>
              <a:rPr lang="nb-NO" sz="2300"/>
            </a:br>
            <a:r>
              <a:rPr lang="nb-NO" sz="2300"/>
              <a:t>digitale tjenester»</a:t>
            </a:r>
          </a:p>
        </p:txBody>
      </p:sp>
      <p:pic>
        <p:nvPicPr>
          <p:cNvPr id="2" name="Bilde 1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15F4CEEC-181C-72A6-B287-4B072378D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-redigerbar-ma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DD5F57C2-31CC-A362-5E9E-7747D57A398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-1082841" y="0"/>
            <a:ext cx="17381621" cy="6858000"/>
          </a:xfrm>
          <a:blipFill>
            <a:blip r:embed="rId2"/>
            <a:stretch>
              <a:fillRect/>
            </a:stretch>
          </a:blipFill>
        </p:spPr>
        <p:txBody>
          <a:bodyPr lIns="5400000" tIns="1260000" rIns="5400000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noProof="0"/>
              <a:t>Klikk på ikonet for å sette inn eget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6EB1959E-8C8C-5399-BA45-3609DB4508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11415" y="1715721"/>
            <a:ext cx="4203587" cy="4203584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A4CDDEB-E82A-C425-B774-54C6364561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1021" y="2104814"/>
            <a:ext cx="654075" cy="654071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84FA927-42C3-7B42-636D-94674C04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77807" y="3117085"/>
            <a:ext cx="3282675" cy="211698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pic>
        <p:nvPicPr>
          <p:cNvPr id="14" name="Bilde 13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8882A5D1-CE44-1A2B-5992-12D981F01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bak hele sli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DD5F57C2-31CC-A362-5E9E-7747D57A398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 l="-15987"/>
            </a:stretch>
          </a:blipFill>
        </p:spPr>
        <p:txBody>
          <a:bodyPr lIns="5400000" tIns="1260000" rIns="5400000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noProof="0"/>
              <a:t>Klikk på ikonet for å sette inn eget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pic>
        <p:nvPicPr>
          <p:cNvPr id="11" name="Bilde 10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B32D2405-3A72-1E56-8980-263D0AAEBA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47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med tekst">
    <p:bg>
      <p:bgPr>
        <a:solidFill>
          <a:srgbClr val="AA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AF2C54C-7BE0-224B-21B1-928BAE124479}"/>
              </a:ext>
            </a:extLst>
          </p:cNvPr>
          <p:cNvSpPr/>
          <p:nvPr userDrawn="1"/>
        </p:nvSpPr>
        <p:spPr>
          <a:xfrm>
            <a:off x="0" y="1"/>
            <a:ext cx="12192000" cy="1376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404140"/>
            <a:ext cx="10872787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Tittel og </a:t>
            </a:r>
            <a:r>
              <a:rPr lang="nb-NO" err="1"/>
              <a:t>og</a:t>
            </a:r>
            <a:r>
              <a:rPr lang="nb-NO"/>
              <a:t> bilde som fyller halve bredden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5"/>
            <a:ext cx="6096000" cy="5481636"/>
          </a:xfrm>
          <a:blipFill>
            <a:blip r:embed="rId2"/>
            <a:stretch>
              <a:fillRect l="-68343" r="-6263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noProof="0"/>
              <a:t>Klikk på ikonet for å sette inn bilde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5AF18037-27FF-BB01-D2F8-97FD6506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B910FCF-16E7-993B-4780-5056F8C33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6483340C-DAED-26FB-4EB5-F751F17D2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B6CA4E-9E15-A208-27D5-04A01A09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5265" y="2130136"/>
            <a:ext cx="4674899" cy="407063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9F04162-4C83-BF40-399F-A52DBC81F650}"/>
              </a:ext>
            </a:extLst>
          </p:cNvPr>
          <p:cNvSpPr txBox="1"/>
          <p:nvPr userDrawn="1"/>
        </p:nvSpPr>
        <p:spPr>
          <a:xfrm>
            <a:off x="13613779" y="-4008"/>
            <a:ext cx="171768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Endre</a:t>
            </a:r>
            <a:r>
              <a:rPr lang="en-GB" sz="1000"/>
              <a:t> </a:t>
            </a:r>
            <a:r>
              <a:rPr lang="en-GB" sz="1000" err="1"/>
              <a:t>fargeflate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høyre</a:t>
            </a:r>
            <a:r>
              <a:rPr lang="en-GB" sz="1000"/>
              <a:t> side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ønsket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 </a:t>
            </a:r>
            <a:r>
              <a:rPr lang="en-GB" sz="1000" err="1"/>
              <a:t>fra</a:t>
            </a:r>
            <a:r>
              <a:rPr lang="en-GB" sz="1000"/>
              <a:t> </a:t>
            </a:r>
            <a:r>
              <a:rPr lang="en-GB" sz="1000" err="1"/>
              <a:t>profilpalennen</a:t>
            </a:r>
            <a:r>
              <a:rPr lang="en-GB" sz="1000"/>
              <a:t>.</a:t>
            </a:r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3091A2DF-102F-5CBC-60DC-75D3F750DB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371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8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Tittel, bilde som fyller hele bredden, 1 form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5"/>
            <a:ext cx="12192000" cy="5481636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noProof="0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nb-NO" noProof="0"/>
              <a:t>ikonet</a:t>
            </a:r>
            <a:r>
              <a:rPr lang="en-GB"/>
              <a:t> for å </a:t>
            </a:r>
            <a:r>
              <a:rPr lang="nb-NO" noProof="0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7F794CE-CFD0-8A58-3445-5E70D8AD83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111" y="2213405"/>
            <a:ext cx="3832976" cy="3835220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3BD90D44-F44F-AA07-128C-CA7EE556BD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98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8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Tittel, bilde som fyller hele bredden, 2 former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5"/>
            <a:ext cx="12192000" cy="5481636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nb-NO" noProof="0"/>
              <a:t>ikonet</a:t>
            </a:r>
            <a:r>
              <a:rPr lang="en-GB"/>
              <a:t> for å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7F794CE-CFD0-8A58-3445-5E70D8AD83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2012" y="2213405"/>
            <a:ext cx="3832976" cy="3835220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F67B2098-3A5D-7D75-022F-8ECFCEFB74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37012" y="2213405"/>
            <a:ext cx="3832976" cy="3835220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C75ED326-B56A-5265-E2A4-68DFAE90E7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97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1"/>
            <a:ext cx="12192000" cy="6356351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8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Tittel, bilde som fyller hele bredden, 4 former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5"/>
            <a:ext cx="12192000" cy="5481636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nb-NO" noProof="0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å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7F794CE-CFD0-8A58-3445-5E70D8AD83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55" y="2918733"/>
            <a:ext cx="2566167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F67B2098-3A5D-7D75-022F-8ECFCEFB74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1889" y="2918733"/>
            <a:ext cx="2566167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37655092-2076-C6AF-31F8-7C7CC025F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0155" y="2918733"/>
            <a:ext cx="2566167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84860A0E-495C-5417-E45F-001E56200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020" y="2918733"/>
            <a:ext cx="2566167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Tekst</a:t>
            </a:r>
            <a:endParaRPr lang="en-GB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87C6F542-F5B3-5980-F496-C61D6A0703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227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F1F46F8-FB19-8E2D-0E6C-2225B12823C0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Tre innholdsdeler</a:t>
            </a:r>
            <a:endParaRPr lang="en-GB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6B68259F-493E-868C-4F45-EB2B73F0D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6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22F99614-F848-0837-EFEB-E8ED2EA8979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7376" y="5532439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2">
            <a:extLst>
              <a:ext uri="{FF2B5EF4-FFF2-40B4-BE49-F238E27FC236}">
                <a16:creationId xmlns:a16="http://schemas.microsoft.com/office/drawing/2014/main" id="{75D677AC-FC65-9B14-E102-26CADF6D0A8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338493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C2B723E6-CBA5-E080-BC12-3EA08B4B233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38493" y="5532439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tekst 2">
            <a:extLst>
              <a:ext uri="{FF2B5EF4-FFF2-40B4-BE49-F238E27FC236}">
                <a16:creationId xmlns:a16="http://schemas.microsoft.com/office/drawing/2014/main" id="{6801D228-149F-BB3F-BD93-20E0E635253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89613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2">
            <a:extLst>
              <a:ext uri="{FF2B5EF4-FFF2-40B4-BE49-F238E27FC236}">
                <a16:creationId xmlns:a16="http://schemas.microsoft.com/office/drawing/2014/main" id="{785A3BBD-483E-B096-692C-85800EB81F4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089613" y="5532439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bilde 2">
            <a:extLst>
              <a:ext uri="{FF2B5EF4-FFF2-40B4-BE49-F238E27FC236}">
                <a16:creationId xmlns:a16="http://schemas.microsoft.com/office/drawing/2014/main" id="{9B5708A8-3234-888C-6AC6-8F2C6CF4EE4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7376" y="1376363"/>
            <a:ext cx="3374483" cy="2832751"/>
          </a:xfrm>
          <a:solidFill>
            <a:schemeClr val="accent1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Bruk </a:t>
            </a:r>
            <a:r>
              <a:rPr lang="nb-NO" noProof="0"/>
              <a:t>bilderamme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nb-NO" noProof="0"/>
              <a:t>fargebakgrunn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fyll</a:t>
            </a:r>
            <a:r>
              <a:rPr lang="en-GB"/>
              <a:t> med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34" name="Plassholder for bilde 2">
            <a:extLst>
              <a:ext uri="{FF2B5EF4-FFF2-40B4-BE49-F238E27FC236}">
                <a16:creationId xmlns:a16="http://schemas.microsoft.com/office/drawing/2014/main" id="{3EAEE9BE-45BA-6A61-3B00-45FD4B1D40F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338493" y="1376363"/>
            <a:ext cx="3374483" cy="2832751"/>
          </a:xfrm>
          <a:solidFill>
            <a:srgbClr val="6CACE4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Bruk </a:t>
            </a:r>
            <a:r>
              <a:rPr lang="en-GB" err="1"/>
              <a:t>bilderamme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nb-NO" noProof="0"/>
              <a:t>fargebakgrunn</a:t>
            </a:r>
            <a:r>
              <a:rPr lang="en-GB"/>
              <a:t> </a:t>
            </a:r>
            <a:r>
              <a:rPr lang="en-GB" err="1"/>
              <a:t>eller</a:t>
            </a:r>
            <a:r>
              <a:rPr lang="en-GB"/>
              <a:t> </a:t>
            </a:r>
            <a:r>
              <a:rPr lang="en-GB" err="1"/>
              <a:t>fyll</a:t>
            </a:r>
            <a:r>
              <a:rPr lang="en-GB"/>
              <a:t> med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35" name="Plassholder for bilde 2">
            <a:extLst>
              <a:ext uri="{FF2B5EF4-FFF2-40B4-BE49-F238E27FC236}">
                <a16:creationId xmlns:a16="http://schemas.microsoft.com/office/drawing/2014/main" id="{EE263DAD-65B2-7C87-B189-F0F136D6439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089613" y="1376363"/>
            <a:ext cx="3374483" cy="2832751"/>
          </a:xfrm>
          <a:solidFill>
            <a:srgbClr val="537F5E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Bruk </a:t>
            </a:r>
            <a:r>
              <a:rPr lang="en-GB" err="1"/>
              <a:t>bilderamme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</a:t>
            </a:r>
            <a:r>
              <a:rPr lang="en-GB" err="1"/>
              <a:t>fargebakgrunn</a:t>
            </a:r>
            <a:r>
              <a:rPr lang="en-GB"/>
              <a:t> </a:t>
            </a:r>
            <a:r>
              <a:rPr lang="nb-NO" noProof="0"/>
              <a:t>eller</a:t>
            </a:r>
            <a:r>
              <a:rPr lang="en-GB"/>
              <a:t> </a:t>
            </a:r>
            <a:r>
              <a:rPr lang="en-GB" err="1"/>
              <a:t>fyll</a:t>
            </a:r>
            <a:r>
              <a:rPr lang="en-GB"/>
              <a:t> med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6EEEAF0-5ECE-D261-29A2-70C68993E6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341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pdy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4ED6B34-08B3-6D92-9B06-283B8A15946C}"/>
              </a:ext>
            </a:extLst>
          </p:cNvPr>
          <p:cNvSpPr/>
          <p:nvPr userDrawn="1"/>
        </p:nvSpPr>
        <p:spPr>
          <a:xfrm>
            <a:off x="0" y="1"/>
            <a:ext cx="12192000" cy="1376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Dypdykk i innholdsdel</a:t>
            </a:r>
            <a:endParaRPr lang="en-GB"/>
          </a:p>
        </p:txBody>
      </p:sp>
      <p:sp>
        <p:nvSpPr>
          <p:cNvPr id="33" name="Plassholder for bilde 2">
            <a:extLst>
              <a:ext uri="{FF2B5EF4-FFF2-40B4-BE49-F238E27FC236}">
                <a16:creationId xmlns:a16="http://schemas.microsoft.com/office/drawing/2014/main" id="{9B5708A8-3234-888C-6AC6-8F2C6CF4EE4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" y="1376363"/>
            <a:ext cx="6095999" cy="5481637"/>
          </a:xfrm>
          <a:solidFill>
            <a:schemeClr val="accent1"/>
          </a:solidFill>
        </p:spPr>
        <p:txBody>
          <a:bodyPr lIns="251999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b-NO" noProof="0"/>
              <a:t>Bruk bilderamme</a:t>
            </a:r>
            <a:r>
              <a:rPr lang="en-GB"/>
              <a:t> </a:t>
            </a:r>
            <a:r>
              <a:rPr lang="nb-NO" noProof="0"/>
              <a:t>som</a:t>
            </a:r>
            <a:r>
              <a:rPr lang="en-GB"/>
              <a:t> </a:t>
            </a:r>
            <a:r>
              <a:rPr lang="nb-NO" noProof="0"/>
              <a:t>fargebakgrunn</a:t>
            </a:r>
            <a:r>
              <a:rPr lang="en-GB"/>
              <a:t> </a:t>
            </a:r>
            <a:r>
              <a:rPr lang="nb-NO" noProof="0"/>
              <a:t>eller</a:t>
            </a:r>
            <a:r>
              <a:rPr lang="en-GB"/>
              <a:t> </a:t>
            </a:r>
            <a:r>
              <a:rPr lang="nb-NO" noProof="0"/>
              <a:t>fyll</a:t>
            </a:r>
            <a:r>
              <a:rPr lang="en-GB"/>
              <a:t> </a:t>
            </a:r>
            <a:r>
              <a:rPr lang="nb-NO" noProof="0"/>
              <a:t>med</a:t>
            </a:r>
            <a:r>
              <a:rPr lang="en-GB"/>
              <a:t> </a:t>
            </a:r>
            <a:r>
              <a:rPr lang="nb-NO" noProof="0"/>
              <a:t>bilde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87ACBB-A8D4-DFD6-B5A4-1B6C8575E7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6001" y="1376364"/>
            <a:ext cx="6096001" cy="5481637"/>
          </a:xfrm>
          <a:solidFill>
            <a:srgbClr val="CCD6E8"/>
          </a:solidFill>
        </p:spPr>
        <p:txBody>
          <a:bodyPr lIns="396000" tIns="396000" rIns="180000" bIns="180000" anchor="t">
            <a:noAutofit/>
          </a:bodyPr>
          <a:lstStyle>
            <a:lvl1pPr marL="285744" indent="-285744">
              <a:buFont typeface="Arial" panose="020B0604020202020204" pitchFamily="34" charset="0"/>
              <a:buChar char="•"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Fyll inn tekst og endre farge på mal etter behov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C9F69AC-1B01-7528-058D-08DBB64FA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30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vite sirkler med symbo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F7FC170-D382-3132-BFD9-4CDD7A548175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55F0402-3038-3514-FECE-97B842FFB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974" y="2400301"/>
            <a:ext cx="3388180" cy="3388179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0DE62887-D0C2-3C97-3AD2-28B1FBE34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7463" y="2742807"/>
            <a:ext cx="527197" cy="527195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4275B4E2-0AD8-1707-A7F7-02408625A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9087" y="3551466"/>
            <a:ext cx="2579915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sp>
        <p:nvSpPr>
          <p:cNvPr id="19" name="Plassholder for tekst 9">
            <a:extLst>
              <a:ext uri="{FF2B5EF4-FFF2-40B4-BE49-F238E27FC236}">
                <a16:creationId xmlns:a16="http://schemas.microsoft.com/office/drawing/2014/main" id="{F54EC79A-E223-168E-E75E-94688F571A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3174" y="2400301"/>
            <a:ext cx="3388180" cy="3388179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7B816B27-CE8F-A7E5-23B6-99A457D721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3664" y="2742807"/>
            <a:ext cx="527197" cy="527195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A98FD2E8-0701-4D36-247E-9702B5E71B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5287" y="3551466"/>
            <a:ext cx="2579915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C19C7494-F212-56AD-7D75-69ED06560D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39566" y="2400301"/>
            <a:ext cx="3388180" cy="3388179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3" name="Plassholder for tekst 4">
            <a:extLst>
              <a:ext uri="{FF2B5EF4-FFF2-40B4-BE49-F238E27FC236}">
                <a16:creationId xmlns:a16="http://schemas.microsoft.com/office/drawing/2014/main" id="{DB5869B5-E8F6-4F76-845C-C15AF41480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70056" y="2742807"/>
            <a:ext cx="527197" cy="527195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B837F92E-29BE-6122-0B42-A5D0DCBDA2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1679" y="3551466"/>
            <a:ext cx="2579915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11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A9D3E98-5355-35D9-7F87-89DFE4C6B1EF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53279C1-B2D6-039B-0B8C-D65DDCB8E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17155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vite sirkler med symbol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193BDB2-8F30-85D1-5E95-ABA9E7D133B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3"/>
            <a:stretch>
              <a:fillRect/>
            </a:stretch>
          </a:blipFill>
        </p:spPr>
        <p:txBody>
          <a:bodyPr lIns="5400000" tIns="1260000" rIns="5400000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å </a:t>
            </a:r>
            <a:r>
              <a:rPr lang="nb-NO" noProof="0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nb-NO" noProof="0"/>
              <a:t>bilde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EE87919E-AEDB-02C9-6E91-98D3FB529E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55F0402-3038-3514-FECE-97B842FFB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6615" y="1908398"/>
            <a:ext cx="4010908" cy="4010907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0DE62887-D0C2-3C97-3AD2-28B1FBE34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022" y="2216840"/>
            <a:ext cx="624095" cy="624091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4275B4E2-0AD8-1707-A7F7-02408625A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3007" y="3214122"/>
            <a:ext cx="3054088" cy="201994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sentrert øverst i sirkelen</a:t>
            </a:r>
          </a:p>
        </p:txBody>
      </p:sp>
      <p:sp>
        <p:nvSpPr>
          <p:cNvPr id="19" name="Plassholder for tekst 9">
            <a:extLst>
              <a:ext uri="{FF2B5EF4-FFF2-40B4-BE49-F238E27FC236}">
                <a16:creationId xmlns:a16="http://schemas.microsoft.com/office/drawing/2014/main" id="{F54EC79A-E223-168E-E75E-94688F571A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86185" y="1908398"/>
            <a:ext cx="4010908" cy="4010907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7B816B27-CE8F-A7E5-23B6-99A457D721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9590" y="2216840"/>
            <a:ext cx="624095" cy="624091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A98FD2E8-0701-4D36-247E-9702B5E71B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2575" y="3214122"/>
            <a:ext cx="3054088" cy="201994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/>
              <a:t>Tekst i hvit sirkel med grafisk symbol </a:t>
            </a:r>
            <a:r>
              <a:rPr lang="nb-NO" noProof="0"/>
              <a:t>sentrert</a:t>
            </a:r>
            <a:r>
              <a:rPr lang="nb-NO"/>
              <a:t> øverst i sirkelen</a:t>
            </a:r>
          </a:p>
        </p:txBody>
      </p:sp>
      <p:pic>
        <p:nvPicPr>
          <p:cNvPr id="9" name="Bilde 8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0BF18BE3-14EC-527E-B64D-C09F75B636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dier - redigerba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F9E3AA1B-0598-23EB-C071-D3DBB7C244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987FC89C-3417-59EC-A284-BD60B93E71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23" name="Plassholder for tekst 9">
            <a:extLst>
              <a:ext uri="{FF2B5EF4-FFF2-40B4-BE49-F238E27FC236}">
                <a16:creationId xmlns:a16="http://schemas.microsoft.com/office/drawing/2014/main" id="{16DF0652-F6D6-E869-86CB-3C4725E79F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3B5ED54C-63D3-F2A3-D1A5-F8805C1880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34" name="Plassholder for tekst 9">
            <a:extLst>
              <a:ext uri="{FF2B5EF4-FFF2-40B4-BE49-F238E27FC236}">
                <a16:creationId xmlns:a16="http://schemas.microsoft.com/office/drawing/2014/main" id="{E6EC24E5-0009-F387-FDAB-B9898DFE66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35" name="Plassholder for tekst 9">
            <a:extLst>
              <a:ext uri="{FF2B5EF4-FFF2-40B4-BE49-F238E27FC236}">
                <a16:creationId xmlns:a16="http://schemas.microsoft.com/office/drawing/2014/main" id="{85A34BC8-F03A-E869-FB27-7C1950F710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38" name="Plassholder for tekst 9">
            <a:extLst>
              <a:ext uri="{FF2B5EF4-FFF2-40B4-BE49-F238E27FC236}">
                <a16:creationId xmlns:a16="http://schemas.microsoft.com/office/drawing/2014/main" id="{FDA8BB18-A51C-2EB1-E041-A6390F9355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8CED641F-174A-DB3B-B1F6-CCF225880C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DFAC3C35-0D5E-D20F-9134-02651768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1444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1 - redigerba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44D5B21-E0E3-9977-474E-A66EC8BD4020}"/>
              </a:ext>
            </a:extLst>
          </p:cNvPr>
          <p:cNvSpPr/>
          <p:nvPr userDrawn="1"/>
        </p:nvSpPr>
        <p:spPr>
          <a:xfrm>
            <a:off x="1" y="1217354"/>
            <a:ext cx="12191999" cy="56326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F9E3AA1B-0598-23EB-C071-D3DBB7C244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987FC89C-3417-59EC-A284-BD60B93E71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23" name="Plassholder for tekst 9">
            <a:extLst>
              <a:ext uri="{FF2B5EF4-FFF2-40B4-BE49-F238E27FC236}">
                <a16:creationId xmlns:a16="http://schemas.microsoft.com/office/drawing/2014/main" id="{16DF0652-F6D6-E869-86CB-3C4725E79F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3B5ED54C-63D3-F2A3-D1A5-F8805C1880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34" name="Plassholder for tekst 9">
            <a:extLst>
              <a:ext uri="{FF2B5EF4-FFF2-40B4-BE49-F238E27FC236}">
                <a16:creationId xmlns:a16="http://schemas.microsoft.com/office/drawing/2014/main" id="{E6EC24E5-0009-F387-FDAB-B9898DFE66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35" name="Plassholder for tekst 9">
            <a:extLst>
              <a:ext uri="{FF2B5EF4-FFF2-40B4-BE49-F238E27FC236}">
                <a16:creationId xmlns:a16="http://schemas.microsoft.com/office/drawing/2014/main" id="{85A34BC8-F03A-E869-FB27-7C1950F710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38" name="Plassholder for tekst 9">
            <a:extLst>
              <a:ext uri="{FF2B5EF4-FFF2-40B4-BE49-F238E27FC236}">
                <a16:creationId xmlns:a16="http://schemas.microsoft.com/office/drawing/2014/main" id="{FDA8BB18-A51C-2EB1-E041-A6390F9355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8CED641F-174A-DB3B-B1F6-CCF225880C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8D2A54A-B128-CCC8-DFB6-477F47EC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7"/>
            <a:ext cx="10872788" cy="517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23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23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2 - redigerbar">
    <p:bg>
      <p:bgPr>
        <a:solidFill>
          <a:schemeClr val="accent4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6E9C4167-D52B-8F6C-1104-91C21ECF36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E0477BC-4EF7-B464-9D57-2C49F51927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3890430F-5FCD-E7A5-C550-4FE9FA1ED4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719636B4-1EC3-6858-7CEB-171E2A80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D73C7DB-9464-8E71-264E-9D1983CC849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B4B60902-D94D-DB81-35BD-BC6A38FAAA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8CA6C643-CF16-8F79-82D2-404B0285E1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1BBB25F6-3BD8-421C-A087-AE01D54663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8A423930-0BEB-BD01-BB71-09087C65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1444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12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3 - redigerbar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0ACA0C74-9254-A19E-5F75-73D883BF37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70DE6173-9B5B-8C90-FD1A-2D99B5F12C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303E94B1-87D6-8C08-3AE0-29E054E258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A52F1634-98FC-9C29-7F7A-AF628D7A94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4F11DC62-ECCF-DC44-2504-61224EB8AB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D1F01A7A-2286-86A8-7EC8-DC926FF814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8C70D620-1605-CEA3-BB39-0159724A82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2A984541-6779-9780-4645-337389470E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3186B190-512A-E7D0-D25E-4C70A35C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1444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67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4 - redigerbar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2A39481A-F096-AE28-0007-D26C8820E3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5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AD7EFBB-DD57-1654-7F34-BEEE537340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3" y="1698365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C021BD34-6475-CCF0-46FD-C85CB089C0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9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04109FEF-8C25-B2D9-261B-1EBCA821C9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3" y="2877809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E3D5407-EAD2-B910-23DA-FE0BF0328C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2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60B7FC15-F7E0-AF94-5DA9-6035576822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3" y="4057252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2C0827DA-3CC8-5B86-09B5-0F4EA61E4A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6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Tittel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03C235D1-5CC1-DEAD-6450-EB9BB0513A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3" y="5236696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/>
              <a:t>Tekst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4B7422C-7423-05E2-3C29-60BD8F76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1444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4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>
                  <a:solidFill>
                    <a:schemeClr val="bg1"/>
                  </a:solidFill>
                </a:rPr>
                <a:t>Lagspiller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skaper kundeverdi gjennom å samhandle, vise hverandre </a:t>
              </a:r>
              <a:br>
                <a:rPr lang="nb-NO" sz="1351" noProof="0"/>
              </a:br>
              <a:r>
                <a:rPr lang="nb-NO" sz="1351" noProof="0"/>
                <a:t>tillit og være lojale mot felles mål</a:t>
              </a: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>
                  <a:solidFill>
                    <a:schemeClr val="bg1"/>
                  </a:solidFill>
                </a:rPr>
                <a:t>Endringsvillig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nysgjerrige, løsningsorienterte og tilegner oss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nye måter å jobbe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>
                  <a:solidFill>
                    <a:schemeClr val="bg1"/>
                  </a:solidFill>
                </a:rPr>
                <a:t>Ansvarlig</a:t>
              </a: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jobber tverrfaglig for å kunne forventningsstyre, </a:t>
              </a:r>
              <a:br>
                <a:rPr lang="nb-NO" sz="1351" noProof="0"/>
              </a:br>
              <a:r>
                <a:rPr lang="nb-NO" sz="1351" noProof="0"/>
                <a:t>prioritere og holde det vi lover</a:t>
              </a:r>
              <a:endParaRPr lang="nb-NO" sz="1351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>
                  <a:solidFill>
                    <a:schemeClr val="bg1"/>
                  </a:solidFill>
                </a:rPr>
                <a:t>Nytenkende</a:t>
              </a:r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modige og setter oss utfordrende mål som skaper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stolthet ved felles leveranser og innovasjon</a:t>
              </a: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 noProof="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32735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- 1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7D42CEC-BE1E-46F7-1C45-03F2BC64371C}"/>
              </a:ext>
            </a:extLst>
          </p:cNvPr>
          <p:cNvSpPr/>
          <p:nvPr userDrawn="1"/>
        </p:nvSpPr>
        <p:spPr>
          <a:xfrm>
            <a:off x="1" y="1217354"/>
            <a:ext cx="12191999" cy="56326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 noProof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Lagspiller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skaper kundeverdi gjennom å samhandle, vise hverandre </a:t>
              </a:r>
              <a:br>
                <a:rPr lang="nb-NO" sz="1351" noProof="0"/>
              </a:br>
              <a:r>
                <a:rPr lang="nb-NO" sz="1351" noProof="0"/>
                <a:t>tillit og være lojale mot felles mål</a:t>
              </a: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Endringsvillig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nysgjerrige, løsningsorienterte og tilegner oss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nye måter å jobbe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Ansvarlig</a:t>
              </a: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jobber tverrfaglig for å kunne forventningsstyre, </a:t>
              </a:r>
              <a:br>
                <a:rPr lang="nb-NO" sz="1351" noProof="0"/>
              </a:br>
              <a:r>
                <a:rPr lang="nb-NO" sz="1351" noProof="0"/>
                <a:t>prioritere og holde det vi lover</a:t>
              </a:r>
              <a:endParaRPr lang="nb-NO" sz="1351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Nytenkende</a:t>
              </a:r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modige og setter oss utfordrende mål som skaper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stolthet ved felles leveranser og innovasjon</a:t>
              </a: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 noProof="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338375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- 2">
    <p:bg>
      <p:bgPr>
        <a:solidFill>
          <a:schemeClr val="accent4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81EED71-15E5-59F4-050C-EFA782421AB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Lagspiller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skaper kundeverdi gjennom å samhandle, vise hverandre </a:t>
              </a:r>
              <a:br>
                <a:rPr lang="nb-NO" sz="1351" noProof="0"/>
              </a:br>
              <a:r>
                <a:rPr lang="nb-NO" sz="1351" noProof="0"/>
                <a:t>tillit og være lojale mot felles mål</a:t>
              </a: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Endringsvillig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nysgjerrige, løsningsorienterte og tilegner oss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nye måter å jobbe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Ansvarlig</a:t>
              </a: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jobber tverrfaglig for å kunne forventningsstyre, </a:t>
              </a:r>
              <a:br>
                <a:rPr lang="nb-NO" sz="1351" noProof="0"/>
              </a:br>
              <a:r>
                <a:rPr lang="nb-NO" sz="1351" noProof="0"/>
                <a:t>prioritere og holde det vi lover</a:t>
              </a:r>
              <a:endParaRPr lang="nb-NO" sz="1351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Nytenkende</a:t>
              </a:r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modige og setter oss utfordrende mål som skaper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stolthet ved felles leveranser og innovasjon</a:t>
              </a: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 noProof="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35296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- 3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81EED71-15E5-59F4-050C-EFA782421AB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Lagspiller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skaper kundeverdi gjennom å samhandle, vise hverandre </a:t>
              </a:r>
              <a:br>
                <a:rPr lang="nb-NO" sz="1351" noProof="0"/>
              </a:br>
              <a:r>
                <a:rPr lang="nb-NO" sz="1351" noProof="0"/>
                <a:t>tillit og være lojale mot felles mål</a:t>
              </a: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Endringsvillig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nysgjerrige, løsningsorienterte og tilegner oss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nye måter å jobbe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Ansvarlig</a:t>
              </a: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jobber tverrfaglig for å kunne forventningsstyre, </a:t>
              </a:r>
              <a:br>
                <a:rPr lang="nb-NO" sz="1351" noProof="0"/>
              </a:br>
              <a:r>
                <a:rPr lang="nb-NO" sz="1351" noProof="0"/>
                <a:t>prioritere og holde det vi lover</a:t>
              </a:r>
              <a:endParaRPr lang="nb-NO" sz="1351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Nytenkende</a:t>
              </a:r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modige og setter oss utfordrende mål som skaper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stolthet ved felles leveranser og innovasjon</a:t>
              </a: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 noProof="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26426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–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9904503F-7114-A17E-EB30-63B09742E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8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- 4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81EED71-15E5-59F4-050C-EFA782421AB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6" y="1696600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Lagspiller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skaper kundeverdi gjennom å samhandle, vise hverandre </a:t>
              </a:r>
              <a:br>
                <a:rPr lang="nb-NO" sz="1351" noProof="0"/>
              </a:br>
              <a:r>
                <a:rPr lang="nb-NO" sz="1351" noProof="0"/>
                <a:t>tillit og være lojale mot felles mål</a:t>
              </a: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6" y="2876144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Endringsvillig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nysgjerrige, løsningsorienterte og tilegner oss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nye måter å jobbe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6" y="4055688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Ansvarlig</a:t>
              </a: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/>
                <a:t>Vi jobber tverrfaglig for å kunne forventningsstyre, </a:t>
              </a:r>
              <a:br>
                <a:rPr lang="nb-NO" sz="1351" noProof="0"/>
              </a:br>
              <a:r>
                <a:rPr lang="nb-NO" sz="1351" noProof="0"/>
                <a:t>prioritere og holde det vi lover</a:t>
              </a:r>
              <a:endParaRPr lang="nb-NO" sz="1351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6" y="5235230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/>
                <a:t>Nytenkende</a:t>
              </a:r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sz="1351" noProof="0">
                  <a:solidFill>
                    <a:schemeClr val="tx1"/>
                  </a:solidFill>
                </a:rPr>
                <a:t>Vi er modige og setter oss utfordrende mål som skaper </a:t>
              </a:r>
              <a:br>
                <a:rPr lang="nb-NO" sz="1351" noProof="0">
                  <a:solidFill>
                    <a:schemeClr val="tx1"/>
                  </a:solidFill>
                </a:rPr>
              </a:br>
              <a:r>
                <a:rPr lang="nb-NO" sz="1351" noProof="0">
                  <a:solidFill>
                    <a:schemeClr val="tx1"/>
                  </a:solidFill>
                </a:rPr>
                <a:t>stolthet ved felles leveranser og innovasjon</a:t>
              </a: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400" noProof="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28103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D0F03EF4-4791-FAF5-0223-00873BCC950E}"/>
              </a:ext>
            </a:extLst>
          </p:cNvPr>
          <p:cNvSpPr/>
          <p:nvPr userDrawn="1"/>
        </p:nvSpPr>
        <p:spPr>
          <a:xfrm>
            <a:off x="2844052" y="2642347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BA8AE95-5024-BCDB-46D0-26CD1A68E64A}"/>
              </a:ext>
            </a:extLst>
          </p:cNvPr>
          <p:cNvSpPr/>
          <p:nvPr userDrawn="1"/>
        </p:nvSpPr>
        <p:spPr>
          <a:xfrm>
            <a:off x="2844052" y="3153335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9997858-32B9-C4F7-D3EA-DCBD76BC832C}"/>
              </a:ext>
            </a:extLst>
          </p:cNvPr>
          <p:cNvSpPr/>
          <p:nvPr userDrawn="1"/>
        </p:nvSpPr>
        <p:spPr>
          <a:xfrm>
            <a:off x="2339787" y="3153335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pic>
        <p:nvPicPr>
          <p:cNvPr id="3" name="Bilde 2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5561B77-BC82-6984-68A8-629DECCED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2153" y="2747895"/>
            <a:ext cx="7347695" cy="13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9DCAC68-BAB3-E312-FB93-9357CDE09B7C}"/>
              </a:ext>
            </a:extLst>
          </p:cNvPr>
          <p:cNvSpPr txBox="1"/>
          <p:nvPr userDrawn="1"/>
        </p:nvSpPr>
        <p:spPr>
          <a:xfrm>
            <a:off x="1210915" y="1304925"/>
            <a:ext cx="6956339" cy="24622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 dirty="0">
                <a:solidFill>
                  <a:schemeClr val="tx1"/>
                </a:solidFill>
              </a:rPr>
              <a:t>Standard </a:t>
            </a:r>
            <a:r>
              <a:rPr lang="en-GB" sz="8000" dirty="0" err="1">
                <a:solidFill>
                  <a:schemeClr val="tx1"/>
                </a:solidFill>
              </a:rPr>
              <a:t>maloppsett</a:t>
            </a:r>
            <a:endParaRPr lang="en-GB" sz="8000" dirty="0">
              <a:solidFill>
                <a:schemeClr val="tx1"/>
              </a:solidFill>
            </a:endParaRPr>
          </a:p>
        </p:txBody>
      </p:sp>
      <p:sp>
        <p:nvSpPr>
          <p:cNvPr id="14" name="Pil høyre 13">
            <a:extLst>
              <a:ext uri="{FF2B5EF4-FFF2-40B4-BE49-F238E27FC236}">
                <a16:creationId xmlns:a16="http://schemas.microsoft.com/office/drawing/2014/main" id="{9A0B7329-0AE5-FC92-57A6-ACFB95A2D8D2}"/>
              </a:ext>
            </a:extLst>
          </p:cNvPr>
          <p:cNvSpPr/>
          <p:nvPr userDrawn="1"/>
        </p:nvSpPr>
        <p:spPr>
          <a:xfrm>
            <a:off x="9126123" y="2360333"/>
            <a:ext cx="2334040" cy="21373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963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26177D-E16E-BC19-2D9F-D731F1FEB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1144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Dette er et klassisk tittellysbilde</a:t>
            </a:r>
            <a:endParaRPr lang="en-GB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D740102-51ED-3B51-9920-5034FD62C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7246"/>
            <a:ext cx="9144000" cy="11093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 dirty="0"/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D569B9FC-0D3A-EC7B-0CD0-0A252F47E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DF593BF2-6896-34DA-F11E-4228D3260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BB61F505-250D-09C7-246C-8F88F4190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7529AAD0-8AB2-73DF-00EC-2EDA034EC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1432" b="-7691"/>
          <a:stretch/>
        </p:blipFill>
        <p:spPr>
          <a:xfrm>
            <a:off x="11623975" y="224848"/>
            <a:ext cx="324000" cy="3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872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–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4F800DF-3B59-7DE0-0F86-33D3D7B01FF4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49F0E47-430B-BA5B-D54D-F20707FB38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A8A28D99-3B25-494A-5943-02BBC5CAF5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46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A9D3E98-5355-35D9-7F87-89DFE4C6B1EF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53279C1-B2D6-039B-0B8C-D65DDCB8E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33380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–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9904503F-7114-A17E-EB30-63B09742E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1432" b="-7691"/>
          <a:stretch/>
        </p:blipFill>
        <p:spPr>
          <a:xfrm>
            <a:off x="11623975" y="224848"/>
            <a:ext cx="324000" cy="3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74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+ bil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F0F99F8-3220-2524-859E-C4700F48C61D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4" y="1604356"/>
            <a:ext cx="6312189" cy="46094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3A0D3138-0F6E-74D0-4D07-645B6318AAE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180118" y="1604356"/>
            <a:ext cx="4280044" cy="460940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F822864-AC7A-715F-A89B-FBD4BA2D58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829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FA08D36-38AB-E3CB-1295-02ABCE59B8C7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1304925"/>
            <a:ext cx="7642225" cy="2668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6" y="4437247"/>
            <a:ext cx="5803486" cy="16524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259AD9AF-C3E5-275C-40A2-BEF4F4563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C060F10E-DE04-9293-7564-CE45E3913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D5568343-06C0-BD19-AB5C-22A0AB928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8A19810-0B35-FC58-0D14-A16F1B2BBC2B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5C9D8FF9-4976-E5F0-6E1A-12E6EA2395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423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21FCF9D-A05E-9664-AFC7-B74B686B4EF3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E38617-DA5A-2DFD-2B49-FAF2FC28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F55F44-076A-824D-F4A1-DCB3BD978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620580"/>
            <a:ext cx="5181600" cy="45563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449A51-2E73-26D7-5BC7-99017BB8C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3" y="1620580"/>
            <a:ext cx="5181600" cy="45563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A766525-6EB9-74BE-06D4-CBF04EF2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DE8E566A-3E3B-14A7-8DD3-4DCED5543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FEC7D95F-7924-1AC5-C419-5FA600D0E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2D47520-F21E-75F8-09D4-41B1D40E66CF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47F078-1B5C-C6CB-3F53-B55BE18778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518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+ bil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F0F99F8-3220-2524-859E-C4700F48C61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604356"/>
            <a:ext cx="6312189" cy="46094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3A0D3138-0F6E-74D0-4D07-645B6318AAE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180119" y="1604356"/>
            <a:ext cx="4280044" cy="4609408"/>
          </a:xfrm>
          <a:blipFill>
            <a:blip r:embed="rId2"/>
            <a:stretch>
              <a:fillRect l="-86800" r="-76835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F822864-AC7A-715F-A89B-FBD4BA2D58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5289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A5542-55D3-B56E-B72E-6325517C42B0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36AC4D-8CF5-19A0-B056-2B1CDDF3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5"/>
            <a:ext cx="10872788" cy="10334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B12F462-1243-773F-A0B4-E474D2A57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72799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88247E1-5443-2354-19A7-56EF114C6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375" y="2849077"/>
            <a:ext cx="5157787" cy="33405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6D7BB1-41E4-32F7-58C4-FDA9712F5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975" y="172799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18658EB-3346-02BF-B400-4818C15D1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975" y="2849077"/>
            <a:ext cx="5183188" cy="33405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4449D017-3963-7065-D3A1-7EF89984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24E5DE29-0C42-6DE0-C44D-563D97A4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F4D5EA64-CDBD-E786-C139-412BF501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68A7A2D-AA26-3A83-C25D-8A1F8A253E79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321C9E34-1A17-9C7E-A53F-1A44CED31B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18912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A7D4D08-EF48-4E5B-C07B-9FEDFF753BEA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3D07039-165F-3FB6-75C1-35EDBA77DF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2710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B4B7C86-AC91-6AA7-A7FF-993667C1E006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A7027624-9EE4-80EE-3121-0B16712D2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98223555-6153-3254-80B8-B9C9EDACC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3569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FAF1ABC1-8B7A-0582-2156-B50A0D8F6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7375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2" name="Plassholder for tekst 4">
            <a:extLst>
              <a:ext uri="{FF2B5EF4-FFF2-40B4-BE49-F238E27FC236}">
                <a16:creationId xmlns:a16="http://schemas.microsoft.com/office/drawing/2014/main" id="{39386D4F-FAE5-A211-D3FD-1F0D6C3135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CC0F589-4B3A-D5F9-AEE3-EF72DDC0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4758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F21BFD0B-CAB2-599C-B9EF-99A3D6D0A0F2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D2527D-AF8F-0C17-7D5A-E9E2877A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657226"/>
            <a:ext cx="4153868" cy="2393982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30B46D-475F-27E5-A7B7-EAF8C7D49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57226"/>
            <a:ext cx="5364163" cy="55565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6EDEC09-F5EC-D2F0-6662-5589346F3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6" y="3638348"/>
            <a:ext cx="4153868" cy="25624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425D6197-ADBA-288F-8750-DA298379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D3D42460-92B6-72B3-14B3-DF8C526AE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2A8BCB9C-2C4F-A5AC-B350-553A3DC0D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A9A60C8-2285-983F-0BA8-70DEC65F0FB8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D8E5870-0ACE-C86A-36FA-A6AB5B85CF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4054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57224"/>
            <a:ext cx="5347084" cy="2393984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666298" y="657224"/>
            <a:ext cx="4793863" cy="555654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34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B6CA4E-9E15-A208-27D5-04A01A09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75" y="3638350"/>
            <a:ext cx="5347084" cy="25624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5AF18037-27FF-BB01-D2F8-97FD6506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B910FCF-16E7-993B-4780-5056F8C33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6483340C-DAED-26FB-4EB5-F751F17D2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7F7E7CC-84AA-60C9-3374-BC83CF70AC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54051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5" y="1304925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 err="1">
                <a:solidFill>
                  <a:schemeClr val="tx1"/>
                </a:solidFill>
              </a:rPr>
              <a:t>DesignoppsettForside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og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påfølgende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2C7E36FB-DFCB-D9AE-9D80-D5919ED8BAE4}"/>
              </a:ext>
            </a:extLst>
          </p:cNvPr>
          <p:cNvSpPr/>
          <p:nvPr userDrawn="1"/>
        </p:nvSpPr>
        <p:spPr>
          <a:xfrm>
            <a:off x="9126123" y="2360333"/>
            <a:ext cx="2334040" cy="21373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616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-1"/>
            <a:ext cx="12192000" cy="361338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/>
              <a:t>Klikk på ikonet for å sette inn eget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15420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DETTE ER EN FORSIDE MED BILDE OG TEKST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7" y="5988205"/>
            <a:ext cx="5491293" cy="49384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Navn på </a:t>
            </a:r>
            <a:r>
              <a:rPr lang="nb-NO" dirty="0" err="1"/>
              <a:t>event</a:t>
            </a:r>
            <a:r>
              <a:rPr lang="nb-NO" dirty="0"/>
              <a:t> | Dato her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217DCCC7-3F5A-9CAE-9268-F496CE234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8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61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15420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FORSIDE MED BILDE AV VISJON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7" y="5988205"/>
            <a:ext cx="5491293" cy="49384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Navn på </a:t>
            </a:r>
            <a:r>
              <a:rPr lang="nb-NO" dirty="0" err="1"/>
              <a:t>event</a:t>
            </a:r>
            <a:r>
              <a:rPr lang="nb-NO" dirty="0"/>
              <a:t> | Dato her</a:t>
            </a:r>
          </a:p>
        </p:txBody>
      </p:sp>
      <p:pic>
        <p:nvPicPr>
          <p:cNvPr id="6" name="Plassholder for bilde 26">
            <a:extLst>
              <a:ext uri="{FF2B5EF4-FFF2-40B4-BE49-F238E27FC236}">
                <a16:creationId xmlns:a16="http://schemas.microsoft.com/office/drawing/2014/main" id="{AF91B982-28DE-1121-050D-AA84C4BC2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3613385"/>
          </a:xfrm>
          <a:prstGeom prst="rect">
            <a:avLst/>
          </a:prstGeom>
        </p:spPr>
      </p:pic>
      <p:pic>
        <p:nvPicPr>
          <p:cNvPr id="5" name="Bilde 4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83C0764D-DB98-44A7-F9E1-38C51A1D7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8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52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stil spesi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15420"/>
            <a:ext cx="5508625" cy="1905259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FORSIDE MED BILDE AV MISJON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7" y="5988205"/>
            <a:ext cx="5491293" cy="49384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Eventuell kort undertittel på en linje inn her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46E366AC-615A-08BA-B2F1-B2BE1D2E952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609840" y="5689087"/>
            <a:ext cx="4108245" cy="586600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Navn på </a:t>
            </a:r>
            <a:r>
              <a:rPr lang="nb-NO" dirty="0" err="1"/>
              <a:t>event</a:t>
            </a:r>
            <a:r>
              <a:rPr lang="nb-NO" dirty="0"/>
              <a:t> | Dato her</a:t>
            </a:r>
          </a:p>
        </p:txBody>
      </p:sp>
      <p:pic>
        <p:nvPicPr>
          <p:cNvPr id="5" name="Plassholder for bilde 7">
            <a:extLst>
              <a:ext uri="{FF2B5EF4-FFF2-40B4-BE49-F238E27FC236}">
                <a16:creationId xmlns:a16="http://schemas.microsoft.com/office/drawing/2014/main" id="{B0322A87-AC31-7C37-9044-AF232F24F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41"/>
          <a:stretch/>
        </p:blipFill>
        <p:spPr>
          <a:xfrm>
            <a:off x="0" y="-1"/>
            <a:ext cx="12192000" cy="3613385"/>
          </a:xfrm>
          <a:prstGeom prst="rect">
            <a:avLst/>
          </a:prstGeom>
        </p:spPr>
      </p:pic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673CCF0F-EFE0-D8E0-F43C-B5D2589F31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9838" y="4015420"/>
            <a:ext cx="4108244" cy="7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åfølgende 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130492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/>
              <a:t>Klikk på ikonet for å sette inn eget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755415"/>
            <a:ext cx="10872788" cy="731710"/>
          </a:xfrm>
        </p:spPr>
        <p:txBody>
          <a:bodyPr anchor="t">
            <a:norm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Dette er en «påfølgende side»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9" y="2723606"/>
            <a:ext cx="3769863" cy="358575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DCA0B703-7B0D-5D73-1706-5C3A21B78B5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01703" y="2723606"/>
            <a:ext cx="3769863" cy="358575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sette inn tekst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B4E44A46-FBF4-0E54-3381-CBC357CE35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98697" y="2888440"/>
            <a:ext cx="2750560" cy="275056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Sirkel til tekst eller ikon</a:t>
            </a:r>
            <a:endParaRPr lang="en-GB" dirty="0"/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21DA69BC-591D-471B-CBC4-5C1A7C5006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0"/>
            <a:ext cx="2204722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3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FA08D36-38AB-E3CB-1295-02ABCE59B8C7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1304926"/>
            <a:ext cx="7642225" cy="2668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7" y="4437247"/>
            <a:ext cx="5803487" cy="165240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259AD9AF-C3E5-275C-40A2-BEF4F4563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C060F10E-DE04-9293-7564-CE45E3913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D5568343-06C0-BD19-AB5C-22A0AB928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A8A19810-0B35-FC58-0D14-A16F1B2BBC2B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5C9D8FF9-4976-E5F0-6E1A-12E6EA2395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81693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5" y="1304925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 err="1">
                <a:solidFill>
                  <a:schemeClr val="tx1"/>
                </a:solidFill>
              </a:rPr>
              <a:t>Kapittelforside</a:t>
            </a:r>
            <a:r>
              <a:rPr lang="en-GB" sz="8000">
                <a:solidFill>
                  <a:schemeClr val="tx1"/>
                </a:solidFill>
              </a:rPr>
              <a:t> med </a:t>
            </a:r>
            <a:r>
              <a:rPr lang="en-GB" sz="8000" err="1">
                <a:solidFill>
                  <a:schemeClr val="tx1"/>
                </a:solidFill>
              </a:rPr>
              <a:t>bilde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og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temafarge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BD1C3994-D15D-2BC6-E46A-F0AC78995035}"/>
              </a:ext>
            </a:extLst>
          </p:cNvPr>
          <p:cNvSpPr/>
          <p:nvPr userDrawn="1"/>
        </p:nvSpPr>
        <p:spPr>
          <a:xfrm>
            <a:off x="9126123" y="2360333"/>
            <a:ext cx="2334040" cy="21373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28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stort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r="1"/>
            </a:stretch>
          </a:blipFill>
        </p:spPr>
        <p:txBody>
          <a:bodyPr lIns="251999" tIns="720000" rIns="251999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err="1"/>
              <a:t>Klikk</a:t>
            </a:r>
            <a:r>
              <a:rPr lang="en-GB" dirty="0"/>
              <a:t> </a:t>
            </a:r>
            <a:r>
              <a:rPr lang="nb-NO" noProof="0" dirty="0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for å </a:t>
            </a:r>
            <a:r>
              <a:rPr lang="en-GB" dirty="0" err="1"/>
              <a:t>sette</a:t>
            </a:r>
            <a:r>
              <a:rPr lang="en-GB" dirty="0"/>
              <a:t> inn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963386"/>
            <a:ext cx="6426489" cy="202474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DETTE ER EN DELOVERSKRIFT PÅ ET STORT BILDE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5164281"/>
            <a:ext cx="5316830" cy="925369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Eventuell tilleggsinfo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C7F1399-7E23-E19F-18D8-DC1B9221388A}"/>
              </a:ext>
            </a:extLst>
          </p:cNvPr>
          <p:cNvSpPr txBox="1"/>
          <p:nvPr userDrawn="1"/>
        </p:nvSpPr>
        <p:spPr>
          <a:xfrm>
            <a:off x="13613779" y="-4008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12" name="Bilde 11" descr="Et bilde som inneholder Font, Grafikk, grafisk design, skjermbilde&#10;&#10;KI-generert innhold kan være feil.">
            <a:extLst>
              <a:ext uri="{FF2B5EF4-FFF2-40B4-BE49-F238E27FC236}">
                <a16:creationId xmlns:a16="http://schemas.microsoft.com/office/drawing/2014/main" id="{9E982287-FFA7-09A3-524F-479B024650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0"/>
            <a:ext cx="2204721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8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1">
    <p:bg>
      <p:bgPr>
        <a:solidFill>
          <a:srgbClr val="AA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 dirty="0"/>
              <a:t>Klikk</a:t>
            </a:r>
            <a:r>
              <a:rPr lang="en-GB" dirty="0"/>
              <a:t> </a:t>
            </a:r>
            <a:r>
              <a:rPr lang="nb-NO" noProof="0" dirty="0"/>
              <a:t>på</a:t>
            </a:r>
            <a:r>
              <a:rPr lang="en-GB" dirty="0"/>
              <a:t> </a:t>
            </a:r>
            <a:r>
              <a:rPr lang="nb-NO" noProof="0" dirty="0"/>
              <a:t>ikonet</a:t>
            </a:r>
            <a:r>
              <a:rPr lang="en-GB" dirty="0"/>
              <a:t> for å </a:t>
            </a:r>
            <a:r>
              <a:rPr lang="nb-NO" noProof="0" dirty="0"/>
              <a:t>sette</a:t>
            </a:r>
            <a:r>
              <a:rPr lang="en-GB" dirty="0"/>
              <a:t> inn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665180"/>
            <a:ext cx="4968599" cy="20978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DETTE ER EN DELOVERSKRIFT MED TEMAFARGE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48"/>
            <a:ext cx="4951266" cy="2978703"/>
          </a:xfrm>
        </p:spPr>
        <p:txBody>
          <a:bodyPr>
            <a:normAutofit/>
          </a:bodyPr>
          <a:lstStyle>
            <a:lvl1pPr marL="252000" indent="-252000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 err="1"/>
              <a:t>Punktivis</a:t>
            </a:r>
            <a:r>
              <a:rPr lang="nb-NO" dirty="0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C7F1399-7E23-E19F-18D8-DC1B9221388A}"/>
              </a:ext>
            </a:extLst>
          </p:cNvPr>
          <p:cNvSpPr txBox="1"/>
          <p:nvPr userDrawn="1"/>
        </p:nvSpPr>
        <p:spPr>
          <a:xfrm>
            <a:off x="13613779" y="-4008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E1374A0-24A0-89F2-B8C7-91C0F48310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0"/>
            <a:ext cx="2204722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53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4">
    <p:bg>
      <p:bgPr>
        <a:solidFill>
          <a:srgbClr val="537F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87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665180"/>
            <a:ext cx="4968599" cy="20978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48"/>
            <a:ext cx="4951266" cy="2978703"/>
          </a:xfrm>
        </p:spPr>
        <p:txBody>
          <a:bodyPr>
            <a:normAutofit/>
          </a:bodyPr>
          <a:lstStyle>
            <a:lvl1pPr marL="252000" indent="-252000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77260F-5B6A-F9CF-3F12-4238C99B7312}"/>
              </a:ext>
            </a:extLst>
          </p:cNvPr>
          <p:cNvSpPr txBox="1"/>
          <p:nvPr userDrawn="1"/>
        </p:nvSpPr>
        <p:spPr>
          <a:xfrm>
            <a:off x="13613779" y="-4008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7" name="Bilde 6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55CAD7D-0DC6-F6C3-5103-0536B342A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0"/>
            <a:ext cx="2204722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884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665180"/>
            <a:ext cx="4968599" cy="20978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48"/>
            <a:ext cx="4951266" cy="2978703"/>
          </a:xfrm>
        </p:spPr>
        <p:txBody>
          <a:bodyPr>
            <a:normAutofit/>
          </a:bodyPr>
          <a:lstStyle>
            <a:lvl1pPr marL="252000" indent="-252000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12CDA09B-5B5C-A966-515C-332D1E77C84E}"/>
              </a:ext>
            </a:extLst>
          </p:cNvPr>
          <p:cNvSpPr txBox="1"/>
          <p:nvPr userDrawn="1"/>
        </p:nvSpPr>
        <p:spPr>
          <a:xfrm>
            <a:off x="13613779" y="-4008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4" name="Bilde 3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5D504A59-6E44-F530-2B26-2C831408A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0"/>
            <a:ext cx="2204722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64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Temafarge 6">
    <p:bg>
      <p:bgPr>
        <a:solidFill>
          <a:srgbClr val="871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2">
            <a:extLst>
              <a:ext uri="{FF2B5EF4-FFF2-40B4-BE49-F238E27FC236}">
                <a16:creationId xmlns:a16="http://schemas.microsoft.com/office/drawing/2014/main" id="{826AECBA-D276-B112-CA2B-579A714C270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62ACF4-9155-1B17-FB77-D057D7DA3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665180"/>
            <a:ext cx="4968599" cy="209789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DELOVERSKRIFT MED TEMAFARGE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7A67AF-5522-CEE8-EA17-97979B2BAF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4708" y="3110948"/>
            <a:ext cx="4951266" cy="2978703"/>
          </a:xfrm>
        </p:spPr>
        <p:txBody>
          <a:bodyPr>
            <a:normAutofit/>
          </a:bodyPr>
          <a:lstStyle>
            <a:lvl1pPr marL="252000" indent="-252000">
              <a:spcBef>
                <a:spcPts val="22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err="1"/>
              <a:t>Punktivis</a:t>
            </a:r>
            <a:r>
              <a:rPr lang="nb-NO"/>
              <a:t> agenda for kapittelet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77260F-5B6A-F9CF-3F12-4238C99B7312}"/>
              </a:ext>
            </a:extLst>
          </p:cNvPr>
          <p:cNvSpPr txBox="1"/>
          <p:nvPr userDrawn="1"/>
        </p:nvSpPr>
        <p:spPr>
          <a:xfrm>
            <a:off x="13613779" y="-4008"/>
            <a:ext cx="17176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Hvis</a:t>
            </a:r>
            <a:r>
              <a:rPr lang="en-GB" sz="1000"/>
              <a:t> du ‘mister’ </a:t>
            </a:r>
            <a:r>
              <a:rPr lang="en-GB" sz="1000" err="1"/>
              <a:t>logoen</a:t>
            </a:r>
            <a:r>
              <a:rPr lang="en-GB" sz="1000"/>
              <a:t> over </a:t>
            </a:r>
            <a:r>
              <a:rPr lang="en-GB" sz="1000" err="1"/>
              <a:t>bildet</a:t>
            </a:r>
            <a:r>
              <a:rPr lang="en-GB" sz="1000"/>
              <a:t> </a:t>
            </a:r>
            <a:r>
              <a:rPr lang="en-GB" sz="1000" err="1"/>
              <a:t>når</a:t>
            </a:r>
            <a:r>
              <a:rPr lang="en-GB" sz="1000"/>
              <a:t> du setter inn </a:t>
            </a:r>
            <a:r>
              <a:rPr lang="en-GB" sz="1000" err="1"/>
              <a:t>bilder</a:t>
            </a:r>
            <a:r>
              <a:rPr lang="en-GB" sz="1000"/>
              <a:t>, </a:t>
            </a:r>
            <a:r>
              <a:rPr lang="en-GB" sz="1000" err="1"/>
              <a:t>klikk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knappen</a:t>
            </a:r>
            <a:r>
              <a:rPr lang="en-GB" sz="1000"/>
              <a:t> </a:t>
            </a:r>
            <a:r>
              <a:rPr lang="en-GB" sz="1000" err="1"/>
              <a:t>som</a:t>
            </a:r>
            <a:r>
              <a:rPr lang="en-GB" sz="1000"/>
              <a:t> </a:t>
            </a:r>
            <a:r>
              <a:rPr lang="en-GB" sz="1000" err="1"/>
              <a:t>tilbakestiller</a:t>
            </a:r>
            <a:r>
              <a:rPr lang="en-GB" sz="1000"/>
              <a:t> </a:t>
            </a:r>
            <a:r>
              <a:rPr lang="en-GB" sz="1000" err="1"/>
              <a:t>lysbildet</a:t>
            </a:r>
            <a:r>
              <a:rPr lang="en-GB" sz="1000"/>
              <a:t>.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6B1AF383-DC84-A349-0FBF-0156C415E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1899" y="6104990"/>
            <a:ext cx="2204722" cy="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608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8BF33948-4DBE-BA4F-956F-AF09E755C89D}"/>
              </a:ext>
            </a:extLst>
          </p:cNvPr>
          <p:cNvSpPr txBox="1"/>
          <p:nvPr userDrawn="1"/>
        </p:nvSpPr>
        <p:spPr>
          <a:xfrm>
            <a:off x="1210915" y="1304925"/>
            <a:ext cx="6956339" cy="36933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>
                <a:solidFill>
                  <a:schemeClr val="tx1"/>
                </a:solidFill>
              </a:rPr>
              <a:t>Diverse </a:t>
            </a:r>
            <a:r>
              <a:rPr lang="en-GB" sz="8000" err="1">
                <a:solidFill>
                  <a:schemeClr val="tx1"/>
                </a:solidFill>
              </a:rPr>
              <a:t>oppsett</a:t>
            </a:r>
            <a:r>
              <a:rPr lang="en-GB" sz="8000">
                <a:solidFill>
                  <a:schemeClr val="tx1"/>
                </a:solidFill>
              </a:rPr>
              <a:t> med </a:t>
            </a:r>
            <a:r>
              <a:rPr lang="en-GB" sz="8000" err="1">
                <a:solidFill>
                  <a:schemeClr val="tx1"/>
                </a:solidFill>
              </a:rPr>
              <a:t>tekst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og</a:t>
            </a:r>
            <a:r>
              <a:rPr lang="en-GB" sz="8000">
                <a:solidFill>
                  <a:schemeClr val="tx1"/>
                </a:solidFill>
              </a:rPr>
              <a:t> </a:t>
            </a:r>
            <a:r>
              <a:rPr lang="en-GB" sz="8000" err="1">
                <a:solidFill>
                  <a:schemeClr val="tx1"/>
                </a:solidFill>
              </a:rPr>
              <a:t>bilde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2" name="Pil høyre 1">
            <a:extLst>
              <a:ext uri="{FF2B5EF4-FFF2-40B4-BE49-F238E27FC236}">
                <a16:creationId xmlns:a16="http://schemas.microsoft.com/office/drawing/2014/main" id="{BD1C3994-D15D-2BC6-E46A-F0AC78995035}"/>
              </a:ext>
            </a:extLst>
          </p:cNvPr>
          <p:cNvSpPr/>
          <p:nvPr userDrawn="1"/>
        </p:nvSpPr>
        <p:spPr>
          <a:xfrm>
            <a:off x="9126123" y="2360333"/>
            <a:ext cx="2334040" cy="213733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7978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-fry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8">
            <a:extLst>
              <a:ext uri="{FF2B5EF4-FFF2-40B4-BE49-F238E27FC236}">
                <a16:creationId xmlns:a16="http://schemas.microsoft.com/office/drawing/2014/main" id="{96C91B2E-EAA0-1761-A5E1-931ED7548F4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5400000" tIns="1260000" rIns="5400000" bIns="251999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1DAE5FDD-766F-2406-A653-973461D38596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6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Visjon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9EFE4264-BC7D-703C-70C9-D6A41E4B0492}"/>
              </a:ext>
            </a:extLst>
          </p:cNvPr>
          <p:cNvSpPr txBox="1">
            <a:spLocks/>
          </p:cNvSpPr>
          <p:nvPr userDrawn="1"/>
        </p:nvSpPr>
        <p:spPr>
          <a:xfrm>
            <a:off x="5333398" y="2131671"/>
            <a:ext cx="3310363" cy="3310361"/>
          </a:xfrm>
          <a:prstGeom prst="ellipse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15" name="Plassholder for tekst 4">
            <a:extLst>
              <a:ext uri="{FF2B5EF4-FFF2-40B4-BE49-F238E27FC236}">
                <a16:creationId xmlns:a16="http://schemas.microsoft.com/office/drawing/2014/main" id="{9A10019C-6587-6683-E4C0-EB138ADDDABE}"/>
              </a:ext>
            </a:extLst>
          </p:cNvPr>
          <p:cNvSpPr txBox="1">
            <a:spLocks/>
          </p:cNvSpPr>
          <p:nvPr userDrawn="1"/>
        </p:nvSpPr>
        <p:spPr>
          <a:xfrm>
            <a:off x="6664301" y="2410379"/>
            <a:ext cx="654074" cy="654070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D4C70E0-9439-6CE1-A1F3-02C683288996}"/>
              </a:ext>
            </a:extLst>
          </p:cNvPr>
          <p:cNvSpPr txBox="1"/>
          <p:nvPr userDrawn="1"/>
        </p:nvSpPr>
        <p:spPr>
          <a:xfrm>
            <a:off x="5361086" y="3326148"/>
            <a:ext cx="3282675" cy="15271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b-NO" sz="2300" dirty="0"/>
              <a:t>«Gode og likeverdige tjenester til alle som trenger det, når de</a:t>
            </a:r>
            <a:br>
              <a:rPr lang="nb-NO" sz="2300" dirty="0"/>
            </a:br>
            <a:r>
              <a:rPr lang="nb-NO" sz="2300" dirty="0"/>
              <a:t> trenger det» </a:t>
            </a:r>
          </a:p>
        </p:txBody>
      </p:sp>
      <p:pic>
        <p:nvPicPr>
          <p:cNvPr id="2" name="Bilde 1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599D1E9A-5C49-096C-A7A2-6B6B98131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1432" b="-7691"/>
          <a:stretch/>
        </p:blipFill>
        <p:spPr>
          <a:xfrm>
            <a:off x="11623975" y="224848"/>
            <a:ext cx="324000" cy="3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jon – Fry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23">
            <a:extLst>
              <a:ext uri="{FF2B5EF4-FFF2-40B4-BE49-F238E27FC236}">
                <a16:creationId xmlns:a16="http://schemas.microsoft.com/office/drawing/2014/main" id="{66E5FD15-E8C2-F08F-DE4F-026C8AA85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0" y="12560"/>
            <a:ext cx="12147339" cy="6832879"/>
          </a:xfrm>
          <a:prstGeom prst="rect">
            <a:avLst/>
          </a:prstGeom>
        </p:spPr>
      </p:pic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26" name="Tittel 4">
            <a:extLst>
              <a:ext uri="{FF2B5EF4-FFF2-40B4-BE49-F238E27FC236}">
                <a16:creationId xmlns:a16="http://schemas.microsoft.com/office/drawing/2014/main" id="{569D8055-4160-4AF8-98E9-FD2A622427D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6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Misjon</a:t>
            </a:r>
          </a:p>
        </p:txBody>
      </p:sp>
      <p:sp>
        <p:nvSpPr>
          <p:cNvPr id="36" name="Plassholder for tekst 9">
            <a:extLst>
              <a:ext uri="{FF2B5EF4-FFF2-40B4-BE49-F238E27FC236}">
                <a16:creationId xmlns:a16="http://schemas.microsoft.com/office/drawing/2014/main" id="{3126CBD6-A297-53E2-B168-D841010D9B0D}"/>
              </a:ext>
            </a:extLst>
          </p:cNvPr>
          <p:cNvSpPr txBox="1">
            <a:spLocks/>
          </p:cNvSpPr>
          <p:nvPr userDrawn="1"/>
        </p:nvSpPr>
        <p:spPr>
          <a:xfrm>
            <a:off x="587375" y="1217354"/>
            <a:ext cx="4203586" cy="4203584"/>
          </a:xfrm>
          <a:prstGeom prst="ellipse">
            <a:avLst/>
          </a:prstGeom>
          <a:solidFill>
            <a:srgbClr val="00308C">
              <a:alpha val="85098"/>
            </a:srgbClr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Systemfont norm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9DA6357F-6833-A7A3-C9F7-3C431858DC5E}"/>
              </a:ext>
            </a:extLst>
          </p:cNvPr>
          <p:cNvSpPr txBox="1"/>
          <p:nvPr userDrawn="1"/>
        </p:nvSpPr>
        <p:spPr>
          <a:xfrm>
            <a:off x="469208" y="2572699"/>
            <a:ext cx="4651432" cy="1927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b-NO" sz="2300" dirty="0">
                <a:solidFill>
                  <a:schemeClr val="bg1"/>
                </a:solidFill>
              </a:rPr>
              <a:t>«Vi utgjør en forskjell </a:t>
            </a:r>
            <a:br>
              <a:rPr lang="nb-NO" sz="2300" dirty="0">
                <a:solidFill>
                  <a:schemeClr val="bg1"/>
                </a:solidFill>
              </a:rPr>
            </a:br>
            <a:r>
              <a:rPr lang="nb-NO" sz="2300" dirty="0">
                <a:solidFill>
                  <a:schemeClr val="bg1"/>
                </a:solidFill>
              </a:rPr>
              <a:t>for pasient og sykehus </a:t>
            </a:r>
            <a:br>
              <a:rPr lang="nb-NO" sz="2300" dirty="0">
                <a:solidFill>
                  <a:schemeClr val="bg1"/>
                </a:solidFill>
              </a:rPr>
            </a:br>
            <a:r>
              <a:rPr lang="nb-NO" sz="2300" dirty="0">
                <a:solidFill>
                  <a:schemeClr val="bg1"/>
                </a:solidFill>
              </a:rPr>
              <a:t>ved å levere bærekraftige, </a:t>
            </a:r>
            <a:br>
              <a:rPr lang="nb-NO" sz="2300" dirty="0">
                <a:solidFill>
                  <a:schemeClr val="bg1"/>
                </a:solidFill>
              </a:rPr>
            </a:br>
            <a:r>
              <a:rPr lang="nb-NO" sz="2300" dirty="0">
                <a:solidFill>
                  <a:schemeClr val="bg1"/>
                </a:solidFill>
              </a:rPr>
              <a:t>sikre og moderne </a:t>
            </a:r>
            <a:br>
              <a:rPr lang="nb-NO" sz="2300" dirty="0">
                <a:solidFill>
                  <a:schemeClr val="bg1"/>
                </a:solidFill>
              </a:rPr>
            </a:br>
            <a:r>
              <a:rPr lang="nb-NO" sz="2300" dirty="0">
                <a:solidFill>
                  <a:schemeClr val="bg1"/>
                </a:solidFill>
              </a:rPr>
              <a:t>digitale tjenester»</a:t>
            </a:r>
          </a:p>
        </p:txBody>
      </p:sp>
      <p:pic>
        <p:nvPicPr>
          <p:cNvPr id="4" name="Bilde 3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9D5DF270-81A9-28C3-4235-D9E1A2DB8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1432" b="-7691"/>
          <a:stretch/>
        </p:blipFill>
        <p:spPr>
          <a:xfrm>
            <a:off x="2409702" y="1730978"/>
            <a:ext cx="558932" cy="6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jon-redigerbar-ma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DD5F57C2-31CC-A362-5E9E-7747D57A398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-4008"/>
            <a:ext cx="12931140" cy="699154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400000" tIns="1260000" rIns="5400000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 dirty="0"/>
              <a:t>Klikk på ikonet for å sette inn eget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6EB1959E-8C8C-5399-BA45-3609DB4508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2803" y="1715721"/>
            <a:ext cx="4203586" cy="4203584"/>
          </a:xfrm>
          <a:prstGeom prst="ellipse">
            <a:avLst/>
          </a:prstGeom>
          <a:solidFill>
            <a:srgbClr val="FFFFFF">
              <a:alpha val="80000"/>
            </a:srgb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A4CDDEB-E82A-C425-B774-54C6364561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2409" y="2104814"/>
            <a:ext cx="654074" cy="65407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784FA927-42C3-7B42-636D-94674C04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9194" y="3117085"/>
            <a:ext cx="3282675" cy="211698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nb-NO" dirty="0"/>
              <a:t>Tekst i hvit sirkel med grafisk symbol sentrert øverst i sirkelen</a:t>
            </a:r>
          </a:p>
        </p:txBody>
      </p:sp>
      <p:pic>
        <p:nvPicPr>
          <p:cNvPr id="14" name="Bilde 13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8882A5D1-CE44-1A2B-5992-12D981F01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81432" b="-7691"/>
          <a:stretch/>
        </p:blipFill>
        <p:spPr>
          <a:xfrm>
            <a:off x="11623975" y="224848"/>
            <a:ext cx="324000" cy="3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B21FCF9D-A05E-9664-AFC7-B74B686B4EF3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E38617-DA5A-2DFD-2B49-FAF2FC28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F55F44-076A-824D-F4A1-DCB3BD978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75" y="1620582"/>
            <a:ext cx="5181600" cy="45563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449A51-2E73-26D7-5BC7-99017BB8C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563" y="1620582"/>
            <a:ext cx="5181600" cy="455638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A766525-6EB9-74BE-06D4-CBF04EF2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DE8E566A-3E3B-14A7-8DD3-4DCED5543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FEC7D95F-7924-1AC5-C419-5FA600D0E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2D47520-F21E-75F8-09D4-41B1D40E66CF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47F078-1B5C-C6CB-3F53-B55BE18778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69864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med tekst">
    <p:bg>
      <p:bgPr>
        <a:solidFill>
          <a:srgbClr val="AA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AF2C54C-7BE0-224B-21B1-928BAE124479}"/>
              </a:ext>
            </a:extLst>
          </p:cNvPr>
          <p:cNvSpPr/>
          <p:nvPr userDrawn="1"/>
        </p:nvSpPr>
        <p:spPr>
          <a:xfrm>
            <a:off x="0" y="1"/>
            <a:ext cx="12192000" cy="1376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7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 dirty="0"/>
              <a:t>Tittel og </a:t>
            </a:r>
            <a:r>
              <a:rPr lang="nb-NO" dirty="0" err="1"/>
              <a:t>og</a:t>
            </a:r>
            <a:r>
              <a:rPr lang="nb-NO" dirty="0"/>
              <a:t> bilde som fyller halve bredden</a:t>
            </a:r>
            <a:endParaRPr lang="en-GB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4"/>
            <a:ext cx="6096000" cy="548163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/>
              <a:t>Klikk på ikonet for å sette inn bilde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5AF18037-27FF-BB01-D2F8-97FD6506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13" name="Plassholder for bunntekst 4">
            <a:extLst>
              <a:ext uri="{FF2B5EF4-FFF2-40B4-BE49-F238E27FC236}">
                <a16:creationId xmlns:a16="http://schemas.microsoft.com/office/drawing/2014/main" id="{AB910FCF-16E7-993B-4780-5056F8C33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6483340C-DAED-26FB-4EB5-F751F17D2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CB6CA4E-9E15-A208-27D5-04A01A09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5264" y="2130136"/>
            <a:ext cx="4674899" cy="4070639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9F04162-4C83-BF40-399F-A52DBC81F650}"/>
              </a:ext>
            </a:extLst>
          </p:cNvPr>
          <p:cNvSpPr txBox="1"/>
          <p:nvPr userDrawn="1"/>
        </p:nvSpPr>
        <p:spPr>
          <a:xfrm>
            <a:off x="13613779" y="-4008"/>
            <a:ext cx="171768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Endre</a:t>
            </a:r>
            <a:r>
              <a:rPr lang="en-GB" sz="1000"/>
              <a:t> </a:t>
            </a:r>
            <a:r>
              <a:rPr lang="en-GB" sz="1000" err="1"/>
              <a:t>fargeflate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høyre</a:t>
            </a:r>
            <a:r>
              <a:rPr lang="en-GB" sz="1000"/>
              <a:t> side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ønsket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 </a:t>
            </a:r>
            <a:r>
              <a:rPr lang="en-GB" sz="1000" err="1"/>
              <a:t>fra</a:t>
            </a:r>
            <a:r>
              <a:rPr lang="en-GB" sz="1000"/>
              <a:t> </a:t>
            </a:r>
            <a:r>
              <a:rPr lang="en-GB" sz="1000" err="1"/>
              <a:t>profilpalennen</a:t>
            </a:r>
            <a:r>
              <a:rPr lang="en-GB" sz="1000"/>
              <a:t>.</a:t>
            </a:r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3091A2DF-102F-5CBC-60DC-75D3F750DB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4932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8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 dirty="0"/>
              <a:t>Tittel, bilde som fyller hele bredden, 1 form</a:t>
            </a:r>
            <a:endParaRPr lang="en-GB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4"/>
            <a:ext cx="12192000" cy="548163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 dirty="0"/>
              <a:t>Klikk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nb-NO" noProof="0" dirty="0"/>
              <a:t>ikonet</a:t>
            </a:r>
            <a:r>
              <a:rPr lang="en-GB" dirty="0"/>
              <a:t> for å </a:t>
            </a:r>
            <a:r>
              <a:rPr lang="nb-NO" noProof="0" dirty="0"/>
              <a:t>sette</a:t>
            </a:r>
            <a:r>
              <a:rPr lang="en-GB" dirty="0"/>
              <a:t> inn </a:t>
            </a:r>
            <a:r>
              <a:rPr lang="en-GB" dirty="0" err="1"/>
              <a:t>bilde</a:t>
            </a:r>
            <a:endParaRPr lang="en-GB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7F794CE-CFD0-8A58-3445-5E70D8AD83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3111" y="2213404"/>
            <a:ext cx="3832976" cy="3835220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Tekst</a:t>
            </a:r>
            <a:endParaRPr lang="en-GB" dirty="0"/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3BD90D44-F44F-AA07-128C-CA7EE556BD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9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e med tekst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9378BD5-7C3A-ED87-8425-48721E9EAC51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gradFill>
            <a:gsLst>
              <a:gs pos="3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A33AC6-8151-1CFE-B287-E58179D6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404140"/>
            <a:ext cx="10872788" cy="655640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nb-NO" dirty="0"/>
              <a:t>Tittel, bilde som fyller hele bredden, 4 former</a:t>
            </a:r>
            <a:endParaRPr lang="en-GB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0DFFF84-B6B3-3397-B75A-AAFBF54AF19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376364"/>
            <a:ext cx="12192000" cy="548163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err="1"/>
              <a:t>Klikk</a:t>
            </a:r>
            <a:r>
              <a:rPr lang="en-GB" dirty="0"/>
              <a:t> </a:t>
            </a:r>
            <a:r>
              <a:rPr lang="nb-NO" noProof="0" dirty="0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for å </a:t>
            </a:r>
            <a:r>
              <a:rPr lang="en-GB" dirty="0" err="1"/>
              <a:t>sette</a:t>
            </a:r>
            <a:r>
              <a:rPr lang="en-GB" dirty="0"/>
              <a:t> inn </a:t>
            </a:r>
            <a:r>
              <a:rPr lang="en-GB" dirty="0" err="1"/>
              <a:t>bilde</a:t>
            </a:r>
            <a:endParaRPr lang="en-GB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7F794CE-CFD0-8A58-3445-5E70D8AD83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755" y="2918732"/>
            <a:ext cx="2566166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Tekst</a:t>
            </a:r>
            <a:endParaRPr lang="en-GB" dirty="0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F67B2098-3A5D-7D75-022F-8ECFCEFB74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1888" y="2918732"/>
            <a:ext cx="2566166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Tekst</a:t>
            </a:r>
            <a:endParaRPr lang="en-GB" dirty="0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37655092-2076-C6AF-31F8-7C7CC025F9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0155" y="2918732"/>
            <a:ext cx="2566166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Tekst</a:t>
            </a:r>
            <a:endParaRPr lang="en-GB" dirty="0"/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84860A0E-495C-5417-E45F-001E56200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021" y="2918732"/>
            <a:ext cx="2566166" cy="2567668"/>
          </a:xfrm>
          <a:prstGeom prst="ellipse">
            <a:avLst/>
          </a:prstGeom>
          <a:solidFill>
            <a:srgbClr val="AA6250"/>
          </a:solid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Tekst</a:t>
            </a:r>
            <a:endParaRPr lang="en-GB" dirty="0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87C6F542-F5B3-5980-F496-C61D6A0703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429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F1F46F8-FB19-8E2D-0E6C-2225B12823C0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Tre innholdsdeler</a:t>
            </a:r>
            <a:endParaRPr lang="en-GB" dirty="0"/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6B68259F-493E-868C-4F45-EB2B73F0D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22F99614-F848-0837-EFEB-E8ED2EA8979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7375" y="5532438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2">
            <a:extLst>
              <a:ext uri="{FF2B5EF4-FFF2-40B4-BE49-F238E27FC236}">
                <a16:creationId xmlns:a16="http://schemas.microsoft.com/office/drawing/2014/main" id="{75D677AC-FC65-9B14-E102-26CADF6D0A8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338493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C2B723E6-CBA5-E080-BC12-3EA08B4B233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38493" y="5532438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tekst 2">
            <a:extLst>
              <a:ext uri="{FF2B5EF4-FFF2-40B4-BE49-F238E27FC236}">
                <a16:creationId xmlns:a16="http://schemas.microsoft.com/office/drawing/2014/main" id="{6801D228-149F-BB3F-BD93-20E0E635253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89612" y="4534911"/>
            <a:ext cx="337448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tekst 2">
            <a:extLst>
              <a:ext uri="{FF2B5EF4-FFF2-40B4-BE49-F238E27FC236}">
                <a16:creationId xmlns:a16="http://schemas.microsoft.com/office/drawing/2014/main" id="{785A3BBD-483E-B096-692C-85800EB81F4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089612" y="5532438"/>
            <a:ext cx="3374483" cy="8239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3" name="Plassholder for bilde 2">
            <a:extLst>
              <a:ext uri="{FF2B5EF4-FFF2-40B4-BE49-F238E27FC236}">
                <a16:creationId xmlns:a16="http://schemas.microsoft.com/office/drawing/2014/main" id="{9B5708A8-3234-888C-6AC6-8F2C6CF4EE4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7375" y="1376363"/>
            <a:ext cx="3374483" cy="2832750"/>
          </a:xfrm>
          <a:solidFill>
            <a:schemeClr val="accent1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Bruk </a:t>
            </a:r>
            <a:r>
              <a:rPr lang="nb-NO" noProof="0" dirty="0"/>
              <a:t>bilderamme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nb-NO" noProof="0" dirty="0"/>
              <a:t>fargebakgrunn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fyll</a:t>
            </a:r>
            <a:r>
              <a:rPr lang="en-GB" dirty="0"/>
              <a:t> med </a:t>
            </a:r>
            <a:r>
              <a:rPr lang="en-GB" dirty="0" err="1"/>
              <a:t>bilde</a:t>
            </a:r>
            <a:endParaRPr lang="en-GB" dirty="0"/>
          </a:p>
        </p:txBody>
      </p:sp>
      <p:sp>
        <p:nvSpPr>
          <p:cNvPr id="34" name="Plassholder for bilde 2">
            <a:extLst>
              <a:ext uri="{FF2B5EF4-FFF2-40B4-BE49-F238E27FC236}">
                <a16:creationId xmlns:a16="http://schemas.microsoft.com/office/drawing/2014/main" id="{3EAEE9BE-45BA-6A61-3B00-45FD4B1D40F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338493" y="1376363"/>
            <a:ext cx="3374483" cy="2832750"/>
          </a:xfrm>
          <a:solidFill>
            <a:srgbClr val="6CACE4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Bruk </a:t>
            </a:r>
            <a:r>
              <a:rPr lang="en-GB" dirty="0" err="1"/>
              <a:t>bilderamme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nb-NO" noProof="0" dirty="0"/>
              <a:t>fargebakgrunn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fyll</a:t>
            </a:r>
            <a:r>
              <a:rPr lang="en-GB" dirty="0"/>
              <a:t> med </a:t>
            </a:r>
            <a:r>
              <a:rPr lang="en-GB" dirty="0" err="1"/>
              <a:t>bilde</a:t>
            </a:r>
            <a:endParaRPr lang="en-GB" dirty="0"/>
          </a:p>
        </p:txBody>
      </p:sp>
      <p:sp>
        <p:nvSpPr>
          <p:cNvPr id="35" name="Plassholder for bilde 2">
            <a:extLst>
              <a:ext uri="{FF2B5EF4-FFF2-40B4-BE49-F238E27FC236}">
                <a16:creationId xmlns:a16="http://schemas.microsoft.com/office/drawing/2014/main" id="{EE263DAD-65B2-7C87-B189-F0F136D6439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089612" y="1376363"/>
            <a:ext cx="3374483" cy="2832750"/>
          </a:xfrm>
          <a:solidFill>
            <a:srgbClr val="537F5E"/>
          </a:solidFill>
        </p:spPr>
        <p:txBody>
          <a:bodyPr lIns="288000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Bruk </a:t>
            </a:r>
            <a:r>
              <a:rPr lang="en-GB" dirty="0" err="1"/>
              <a:t>bilderamme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fargebakgrunn</a:t>
            </a:r>
            <a:r>
              <a:rPr lang="en-GB" dirty="0"/>
              <a:t> </a:t>
            </a:r>
            <a:r>
              <a:rPr lang="nb-NO" noProof="0" dirty="0"/>
              <a:t>eller</a:t>
            </a:r>
            <a:r>
              <a:rPr lang="en-GB" dirty="0"/>
              <a:t> </a:t>
            </a:r>
            <a:r>
              <a:rPr lang="en-GB" dirty="0" err="1"/>
              <a:t>fyll</a:t>
            </a:r>
            <a:r>
              <a:rPr lang="en-GB" dirty="0"/>
              <a:t> med </a:t>
            </a:r>
            <a:r>
              <a:rPr lang="en-GB" dirty="0" err="1"/>
              <a:t>bilde</a:t>
            </a:r>
            <a:endParaRPr lang="en-GB" dirty="0"/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6EEEAF0-5ECE-D261-29A2-70C68993E6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44362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pdy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44ED6B34-08B3-6D92-9B06-283B8A15946C}"/>
              </a:ext>
            </a:extLst>
          </p:cNvPr>
          <p:cNvSpPr/>
          <p:nvPr userDrawn="1"/>
        </p:nvSpPr>
        <p:spPr>
          <a:xfrm>
            <a:off x="0" y="1"/>
            <a:ext cx="12192000" cy="1376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/>
              <a:t>Dypdykk i innholdsdel</a:t>
            </a:r>
            <a:endParaRPr lang="en-GB" dirty="0"/>
          </a:p>
        </p:txBody>
      </p:sp>
      <p:sp>
        <p:nvSpPr>
          <p:cNvPr id="33" name="Plassholder for bilde 2">
            <a:extLst>
              <a:ext uri="{FF2B5EF4-FFF2-40B4-BE49-F238E27FC236}">
                <a16:creationId xmlns:a16="http://schemas.microsoft.com/office/drawing/2014/main" id="{9B5708A8-3234-888C-6AC6-8F2C6CF4EE4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1376362"/>
            <a:ext cx="6095999" cy="5481637"/>
          </a:xfrm>
          <a:solidFill>
            <a:schemeClr val="accent1"/>
          </a:solidFill>
        </p:spPr>
        <p:txBody>
          <a:bodyPr lIns="251999" tIns="288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 dirty="0"/>
              <a:t>Bruk bilderamme</a:t>
            </a:r>
            <a:r>
              <a:rPr lang="en-GB" dirty="0"/>
              <a:t> </a:t>
            </a:r>
            <a:r>
              <a:rPr lang="nb-NO" noProof="0" dirty="0"/>
              <a:t>som</a:t>
            </a:r>
            <a:r>
              <a:rPr lang="en-GB" dirty="0"/>
              <a:t> </a:t>
            </a:r>
            <a:r>
              <a:rPr lang="nb-NO" noProof="0" dirty="0"/>
              <a:t>fargebakgrunn</a:t>
            </a:r>
            <a:r>
              <a:rPr lang="en-GB" dirty="0"/>
              <a:t> </a:t>
            </a:r>
            <a:r>
              <a:rPr lang="nb-NO" noProof="0" dirty="0"/>
              <a:t>eller</a:t>
            </a:r>
            <a:r>
              <a:rPr lang="en-GB" dirty="0"/>
              <a:t> </a:t>
            </a:r>
            <a:r>
              <a:rPr lang="nb-NO" noProof="0" dirty="0"/>
              <a:t>fyll</a:t>
            </a:r>
            <a:r>
              <a:rPr lang="en-GB" dirty="0"/>
              <a:t> </a:t>
            </a:r>
            <a:r>
              <a:rPr lang="nb-NO" noProof="0" dirty="0"/>
              <a:t>med</a:t>
            </a:r>
            <a:r>
              <a:rPr lang="en-GB" dirty="0"/>
              <a:t> </a:t>
            </a:r>
            <a:r>
              <a:rPr lang="nb-NO" noProof="0" dirty="0"/>
              <a:t>bilde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D87ACBB-A8D4-DFD6-B5A4-1B6C8575E7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095999" y="1376363"/>
            <a:ext cx="6096001" cy="5481637"/>
          </a:xfrm>
          <a:solidFill>
            <a:srgbClr val="CCD6E8"/>
          </a:solidFill>
        </p:spPr>
        <p:txBody>
          <a:bodyPr lIns="396000" tIns="396000" rIns="180000" bIns="180000" anchor="t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Fyll inn tekst og endre farge på mal etter behov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C9F69AC-1B01-7528-058D-08DBB64FAA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8437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vite sirkler med symbol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F7FC170-D382-3132-BFD9-4CDD7A548175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55F0402-3038-3514-FECE-97B842FFB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973" y="2400301"/>
            <a:ext cx="3388180" cy="3388178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0DE62887-D0C2-3C97-3AD2-28B1FBE34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7463" y="2742807"/>
            <a:ext cx="527197" cy="52719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4275B4E2-0AD8-1707-A7F7-02408625A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9087" y="3551465"/>
            <a:ext cx="2579914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Tekst i hvit sirkel med grafisk symbol sentrert øverst i sirkelen</a:t>
            </a:r>
          </a:p>
        </p:txBody>
      </p:sp>
      <p:sp>
        <p:nvSpPr>
          <p:cNvPr id="19" name="Plassholder for tekst 9">
            <a:extLst>
              <a:ext uri="{FF2B5EF4-FFF2-40B4-BE49-F238E27FC236}">
                <a16:creationId xmlns:a16="http://schemas.microsoft.com/office/drawing/2014/main" id="{F54EC79A-E223-168E-E75E-94688F571A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3173" y="2400301"/>
            <a:ext cx="3388180" cy="3388178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7B816B27-CE8F-A7E5-23B6-99A457D721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3663" y="2742807"/>
            <a:ext cx="527197" cy="52719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A98FD2E8-0701-4D36-247E-9702B5E71B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5287" y="3551465"/>
            <a:ext cx="2579914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Tekst i hvit sirkel med grafisk symbol sentrert øverst i sirkelen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C19C7494-F212-56AD-7D75-69ED06560D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39565" y="2400301"/>
            <a:ext cx="3388180" cy="3388178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3" name="Plassholder for tekst 4">
            <a:extLst>
              <a:ext uri="{FF2B5EF4-FFF2-40B4-BE49-F238E27FC236}">
                <a16:creationId xmlns:a16="http://schemas.microsoft.com/office/drawing/2014/main" id="{DB5869B5-E8F6-4F76-845C-C15AF41480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70055" y="2742807"/>
            <a:ext cx="527197" cy="52719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B837F92E-29BE-6122-0B42-A5D0DCBDA2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1679" y="3551465"/>
            <a:ext cx="2579914" cy="17063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Tekst i hvit sirkel med grafisk symbol sentrert øverst i sirkelen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85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vite sirkler med symbol"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193BDB2-8F30-85D1-5E95-ABA9E7D133B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12192000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5400000" tIns="1260000" rIns="5400000" bIns="251999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err="1"/>
              <a:t>Klikk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for å </a:t>
            </a:r>
            <a:r>
              <a:rPr lang="nb-NO" noProof="0" dirty="0"/>
              <a:t>sette</a:t>
            </a:r>
            <a:r>
              <a:rPr lang="en-GB" dirty="0"/>
              <a:t> inn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nb-NO" noProof="0" dirty="0"/>
              <a:t>bilde</a:t>
            </a:r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EE87919E-AEDB-02C9-6E91-98D3FB529E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5ACA18A-54EA-BBD7-82AA-9196DA8E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55F0402-3038-3514-FECE-97B842FFB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6615" y="1908399"/>
            <a:ext cx="4010908" cy="4010906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0DE62887-D0C2-3C97-3AD2-28B1FBE349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021" y="2216840"/>
            <a:ext cx="624094" cy="624090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4275B4E2-0AD8-1707-A7F7-02408625A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3006" y="3214121"/>
            <a:ext cx="3054088" cy="201994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Tekst i hvit sirkel med grafisk symbol sentrert øverst i sirkelen</a:t>
            </a:r>
          </a:p>
        </p:txBody>
      </p:sp>
      <p:sp>
        <p:nvSpPr>
          <p:cNvPr id="19" name="Plassholder for tekst 9">
            <a:extLst>
              <a:ext uri="{FF2B5EF4-FFF2-40B4-BE49-F238E27FC236}">
                <a16:creationId xmlns:a16="http://schemas.microsoft.com/office/drawing/2014/main" id="{F54EC79A-E223-168E-E75E-94688F571A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86184" y="1908399"/>
            <a:ext cx="4010908" cy="4010906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0" name="Plassholder for tekst 4">
            <a:extLst>
              <a:ext uri="{FF2B5EF4-FFF2-40B4-BE49-F238E27FC236}">
                <a16:creationId xmlns:a16="http://schemas.microsoft.com/office/drawing/2014/main" id="{7B816B27-CE8F-A7E5-23B6-99A457D721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9590" y="2216840"/>
            <a:ext cx="624094" cy="624090"/>
          </a:xfr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1" name="Plassholder for tekst 9">
            <a:extLst>
              <a:ext uri="{FF2B5EF4-FFF2-40B4-BE49-F238E27FC236}">
                <a16:creationId xmlns:a16="http://schemas.microsoft.com/office/drawing/2014/main" id="{A98FD2E8-0701-4D36-247E-9702B5E71B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2575" y="3214121"/>
            <a:ext cx="3054088" cy="201994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Tekst i hvit sirkel med grafisk symbol </a:t>
            </a:r>
            <a:r>
              <a:rPr lang="nb-NO" noProof="0" dirty="0"/>
              <a:t>sentrert</a:t>
            </a:r>
            <a:r>
              <a:rPr lang="nb-NO" dirty="0"/>
              <a:t> øverst i sirkelen</a:t>
            </a:r>
          </a:p>
        </p:txBody>
      </p:sp>
      <p:pic>
        <p:nvPicPr>
          <p:cNvPr id="9" name="Bilde 8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0BF18BE3-14EC-527E-B64D-C09F75B636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1432" b="-7691"/>
          <a:stretch/>
        </p:blipFill>
        <p:spPr>
          <a:xfrm>
            <a:off x="11623975" y="224848"/>
            <a:ext cx="324000" cy="3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5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dier - redigerba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F9E3AA1B-0598-23EB-C071-D3DBB7C244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3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987FC89C-3417-59EC-A284-BD60B93E71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1" y="1698363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23" name="Plassholder for tekst 9">
            <a:extLst>
              <a:ext uri="{FF2B5EF4-FFF2-40B4-BE49-F238E27FC236}">
                <a16:creationId xmlns:a16="http://schemas.microsoft.com/office/drawing/2014/main" id="{16DF0652-F6D6-E869-86CB-3C4725E79F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7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3B5ED54C-63D3-F2A3-D1A5-F8805C1880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1" y="2877807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34" name="Plassholder for tekst 9">
            <a:extLst>
              <a:ext uri="{FF2B5EF4-FFF2-40B4-BE49-F238E27FC236}">
                <a16:creationId xmlns:a16="http://schemas.microsoft.com/office/drawing/2014/main" id="{E6EC24E5-0009-F387-FDAB-B9898DFE66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1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35" name="Plassholder for tekst 9">
            <a:extLst>
              <a:ext uri="{FF2B5EF4-FFF2-40B4-BE49-F238E27FC236}">
                <a16:creationId xmlns:a16="http://schemas.microsoft.com/office/drawing/2014/main" id="{85A34BC8-F03A-E869-FB27-7C1950F710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1" y="4057251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38" name="Plassholder for tekst 9">
            <a:extLst>
              <a:ext uri="{FF2B5EF4-FFF2-40B4-BE49-F238E27FC236}">
                <a16:creationId xmlns:a16="http://schemas.microsoft.com/office/drawing/2014/main" id="{FDA8BB18-A51C-2EB1-E041-A6390F9355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4"/>
            <a:ext cx="3190416" cy="1028713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8CED641F-174A-DB3B-B1F6-CCF225880C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1" y="5236694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DFAC3C35-0D5E-D20F-9134-02651768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1444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7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1 - redigerba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44D5B21-E0E3-9977-474E-A66EC8BD4020}"/>
              </a:ext>
            </a:extLst>
          </p:cNvPr>
          <p:cNvSpPr/>
          <p:nvPr userDrawn="1"/>
        </p:nvSpPr>
        <p:spPr>
          <a:xfrm>
            <a:off x="-1" y="1217354"/>
            <a:ext cx="12191999" cy="5632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F9E3AA1B-0598-23EB-C071-D3DBB7C244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3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15" name="Plassholder for tekst 9">
            <a:extLst>
              <a:ext uri="{FF2B5EF4-FFF2-40B4-BE49-F238E27FC236}">
                <a16:creationId xmlns:a16="http://schemas.microsoft.com/office/drawing/2014/main" id="{987FC89C-3417-59EC-A284-BD60B93E71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1" y="1698363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23" name="Plassholder for tekst 9">
            <a:extLst>
              <a:ext uri="{FF2B5EF4-FFF2-40B4-BE49-F238E27FC236}">
                <a16:creationId xmlns:a16="http://schemas.microsoft.com/office/drawing/2014/main" id="{16DF0652-F6D6-E869-86CB-3C4725E79F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7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24" name="Plassholder for tekst 9">
            <a:extLst>
              <a:ext uri="{FF2B5EF4-FFF2-40B4-BE49-F238E27FC236}">
                <a16:creationId xmlns:a16="http://schemas.microsoft.com/office/drawing/2014/main" id="{3B5ED54C-63D3-F2A3-D1A5-F8805C1880B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1" y="2877807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34" name="Plassholder for tekst 9">
            <a:extLst>
              <a:ext uri="{FF2B5EF4-FFF2-40B4-BE49-F238E27FC236}">
                <a16:creationId xmlns:a16="http://schemas.microsoft.com/office/drawing/2014/main" id="{E6EC24E5-0009-F387-FDAB-B9898DFE66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1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35" name="Plassholder for tekst 9">
            <a:extLst>
              <a:ext uri="{FF2B5EF4-FFF2-40B4-BE49-F238E27FC236}">
                <a16:creationId xmlns:a16="http://schemas.microsoft.com/office/drawing/2014/main" id="{85A34BC8-F03A-E869-FB27-7C1950F710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1" y="4057251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38" name="Plassholder for tekst 9">
            <a:extLst>
              <a:ext uri="{FF2B5EF4-FFF2-40B4-BE49-F238E27FC236}">
                <a16:creationId xmlns:a16="http://schemas.microsoft.com/office/drawing/2014/main" id="{FDA8BB18-A51C-2EB1-E041-A6390F9355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4"/>
            <a:ext cx="3190416" cy="1028713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8CED641F-174A-DB3B-B1F6-CCF225880C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1" y="5236694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8D2A54A-B128-CCC8-DFB6-477F47EC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517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1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23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2 - redigerbar">
    <p:bg>
      <p:bgPr>
        <a:solidFill>
          <a:schemeClr val="accent4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6E9C4167-D52B-8F6C-1104-91C21ECF363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3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FE0477BC-4EF7-B464-9D57-2C49F51927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1" y="1698363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3890430F-5FCD-E7A5-C550-4FE9FA1ED4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7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719636B4-1EC3-6858-7CEB-171E2A8084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1" y="2877807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D73C7DB-9464-8E71-264E-9D1983CC849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1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B4B60902-D94D-DB81-35BD-BC6A38FAAA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1" y="4057251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8CA6C643-CF16-8F79-82D2-404B0285E1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4"/>
            <a:ext cx="3190416" cy="1028713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1BBB25F6-3BD8-421C-A087-AE01D54663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1" y="5236694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8A423930-0BEB-BD01-BB71-09087C65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1444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5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A5542-55D3-B56E-B72E-6325517C42B0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D36AC4D-8CF5-19A0-B056-2B1CDDF31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0334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B12F462-1243-773F-A0B4-E474D2A57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6" y="172799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88247E1-5443-2354-19A7-56EF114C6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376" y="2849078"/>
            <a:ext cx="5157787" cy="33405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16D7BB1-41E4-32F7-58C4-FDA9712F5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975" y="172799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18658EB-3346-02BF-B400-4818C15D1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975" y="2849078"/>
            <a:ext cx="5183188" cy="334058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4449D017-3963-7065-D3A1-7EF89984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24E5DE29-0C42-6DE0-C44D-563D97A4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F4D5EA64-CDBD-E786-C139-412BF501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68A7A2D-AA26-3A83-C25D-8A1F8A253E79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321C9E34-1A17-9C7E-A53F-1A44CED31B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35625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3 - redigerbar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0ACA0C74-9254-A19E-5F75-73D883BF37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3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70DE6173-9B5B-8C90-FD1A-2D99B5F12C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1" y="1698363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303E94B1-87D6-8C08-3AE0-29E054E258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7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A52F1634-98FC-9C29-7F7A-AF628D7A94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1" y="2877807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4F11DC62-ECCF-DC44-2504-61224EB8AB5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1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D1F01A7A-2286-86A8-7EC8-DC926FF814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1" y="4057251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8C70D620-1605-CEA3-BB39-0159724A82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4"/>
            <a:ext cx="3190416" cy="1028713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2A984541-6779-9780-4645-337389470E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1" y="5236694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3186B190-512A-E7D0-D25E-4C70A35C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1444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77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 4 - redigerbar"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Plassholder for tekst 9">
            <a:extLst>
              <a:ext uri="{FF2B5EF4-FFF2-40B4-BE49-F238E27FC236}">
                <a16:creationId xmlns:a16="http://schemas.microsoft.com/office/drawing/2014/main" id="{2A39481A-F096-AE28-0007-D26C8820E3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7375" y="1698363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4" name="Plassholder for tekst 9">
            <a:extLst>
              <a:ext uri="{FF2B5EF4-FFF2-40B4-BE49-F238E27FC236}">
                <a16:creationId xmlns:a16="http://schemas.microsoft.com/office/drawing/2014/main" id="{EAD7EFBB-DD57-1654-7F34-BEEE537340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77791" y="1698363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5" name="Plassholder for tekst 9">
            <a:extLst>
              <a:ext uri="{FF2B5EF4-FFF2-40B4-BE49-F238E27FC236}">
                <a16:creationId xmlns:a16="http://schemas.microsoft.com/office/drawing/2014/main" id="{C021BD34-6475-CCF0-46FD-C85CB089C0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7375" y="2877807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04109FEF-8C25-B2D9-261B-1EBCA821C9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77791" y="2877807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E3D5407-EAD2-B910-23DA-FE0BF0328C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7375" y="4057251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11" name="Plassholder for tekst 9">
            <a:extLst>
              <a:ext uri="{FF2B5EF4-FFF2-40B4-BE49-F238E27FC236}">
                <a16:creationId xmlns:a16="http://schemas.microsoft.com/office/drawing/2014/main" id="{60B7FC15-F7E0-AF94-5DA9-6035576822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77791" y="4057251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2C0827DA-3CC8-5B86-09B5-0F4EA61E4A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7375" y="5236694"/>
            <a:ext cx="3190416" cy="1028713"/>
          </a:xfrm>
          <a:solidFill>
            <a:schemeClr val="accent6">
              <a:lumMod val="60000"/>
              <a:lumOff val="4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Tittel</a:t>
            </a:r>
          </a:p>
        </p:txBody>
      </p:sp>
      <p:sp>
        <p:nvSpPr>
          <p:cNvPr id="16" name="Plassholder for tekst 9">
            <a:extLst>
              <a:ext uri="{FF2B5EF4-FFF2-40B4-BE49-F238E27FC236}">
                <a16:creationId xmlns:a16="http://schemas.microsoft.com/office/drawing/2014/main" id="{03C235D1-5CC1-DEAD-6450-EB9BB0513A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77791" y="5236694"/>
            <a:ext cx="7652209" cy="1028713"/>
          </a:xfrm>
          <a:solidFill>
            <a:schemeClr val="bg1"/>
          </a:solidFill>
        </p:spPr>
        <p:txBody>
          <a:bodyPr lIns="360000" tIns="144000" rIns="360000" bIns="216000" anchor="ctr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noProof="0" dirty="0"/>
              <a:t>Tekst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4B7422C-7423-05E2-3C29-60BD8F76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11444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14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ier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ktangel 32">
            <a:extLst>
              <a:ext uri="{FF2B5EF4-FFF2-40B4-BE49-F238E27FC236}">
                <a16:creationId xmlns:a16="http://schemas.microsoft.com/office/drawing/2014/main" id="{E35512D7-E7F7-8778-5123-AFBBE5ACE20D}"/>
              </a:ext>
            </a:extLst>
          </p:cNvPr>
          <p:cNvSpPr/>
          <p:nvPr userDrawn="1"/>
        </p:nvSpPr>
        <p:spPr>
          <a:xfrm>
            <a:off x="0" y="0"/>
            <a:ext cx="12192000" cy="6268598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0B2EF09C-7E78-422F-6F06-CFA608178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299" y="6356350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nb-NO" noProof="0" smtClean="0"/>
              <a:pPr/>
              <a:t>20.04.2026</a:t>
            </a:fld>
            <a:endParaRPr lang="nb-NO" noProof="0" dirty="0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BF06036A-C751-E415-D5E2-E2637DE56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b-NO" noProof="0" dirty="0"/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2410A823-FE7C-1D3A-0620-0F1C0F78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2859012-C396-1888-901D-FDF646A7D0C0}"/>
              </a:ext>
            </a:extLst>
          </p:cNvPr>
          <p:cNvSpPr txBox="1"/>
          <p:nvPr userDrawn="1"/>
        </p:nvSpPr>
        <p:spPr>
          <a:xfrm>
            <a:off x="13613778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</a:t>
            </a:r>
            <a:r>
              <a:rPr lang="en-GB" sz="1000" err="1"/>
              <a:t>å</a:t>
            </a:r>
            <a:r>
              <a:rPr lang="en-GB" sz="1000"/>
              <a:t> </a:t>
            </a:r>
            <a:r>
              <a:rPr lang="en-GB" sz="1000" err="1"/>
              <a:t>høyreklikke</a:t>
            </a:r>
            <a:r>
              <a:rPr lang="en-GB" sz="1000"/>
              <a:t> </a:t>
            </a:r>
            <a:r>
              <a:rPr lang="en-GB" sz="1000" err="1"/>
              <a:t>på</a:t>
            </a:r>
            <a:r>
              <a:rPr lang="en-GB" sz="1000"/>
              <a:t>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</a:t>
            </a:r>
            <a:r>
              <a:rPr lang="en-GB" sz="1000" err="1"/>
              <a:t>og</a:t>
            </a:r>
            <a:r>
              <a:rPr lang="en-GB" sz="1000"/>
              <a:t>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3" name="Plassholder for tekst 4">
            <a:extLst>
              <a:ext uri="{FF2B5EF4-FFF2-40B4-BE49-F238E27FC236}">
                <a16:creationId xmlns:a16="http://schemas.microsoft.com/office/drawing/2014/main" id="{6B981908-7A8E-AD7F-B5DD-07F3BD3EB9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23973" y="224848"/>
            <a:ext cx="324002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1F1BABF1-6927-982D-9580-48278BE77F0B}"/>
              </a:ext>
            </a:extLst>
          </p:cNvPr>
          <p:cNvGrpSpPr/>
          <p:nvPr userDrawn="1"/>
        </p:nvGrpSpPr>
        <p:grpSpPr>
          <a:xfrm>
            <a:off x="587375" y="1696598"/>
            <a:ext cx="10872787" cy="1033369"/>
            <a:chOff x="587376" y="1696598"/>
            <a:chExt cx="8517846" cy="1033369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E324B4B9-3339-005E-2DDF-07D702DDABBD}"/>
                </a:ext>
              </a:extLst>
            </p:cNvPr>
            <p:cNvSpPr txBox="1"/>
            <p:nvPr/>
          </p:nvSpPr>
          <p:spPr>
            <a:xfrm>
              <a:off x="587376" y="1696598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 dirty="0">
                  <a:solidFill>
                    <a:schemeClr val="bg1"/>
                  </a:solidFill>
                </a:rPr>
                <a:t>Lagspiller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EC387C2C-8202-F430-3A1E-CE2D64DD2EF6}"/>
                </a:ext>
              </a:extLst>
            </p:cNvPr>
            <p:cNvSpPr txBox="1"/>
            <p:nvPr/>
          </p:nvSpPr>
          <p:spPr>
            <a:xfrm>
              <a:off x="3086779" y="1696598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noProof="0" dirty="0"/>
                <a:t>Vi skaper kundeverdi gjennom å samhandle, vise hverandre </a:t>
              </a:r>
              <a:br>
                <a:rPr lang="nb-NO" noProof="0" dirty="0"/>
              </a:br>
              <a:r>
                <a:rPr lang="nb-NO" noProof="0" dirty="0"/>
                <a:t>tillit og være lojale mot felles mål</a:t>
              </a: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82565BC9-28AE-45DE-24F2-C07A21E8BC30}"/>
              </a:ext>
            </a:extLst>
          </p:cNvPr>
          <p:cNvGrpSpPr/>
          <p:nvPr userDrawn="1"/>
        </p:nvGrpSpPr>
        <p:grpSpPr>
          <a:xfrm>
            <a:off x="587375" y="2876142"/>
            <a:ext cx="10872787" cy="1033369"/>
            <a:chOff x="587376" y="2880009"/>
            <a:chExt cx="8517846" cy="1033369"/>
          </a:xfrm>
        </p:grpSpPr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38686524-AC29-F032-C587-EF0EF2906411}"/>
                </a:ext>
              </a:extLst>
            </p:cNvPr>
            <p:cNvSpPr txBox="1"/>
            <p:nvPr/>
          </p:nvSpPr>
          <p:spPr>
            <a:xfrm>
              <a:off x="587376" y="2880009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 dirty="0">
                  <a:solidFill>
                    <a:schemeClr val="bg1"/>
                  </a:solidFill>
                </a:rPr>
                <a:t>Endringsvillig</a:t>
              </a:r>
            </a:p>
          </p:txBody>
        </p: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92C84112-F8FB-472C-0098-EBEB4DBA767E}"/>
                </a:ext>
              </a:extLst>
            </p:cNvPr>
            <p:cNvSpPr txBox="1"/>
            <p:nvPr/>
          </p:nvSpPr>
          <p:spPr>
            <a:xfrm>
              <a:off x="3086779" y="288000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noProof="0" dirty="0">
                  <a:solidFill>
                    <a:schemeClr val="tx1"/>
                  </a:solidFill>
                </a:rPr>
                <a:t>Vi er nysgjerrige, løsningsorienterte og tilegner oss </a:t>
              </a:r>
              <a:br>
                <a:rPr lang="nb-NO" noProof="0" dirty="0">
                  <a:solidFill>
                    <a:schemeClr val="tx1"/>
                  </a:solidFill>
                </a:rPr>
              </a:br>
              <a:r>
                <a:rPr lang="nb-NO" noProof="0" dirty="0">
                  <a:solidFill>
                    <a:schemeClr val="tx1"/>
                  </a:solidFill>
                </a:rPr>
                <a:t>nye måter å jobbe på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9E2316AB-4D96-4D14-F077-1B044E1FDB89}"/>
              </a:ext>
            </a:extLst>
          </p:cNvPr>
          <p:cNvGrpSpPr/>
          <p:nvPr userDrawn="1"/>
        </p:nvGrpSpPr>
        <p:grpSpPr>
          <a:xfrm>
            <a:off x="587375" y="4055686"/>
            <a:ext cx="10872787" cy="1033369"/>
            <a:chOff x="587376" y="4040216"/>
            <a:chExt cx="8517846" cy="1033369"/>
          </a:xfrm>
        </p:grpSpPr>
        <p:sp>
          <p:nvSpPr>
            <p:cNvPr id="25" name="TekstSylinder 24">
              <a:extLst>
                <a:ext uri="{FF2B5EF4-FFF2-40B4-BE49-F238E27FC236}">
                  <a16:creationId xmlns:a16="http://schemas.microsoft.com/office/drawing/2014/main" id="{0B8F484B-544A-9EA2-9E6A-79D91028C7A2}"/>
                </a:ext>
              </a:extLst>
            </p:cNvPr>
            <p:cNvSpPr txBox="1"/>
            <p:nvPr/>
          </p:nvSpPr>
          <p:spPr>
            <a:xfrm>
              <a:off x="587376" y="4040216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 dirty="0">
                  <a:solidFill>
                    <a:schemeClr val="bg1"/>
                  </a:solidFill>
                </a:rPr>
                <a:t>Ansvarlig</a:t>
              </a:r>
            </a:p>
          </p:txBody>
        </p:sp>
        <p:sp>
          <p:nvSpPr>
            <p:cNvPr id="26" name="TekstSylinder 25">
              <a:extLst>
                <a:ext uri="{FF2B5EF4-FFF2-40B4-BE49-F238E27FC236}">
                  <a16:creationId xmlns:a16="http://schemas.microsoft.com/office/drawing/2014/main" id="{11AC2C69-F2DB-8DFC-6C0D-7FD011ED57AF}"/>
                </a:ext>
              </a:extLst>
            </p:cNvPr>
            <p:cNvSpPr txBox="1"/>
            <p:nvPr/>
          </p:nvSpPr>
          <p:spPr>
            <a:xfrm>
              <a:off x="3086779" y="4040216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noProof="0" dirty="0"/>
                <a:t>Vi jobber tverrfaglig for å kunne forventningsstyre, </a:t>
              </a:r>
              <a:br>
                <a:rPr lang="nb-NO" noProof="0" dirty="0"/>
              </a:br>
              <a:r>
                <a:rPr lang="nb-NO" noProof="0" dirty="0"/>
                <a:t>prioritere og holde det vi lover</a:t>
              </a:r>
              <a:endParaRPr lang="nb-NO" noProof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6BAB43C8-2D51-6EC4-5425-7A94B042E142}"/>
              </a:ext>
            </a:extLst>
          </p:cNvPr>
          <p:cNvGrpSpPr/>
          <p:nvPr userDrawn="1"/>
        </p:nvGrpSpPr>
        <p:grpSpPr>
          <a:xfrm>
            <a:off x="587375" y="5235229"/>
            <a:ext cx="10872787" cy="1033369"/>
            <a:chOff x="587376" y="5235229"/>
            <a:chExt cx="8517846" cy="1033369"/>
          </a:xfrm>
        </p:grpSpPr>
        <p:sp>
          <p:nvSpPr>
            <p:cNvPr id="28" name="TekstSylinder 27">
              <a:extLst>
                <a:ext uri="{FF2B5EF4-FFF2-40B4-BE49-F238E27FC236}">
                  <a16:creationId xmlns:a16="http://schemas.microsoft.com/office/drawing/2014/main" id="{50A0694D-F747-C017-EC51-15086FDAA363}"/>
                </a:ext>
              </a:extLst>
            </p:cNvPr>
            <p:cNvSpPr txBox="1"/>
            <p:nvPr/>
          </p:nvSpPr>
          <p:spPr>
            <a:xfrm>
              <a:off x="587376" y="5235229"/>
              <a:ext cx="2499403" cy="1033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96000" tIns="144000" rIns="396000" bIns="144000" rtlCol="0" anchor="ctr">
              <a:noAutofit/>
            </a:bodyPr>
            <a:lstStyle/>
            <a:p>
              <a:pPr algn="ctr"/>
              <a:r>
                <a:rPr lang="nb-NO" sz="2000" noProof="0" dirty="0">
                  <a:solidFill>
                    <a:schemeClr val="bg1"/>
                  </a:solidFill>
                </a:rPr>
                <a:t>Nytenkende</a:t>
              </a:r>
            </a:p>
          </p:txBody>
        </p:sp>
        <p:sp>
          <p:nvSpPr>
            <p:cNvPr id="29" name="TekstSylinder 28">
              <a:extLst>
                <a:ext uri="{FF2B5EF4-FFF2-40B4-BE49-F238E27FC236}">
                  <a16:creationId xmlns:a16="http://schemas.microsoft.com/office/drawing/2014/main" id="{A71B2B26-E0D2-6BE0-2AEE-55CDC78B59EE}"/>
                </a:ext>
              </a:extLst>
            </p:cNvPr>
            <p:cNvSpPr txBox="1"/>
            <p:nvPr/>
          </p:nvSpPr>
          <p:spPr>
            <a:xfrm>
              <a:off x="3086779" y="5235229"/>
              <a:ext cx="6018443" cy="10333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96000" tIns="144000" rIns="396000" bIns="216000" rtlCol="0" anchor="ctr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nb-NO" noProof="0" dirty="0">
                  <a:solidFill>
                    <a:schemeClr val="tx1"/>
                  </a:solidFill>
                </a:rPr>
                <a:t>Vi er modige og setter oss utfordrende mål som skaper </a:t>
              </a:r>
              <a:br>
                <a:rPr lang="nb-NO" noProof="0" dirty="0">
                  <a:solidFill>
                    <a:schemeClr val="tx1"/>
                  </a:solidFill>
                </a:rPr>
              </a:br>
              <a:r>
                <a:rPr lang="nb-NO" noProof="0" dirty="0">
                  <a:solidFill>
                    <a:schemeClr val="tx1"/>
                  </a:solidFill>
                </a:rPr>
                <a:t>stolthet ved felles leveranser og innovasjon</a:t>
              </a:r>
            </a:p>
          </p:txBody>
        </p:sp>
      </p:grpSp>
      <p:sp>
        <p:nvSpPr>
          <p:cNvPr id="32" name="Tittel 1">
            <a:extLst>
              <a:ext uri="{FF2B5EF4-FFF2-40B4-BE49-F238E27FC236}">
                <a16:creationId xmlns:a16="http://schemas.microsoft.com/office/drawing/2014/main" id="{017AAD89-9ABC-1619-AC0F-E9B7A44497A1}"/>
              </a:ext>
            </a:extLst>
          </p:cNvPr>
          <p:cNvSpPr txBox="1">
            <a:spLocks/>
          </p:cNvSpPr>
          <p:nvPr userDrawn="1"/>
        </p:nvSpPr>
        <p:spPr>
          <a:xfrm>
            <a:off x="587375" y="403226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noProof="0" dirty="0"/>
              <a:t>Våre verdier</a:t>
            </a:r>
          </a:p>
        </p:txBody>
      </p:sp>
    </p:spTree>
    <p:extLst>
      <p:ext uri="{BB962C8B-B14F-4D97-AF65-F5344CB8AC3E}">
        <p14:creationId xmlns:p14="http://schemas.microsoft.com/office/powerpoint/2010/main" val="9430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D0F03EF4-4791-FAF5-0223-00873BCC950E}"/>
              </a:ext>
            </a:extLst>
          </p:cNvPr>
          <p:cNvSpPr/>
          <p:nvPr userDrawn="1"/>
        </p:nvSpPr>
        <p:spPr>
          <a:xfrm>
            <a:off x="2844052" y="2642346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BA8AE95-5024-BCDB-46D0-26CD1A68E64A}"/>
              </a:ext>
            </a:extLst>
          </p:cNvPr>
          <p:cNvSpPr/>
          <p:nvPr userDrawn="1"/>
        </p:nvSpPr>
        <p:spPr>
          <a:xfrm>
            <a:off x="2844052" y="3153334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9997858-32B9-C4F7-D3EA-DCBD76BC832C}"/>
              </a:ext>
            </a:extLst>
          </p:cNvPr>
          <p:cNvSpPr/>
          <p:nvPr userDrawn="1"/>
        </p:nvSpPr>
        <p:spPr>
          <a:xfrm>
            <a:off x="2339787" y="3153334"/>
            <a:ext cx="470648" cy="470648"/>
          </a:xfrm>
          <a:prstGeom prst="ellipse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A5561B77-BC82-6984-68A8-629DECCED4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2151" y="2747894"/>
            <a:ext cx="7347695" cy="13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9DCAC68-BAB3-E312-FB93-9357CDE09B7C}"/>
              </a:ext>
            </a:extLst>
          </p:cNvPr>
          <p:cNvSpPr txBox="1"/>
          <p:nvPr userDrawn="1"/>
        </p:nvSpPr>
        <p:spPr>
          <a:xfrm>
            <a:off x="1210916" y="1304926"/>
            <a:ext cx="6956339" cy="24622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8000">
                <a:solidFill>
                  <a:schemeClr val="tx1"/>
                </a:solidFill>
              </a:rPr>
              <a:t>Standard </a:t>
            </a:r>
            <a:r>
              <a:rPr lang="en-GB" sz="8000" err="1">
                <a:solidFill>
                  <a:schemeClr val="tx1"/>
                </a:solidFill>
              </a:rPr>
              <a:t>maloppsett</a:t>
            </a:r>
            <a:endParaRPr lang="en-GB" sz="8000">
              <a:solidFill>
                <a:schemeClr val="tx1"/>
              </a:solidFill>
            </a:endParaRPr>
          </a:p>
        </p:txBody>
      </p:sp>
      <p:sp>
        <p:nvSpPr>
          <p:cNvPr id="14" name="Pil høyre 13">
            <a:extLst>
              <a:ext uri="{FF2B5EF4-FFF2-40B4-BE49-F238E27FC236}">
                <a16:creationId xmlns:a16="http://schemas.microsoft.com/office/drawing/2014/main" id="{9A0B7329-0AE5-FC92-57A6-ACFB95A2D8D2}"/>
              </a:ext>
            </a:extLst>
          </p:cNvPr>
          <p:cNvSpPr/>
          <p:nvPr userDrawn="1"/>
        </p:nvSpPr>
        <p:spPr>
          <a:xfrm>
            <a:off x="9126123" y="2360334"/>
            <a:ext cx="2334040" cy="21373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</p:spTree>
    <p:extLst>
      <p:ext uri="{BB962C8B-B14F-4D97-AF65-F5344CB8AC3E}">
        <p14:creationId xmlns:p14="http://schemas.microsoft.com/office/powerpoint/2010/main" val="998351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26177D-E16E-BC19-2D9F-D731F1FEB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1144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et klassisk tittellysbilde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D740102-51ED-3B51-9920-5034FD62C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7247"/>
            <a:ext cx="9144000" cy="11093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D569B9FC-0D3A-EC7B-0CD0-0A252F47E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DF593BF2-6896-34DA-F11E-4228D3260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BB61F505-250D-09C7-246C-8F88F4190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7529AAD0-8AB2-73DF-00EC-2EDA034EC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860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–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4F800DF-3B59-7DE0-0F86-33D3D7B01FF4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49F0E47-430B-BA5B-D54D-F20707FB38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A8A28D99-3B25-494A-5943-02BBC5CAF5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856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A9D3E98-5355-35D9-7F87-89DFE4C6B1EF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E53279C1-B2D6-039B-0B8C-D65DDCB8E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34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–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pic>
        <p:nvPicPr>
          <p:cNvPr id="6" name="Bilde 5" descr="Et bilde som inneholder Font, Grafikk, grafisk design, skjermbilde&#10;&#10;Automatisk generert beskrivelse">
            <a:extLst>
              <a:ext uri="{FF2B5EF4-FFF2-40B4-BE49-F238E27FC236}">
                <a16:creationId xmlns:a16="http://schemas.microsoft.com/office/drawing/2014/main" id="{9904503F-7114-A17E-EB30-63B09742E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1432" b="-7691"/>
          <a:stretch/>
        </p:blipFill>
        <p:spPr>
          <a:xfrm>
            <a:off x="11623975" y="224849"/>
            <a:ext cx="324000" cy="3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827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+ bilde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F0F99F8-3220-2524-859E-C4700F48C61D}"/>
              </a:ext>
            </a:extLst>
          </p:cNvPr>
          <p:cNvSpPr/>
          <p:nvPr userDrawn="1"/>
        </p:nvSpPr>
        <p:spPr>
          <a:xfrm>
            <a:off x="0" y="1"/>
            <a:ext cx="12192000" cy="6268599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15C9341-3E0A-B967-5AAE-73AA6353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E0EE15-3BF7-5875-D65E-D434A83B9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604356"/>
            <a:ext cx="6312189" cy="46094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D05DF7AE-2F50-1BBB-41D7-125B4C4D3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6301" y="6356351"/>
            <a:ext cx="315829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E262801-DC8B-124F-A42C-8F3C28329E36}" type="datetimeFigureOut">
              <a:rPr lang="en-GB" smtClean="0"/>
              <a:pPr/>
              <a:t>20/04/2026</a:t>
            </a:fld>
            <a:endParaRPr lang="en-GB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45BA45CF-7AD8-66BC-3A0B-F0F8503AD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E40F17D6-F268-C6A4-2A00-F945BCAE7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BA0367B-F432-3721-768E-DC618FB00964}"/>
              </a:ext>
            </a:extLst>
          </p:cNvPr>
          <p:cNvSpPr txBox="1"/>
          <p:nvPr userDrawn="1"/>
        </p:nvSpPr>
        <p:spPr>
          <a:xfrm>
            <a:off x="13613779" y="-4008"/>
            <a:ext cx="18686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Fjern</a:t>
            </a:r>
            <a:r>
              <a:rPr lang="en-GB" sz="1000"/>
              <a:t> den </a:t>
            </a:r>
            <a:r>
              <a:rPr lang="en-GB" sz="1000" err="1"/>
              <a:t>blå</a:t>
            </a:r>
            <a:r>
              <a:rPr lang="en-GB" sz="1000"/>
              <a:t> </a:t>
            </a:r>
            <a:r>
              <a:rPr lang="en-GB" sz="1000" err="1"/>
              <a:t>fargeforløpningen</a:t>
            </a:r>
            <a:r>
              <a:rPr lang="en-GB" sz="1000"/>
              <a:t> </a:t>
            </a:r>
            <a:r>
              <a:rPr lang="en-GB" sz="1000" err="1"/>
              <a:t>ved</a:t>
            </a:r>
            <a:r>
              <a:rPr lang="en-GB" sz="1000"/>
              <a:t> å </a:t>
            </a:r>
            <a:r>
              <a:rPr lang="en-GB" sz="1000" err="1"/>
              <a:t>høyreklikke</a:t>
            </a:r>
            <a:r>
              <a:rPr lang="en-GB" sz="1000"/>
              <a:t> på </a:t>
            </a:r>
            <a:r>
              <a:rPr lang="en-GB" sz="1000" err="1"/>
              <a:t>bakgrunnen</a:t>
            </a:r>
            <a:r>
              <a:rPr lang="en-GB" sz="1000"/>
              <a:t>, </a:t>
            </a:r>
            <a:r>
              <a:rPr lang="en-GB" sz="1000" err="1"/>
              <a:t>velg</a:t>
            </a:r>
            <a:r>
              <a:rPr lang="en-GB" sz="1000"/>
              <a:t> ‘</a:t>
            </a:r>
            <a:r>
              <a:rPr lang="en-GB" sz="1000" err="1"/>
              <a:t>formater</a:t>
            </a:r>
            <a:r>
              <a:rPr lang="en-GB" sz="1000"/>
              <a:t> </a:t>
            </a:r>
            <a:r>
              <a:rPr lang="en-GB" sz="1000" err="1"/>
              <a:t>bakgrunn</a:t>
            </a:r>
            <a:r>
              <a:rPr lang="en-GB" sz="1000"/>
              <a:t>’ og </a:t>
            </a:r>
            <a:r>
              <a:rPr lang="en-GB" sz="1000" err="1"/>
              <a:t>velg</a:t>
            </a:r>
            <a:r>
              <a:rPr lang="en-GB" sz="1000"/>
              <a:t> </a:t>
            </a:r>
            <a:r>
              <a:rPr lang="en-GB" sz="1000" err="1"/>
              <a:t>hvit</a:t>
            </a:r>
            <a:r>
              <a:rPr lang="en-GB" sz="1000"/>
              <a:t> </a:t>
            </a:r>
            <a:r>
              <a:rPr lang="en-GB" sz="1000" err="1"/>
              <a:t>farge</a:t>
            </a:r>
            <a:r>
              <a:rPr lang="en-GB" sz="1000"/>
              <a:t>.</a:t>
            </a:r>
          </a:p>
        </p:txBody>
      </p:sp>
      <p:sp>
        <p:nvSpPr>
          <p:cNvPr id="4" name="Plassholder for bilde 2">
            <a:extLst>
              <a:ext uri="{FF2B5EF4-FFF2-40B4-BE49-F238E27FC236}">
                <a16:creationId xmlns:a16="http://schemas.microsoft.com/office/drawing/2014/main" id="{3A0D3138-0F6E-74D0-4D07-645B6318AAE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7180119" y="1604356"/>
            <a:ext cx="4280044" cy="4609408"/>
          </a:xfrm>
          <a:blipFill>
            <a:blip r:embed="rId2"/>
            <a:stretch>
              <a:fillRect/>
            </a:stretch>
          </a:blipFill>
        </p:spPr>
        <p:txBody>
          <a:bodyPr lIns="251999" tIns="720000" rIns="251999" bIns="251999" anchor="t">
            <a:normAutofit/>
          </a:bodyPr>
          <a:lstStyle>
            <a:lvl1pPr marL="0" indent="0" algn="ctr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</a:t>
            </a:r>
            <a:r>
              <a:rPr lang="en-GB" err="1"/>
              <a:t>å</a:t>
            </a:r>
            <a:r>
              <a:rPr lang="en-GB"/>
              <a:t> </a:t>
            </a:r>
            <a:r>
              <a:rPr lang="en-GB" err="1"/>
              <a:t>sette</a:t>
            </a:r>
            <a:r>
              <a:rPr lang="en-GB"/>
              <a:t> inn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F822864-AC7A-715F-A89B-FBD4BA2D58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23973" y="224848"/>
            <a:ext cx="324003" cy="324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231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image" Target="../media/image20.sv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42" Type="http://schemas.openxmlformats.org/officeDocument/2006/relationships/slideLayout" Target="../slideLayouts/slideLayout135.xml"/><Relationship Id="rId47" Type="http://schemas.openxmlformats.org/officeDocument/2006/relationships/slideLayout" Target="../slideLayouts/slideLayout140.xml"/><Relationship Id="rId50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slideLayout" Target="../slideLayouts/slideLayout130.xml"/><Relationship Id="rId40" Type="http://schemas.openxmlformats.org/officeDocument/2006/relationships/slideLayout" Target="../slideLayouts/slideLayout133.xml"/><Relationship Id="rId45" Type="http://schemas.openxmlformats.org/officeDocument/2006/relationships/slideLayout" Target="../slideLayouts/slideLayout138.xml"/><Relationship Id="rId53" Type="http://schemas.openxmlformats.org/officeDocument/2006/relationships/image" Target="../media/image1.svg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4" Type="http://schemas.openxmlformats.org/officeDocument/2006/relationships/slideLayout" Target="../slideLayouts/slideLayout137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43" Type="http://schemas.openxmlformats.org/officeDocument/2006/relationships/slideLayout" Target="../slideLayouts/slideLayout136.xml"/><Relationship Id="rId48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01.xml"/><Relationship Id="rId51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slideLayout" Target="../slideLayouts/slideLayout131.xml"/><Relationship Id="rId4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49" Type="http://schemas.openxmlformats.org/officeDocument/2006/relationships/slideLayout" Target="../slideLayouts/slideLayout14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65.xml"/><Relationship Id="rId34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3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29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32" Type="http://schemas.openxmlformats.org/officeDocument/2006/relationships/slideLayout" Target="../slideLayouts/slideLayout176.xml"/><Relationship Id="rId37" Type="http://schemas.openxmlformats.org/officeDocument/2006/relationships/image" Target="../media/image58.gif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28" Type="http://schemas.openxmlformats.org/officeDocument/2006/relationships/slideLayout" Target="../slideLayouts/slideLayout172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31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4.xml"/><Relationship Id="rId35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768C6F3-C082-533B-A2E2-A4B30AD6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D53E6E-5F0F-2B59-E3C1-B02F283AA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604356"/>
            <a:ext cx="10872788" cy="45726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2D77CC-4C3C-E255-0CF3-C850B14B6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31536E-4886-E0DF-C962-84CF8DC0D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734722A-3421-1A58-1DA1-3E1A0A595D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  <p:grpSp>
        <p:nvGrpSpPr>
          <p:cNvPr id="32" name="Gruppe 31">
            <a:extLst>
              <a:ext uri="{FF2B5EF4-FFF2-40B4-BE49-F238E27FC236}">
                <a16:creationId xmlns:a16="http://schemas.microsoft.com/office/drawing/2014/main" id="{B49EF7E8-FA80-3D4D-B912-AAF04A7367C8}"/>
              </a:ext>
            </a:extLst>
          </p:cNvPr>
          <p:cNvGrpSpPr/>
          <p:nvPr userDrawn="1"/>
        </p:nvGrpSpPr>
        <p:grpSpPr>
          <a:xfrm>
            <a:off x="13613780" y="3678189"/>
            <a:ext cx="4378755" cy="376827"/>
            <a:chOff x="13613779" y="3678189"/>
            <a:chExt cx="4378755" cy="376826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13DCB452-2489-14CA-6328-84F418AE2384}"/>
                </a:ext>
              </a:extLst>
            </p:cNvPr>
            <p:cNvSpPr/>
            <p:nvPr userDrawn="1"/>
          </p:nvSpPr>
          <p:spPr>
            <a:xfrm rot="16200000">
              <a:off x="13613779" y="3678189"/>
              <a:ext cx="365428" cy="365428"/>
            </a:xfrm>
            <a:prstGeom prst="rect">
              <a:avLst/>
            </a:prstGeom>
            <a:solidFill>
              <a:srgbClr val="BFCE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877AF408-EEB4-385C-38A2-2501E9D85691}"/>
                </a:ext>
              </a:extLst>
            </p:cNvPr>
            <p:cNvSpPr/>
            <p:nvPr userDrawn="1"/>
          </p:nvSpPr>
          <p:spPr>
            <a:xfrm rot="16200000">
              <a:off x="14059704" y="3678466"/>
              <a:ext cx="365428" cy="365428"/>
            </a:xfrm>
            <a:prstGeom prst="rect">
              <a:avLst/>
            </a:prstGeom>
            <a:solidFill>
              <a:srgbClr val="6FA2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3657CD79-9B51-DCC4-907C-BCAA60EEA74F}"/>
                </a:ext>
              </a:extLst>
            </p:cNvPr>
            <p:cNvSpPr/>
            <p:nvPr userDrawn="1"/>
          </p:nvSpPr>
          <p:spPr>
            <a:xfrm rot="16200000">
              <a:off x="14505629" y="3678466"/>
              <a:ext cx="365428" cy="365428"/>
            </a:xfrm>
            <a:prstGeom prst="rect">
              <a:avLst/>
            </a:prstGeom>
            <a:solidFill>
              <a:srgbClr val="ADDF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0F27A0F7-DD7F-2AB7-E8B6-2DDFC935AF57}"/>
                </a:ext>
              </a:extLst>
            </p:cNvPr>
            <p:cNvSpPr/>
            <p:nvPr userDrawn="1"/>
          </p:nvSpPr>
          <p:spPr>
            <a:xfrm rot="16200000">
              <a:off x="14951554" y="3689309"/>
              <a:ext cx="365428" cy="365428"/>
            </a:xfrm>
            <a:prstGeom prst="rect">
              <a:avLst/>
            </a:prstGeom>
            <a:solidFill>
              <a:srgbClr val="00C1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BBCE9B87-CFC3-12A9-B878-A574DDB5F5C2}"/>
                </a:ext>
              </a:extLst>
            </p:cNvPr>
            <p:cNvSpPr/>
            <p:nvPr userDrawn="1"/>
          </p:nvSpPr>
          <p:spPr>
            <a:xfrm rot="16200000">
              <a:off x="15397479" y="3689587"/>
              <a:ext cx="365428" cy="365428"/>
            </a:xfrm>
            <a:prstGeom prst="rect">
              <a:avLst/>
            </a:prstGeom>
            <a:solidFill>
              <a:srgbClr val="93C9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6229C8F8-E74C-232A-0B86-CD836C201170}"/>
                </a:ext>
              </a:extLst>
            </p:cNvPr>
            <p:cNvSpPr/>
            <p:nvPr userDrawn="1"/>
          </p:nvSpPr>
          <p:spPr>
            <a:xfrm rot="16200000">
              <a:off x="15843404" y="3689587"/>
              <a:ext cx="365428" cy="365428"/>
            </a:xfrm>
            <a:prstGeom prst="rect">
              <a:avLst/>
            </a:prstGeom>
            <a:solidFill>
              <a:srgbClr val="FFC5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177A092D-DFAC-5C68-34C5-57914E2FD35E}"/>
                </a:ext>
              </a:extLst>
            </p:cNvPr>
            <p:cNvSpPr/>
            <p:nvPr userDrawn="1"/>
          </p:nvSpPr>
          <p:spPr>
            <a:xfrm rot="16200000">
              <a:off x="16289329" y="3689309"/>
              <a:ext cx="365428" cy="365428"/>
            </a:xfrm>
            <a:prstGeom prst="rect">
              <a:avLst/>
            </a:prstGeom>
            <a:solidFill>
              <a:srgbClr val="FF67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9F7DAB14-BC6B-15BA-C57B-E9200658BEB0}"/>
                </a:ext>
              </a:extLst>
            </p:cNvPr>
            <p:cNvSpPr/>
            <p:nvPr userDrawn="1"/>
          </p:nvSpPr>
          <p:spPr>
            <a:xfrm rot="16200000">
              <a:off x="16735254" y="3689587"/>
              <a:ext cx="365428" cy="365428"/>
            </a:xfrm>
            <a:prstGeom prst="rect">
              <a:avLst/>
            </a:prstGeom>
            <a:solidFill>
              <a:srgbClr val="B16B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2A6E522E-2ED6-9CDA-AFE5-66EAB777AF35}"/>
                </a:ext>
              </a:extLst>
            </p:cNvPr>
            <p:cNvSpPr/>
            <p:nvPr userDrawn="1"/>
          </p:nvSpPr>
          <p:spPr>
            <a:xfrm rot="16200000">
              <a:off x="17181179" y="3689587"/>
              <a:ext cx="365428" cy="365428"/>
            </a:xfrm>
            <a:prstGeom prst="rect">
              <a:avLst/>
            </a:prstGeom>
            <a:solidFill>
              <a:srgbClr val="CB33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E6F62837-1943-E0EB-42BC-8757CD5352CE}"/>
                </a:ext>
              </a:extLst>
            </p:cNvPr>
            <p:cNvSpPr/>
            <p:nvPr userDrawn="1"/>
          </p:nvSpPr>
          <p:spPr>
            <a:xfrm rot="16200000">
              <a:off x="17627106" y="3689587"/>
              <a:ext cx="365428" cy="365428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08752D28-78D5-E0DF-329B-96AE7E265B5A}"/>
              </a:ext>
            </a:extLst>
          </p:cNvPr>
          <p:cNvGrpSpPr/>
          <p:nvPr userDrawn="1"/>
        </p:nvGrpSpPr>
        <p:grpSpPr>
          <a:xfrm>
            <a:off x="13613779" y="2848711"/>
            <a:ext cx="1714543" cy="373304"/>
            <a:chOff x="13613779" y="2848710"/>
            <a:chExt cx="1714542" cy="373304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3A8398A-4112-C711-F035-D405138543E0}"/>
                </a:ext>
              </a:extLst>
            </p:cNvPr>
            <p:cNvSpPr/>
            <p:nvPr userDrawn="1"/>
          </p:nvSpPr>
          <p:spPr>
            <a:xfrm rot="16200000">
              <a:off x="14962893" y="2856586"/>
              <a:ext cx="365428" cy="36542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9CC6563-5F06-68E1-D0CE-6A31BAEEE018}"/>
                </a:ext>
              </a:extLst>
            </p:cNvPr>
            <p:cNvSpPr/>
            <p:nvPr userDrawn="1"/>
          </p:nvSpPr>
          <p:spPr>
            <a:xfrm rot="16200000">
              <a:off x="13613779" y="2856586"/>
              <a:ext cx="365428" cy="365428"/>
            </a:xfrm>
            <a:prstGeom prst="rect">
              <a:avLst/>
            </a:prstGeom>
            <a:solidFill>
              <a:srgbClr val="0031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6608621C-3321-9352-2334-8EDF3C3C66E8}"/>
                </a:ext>
              </a:extLst>
            </p:cNvPr>
            <p:cNvSpPr/>
            <p:nvPr userDrawn="1"/>
          </p:nvSpPr>
          <p:spPr>
            <a:xfrm rot="16200000">
              <a:off x="14059704" y="2856586"/>
              <a:ext cx="365428" cy="365428"/>
            </a:xfrm>
            <a:prstGeom prst="rect">
              <a:avLst/>
            </a:prstGeom>
            <a:solidFill>
              <a:srgbClr val="6CAC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194BE4F1-1770-0850-3825-2AFA5B53007F}"/>
                </a:ext>
              </a:extLst>
            </p:cNvPr>
            <p:cNvSpPr/>
            <p:nvPr userDrawn="1"/>
          </p:nvSpPr>
          <p:spPr>
            <a:xfrm rot="16200000">
              <a:off x="14505629" y="2848710"/>
              <a:ext cx="365428" cy="365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</p:grp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334889DE-1BD9-3C2A-0DBD-D8B73DDC7D49}"/>
              </a:ext>
            </a:extLst>
          </p:cNvPr>
          <p:cNvSpPr txBox="1"/>
          <p:nvPr userDrawn="1"/>
        </p:nvSpPr>
        <p:spPr>
          <a:xfrm>
            <a:off x="13613779" y="2479419"/>
            <a:ext cx="171768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Hovedfarger</a:t>
            </a:r>
            <a:endParaRPr lang="en-GB" sz="1000"/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C715B71F-874E-D1F4-B13D-C545B054DA69}"/>
              </a:ext>
            </a:extLst>
          </p:cNvPr>
          <p:cNvSpPr txBox="1"/>
          <p:nvPr userDrawn="1"/>
        </p:nvSpPr>
        <p:spPr>
          <a:xfrm>
            <a:off x="13613779" y="3417571"/>
            <a:ext cx="171768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Tilleggsfarger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28501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800080" indent="-342891" algn="l" defTabSz="914377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257269" indent="-342891" algn="l" defTabSz="914377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714457" indent="-342891" algn="l" defTabSz="914377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171646" indent="-342891" algn="l" defTabSz="914377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pos="370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8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768C6F3-C082-533B-A2E2-A4B30AD6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6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D53E6E-5F0F-2B59-E3C1-B02F283AA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604356"/>
            <a:ext cx="10872788" cy="45726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2D77CC-4C3C-E255-0CF3-C850B14B6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2" y="6356350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31536E-4886-E0DF-C962-84CF8DC0D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8" y="6356350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734722A-3421-1A58-1DA1-3E1A0A595D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  <p:grpSp>
        <p:nvGrpSpPr>
          <p:cNvPr id="32" name="Gruppe 31">
            <a:extLst>
              <a:ext uri="{FF2B5EF4-FFF2-40B4-BE49-F238E27FC236}">
                <a16:creationId xmlns:a16="http://schemas.microsoft.com/office/drawing/2014/main" id="{B49EF7E8-FA80-3D4D-B912-AAF04A7367C8}"/>
              </a:ext>
            </a:extLst>
          </p:cNvPr>
          <p:cNvGrpSpPr/>
          <p:nvPr userDrawn="1"/>
        </p:nvGrpSpPr>
        <p:grpSpPr>
          <a:xfrm>
            <a:off x="13613779" y="3678189"/>
            <a:ext cx="4378755" cy="376826"/>
            <a:chOff x="13613779" y="3678189"/>
            <a:chExt cx="4378755" cy="376826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13DCB452-2489-14CA-6328-84F418AE2384}"/>
                </a:ext>
              </a:extLst>
            </p:cNvPr>
            <p:cNvSpPr/>
            <p:nvPr userDrawn="1"/>
          </p:nvSpPr>
          <p:spPr>
            <a:xfrm rot="16200000">
              <a:off x="13613779" y="3678189"/>
              <a:ext cx="365428" cy="365428"/>
            </a:xfrm>
            <a:prstGeom prst="rect">
              <a:avLst/>
            </a:prstGeom>
            <a:solidFill>
              <a:srgbClr val="BFCE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877AF408-EEB4-385C-38A2-2501E9D85691}"/>
                </a:ext>
              </a:extLst>
            </p:cNvPr>
            <p:cNvSpPr/>
            <p:nvPr userDrawn="1"/>
          </p:nvSpPr>
          <p:spPr>
            <a:xfrm rot="16200000">
              <a:off x="14059704" y="3678466"/>
              <a:ext cx="365428" cy="365428"/>
            </a:xfrm>
            <a:prstGeom prst="rect">
              <a:avLst/>
            </a:prstGeom>
            <a:solidFill>
              <a:srgbClr val="6FA2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3657CD79-9B51-DCC4-907C-BCAA60EEA74F}"/>
                </a:ext>
              </a:extLst>
            </p:cNvPr>
            <p:cNvSpPr/>
            <p:nvPr userDrawn="1"/>
          </p:nvSpPr>
          <p:spPr>
            <a:xfrm rot="16200000">
              <a:off x="14505629" y="3678466"/>
              <a:ext cx="365428" cy="365428"/>
            </a:xfrm>
            <a:prstGeom prst="rect">
              <a:avLst/>
            </a:prstGeom>
            <a:solidFill>
              <a:srgbClr val="ADDF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0F27A0F7-DD7F-2AB7-E8B6-2DDFC935AF57}"/>
                </a:ext>
              </a:extLst>
            </p:cNvPr>
            <p:cNvSpPr/>
            <p:nvPr userDrawn="1"/>
          </p:nvSpPr>
          <p:spPr>
            <a:xfrm rot="16200000">
              <a:off x="14951554" y="3689309"/>
              <a:ext cx="365428" cy="365428"/>
            </a:xfrm>
            <a:prstGeom prst="rect">
              <a:avLst/>
            </a:prstGeom>
            <a:solidFill>
              <a:srgbClr val="00C1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BBCE9B87-CFC3-12A9-B878-A574DDB5F5C2}"/>
                </a:ext>
              </a:extLst>
            </p:cNvPr>
            <p:cNvSpPr/>
            <p:nvPr userDrawn="1"/>
          </p:nvSpPr>
          <p:spPr>
            <a:xfrm rot="16200000">
              <a:off x="15397479" y="3689587"/>
              <a:ext cx="365428" cy="365428"/>
            </a:xfrm>
            <a:prstGeom prst="rect">
              <a:avLst/>
            </a:prstGeom>
            <a:solidFill>
              <a:srgbClr val="93C9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6229C8F8-E74C-232A-0B86-CD836C201170}"/>
                </a:ext>
              </a:extLst>
            </p:cNvPr>
            <p:cNvSpPr/>
            <p:nvPr userDrawn="1"/>
          </p:nvSpPr>
          <p:spPr>
            <a:xfrm rot="16200000">
              <a:off x="15843404" y="3689587"/>
              <a:ext cx="365428" cy="365428"/>
            </a:xfrm>
            <a:prstGeom prst="rect">
              <a:avLst/>
            </a:prstGeom>
            <a:solidFill>
              <a:srgbClr val="FFC5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177A092D-DFAC-5C68-34C5-57914E2FD35E}"/>
                </a:ext>
              </a:extLst>
            </p:cNvPr>
            <p:cNvSpPr/>
            <p:nvPr userDrawn="1"/>
          </p:nvSpPr>
          <p:spPr>
            <a:xfrm rot="16200000">
              <a:off x="16289329" y="3689309"/>
              <a:ext cx="365428" cy="365428"/>
            </a:xfrm>
            <a:prstGeom prst="rect">
              <a:avLst/>
            </a:prstGeom>
            <a:solidFill>
              <a:srgbClr val="FF67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9F7DAB14-BC6B-15BA-C57B-E9200658BEB0}"/>
                </a:ext>
              </a:extLst>
            </p:cNvPr>
            <p:cNvSpPr/>
            <p:nvPr userDrawn="1"/>
          </p:nvSpPr>
          <p:spPr>
            <a:xfrm rot="16200000">
              <a:off x="16735254" y="3689587"/>
              <a:ext cx="365428" cy="365428"/>
            </a:xfrm>
            <a:prstGeom prst="rect">
              <a:avLst/>
            </a:prstGeom>
            <a:solidFill>
              <a:srgbClr val="B16B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2A6E522E-2ED6-9CDA-AFE5-66EAB777AF35}"/>
                </a:ext>
              </a:extLst>
            </p:cNvPr>
            <p:cNvSpPr/>
            <p:nvPr userDrawn="1"/>
          </p:nvSpPr>
          <p:spPr>
            <a:xfrm rot="16200000">
              <a:off x="17181179" y="3689587"/>
              <a:ext cx="365428" cy="365428"/>
            </a:xfrm>
            <a:prstGeom prst="rect">
              <a:avLst/>
            </a:prstGeom>
            <a:solidFill>
              <a:srgbClr val="CB33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E6F62837-1943-E0EB-42BC-8757CD5352CE}"/>
                </a:ext>
              </a:extLst>
            </p:cNvPr>
            <p:cNvSpPr/>
            <p:nvPr userDrawn="1"/>
          </p:nvSpPr>
          <p:spPr>
            <a:xfrm rot="16200000">
              <a:off x="17627106" y="3689587"/>
              <a:ext cx="365428" cy="365428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08752D28-78D5-E0DF-329B-96AE7E265B5A}"/>
              </a:ext>
            </a:extLst>
          </p:cNvPr>
          <p:cNvGrpSpPr/>
          <p:nvPr userDrawn="1"/>
        </p:nvGrpSpPr>
        <p:grpSpPr>
          <a:xfrm>
            <a:off x="13613779" y="2848710"/>
            <a:ext cx="1714542" cy="373304"/>
            <a:chOff x="13613779" y="2848710"/>
            <a:chExt cx="1714542" cy="373304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3A8398A-4112-C711-F035-D405138543E0}"/>
                </a:ext>
              </a:extLst>
            </p:cNvPr>
            <p:cNvSpPr/>
            <p:nvPr userDrawn="1"/>
          </p:nvSpPr>
          <p:spPr>
            <a:xfrm rot="16200000">
              <a:off x="14962893" y="2856586"/>
              <a:ext cx="365428" cy="36542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9CC6563-5F06-68E1-D0CE-6A31BAEEE018}"/>
                </a:ext>
              </a:extLst>
            </p:cNvPr>
            <p:cNvSpPr/>
            <p:nvPr userDrawn="1"/>
          </p:nvSpPr>
          <p:spPr>
            <a:xfrm rot="16200000">
              <a:off x="13613779" y="2856586"/>
              <a:ext cx="365428" cy="365428"/>
            </a:xfrm>
            <a:prstGeom prst="rect">
              <a:avLst/>
            </a:prstGeom>
            <a:solidFill>
              <a:srgbClr val="0031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6608621C-3321-9352-2334-8EDF3C3C66E8}"/>
                </a:ext>
              </a:extLst>
            </p:cNvPr>
            <p:cNvSpPr/>
            <p:nvPr userDrawn="1"/>
          </p:nvSpPr>
          <p:spPr>
            <a:xfrm rot="16200000">
              <a:off x="14059704" y="2856586"/>
              <a:ext cx="365428" cy="365428"/>
            </a:xfrm>
            <a:prstGeom prst="rect">
              <a:avLst/>
            </a:prstGeom>
            <a:solidFill>
              <a:srgbClr val="6CAC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194BE4F1-1770-0850-3825-2AFA5B53007F}"/>
                </a:ext>
              </a:extLst>
            </p:cNvPr>
            <p:cNvSpPr/>
            <p:nvPr userDrawn="1"/>
          </p:nvSpPr>
          <p:spPr>
            <a:xfrm rot="16200000">
              <a:off x="14505629" y="2848710"/>
              <a:ext cx="365428" cy="365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334889DE-1BD9-3C2A-0DBD-D8B73DDC7D49}"/>
              </a:ext>
            </a:extLst>
          </p:cNvPr>
          <p:cNvSpPr txBox="1"/>
          <p:nvPr userDrawn="1"/>
        </p:nvSpPr>
        <p:spPr>
          <a:xfrm>
            <a:off x="13613779" y="2479419"/>
            <a:ext cx="171768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Hovedfarger</a:t>
            </a:r>
            <a:endParaRPr lang="en-GB" sz="1000"/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C715B71F-874E-D1F4-B13D-C545B054DA69}"/>
              </a:ext>
            </a:extLst>
          </p:cNvPr>
          <p:cNvSpPr txBox="1"/>
          <p:nvPr userDrawn="1"/>
        </p:nvSpPr>
        <p:spPr>
          <a:xfrm>
            <a:off x="13613779" y="3417570"/>
            <a:ext cx="171768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Tilleggsfarger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0220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800100" indent="-342900" algn="l" defTabSz="914400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257300" indent="-342900" algn="l" defTabSz="914400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714500" indent="-342900" algn="l" defTabSz="914400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171700" indent="-342900" algn="l" defTabSz="914400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pos="370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86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768C6F3-C082-533B-A2E2-A4B30AD67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3227"/>
            <a:ext cx="10872788" cy="81412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D53E6E-5F0F-2B59-E3C1-B02F283AA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604356"/>
            <a:ext cx="10872788" cy="45726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2D77CC-4C3C-E255-0CF3-C850B14B6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10903" y="6356351"/>
            <a:ext cx="50668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31536E-4886-E0DF-C962-84CF8DC0D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4709" y="6356351"/>
            <a:ext cx="60190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86ECD49-2473-E54C-B6DE-BD0EF560387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734722A-3421-1A58-1DA1-3E1A0A595D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1623975" y="224848"/>
            <a:ext cx="324000" cy="324000"/>
          </a:xfrm>
          <a:prstGeom prst="rect">
            <a:avLst/>
          </a:prstGeom>
        </p:spPr>
      </p:pic>
      <p:grpSp>
        <p:nvGrpSpPr>
          <p:cNvPr id="32" name="Gruppe 31">
            <a:extLst>
              <a:ext uri="{FF2B5EF4-FFF2-40B4-BE49-F238E27FC236}">
                <a16:creationId xmlns:a16="http://schemas.microsoft.com/office/drawing/2014/main" id="{B49EF7E8-FA80-3D4D-B912-AAF04A7367C8}"/>
              </a:ext>
            </a:extLst>
          </p:cNvPr>
          <p:cNvGrpSpPr/>
          <p:nvPr userDrawn="1"/>
        </p:nvGrpSpPr>
        <p:grpSpPr>
          <a:xfrm>
            <a:off x="13613780" y="3678189"/>
            <a:ext cx="4378755" cy="376827"/>
            <a:chOff x="13613779" y="3678189"/>
            <a:chExt cx="4378755" cy="376826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13DCB452-2489-14CA-6328-84F418AE2384}"/>
                </a:ext>
              </a:extLst>
            </p:cNvPr>
            <p:cNvSpPr/>
            <p:nvPr userDrawn="1"/>
          </p:nvSpPr>
          <p:spPr>
            <a:xfrm rot="16200000">
              <a:off x="13613779" y="3678189"/>
              <a:ext cx="365428" cy="365428"/>
            </a:xfrm>
            <a:prstGeom prst="rect">
              <a:avLst/>
            </a:prstGeom>
            <a:solidFill>
              <a:srgbClr val="BFCE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877AF408-EEB4-385C-38A2-2501E9D85691}"/>
                </a:ext>
              </a:extLst>
            </p:cNvPr>
            <p:cNvSpPr/>
            <p:nvPr userDrawn="1"/>
          </p:nvSpPr>
          <p:spPr>
            <a:xfrm rot="16200000">
              <a:off x="14059704" y="3678466"/>
              <a:ext cx="365428" cy="365428"/>
            </a:xfrm>
            <a:prstGeom prst="rect">
              <a:avLst/>
            </a:prstGeom>
            <a:solidFill>
              <a:srgbClr val="6FA2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3657CD79-9B51-DCC4-907C-BCAA60EEA74F}"/>
                </a:ext>
              </a:extLst>
            </p:cNvPr>
            <p:cNvSpPr/>
            <p:nvPr userDrawn="1"/>
          </p:nvSpPr>
          <p:spPr>
            <a:xfrm rot="16200000">
              <a:off x="14505629" y="3678466"/>
              <a:ext cx="365428" cy="365428"/>
            </a:xfrm>
            <a:prstGeom prst="rect">
              <a:avLst/>
            </a:prstGeom>
            <a:solidFill>
              <a:srgbClr val="ADDF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0F27A0F7-DD7F-2AB7-E8B6-2DDFC935AF57}"/>
                </a:ext>
              </a:extLst>
            </p:cNvPr>
            <p:cNvSpPr/>
            <p:nvPr userDrawn="1"/>
          </p:nvSpPr>
          <p:spPr>
            <a:xfrm rot="16200000">
              <a:off x="14951554" y="3689309"/>
              <a:ext cx="365428" cy="365428"/>
            </a:xfrm>
            <a:prstGeom prst="rect">
              <a:avLst/>
            </a:prstGeom>
            <a:solidFill>
              <a:srgbClr val="00C1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BBCE9B87-CFC3-12A9-B878-A574DDB5F5C2}"/>
                </a:ext>
              </a:extLst>
            </p:cNvPr>
            <p:cNvSpPr/>
            <p:nvPr userDrawn="1"/>
          </p:nvSpPr>
          <p:spPr>
            <a:xfrm rot="16200000">
              <a:off x="15397479" y="3689587"/>
              <a:ext cx="365428" cy="365428"/>
            </a:xfrm>
            <a:prstGeom prst="rect">
              <a:avLst/>
            </a:prstGeom>
            <a:solidFill>
              <a:srgbClr val="93C9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6229C8F8-E74C-232A-0B86-CD836C201170}"/>
                </a:ext>
              </a:extLst>
            </p:cNvPr>
            <p:cNvSpPr/>
            <p:nvPr userDrawn="1"/>
          </p:nvSpPr>
          <p:spPr>
            <a:xfrm rot="16200000">
              <a:off x="15843404" y="3689587"/>
              <a:ext cx="365428" cy="365428"/>
            </a:xfrm>
            <a:prstGeom prst="rect">
              <a:avLst/>
            </a:prstGeom>
            <a:solidFill>
              <a:srgbClr val="FFC5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177A092D-DFAC-5C68-34C5-57914E2FD35E}"/>
                </a:ext>
              </a:extLst>
            </p:cNvPr>
            <p:cNvSpPr/>
            <p:nvPr userDrawn="1"/>
          </p:nvSpPr>
          <p:spPr>
            <a:xfrm rot="16200000">
              <a:off x="16289329" y="3689309"/>
              <a:ext cx="365428" cy="365428"/>
            </a:xfrm>
            <a:prstGeom prst="rect">
              <a:avLst/>
            </a:prstGeom>
            <a:solidFill>
              <a:srgbClr val="FF67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9F7DAB14-BC6B-15BA-C57B-E9200658BEB0}"/>
                </a:ext>
              </a:extLst>
            </p:cNvPr>
            <p:cNvSpPr/>
            <p:nvPr userDrawn="1"/>
          </p:nvSpPr>
          <p:spPr>
            <a:xfrm rot="16200000">
              <a:off x="16735254" y="3689587"/>
              <a:ext cx="365428" cy="365428"/>
            </a:xfrm>
            <a:prstGeom prst="rect">
              <a:avLst/>
            </a:prstGeom>
            <a:solidFill>
              <a:srgbClr val="B16B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2A6E522E-2ED6-9CDA-AFE5-66EAB777AF35}"/>
                </a:ext>
              </a:extLst>
            </p:cNvPr>
            <p:cNvSpPr/>
            <p:nvPr userDrawn="1"/>
          </p:nvSpPr>
          <p:spPr>
            <a:xfrm rot="16200000">
              <a:off x="17181179" y="3689587"/>
              <a:ext cx="365428" cy="365428"/>
            </a:xfrm>
            <a:prstGeom prst="rect">
              <a:avLst/>
            </a:prstGeom>
            <a:solidFill>
              <a:srgbClr val="CB33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E6F62837-1943-E0EB-42BC-8757CD5352CE}"/>
                </a:ext>
              </a:extLst>
            </p:cNvPr>
            <p:cNvSpPr/>
            <p:nvPr userDrawn="1"/>
          </p:nvSpPr>
          <p:spPr>
            <a:xfrm rot="16200000">
              <a:off x="17627106" y="3689587"/>
              <a:ext cx="365428" cy="365428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08752D28-78D5-E0DF-329B-96AE7E265B5A}"/>
              </a:ext>
            </a:extLst>
          </p:cNvPr>
          <p:cNvGrpSpPr/>
          <p:nvPr userDrawn="1"/>
        </p:nvGrpSpPr>
        <p:grpSpPr>
          <a:xfrm>
            <a:off x="13613779" y="2848711"/>
            <a:ext cx="1714543" cy="373304"/>
            <a:chOff x="13613779" y="2848710"/>
            <a:chExt cx="1714542" cy="373304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3A8398A-4112-C711-F035-D405138543E0}"/>
                </a:ext>
              </a:extLst>
            </p:cNvPr>
            <p:cNvSpPr/>
            <p:nvPr userDrawn="1"/>
          </p:nvSpPr>
          <p:spPr>
            <a:xfrm rot="16200000">
              <a:off x="14962893" y="2856586"/>
              <a:ext cx="365428" cy="36542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C9CC6563-5F06-68E1-D0CE-6A31BAEEE018}"/>
                </a:ext>
              </a:extLst>
            </p:cNvPr>
            <p:cNvSpPr/>
            <p:nvPr userDrawn="1"/>
          </p:nvSpPr>
          <p:spPr>
            <a:xfrm rot="16200000">
              <a:off x="13613779" y="2856586"/>
              <a:ext cx="365428" cy="365428"/>
            </a:xfrm>
            <a:prstGeom prst="rect">
              <a:avLst/>
            </a:prstGeom>
            <a:solidFill>
              <a:srgbClr val="0031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6608621C-3321-9352-2334-8EDF3C3C66E8}"/>
                </a:ext>
              </a:extLst>
            </p:cNvPr>
            <p:cNvSpPr/>
            <p:nvPr userDrawn="1"/>
          </p:nvSpPr>
          <p:spPr>
            <a:xfrm rot="16200000">
              <a:off x="14059704" y="2856586"/>
              <a:ext cx="365428" cy="365428"/>
            </a:xfrm>
            <a:prstGeom prst="rect">
              <a:avLst/>
            </a:prstGeom>
            <a:solidFill>
              <a:srgbClr val="6CAC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194BE4F1-1770-0850-3825-2AFA5B53007F}"/>
                </a:ext>
              </a:extLst>
            </p:cNvPr>
            <p:cNvSpPr/>
            <p:nvPr userDrawn="1"/>
          </p:nvSpPr>
          <p:spPr>
            <a:xfrm rot="16200000">
              <a:off x="14505629" y="2848710"/>
              <a:ext cx="365428" cy="365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</p:grp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334889DE-1BD9-3C2A-0DBD-D8B73DDC7D49}"/>
              </a:ext>
            </a:extLst>
          </p:cNvPr>
          <p:cNvSpPr txBox="1"/>
          <p:nvPr userDrawn="1"/>
        </p:nvSpPr>
        <p:spPr>
          <a:xfrm>
            <a:off x="13613779" y="2479419"/>
            <a:ext cx="171768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Hovedfarger</a:t>
            </a:r>
            <a:endParaRPr lang="en-GB" sz="1000"/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C715B71F-874E-D1F4-B13D-C545B054DA69}"/>
              </a:ext>
            </a:extLst>
          </p:cNvPr>
          <p:cNvSpPr txBox="1"/>
          <p:nvPr userDrawn="1"/>
        </p:nvSpPr>
        <p:spPr>
          <a:xfrm>
            <a:off x="13613779" y="3417571"/>
            <a:ext cx="171768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err="1"/>
              <a:t>Tilleggsfarger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339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800080" indent="-342891" algn="l" defTabSz="914377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257269" indent="-342891" algn="l" defTabSz="914377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714457" indent="-342891" algn="l" defTabSz="914377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171646" indent="-342891" algn="l" defTabSz="914377" rtl="0" eaLnBrk="1" latinLnBrk="0" hangingPunct="1">
        <a:lnSpc>
          <a:spcPct val="110000"/>
        </a:lnSpc>
        <a:spcBef>
          <a:spcPts val="1200"/>
        </a:spcBef>
        <a:buFont typeface="Systemfont normal"/>
        <a:buChar char="–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pos="370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86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76" y="6206624"/>
            <a:ext cx="2663725" cy="509613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813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7"/>
          <p:cNvSpPr>
            <a:spLocks noGrp="1"/>
          </p:cNvSpPr>
          <p:nvPr>
            <p:ph type="body" idx="1"/>
          </p:nvPr>
        </p:nvSpPr>
        <p:spPr>
          <a:xfrm>
            <a:off x="838200" y="1356000"/>
            <a:ext cx="10515600" cy="4684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440874" y="6216463"/>
            <a:ext cx="7269017" cy="499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38201" y="6216463"/>
            <a:ext cx="519545" cy="499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42F69-297B-4041-BB12-640B61F253D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12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  <p:sldLayoutId id="2147483837" r:id="rId30"/>
    <p:sldLayoutId id="2147483838" r:id="rId31"/>
    <p:sldLayoutId id="2147483839" r:id="rId32"/>
    <p:sldLayoutId id="2147483840" r:id="rId33"/>
    <p:sldLayoutId id="2147483841" r:id="rId34"/>
    <p:sldLayoutId id="2147483842" r:id="rId35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31488C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-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85">
          <p15:clr>
            <a:srgbClr val="F26B43"/>
          </p15:clr>
        </p15:guide>
        <p15:guide id="4" pos="53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3.svg"/><Relationship Id="rId5" Type="http://schemas.openxmlformats.org/officeDocument/2006/relationships/image" Target="../media/image62.svg"/><Relationship Id="rId4" Type="http://schemas.openxmlformats.org/officeDocument/2006/relationships/image" Target="../media/image6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6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6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71.svg"/><Relationship Id="rId4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svg"/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94FAA404-4AE9-4336-1F53-87D616ED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267" b="1" dirty="0"/>
              <a:t>DIGITAL MEDARBEIDER</a:t>
            </a:r>
            <a:br>
              <a:rPr lang="en-GB" sz="4267" b="1" dirty="0"/>
            </a:b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endParaRPr lang="en-GB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822BABE-9C4F-28C1-95CB-432232072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07" y="5562224"/>
            <a:ext cx="5491293" cy="713463"/>
          </a:xfrm>
        </p:spPr>
        <p:txBody>
          <a:bodyPr>
            <a:normAutofit fontScale="85000" lnSpcReduction="20000"/>
          </a:bodyPr>
          <a:lstStyle/>
          <a:p>
            <a:r>
              <a:rPr lang="nb-NO" sz="2900" dirty="0"/>
              <a:t>Lena Nomme </a:t>
            </a:r>
          </a:p>
          <a:p>
            <a:r>
              <a:rPr lang="nb-NO" dirty="0"/>
              <a:t>Tjenesteansvarlig Digital medarbeider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5B66ADC0-A818-9402-77B8-3A406F6C02C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b-NO" dirty="0"/>
              <a:t>E-helsekonferansen NSF 22.04.26</a:t>
            </a:r>
          </a:p>
        </p:txBody>
      </p:sp>
    </p:spTree>
    <p:extLst>
      <p:ext uri="{BB962C8B-B14F-4D97-AF65-F5344CB8AC3E}">
        <p14:creationId xmlns:p14="http://schemas.microsoft.com/office/powerpoint/2010/main" val="245581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EA815-D09D-4D5E-4F19-F87C7A04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49CDD12-1155-C25E-4EC2-281C7706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12" y="271608"/>
            <a:ext cx="10872788" cy="814128"/>
          </a:xfrm>
        </p:spPr>
        <p:txBody>
          <a:bodyPr anchor="ctr">
            <a:normAutofit/>
          </a:bodyPr>
          <a:lstStyle/>
          <a:p>
            <a:r>
              <a:rPr lang="nb-NO" sz="4800" dirty="0">
                <a:solidFill>
                  <a:schemeClr val="tx2"/>
                </a:solidFill>
                <a:latin typeface="Calibri" panose="020F0502020204030204" pitchFamily="34" charset="0"/>
                <a:cs typeface="+mj-cs"/>
              </a:rPr>
              <a:t>Hva er en digital medarbeider?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F256D5D4-435E-4673-9CFF-A5C9D87A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212" y="2065033"/>
            <a:ext cx="7042995" cy="4171016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b-NO" sz="2667" dirty="0">
                <a:cs typeface="Calibri"/>
              </a:rPr>
              <a:t>Software-robot ansatt som ordinær medarbeider </a:t>
            </a:r>
            <a:endParaRPr lang="nb-NO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nb-NO" sz="2667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nb-NO" sz="2667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667" dirty="0">
                <a:ea typeface="Calibri"/>
                <a:cs typeface="Calibri"/>
              </a:rPr>
              <a:t>Automatiserer repeterende manuelle oppgaver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667" dirty="0">
                <a:ea typeface="Calibri"/>
                <a:cs typeface="Calibri"/>
              </a:rPr>
              <a:t>- store arbeidsmengder over tid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667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667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nb-NO" sz="2667" dirty="0">
                <a:cs typeface="Calibri"/>
              </a:rPr>
              <a:t>Arbeidstid 24/7 365 dager i året</a:t>
            </a:r>
            <a:endParaRPr lang="en-US" sz="2667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br>
              <a:rPr lang="nb-NO" sz="2667" dirty="0"/>
            </a:br>
            <a:endParaRPr lang="en-US" sz="2667" dirty="0">
              <a:ea typeface="Calibri"/>
            </a:endParaRPr>
          </a:p>
        </p:txBody>
      </p:sp>
      <p:sp>
        <p:nvSpPr>
          <p:cNvPr id="1347" name="Plassholder for innhold 1346">
            <a:extLst>
              <a:ext uri="{FF2B5EF4-FFF2-40B4-BE49-F238E27FC236}">
                <a16:creationId xmlns:a16="http://schemas.microsoft.com/office/drawing/2014/main" id="{B0629CA8-45C2-4E78-1159-07520E3B46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endParaRPr lang="nb-NO">
              <a:cs typeface="Calibri"/>
            </a:endParaRPr>
          </a:p>
        </p:txBody>
      </p:sp>
      <p:pic>
        <p:nvPicPr>
          <p:cNvPr id="8" name="Bilde 7" descr="Et bilde som inneholder tekst, logo, symbol, Grafikk&#10;&#10;Automatisk generert beskrivelse">
            <a:extLst>
              <a:ext uri="{FF2B5EF4-FFF2-40B4-BE49-F238E27FC236}">
                <a16:creationId xmlns:a16="http://schemas.microsoft.com/office/drawing/2014/main" id="{3037832A-B3F9-B662-F845-BEA71FC7E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305">
            <a:off x="7976684" y="1704442"/>
            <a:ext cx="3680153" cy="3886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Grafikk 15" descr="Stoppeklokke 75% kontur">
            <a:extLst>
              <a:ext uri="{FF2B5EF4-FFF2-40B4-BE49-F238E27FC236}">
                <a16:creationId xmlns:a16="http://schemas.microsoft.com/office/drawing/2014/main" id="{02847066-87F6-1227-EA26-16E29A149E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8113" y="4587011"/>
            <a:ext cx="1017387" cy="938217"/>
          </a:xfrm>
          <a:prstGeom prst="rect">
            <a:avLst/>
          </a:prstGeom>
        </p:spPr>
      </p:pic>
      <p:pic>
        <p:nvPicPr>
          <p:cNvPr id="2" name="Grafikk 1" descr="Skriveplate avkrysset kontur">
            <a:extLst>
              <a:ext uri="{FF2B5EF4-FFF2-40B4-BE49-F238E27FC236}">
                <a16:creationId xmlns:a16="http://schemas.microsoft.com/office/drawing/2014/main" id="{72BE9135-8DC6-0351-33D5-A7EDF8A0B3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8113" y="3020405"/>
            <a:ext cx="1120240" cy="1130136"/>
          </a:xfrm>
          <a:prstGeom prst="rect">
            <a:avLst/>
          </a:prstGeom>
        </p:spPr>
      </p:pic>
      <p:pic>
        <p:nvPicPr>
          <p:cNvPr id="3" name="Grafikk 2" descr="Robot kontur">
            <a:extLst>
              <a:ext uri="{FF2B5EF4-FFF2-40B4-BE49-F238E27FC236}">
                <a16:creationId xmlns:a16="http://schemas.microsoft.com/office/drawing/2014/main" id="{7B37067A-3F5A-900C-17FE-E603B91CA9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983" y="1711035"/>
            <a:ext cx="1120240" cy="11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7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Glad helsefagperson med pasient">
            <a:extLst>
              <a:ext uri="{FF2B5EF4-FFF2-40B4-BE49-F238E27FC236}">
                <a16:creationId xmlns:a16="http://schemas.microsoft.com/office/drawing/2014/main" id="{6EBC69D2-8106-445A-DCF4-0A5CAD4D7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r="28346" b="-1"/>
          <a:stretch>
            <a:fillRect/>
          </a:stretch>
        </p:blipFill>
        <p:spPr>
          <a:xfrm>
            <a:off x="6252760" y="10"/>
            <a:ext cx="5939240" cy="6857990"/>
          </a:xfrm>
          <a:prstGeom prst="rect">
            <a:avLst/>
          </a:prstGeo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697776B-2CAE-269B-B2C8-A5F5A6A3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7468" y="158716"/>
            <a:ext cx="9459532" cy="916791"/>
          </a:xfrm>
        </p:spPr>
        <p:txBody>
          <a:bodyPr anchor="b">
            <a:noAutofit/>
          </a:bodyPr>
          <a:lstStyle/>
          <a:p>
            <a:r>
              <a:rPr lang="nb-NO" sz="4800" dirty="0"/>
              <a:t>Hvorfor digitale medarbeidere?</a:t>
            </a:r>
          </a:p>
        </p:txBody>
      </p:sp>
      <p:sp>
        <p:nvSpPr>
          <p:cNvPr id="18" name="Plassholder for innhold 1">
            <a:extLst>
              <a:ext uri="{FF2B5EF4-FFF2-40B4-BE49-F238E27FC236}">
                <a16:creationId xmlns:a16="http://schemas.microsoft.com/office/drawing/2014/main" id="{E9C06EF1-CB75-3DE5-42D1-2C44E680CB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41668" y="2367573"/>
            <a:ext cx="8184186" cy="3978275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dirty="0"/>
              <a:t>Mer tid til pasientnære oppgaver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dirty="0"/>
              <a:t>Raskere pasientflyt og økt kvalitet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dirty="0"/>
              <a:t>Økt jobbtilfredshet </a:t>
            </a:r>
          </a:p>
          <a:p>
            <a:pPr marL="0" indent="0" algn="l">
              <a:buNone/>
            </a:pPr>
            <a:r>
              <a:rPr lang="nb-NO" dirty="0"/>
              <a:t>          </a:t>
            </a:r>
          </a:p>
          <a:p>
            <a:pPr marL="0" indent="0" algn="l">
              <a:buNone/>
            </a:pPr>
            <a:r>
              <a:rPr lang="nb-NO" dirty="0"/>
              <a:t>     Ha det bedre på jobb </a:t>
            </a:r>
          </a:p>
          <a:p>
            <a:pPr marL="0" indent="0" algn="l">
              <a:buNone/>
            </a:pPr>
            <a:endParaRPr lang="nb-NO" dirty="0"/>
          </a:p>
        </p:txBody>
      </p:sp>
      <p:pic>
        <p:nvPicPr>
          <p:cNvPr id="6" name="Grafikk 5" descr="Hjerte kontur">
            <a:extLst>
              <a:ext uri="{FF2B5EF4-FFF2-40B4-BE49-F238E27FC236}">
                <a16:creationId xmlns:a16="http://schemas.microsoft.com/office/drawing/2014/main" id="{9883DAB3-71FF-D679-0FA6-6D753CDA9A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63756">
            <a:off x="4185636" y="44560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4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C63DE-13A1-B631-370E-42410A0A6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6D32765A-9373-237E-509E-6C684D92E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100" y="1563853"/>
            <a:ext cx="10515600" cy="4814759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Rutineoppgaver</a:t>
            </a:r>
          </a:p>
          <a:p>
            <a:pPr marL="0" indent="0">
              <a:buNone/>
            </a:pPr>
            <a:r>
              <a:rPr lang="nb-NO" dirty="0"/>
              <a:t>Dobbeltarbeid</a:t>
            </a:r>
          </a:p>
          <a:p>
            <a:pPr marL="0" indent="0">
              <a:buNone/>
            </a:pPr>
            <a:r>
              <a:rPr lang="nb-NO" dirty="0"/>
              <a:t>Manuelle oppgaver som tar mye tid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Kliniske vurderinger</a:t>
            </a:r>
          </a:p>
          <a:p>
            <a:pPr marL="0" indent="0">
              <a:buNone/>
            </a:pPr>
            <a:r>
              <a:rPr lang="nb-NO" dirty="0"/>
              <a:t>Etiske beslutninger</a:t>
            </a:r>
          </a:p>
          <a:p>
            <a:pPr marL="0" indent="0">
              <a:buNone/>
            </a:pPr>
            <a:r>
              <a:rPr lang="nb-NO" dirty="0"/>
              <a:t>Prioriteringer som krever kontekst og skjønn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FBEC447-E301-ED1B-A4D6-4BC5F6A74A16}"/>
              </a:ext>
            </a:extLst>
          </p:cNvPr>
          <p:cNvSpPr txBox="1"/>
          <p:nvPr/>
        </p:nvSpPr>
        <p:spPr>
          <a:xfrm>
            <a:off x="493576" y="203009"/>
            <a:ext cx="10837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nb-NO" sz="4800" dirty="0">
                <a:solidFill>
                  <a:srgbClr val="31488C"/>
                </a:solidFill>
                <a:latin typeface="Calibri"/>
              </a:rPr>
              <a:t>Når bruke digitale medarbeidere?</a:t>
            </a:r>
          </a:p>
        </p:txBody>
      </p:sp>
      <p:pic>
        <p:nvPicPr>
          <p:cNvPr id="19" name="Grafikk 18" descr="Tommel ned kontur">
            <a:extLst>
              <a:ext uri="{FF2B5EF4-FFF2-40B4-BE49-F238E27FC236}">
                <a16:creationId xmlns:a16="http://schemas.microsoft.com/office/drawing/2014/main" id="{8E24CA7A-040A-AB4D-AC3B-39F8B4F4C6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3103" y="3750197"/>
            <a:ext cx="1752600" cy="1752600"/>
          </a:xfrm>
          <a:prstGeom prst="rect">
            <a:avLst/>
          </a:prstGeom>
        </p:spPr>
      </p:pic>
      <p:pic>
        <p:nvPicPr>
          <p:cNvPr id="21" name="Grafikk 20" descr="Tommelen-opp-tegn kontur">
            <a:extLst>
              <a:ext uri="{FF2B5EF4-FFF2-40B4-BE49-F238E27FC236}">
                <a16:creationId xmlns:a16="http://schemas.microsoft.com/office/drawing/2014/main" id="{9E9B83AB-6CFF-104D-85AD-FABBFBF6D6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103" y="1355203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0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276251-86FB-BAC3-56D0-B457177F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55" y="548848"/>
            <a:ext cx="6005931" cy="886197"/>
          </a:xfrm>
        </p:spPr>
        <p:txBody>
          <a:bodyPr>
            <a:noAutofit/>
          </a:bodyPr>
          <a:lstStyle/>
          <a:p>
            <a:r>
              <a:rPr lang="nb-NO" sz="4800" dirty="0">
                <a:solidFill>
                  <a:schemeClr val="tx2"/>
                </a:solidFill>
                <a:latin typeface="Calibri" panose="020F0502020204030204" pitchFamily="34" charset="0"/>
                <a:cs typeface="+mj-cs"/>
              </a:rPr>
              <a:t>Robot Henriksen 2.0</a:t>
            </a:r>
            <a:br>
              <a:rPr lang="nb-NO" sz="4800" dirty="0">
                <a:solidFill>
                  <a:schemeClr val="tx2"/>
                </a:solidFill>
                <a:latin typeface="Calibri" panose="020F0502020204030204" pitchFamily="34" charset="0"/>
                <a:cs typeface="+mj-cs"/>
              </a:rPr>
            </a:br>
            <a:r>
              <a:rPr lang="nb-NO" sz="2800" dirty="0">
                <a:solidFill>
                  <a:schemeClr val="tx2"/>
                </a:solidFill>
                <a:latin typeface="Calibri" panose="020F0502020204030204" pitchFamily="34" charset="0"/>
                <a:cs typeface="+mj-cs"/>
              </a:rPr>
              <a:t>Ventelister</a:t>
            </a:r>
            <a:br>
              <a:rPr lang="nb-NO" sz="3200" dirty="0"/>
            </a:br>
            <a:br>
              <a:rPr lang="nb-NO" sz="3200" dirty="0"/>
            </a:br>
            <a:endParaRPr lang="nb-NO" sz="32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493650-6DEA-D51B-95BA-EAB39290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55" y="2062315"/>
            <a:ext cx="6005931" cy="2694038"/>
          </a:xfrm>
        </p:spPr>
        <p:txBody>
          <a:bodyPr>
            <a:normAutofit/>
          </a:bodyPr>
          <a:lstStyle/>
          <a:p>
            <a:r>
              <a:rPr lang="nb-NO" sz="3600" dirty="0"/>
              <a:t>Redusere manuelle oppgaver</a:t>
            </a:r>
          </a:p>
          <a:p>
            <a:r>
              <a:rPr lang="nb-NO" sz="3600" dirty="0"/>
              <a:t>Heve datakvalitet i ventelisten</a:t>
            </a:r>
          </a:p>
          <a:p>
            <a:r>
              <a:rPr lang="nb-NO" sz="3600" dirty="0"/>
              <a:t>Systematisk og kontinuerlig rydding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ABABB37-049F-5453-F337-04642494A4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4EA0A21-6EA0-CE05-D24C-BED075FD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156" y="831159"/>
            <a:ext cx="5235820" cy="51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98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7A94A6-D731-816D-117D-EBB47E0CA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7" y="224848"/>
            <a:ext cx="10872788" cy="814128"/>
          </a:xfrm>
        </p:spPr>
        <p:txBody>
          <a:bodyPr anchor="ctr">
            <a:normAutofit/>
          </a:bodyPr>
          <a:lstStyle/>
          <a:p>
            <a:r>
              <a:rPr lang="nb-NO" sz="4800" dirty="0">
                <a:solidFill>
                  <a:schemeClr val="tx2"/>
                </a:solidFill>
                <a:latin typeface="Calibri" panose="020F0502020204030204" pitchFamily="34" charset="0"/>
              </a:rPr>
              <a:t>Robotens</a:t>
            </a:r>
            <a:r>
              <a:rPr lang="nb-NO" sz="36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nb-NO" sz="4800" dirty="0">
                <a:solidFill>
                  <a:schemeClr val="tx2"/>
                </a:solidFill>
                <a:latin typeface="Calibri" panose="020F0502020204030204" pitchFamily="34" charset="0"/>
              </a:rPr>
              <a:t>oppgaver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AF1FCB-0B77-81C7-2018-FB343D7A1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017" y="1421345"/>
            <a:ext cx="5963054" cy="46894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sz="2400" dirty="0"/>
              <a:t>Henter rapporter og sorterer ut pasienter etter gitte kriterier i </a:t>
            </a:r>
            <a:r>
              <a:rPr lang="nb-NO" sz="2400" dirty="0" err="1"/>
              <a:t>Dips</a:t>
            </a:r>
            <a:r>
              <a:rPr lang="nb-NO" sz="2400" dirty="0"/>
              <a:t> Arena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Sender ut brev til pasienter via </a:t>
            </a:r>
            <a:r>
              <a:rPr lang="nb-NO" sz="2400" dirty="0" err="1"/>
              <a:t>Helsenorge</a:t>
            </a:r>
            <a:r>
              <a:rPr lang="nb-NO" sz="2400" dirty="0"/>
              <a:t>   «har du fortsatt behov for helsehjelp?»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Mottar svar fra pasienter via </a:t>
            </a:r>
            <a:r>
              <a:rPr lang="nb-NO" sz="2400" dirty="0" err="1"/>
              <a:t>Helsenorge</a:t>
            </a:r>
            <a:r>
              <a:rPr lang="nb-NO" sz="2400" dirty="0"/>
              <a:t> og sorterer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Sender interne meldinger til kontortjenesten 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Avslutter pasientforløp etter gitte kriterier 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Sender ut brev til pasienter om avslutning </a:t>
            </a:r>
          </a:p>
          <a:p>
            <a:pPr>
              <a:lnSpc>
                <a:spcPct val="100000"/>
              </a:lnSpc>
            </a:pPr>
            <a:r>
              <a:rPr lang="nb-NO" sz="2400" dirty="0"/>
              <a:t>Identifiserer mangler i felt i ventelisten</a:t>
            </a:r>
          </a:p>
          <a:p>
            <a:pPr marL="0" indent="0">
              <a:lnSpc>
                <a:spcPct val="100000"/>
              </a:lnSpc>
              <a:buNone/>
            </a:pPr>
            <a:endParaRPr lang="nb-NO" sz="18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29BCCB-970B-30C0-A112-ADA3EC9453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623973" y="224848"/>
            <a:ext cx="324002" cy="324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Grafikk 7" descr="Åpen konvolutt kontur">
            <a:extLst>
              <a:ext uri="{FF2B5EF4-FFF2-40B4-BE49-F238E27FC236}">
                <a16:creationId xmlns:a16="http://schemas.microsoft.com/office/drawing/2014/main" id="{D6254D60-4123-946B-E5AE-3B44B5F988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9647" y="4309077"/>
            <a:ext cx="1182746" cy="1182746"/>
          </a:xfrm>
          <a:prstGeom prst="rect">
            <a:avLst/>
          </a:prstGeom>
        </p:spPr>
      </p:pic>
      <p:pic>
        <p:nvPicPr>
          <p:cNvPr id="10" name="Grafikk 9" descr="Dokument kontur">
            <a:extLst>
              <a:ext uri="{FF2B5EF4-FFF2-40B4-BE49-F238E27FC236}">
                <a16:creationId xmlns:a16="http://schemas.microsoft.com/office/drawing/2014/main" id="{E86E0BC4-62DD-AD49-DC90-8A8597BD91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9647" y="1697262"/>
            <a:ext cx="1182746" cy="1182746"/>
          </a:xfrm>
          <a:prstGeom prst="rect">
            <a:avLst/>
          </a:prstGeom>
        </p:spPr>
      </p:pic>
      <p:pic>
        <p:nvPicPr>
          <p:cNvPr id="12" name="Grafikk 11" descr="Snakkeboble kontur">
            <a:extLst>
              <a:ext uri="{FF2B5EF4-FFF2-40B4-BE49-F238E27FC236}">
                <a16:creationId xmlns:a16="http://schemas.microsoft.com/office/drawing/2014/main" id="{68B70608-C3D8-2C57-3AAC-582E8F9233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9647" y="3003169"/>
            <a:ext cx="1182746" cy="118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0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C729B2-8FE1-441D-734D-E820FF51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14377"/>
            <a:r>
              <a:rPr lang="nb-NO" sz="5300" dirty="0">
                <a:solidFill>
                  <a:schemeClr val="tx2"/>
                </a:solidFill>
                <a:latin typeface="Calibri" panose="020F0502020204030204" pitchFamily="34" charset="0"/>
                <a:cs typeface="+mj-cs"/>
              </a:rPr>
              <a:t>Robot Holst</a:t>
            </a:r>
            <a:br>
              <a:rPr lang="nb-NO" sz="4800" dirty="0">
                <a:solidFill>
                  <a:schemeClr val="tx2"/>
                </a:solidFill>
                <a:latin typeface="Calibri" panose="020F0502020204030204" pitchFamily="34" charset="0"/>
                <a:cs typeface="+mj-cs"/>
              </a:rPr>
            </a:br>
            <a:r>
              <a:rPr lang="nb-NO" sz="3100" dirty="0">
                <a:solidFill>
                  <a:schemeClr val="tx2"/>
                </a:solidFill>
                <a:latin typeface="Calibri" panose="020F0502020204030204" pitchFamily="34" charset="0"/>
                <a:cs typeface="+mj-cs"/>
              </a:rPr>
              <a:t>Digital </a:t>
            </a:r>
            <a:r>
              <a:rPr lang="nb-NO" sz="3100" dirty="0" err="1">
                <a:solidFill>
                  <a:schemeClr val="tx2"/>
                </a:solidFill>
                <a:latin typeface="Calibri" panose="020F0502020204030204" pitchFamily="34" charset="0"/>
                <a:cs typeface="+mj-cs"/>
              </a:rPr>
              <a:t>hjemmeoppfølging</a:t>
            </a:r>
            <a:endParaRPr lang="nb-NO" sz="3100" dirty="0">
              <a:solidFill>
                <a:schemeClr val="tx2"/>
              </a:solidFill>
              <a:latin typeface="Calibri" panose="020F0502020204030204" pitchFamily="34" charset="0"/>
              <a:cs typeface="+mj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FA45E2-7F2A-B748-59B1-5F9C7BCC0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" y="1849007"/>
            <a:ext cx="7622561" cy="4784145"/>
          </a:xfrm>
        </p:spPr>
        <p:txBody>
          <a:bodyPr>
            <a:normAutofit/>
          </a:bodyPr>
          <a:lstStyle/>
          <a:p>
            <a:pPr marL="228594" indent="-228594" defTabSz="914377">
              <a:lnSpc>
                <a:spcPct val="100000"/>
              </a:lnSpc>
            </a:pPr>
            <a:r>
              <a:rPr lang="nb-NO" sz="3600" dirty="0"/>
              <a:t>Fjerne plunder og heft ved </a:t>
            </a:r>
          </a:p>
          <a:p>
            <a:pPr marL="0" indent="0" defTabSz="914377">
              <a:lnSpc>
                <a:spcPct val="100000"/>
              </a:lnSpc>
              <a:buNone/>
            </a:pPr>
            <a:r>
              <a:rPr lang="nb-NO" sz="3600" dirty="0"/>
              <a:t>  medisinsk koding</a:t>
            </a:r>
          </a:p>
          <a:p>
            <a:pPr marL="228594" indent="-228594" defTabSz="914377">
              <a:lnSpc>
                <a:spcPct val="100000"/>
              </a:lnSpc>
            </a:pPr>
            <a:r>
              <a:rPr lang="nb-NO" sz="3600" dirty="0"/>
              <a:t>Redusere behandlingstiden for </a:t>
            </a:r>
          </a:p>
          <a:p>
            <a:pPr marL="0" indent="0" defTabSz="914377">
              <a:lnSpc>
                <a:spcPct val="100000"/>
              </a:lnSpc>
              <a:buNone/>
            </a:pPr>
            <a:r>
              <a:rPr lang="nb-NO" sz="3600" dirty="0"/>
              <a:t>  innkomne skjemaer</a:t>
            </a:r>
          </a:p>
          <a:p>
            <a:pPr marL="228594" indent="-228594" defTabSz="914377">
              <a:lnSpc>
                <a:spcPct val="100000"/>
              </a:lnSpc>
            </a:pPr>
            <a:r>
              <a:rPr lang="nb-NO" sz="3600" dirty="0"/>
              <a:t>Sikre riktig koding av alle skjema</a:t>
            </a:r>
          </a:p>
          <a:p>
            <a:pPr marL="0" indent="0">
              <a:buNone/>
            </a:pPr>
            <a:endParaRPr lang="nb-NO" sz="420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07E5993-1796-0BF4-7667-4CC36CD85C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DCD0B85-4514-E548-CB97-F0515FB7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805" y="178378"/>
            <a:ext cx="4551537" cy="645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2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C5D752-5DF1-475C-28CA-4DAB51D5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>
                <a:solidFill>
                  <a:schemeClr val="tx2"/>
                </a:solidFill>
                <a:latin typeface="Calibri" panose="020F0502020204030204" pitchFamily="34" charset="0"/>
              </a:rPr>
              <a:t>Robotens oppgaver</a:t>
            </a:r>
            <a:endParaRPr lang="nb-NO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02CAD9-238C-AF83-2523-E47D0F2C2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/>
              <a:t>Identifisere nye besvarelser fra pasienter i DIPS Arena</a:t>
            </a:r>
          </a:p>
          <a:p>
            <a:r>
              <a:rPr lang="nb-NO" sz="2800" dirty="0"/>
              <a:t>Registrere behandler og sette opp time i </a:t>
            </a:r>
            <a:r>
              <a:rPr lang="nb-NO" sz="2800" dirty="0" err="1"/>
              <a:t>timebok</a:t>
            </a:r>
            <a:endParaRPr lang="nb-NO" sz="2800" dirty="0"/>
          </a:p>
          <a:p>
            <a:r>
              <a:rPr lang="nb-NO" sz="2800" dirty="0"/>
              <a:t>Registrere oppmøte og oppmøtested</a:t>
            </a:r>
          </a:p>
          <a:p>
            <a:r>
              <a:rPr lang="nb-NO" sz="2800" dirty="0"/>
              <a:t>Registrere medisinsk koding </a:t>
            </a:r>
          </a:p>
          <a:p>
            <a:r>
              <a:rPr lang="nb-NO" sz="2800" dirty="0"/>
              <a:t>Sette status «Oppgjort» og videre plan</a:t>
            </a:r>
          </a:p>
          <a:p>
            <a:r>
              <a:rPr lang="nb-NO" sz="2800" dirty="0"/>
              <a:t>Overføre til annen arbeidsgruppe for videre behandling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FF17D46-1789-B287-0FDE-3B743EB85F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C160A17-B963-E791-F0F1-6EA6D42EEEAF}"/>
              </a:ext>
            </a:extLst>
          </p:cNvPr>
          <p:cNvSpPr txBox="1"/>
          <p:nvPr/>
        </p:nvSpPr>
        <p:spPr>
          <a:xfrm rot="20446337">
            <a:off x="7938959" y="2585513"/>
            <a:ext cx="37177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800" dirty="0">
                <a:solidFill>
                  <a:srgbClr val="FF0000"/>
                </a:solidFill>
              </a:rPr>
              <a:t>76 klikk per skjema </a:t>
            </a:r>
          </a:p>
        </p:txBody>
      </p:sp>
    </p:spTree>
    <p:extLst>
      <p:ext uri="{BB962C8B-B14F-4D97-AF65-F5344CB8AC3E}">
        <p14:creationId xmlns:p14="http://schemas.microsoft.com/office/powerpoint/2010/main" val="134209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C1A43C28-6477-C7E6-5F91-C656720B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Takk for oppmerksomheten</a:t>
            </a:r>
          </a:p>
        </p:txBody>
      </p:sp>
      <p:pic>
        <p:nvPicPr>
          <p:cNvPr id="6" name="Grafikk 5" descr="Hjerte kontur">
            <a:extLst>
              <a:ext uri="{FF2B5EF4-FFF2-40B4-BE49-F238E27FC236}">
                <a16:creationId xmlns:a16="http://schemas.microsoft.com/office/drawing/2014/main" id="{62A50BB2-3AA5-C3B9-09BF-518A2B3D9E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863756">
            <a:off x="9526563" y="23639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8864"/>
      </p:ext>
    </p:extLst>
  </p:cSld>
  <p:clrMapOvr>
    <a:masterClrMapping/>
  </p:clrMapOvr>
</p:sld>
</file>

<file path=ppt/theme/theme1.xml><?xml version="1.0" encoding="utf-8"?>
<a:theme xmlns:a="http://schemas.openxmlformats.org/drawingml/2006/main" name="3_Sykehuspartner-2023">
  <a:themeElements>
    <a:clrScheme name="Sykehuspartner">
      <a:dk1>
        <a:srgbClr val="191919"/>
      </a:dk1>
      <a:lt1>
        <a:srgbClr val="FFFFFF"/>
      </a:lt1>
      <a:dk2>
        <a:srgbClr val="00308C"/>
      </a:dk2>
      <a:lt2>
        <a:srgbClr val="FFFFFF"/>
      </a:lt2>
      <a:accent1>
        <a:srgbClr val="00308C"/>
      </a:accent1>
      <a:accent2>
        <a:srgbClr val="6CACE4"/>
      </a:accent2>
      <a:accent3>
        <a:srgbClr val="6FA187"/>
      </a:accent3>
      <a:accent4>
        <a:srgbClr val="ACDEB2"/>
      </a:accent4>
      <a:accent5>
        <a:srgbClr val="B16A59"/>
      </a:accent5>
      <a:accent6>
        <a:srgbClr val="CB323B"/>
      </a:accent6>
      <a:hlink>
        <a:srgbClr val="5B9DE4"/>
      </a:hlink>
      <a:folHlink>
        <a:srgbClr val="5EA3E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2" id="{CA4A2504-E78F-4DB4-B89D-D022F99DFA2E}" vid="{A299C108-A1E1-4B05-96D6-A5FEDCFC6807}"/>
    </a:ext>
  </a:extLst>
</a:theme>
</file>

<file path=ppt/theme/theme2.xml><?xml version="1.0" encoding="utf-8"?>
<a:theme xmlns:a="http://schemas.openxmlformats.org/drawingml/2006/main" name="Sykehuspartner-2023">
  <a:themeElements>
    <a:clrScheme name="Sykehuspartner">
      <a:dk1>
        <a:srgbClr val="191919"/>
      </a:dk1>
      <a:lt1>
        <a:srgbClr val="FFFFFF"/>
      </a:lt1>
      <a:dk2>
        <a:srgbClr val="00308C"/>
      </a:dk2>
      <a:lt2>
        <a:srgbClr val="FFFFFF"/>
      </a:lt2>
      <a:accent1>
        <a:srgbClr val="00308C"/>
      </a:accent1>
      <a:accent2>
        <a:srgbClr val="6CACE4"/>
      </a:accent2>
      <a:accent3>
        <a:srgbClr val="6FA187"/>
      </a:accent3>
      <a:accent4>
        <a:srgbClr val="ACDEB2"/>
      </a:accent4>
      <a:accent5>
        <a:srgbClr val="B16A59"/>
      </a:accent5>
      <a:accent6>
        <a:srgbClr val="CB323B"/>
      </a:accent6>
      <a:hlink>
        <a:srgbClr val="5B9DE4"/>
      </a:hlink>
      <a:folHlink>
        <a:srgbClr val="5EA3E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 mal 04.06.2025" id="{AF33EEE0-5877-4035-8A8C-01E79DC23EA7}" vid="{46C270F0-2C8D-402C-A626-2B04E9CC37C7}"/>
    </a:ext>
  </a:extLst>
</a:theme>
</file>

<file path=ppt/theme/theme3.xml><?xml version="1.0" encoding="utf-8"?>
<a:theme xmlns:a="http://schemas.openxmlformats.org/drawingml/2006/main" name="1_Sykehuspartner-2023">
  <a:themeElements>
    <a:clrScheme name="Sykehuspartner">
      <a:dk1>
        <a:srgbClr val="191919"/>
      </a:dk1>
      <a:lt1>
        <a:srgbClr val="FFFFFF"/>
      </a:lt1>
      <a:dk2>
        <a:srgbClr val="00308C"/>
      </a:dk2>
      <a:lt2>
        <a:srgbClr val="FFFFFF"/>
      </a:lt2>
      <a:accent1>
        <a:srgbClr val="00308C"/>
      </a:accent1>
      <a:accent2>
        <a:srgbClr val="6CACE4"/>
      </a:accent2>
      <a:accent3>
        <a:srgbClr val="6FA187"/>
      </a:accent3>
      <a:accent4>
        <a:srgbClr val="ACDEB2"/>
      </a:accent4>
      <a:accent5>
        <a:srgbClr val="B16A59"/>
      </a:accent5>
      <a:accent6>
        <a:srgbClr val="CB323B"/>
      </a:accent6>
      <a:hlink>
        <a:srgbClr val="5B9DE4"/>
      </a:hlink>
      <a:folHlink>
        <a:srgbClr val="5EA3E4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152BA405-1297-4BDE-B613-E93ACBB989CE}" vid="{860D6252-62C5-4D68-B9FA-CE210B57AED9}"/>
    </a:ext>
  </a:extLst>
</a:theme>
</file>

<file path=ppt/theme/theme4.xml><?xml version="1.0" encoding="utf-8"?>
<a:theme xmlns:a="http://schemas.openxmlformats.org/drawingml/2006/main" name="Sykehuspartner mal">
  <a:themeElements>
    <a:clrScheme name="Sykehuspartner">
      <a:dk1>
        <a:srgbClr val="004A92"/>
      </a:dk1>
      <a:lt1>
        <a:srgbClr val="F8F8F8"/>
      </a:lt1>
      <a:dk2>
        <a:srgbClr val="A6A6A6"/>
      </a:dk2>
      <a:lt2>
        <a:srgbClr val="6AAAE4"/>
      </a:lt2>
      <a:accent1>
        <a:srgbClr val="245D87"/>
      </a:accent1>
      <a:accent2>
        <a:srgbClr val="ED7D31"/>
      </a:accent2>
      <a:accent3>
        <a:srgbClr val="A5A5A5"/>
      </a:accent3>
      <a:accent4>
        <a:srgbClr val="FFC000"/>
      </a:accent4>
      <a:accent5>
        <a:srgbClr val="954F72"/>
      </a:accent5>
      <a:accent6>
        <a:srgbClr val="70AD47"/>
      </a:accent6>
      <a:hlink>
        <a:srgbClr val="0563C1"/>
      </a:hlink>
      <a:folHlink>
        <a:srgbClr val="7030A0"/>
      </a:folHlink>
    </a:clrScheme>
    <a:fontScheme name="24p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4" id="{B2D75BBB-BD4E-4A52-A076-4A311DDC05B6}" vid="{3F701BF1-246B-40D9-966E-7B66971816BB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8d171f9-78d7-4d20-a3eb-1819eab2f86e}" enabled="1" method="Standard" siteId="{7f8e4cf0-71fb-489c-a336-3f9252a639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728</Words>
  <Application>Microsoft Office PowerPoint</Application>
  <PresentationFormat>Widescreen</PresentationFormat>
  <Paragraphs>99</Paragraphs>
  <Slides>9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Systemfont normal</vt:lpstr>
      <vt:lpstr>3_Sykehuspartner-2023</vt:lpstr>
      <vt:lpstr>Sykehuspartner-2023</vt:lpstr>
      <vt:lpstr>1_Sykehuspartner-2023</vt:lpstr>
      <vt:lpstr>Sykehuspartner mal</vt:lpstr>
      <vt:lpstr>DIGITAL MEDARBEIDER    </vt:lpstr>
      <vt:lpstr>Hva er en digital medarbeider?</vt:lpstr>
      <vt:lpstr>Hvorfor digitale medarbeidere?</vt:lpstr>
      <vt:lpstr>PowerPoint-presentasjon</vt:lpstr>
      <vt:lpstr>Robot Henriksen 2.0 Ventelister  </vt:lpstr>
      <vt:lpstr>Robotens oppgaver</vt:lpstr>
      <vt:lpstr>Robot Holst Digital hjemmeoppfølging</vt:lpstr>
      <vt:lpstr>Robotens oppgaver</vt:lpstr>
      <vt:lpstr>Takk for oppmerksomheten</vt:lpstr>
    </vt:vector>
  </TitlesOfParts>
  <Company>Helse Sor-Ost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Lena-Beate Kaspersen Nomme</dc:creator>
  <cp:lastModifiedBy>Lena-Beate Kaspersen Nomme</cp:lastModifiedBy>
  <cp:revision>2</cp:revision>
  <dcterms:created xsi:type="dcterms:W3CDTF">2026-04-10T09:21:51Z</dcterms:created>
  <dcterms:modified xsi:type="dcterms:W3CDTF">2026-04-20T07:26:53Z</dcterms:modified>
</cp:coreProperties>
</file>