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317" r:id="rId3"/>
    <p:sldId id="319" r:id="rId4"/>
    <p:sldId id="262" r:id="rId5"/>
    <p:sldId id="266" r:id="rId6"/>
    <p:sldId id="267" r:id="rId7"/>
    <p:sldId id="321" r:id="rId8"/>
    <p:sldId id="2147471954" r:id="rId9"/>
    <p:sldId id="2147471955" r:id="rId10"/>
    <p:sldId id="2147198748" r:id="rId11"/>
    <p:sldId id="282" r:id="rId12"/>
    <p:sldId id="2147471962" r:id="rId13"/>
    <p:sldId id="274" r:id="rId14"/>
    <p:sldId id="298" r:id="rId15"/>
    <p:sldId id="296" r:id="rId16"/>
    <p:sldId id="295" r:id="rId17"/>
    <p:sldId id="299" r:id="rId18"/>
    <p:sldId id="297" r:id="rId19"/>
    <p:sldId id="300" r:id="rId20"/>
    <p:sldId id="2147471957" r:id="rId21"/>
    <p:sldId id="305" r:id="rId22"/>
    <p:sldId id="2147471960" r:id="rId23"/>
    <p:sldId id="2147471959" r:id="rId24"/>
    <p:sldId id="2147471961" r:id="rId25"/>
    <p:sldId id="260" r:id="rId26"/>
    <p:sldId id="258" r:id="rId27"/>
    <p:sldId id="263" r:id="rId28"/>
    <p:sldId id="264" r:id="rId29"/>
    <p:sldId id="2147471958" r:id="rId30"/>
    <p:sldId id="2147471963" r:id="rId3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52AF55-2514-43B3-821D-BDEEA841E7F2}" v="255" dt="2026-04-22T06:47:32.7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4650"/>
  </p:normalViewPr>
  <p:slideViewPr>
    <p:cSldViewPr snapToGrid="0" snapToObjects="1">
      <p:cViewPr varScale="1">
        <p:scale>
          <a:sx n="91" d="100"/>
          <a:sy n="91" d="100"/>
        </p:scale>
        <p:origin x="76" y="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lf Eirik Wangsvik Sigurdsen" userId="b32928be-9d7c-4538-9a76-d0387ef0465e" providerId="ADAL" clId="{7E13BCFC-C769-4B52-ABD4-F51848F0B81E}"/>
    <pc:docChg chg="undo custSel addSld delSld modSld sldOrd">
      <pc:chgData name="Ulf Eirik Wangsvik Sigurdsen" userId="b32928be-9d7c-4538-9a76-d0387ef0465e" providerId="ADAL" clId="{7E13BCFC-C769-4B52-ABD4-F51848F0B81E}" dt="2026-04-22T06:54:03.345" v="8700" actId="20577"/>
      <pc:docMkLst>
        <pc:docMk/>
      </pc:docMkLst>
      <pc:sldChg chg="modSp mod modNotesTx">
        <pc:chgData name="Ulf Eirik Wangsvik Sigurdsen" userId="b32928be-9d7c-4538-9a76-d0387ef0465e" providerId="ADAL" clId="{7E13BCFC-C769-4B52-ABD4-F51848F0B81E}" dt="2026-04-22T02:32:56.427" v="8254" actId="1076"/>
        <pc:sldMkLst>
          <pc:docMk/>
          <pc:sldMk cId="1568077288" sldId="256"/>
        </pc:sldMkLst>
        <pc:spChg chg="mod">
          <ac:chgData name="Ulf Eirik Wangsvik Sigurdsen" userId="b32928be-9d7c-4538-9a76-d0387ef0465e" providerId="ADAL" clId="{7E13BCFC-C769-4B52-ABD4-F51848F0B81E}" dt="2026-04-22T02:32:56.427" v="8254" actId="1076"/>
          <ac:spMkLst>
            <pc:docMk/>
            <pc:sldMk cId="1568077288" sldId="256"/>
            <ac:spMk id="2" creationId="{B0BA34E0-B5DE-C748-8B8F-3AFFBC50D703}"/>
          </ac:spMkLst>
        </pc:spChg>
      </pc:sldChg>
      <pc:sldChg chg="del ord">
        <pc:chgData name="Ulf Eirik Wangsvik Sigurdsen" userId="b32928be-9d7c-4538-9a76-d0387ef0465e" providerId="ADAL" clId="{7E13BCFC-C769-4B52-ABD4-F51848F0B81E}" dt="2026-04-21T17:15:05.041" v="317" actId="47"/>
        <pc:sldMkLst>
          <pc:docMk/>
          <pc:sldMk cId="3192199166" sldId="257"/>
        </pc:sldMkLst>
      </pc:sldChg>
      <pc:sldChg chg="add">
        <pc:chgData name="Ulf Eirik Wangsvik Sigurdsen" userId="b32928be-9d7c-4538-9a76-d0387ef0465e" providerId="ADAL" clId="{7E13BCFC-C769-4B52-ABD4-F51848F0B81E}" dt="2026-04-22T02:21:21.139" v="7806"/>
        <pc:sldMkLst>
          <pc:docMk/>
          <pc:sldMk cId="506497107" sldId="258"/>
        </pc:sldMkLst>
      </pc:sldChg>
      <pc:sldChg chg="addSp modSp add mod">
        <pc:chgData name="Ulf Eirik Wangsvik Sigurdsen" userId="b32928be-9d7c-4538-9a76-d0387ef0465e" providerId="ADAL" clId="{7E13BCFC-C769-4B52-ABD4-F51848F0B81E}" dt="2026-04-22T02:28:54.191" v="8135" actId="14100"/>
        <pc:sldMkLst>
          <pc:docMk/>
          <pc:sldMk cId="2667764157" sldId="260"/>
        </pc:sldMkLst>
        <pc:picChg chg="add mod">
          <ac:chgData name="Ulf Eirik Wangsvik Sigurdsen" userId="b32928be-9d7c-4538-9a76-d0387ef0465e" providerId="ADAL" clId="{7E13BCFC-C769-4B52-ABD4-F51848F0B81E}" dt="2026-04-22T02:24:58.156" v="7811"/>
          <ac:picMkLst>
            <pc:docMk/>
            <pc:sldMk cId="2667764157" sldId="260"/>
            <ac:picMk id="2" creationId="{D64D69ED-9D90-5490-BABA-14E886BAE6F2}"/>
          </ac:picMkLst>
        </pc:picChg>
        <pc:picChg chg="mod">
          <ac:chgData name="Ulf Eirik Wangsvik Sigurdsen" userId="b32928be-9d7c-4538-9a76-d0387ef0465e" providerId="ADAL" clId="{7E13BCFC-C769-4B52-ABD4-F51848F0B81E}" dt="2026-04-22T02:28:54.191" v="8135" actId="14100"/>
          <ac:picMkLst>
            <pc:docMk/>
            <pc:sldMk cId="2667764157" sldId="260"/>
            <ac:picMk id="27" creationId="{E77658A5-6420-E8D7-384E-E3FFB3E59C82}"/>
          </ac:picMkLst>
        </pc:picChg>
      </pc:sldChg>
      <pc:sldChg chg="add ord modNotesTx">
        <pc:chgData name="Ulf Eirik Wangsvik Sigurdsen" userId="b32928be-9d7c-4538-9a76-d0387ef0465e" providerId="ADAL" clId="{7E13BCFC-C769-4B52-ABD4-F51848F0B81E}" dt="2026-04-21T17:30:40.641" v="1403" actId="20577"/>
        <pc:sldMkLst>
          <pc:docMk/>
          <pc:sldMk cId="579469731" sldId="262"/>
        </pc:sldMkLst>
      </pc:sldChg>
      <pc:sldChg chg="add">
        <pc:chgData name="Ulf Eirik Wangsvik Sigurdsen" userId="b32928be-9d7c-4538-9a76-d0387ef0465e" providerId="ADAL" clId="{7E13BCFC-C769-4B52-ABD4-F51848F0B81E}" dt="2026-04-22T02:22:00.719" v="7807"/>
        <pc:sldMkLst>
          <pc:docMk/>
          <pc:sldMk cId="944651278" sldId="263"/>
        </pc:sldMkLst>
      </pc:sldChg>
      <pc:sldChg chg="add">
        <pc:chgData name="Ulf Eirik Wangsvik Sigurdsen" userId="b32928be-9d7c-4538-9a76-d0387ef0465e" providerId="ADAL" clId="{7E13BCFC-C769-4B52-ABD4-F51848F0B81E}" dt="2026-04-22T02:22:31.081" v="7809"/>
        <pc:sldMkLst>
          <pc:docMk/>
          <pc:sldMk cId="750856708" sldId="264"/>
        </pc:sldMkLst>
      </pc:sldChg>
      <pc:sldChg chg="addSp modSp add mod modClrScheme chgLayout modNotesTx">
        <pc:chgData name="Ulf Eirik Wangsvik Sigurdsen" userId="b32928be-9d7c-4538-9a76-d0387ef0465e" providerId="ADAL" clId="{7E13BCFC-C769-4B52-ABD4-F51848F0B81E}" dt="2026-04-21T17:31:32.607" v="1691" actId="20577"/>
        <pc:sldMkLst>
          <pc:docMk/>
          <pc:sldMk cId="2675208542" sldId="266"/>
        </pc:sldMkLst>
        <pc:spChg chg="mod ord modVis">
          <ac:chgData name="Ulf Eirik Wangsvik Sigurdsen" userId="b32928be-9d7c-4538-9a76-d0387ef0465e" providerId="ADAL" clId="{7E13BCFC-C769-4B52-ABD4-F51848F0B81E}" dt="2026-04-21T17:18:59.073" v="322" actId="26606"/>
          <ac:spMkLst>
            <pc:docMk/>
            <pc:sldMk cId="2675208542" sldId="266"/>
            <ac:spMk id="3" creationId="{00000000-0000-0000-0000-000000000000}"/>
          </ac:spMkLst>
        </pc:spChg>
        <pc:spChg chg="mod">
          <ac:chgData name="Ulf Eirik Wangsvik Sigurdsen" userId="b32928be-9d7c-4538-9a76-d0387ef0465e" providerId="ADAL" clId="{7E13BCFC-C769-4B52-ABD4-F51848F0B81E}" dt="2026-04-21T17:18:59.073" v="322" actId="26606"/>
          <ac:spMkLst>
            <pc:docMk/>
            <pc:sldMk cId="2675208542" sldId="266"/>
            <ac:spMk id="4" creationId="{00000000-0000-0000-0000-000000000000}"/>
          </ac:spMkLst>
        </pc:spChg>
        <pc:spChg chg="mod ord">
          <ac:chgData name="Ulf Eirik Wangsvik Sigurdsen" userId="b32928be-9d7c-4538-9a76-d0387ef0465e" providerId="ADAL" clId="{7E13BCFC-C769-4B52-ABD4-F51848F0B81E}" dt="2026-04-21T17:18:59.073" v="322" actId="26606"/>
          <ac:spMkLst>
            <pc:docMk/>
            <pc:sldMk cId="2675208542" sldId="266"/>
            <ac:spMk id="5" creationId="{00000000-0000-0000-0000-000000000000}"/>
          </ac:spMkLst>
        </pc:spChg>
        <pc:picChg chg="add mod">
          <ac:chgData name="Ulf Eirik Wangsvik Sigurdsen" userId="b32928be-9d7c-4538-9a76-d0387ef0465e" providerId="ADAL" clId="{7E13BCFC-C769-4B52-ABD4-F51848F0B81E}" dt="2026-04-21T17:18:59.073" v="322" actId="26606"/>
          <ac:picMkLst>
            <pc:docMk/>
            <pc:sldMk cId="2675208542" sldId="266"/>
            <ac:picMk id="6" creationId="{F935B00E-B75B-1F8F-9126-0D9687FE2759}"/>
          </ac:picMkLst>
        </pc:picChg>
      </pc:sldChg>
      <pc:sldChg chg="addSp delSp modSp add mod modNotesTx">
        <pc:chgData name="Ulf Eirik Wangsvik Sigurdsen" userId="b32928be-9d7c-4538-9a76-d0387ef0465e" providerId="ADAL" clId="{7E13BCFC-C769-4B52-ABD4-F51848F0B81E}" dt="2026-04-21T17:33:50.160" v="2292" actId="20577"/>
        <pc:sldMkLst>
          <pc:docMk/>
          <pc:sldMk cId="3733905018" sldId="267"/>
        </pc:sldMkLst>
        <pc:spChg chg="del">
          <ac:chgData name="Ulf Eirik Wangsvik Sigurdsen" userId="b32928be-9d7c-4538-9a76-d0387ef0465e" providerId="ADAL" clId="{7E13BCFC-C769-4B52-ABD4-F51848F0B81E}" dt="2026-04-21T17:19:15.512" v="326" actId="478"/>
          <ac:spMkLst>
            <pc:docMk/>
            <pc:sldMk cId="3733905018" sldId="267"/>
            <ac:spMk id="2" creationId="{00000000-0000-0000-0000-000000000000}"/>
          </ac:spMkLst>
        </pc:spChg>
        <pc:spChg chg="mod">
          <ac:chgData name="Ulf Eirik Wangsvik Sigurdsen" userId="b32928be-9d7c-4538-9a76-d0387ef0465e" providerId="ADAL" clId="{7E13BCFC-C769-4B52-ABD4-F51848F0B81E}" dt="2026-04-21T17:19:25.450" v="334" actId="20577"/>
          <ac:spMkLst>
            <pc:docMk/>
            <pc:sldMk cId="3733905018" sldId="267"/>
            <ac:spMk id="5" creationId="{00000000-0000-0000-0000-000000000000}"/>
          </ac:spMkLst>
        </pc:spChg>
        <pc:picChg chg="add mod">
          <ac:chgData name="Ulf Eirik Wangsvik Sigurdsen" userId="b32928be-9d7c-4538-9a76-d0387ef0465e" providerId="ADAL" clId="{7E13BCFC-C769-4B52-ABD4-F51848F0B81E}" dt="2026-04-21T17:19:05.139" v="323"/>
          <ac:picMkLst>
            <pc:docMk/>
            <pc:sldMk cId="3733905018" sldId="267"/>
            <ac:picMk id="6" creationId="{066D8461-4207-B6E3-7F10-6E34BA4C88D5}"/>
          </ac:picMkLst>
        </pc:picChg>
        <pc:picChg chg="add mod">
          <ac:chgData name="Ulf Eirik Wangsvik Sigurdsen" userId="b32928be-9d7c-4538-9a76-d0387ef0465e" providerId="ADAL" clId="{7E13BCFC-C769-4B52-ABD4-F51848F0B81E}" dt="2026-04-21T17:19:21.098" v="327"/>
          <ac:picMkLst>
            <pc:docMk/>
            <pc:sldMk cId="3733905018" sldId="267"/>
            <ac:picMk id="8" creationId="{B4C7BD1D-5417-2064-EC16-B822911F8B2C}"/>
          </ac:picMkLst>
        </pc:picChg>
      </pc:sldChg>
      <pc:sldChg chg="add del">
        <pc:chgData name="Ulf Eirik Wangsvik Sigurdsen" userId="b32928be-9d7c-4538-9a76-d0387ef0465e" providerId="ADAL" clId="{7E13BCFC-C769-4B52-ABD4-F51848F0B81E}" dt="2026-04-21T17:23:45.815" v="343" actId="47"/>
        <pc:sldMkLst>
          <pc:docMk/>
          <pc:sldMk cId="920411697" sldId="273"/>
        </pc:sldMkLst>
      </pc:sldChg>
      <pc:sldChg chg="modSp add mod modAnim modNotesTx">
        <pc:chgData name="Ulf Eirik Wangsvik Sigurdsen" userId="b32928be-9d7c-4538-9a76-d0387ef0465e" providerId="ADAL" clId="{7E13BCFC-C769-4B52-ABD4-F51848F0B81E}" dt="2026-04-22T06:41:11.982" v="8297"/>
        <pc:sldMkLst>
          <pc:docMk/>
          <pc:sldMk cId="2477191703" sldId="274"/>
        </pc:sldMkLst>
        <pc:spChg chg="mod">
          <ac:chgData name="Ulf Eirik Wangsvik Sigurdsen" userId="b32928be-9d7c-4538-9a76-d0387ef0465e" providerId="ADAL" clId="{7E13BCFC-C769-4B52-ABD4-F51848F0B81E}" dt="2026-04-22T02:04:10.838" v="6291" actId="20577"/>
          <ac:spMkLst>
            <pc:docMk/>
            <pc:sldMk cId="2477191703" sldId="274"/>
            <ac:spMk id="2" creationId="{BB3A404E-390B-B600-416B-CD30FAE18188}"/>
          </ac:spMkLst>
        </pc:spChg>
        <pc:spChg chg="mod">
          <ac:chgData name="Ulf Eirik Wangsvik Sigurdsen" userId="b32928be-9d7c-4538-9a76-d0387ef0465e" providerId="ADAL" clId="{7E13BCFC-C769-4B52-ABD4-F51848F0B81E}" dt="2026-04-21T17:26:08.974" v="361" actId="14100"/>
          <ac:spMkLst>
            <pc:docMk/>
            <pc:sldMk cId="2477191703" sldId="274"/>
            <ac:spMk id="12" creationId="{59C57B9A-CB21-C02E-F9DD-199093FC899E}"/>
          </ac:spMkLst>
        </pc:spChg>
        <pc:spChg chg="mod">
          <ac:chgData name="Ulf Eirik Wangsvik Sigurdsen" userId="b32928be-9d7c-4538-9a76-d0387ef0465e" providerId="ADAL" clId="{7E13BCFC-C769-4B52-ABD4-F51848F0B81E}" dt="2026-04-21T17:26:14.749" v="373" actId="20577"/>
          <ac:spMkLst>
            <pc:docMk/>
            <pc:sldMk cId="2477191703" sldId="274"/>
            <ac:spMk id="13" creationId="{CB7912D4-C82B-386A-3414-99D0A72BE9F4}"/>
          </ac:spMkLst>
        </pc:spChg>
        <pc:spChg chg="mod">
          <ac:chgData name="Ulf Eirik Wangsvik Sigurdsen" userId="b32928be-9d7c-4538-9a76-d0387ef0465e" providerId="ADAL" clId="{7E13BCFC-C769-4B52-ABD4-F51848F0B81E}" dt="2026-04-21T17:26:18.701" v="378" actId="20577"/>
          <ac:spMkLst>
            <pc:docMk/>
            <pc:sldMk cId="2477191703" sldId="274"/>
            <ac:spMk id="14" creationId="{FF9FC4A7-FD9D-78DF-C03B-A2F828CA92F3}"/>
          </ac:spMkLst>
        </pc:spChg>
        <pc:spChg chg="mod">
          <ac:chgData name="Ulf Eirik Wangsvik Sigurdsen" userId="b32928be-9d7c-4538-9a76-d0387ef0465e" providerId="ADAL" clId="{7E13BCFC-C769-4B52-ABD4-F51848F0B81E}" dt="2026-04-22T02:03:35.435" v="6265" actId="207"/>
          <ac:spMkLst>
            <pc:docMk/>
            <pc:sldMk cId="2477191703" sldId="274"/>
            <ac:spMk id="17" creationId="{0F837D6B-6D4A-A888-FE72-861AB1E43D0B}"/>
          </ac:spMkLst>
        </pc:spChg>
        <pc:spChg chg="mod">
          <ac:chgData name="Ulf Eirik Wangsvik Sigurdsen" userId="b32928be-9d7c-4538-9a76-d0387ef0465e" providerId="ADAL" clId="{7E13BCFC-C769-4B52-ABD4-F51848F0B81E}" dt="2026-04-22T02:03:53.320" v="6274" actId="20577"/>
          <ac:spMkLst>
            <pc:docMk/>
            <pc:sldMk cId="2477191703" sldId="274"/>
            <ac:spMk id="25" creationId="{2F35A628-D2EF-9168-E390-E23EBEAB7FF5}"/>
          </ac:spMkLst>
        </pc:spChg>
        <pc:spChg chg="mod">
          <ac:chgData name="Ulf Eirik Wangsvik Sigurdsen" userId="b32928be-9d7c-4538-9a76-d0387ef0465e" providerId="ADAL" clId="{7E13BCFC-C769-4B52-ABD4-F51848F0B81E}" dt="2026-04-22T02:03:58.408" v="6277" actId="20577"/>
          <ac:spMkLst>
            <pc:docMk/>
            <pc:sldMk cId="2477191703" sldId="274"/>
            <ac:spMk id="26" creationId="{C4077714-89F9-0FC7-A89D-1537B3CFDEC5}"/>
          </ac:spMkLst>
        </pc:spChg>
        <pc:spChg chg="mod">
          <ac:chgData name="Ulf Eirik Wangsvik Sigurdsen" userId="b32928be-9d7c-4538-9a76-d0387ef0465e" providerId="ADAL" clId="{7E13BCFC-C769-4B52-ABD4-F51848F0B81E}" dt="2026-04-22T02:04:05.226" v="6280" actId="20577"/>
          <ac:spMkLst>
            <pc:docMk/>
            <pc:sldMk cId="2477191703" sldId="274"/>
            <ac:spMk id="27" creationId="{42ADFEA9-DB3D-5DBF-8603-9BA79828A7D8}"/>
          </ac:spMkLst>
        </pc:spChg>
      </pc:sldChg>
      <pc:sldChg chg="add del modNotesTx">
        <pc:chgData name="Ulf Eirik Wangsvik Sigurdsen" userId="b32928be-9d7c-4538-9a76-d0387ef0465e" providerId="ADAL" clId="{7E13BCFC-C769-4B52-ABD4-F51848F0B81E}" dt="2026-04-22T02:22:33.332" v="7810" actId="47"/>
        <pc:sldMkLst>
          <pc:docMk/>
          <pc:sldMk cId="1104890361" sldId="275"/>
        </pc:sldMkLst>
      </pc:sldChg>
      <pc:sldChg chg="add modNotesTx">
        <pc:chgData name="Ulf Eirik Wangsvik Sigurdsen" userId="b32928be-9d7c-4538-9a76-d0387ef0465e" providerId="ADAL" clId="{7E13BCFC-C769-4B52-ABD4-F51848F0B81E}" dt="2026-04-21T17:45:09.988" v="5579" actId="20577"/>
        <pc:sldMkLst>
          <pc:docMk/>
          <pc:sldMk cId="2222211145" sldId="282"/>
        </pc:sldMkLst>
      </pc:sldChg>
      <pc:sldChg chg="modSp add mod">
        <pc:chgData name="Ulf Eirik Wangsvik Sigurdsen" userId="b32928be-9d7c-4538-9a76-d0387ef0465e" providerId="ADAL" clId="{7E13BCFC-C769-4B52-ABD4-F51848F0B81E}" dt="2026-04-22T02:03:01.936" v="6264" actId="6549"/>
        <pc:sldMkLst>
          <pc:docMk/>
          <pc:sldMk cId="1336480900" sldId="295"/>
        </pc:sldMkLst>
        <pc:spChg chg="mod">
          <ac:chgData name="Ulf Eirik Wangsvik Sigurdsen" userId="b32928be-9d7c-4538-9a76-d0387ef0465e" providerId="ADAL" clId="{7E13BCFC-C769-4B52-ABD4-F51848F0B81E}" dt="2026-04-22T02:03:01.936" v="6264" actId="6549"/>
          <ac:spMkLst>
            <pc:docMk/>
            <pc:sldMk cId="1336480900" sldId="295"/>
            <ac:spMk id="2" creationId="{59E4D420-455D-770F-2478-7408E05A37BD}"/>
          </ac:spMkLst>
        </pc:spChg>
        <pc:spChg chg="mod">
          <ac:chgData name="Ulf Eirik Wangsvik Sigurdsen" userId="b32928be-9d7c-4538-9a76-d0387ef0465e" providerId="ADAL" clId="{7E13BCFC-C769-4B52-ABD4-F51848F0B81E}" dt="2026-04-22T02:01:22.889" v="6095" actId="313"/>
          <ac:spMkLst>
            <pc:docMk/>
            <pc:sldMk cId="1336480900" sldId="295"/>
            <ac:spMk id="3" creationId="{31AB2578-6CCB-3237-341A-B067B1BD4766}"/>
          </ac:spMkLst>
        </pc:spChg>
      </pc:sldChg>
      <pc:sldChg chg="modSp add mod ord">
        <pc:chgData name="Ulf Eirik Wangsvik Sigurdsen" userId="b32928be-9d7c-4538-9a76-d0387ef0465e" providerId="ADAL" clId="{7E13BCFC-C769-4B52-ABD4-F51848F0B81E}" dt="2026-04-22T02:13:16.920" v="7224" actId="20577"/>
        <pc:sldMkLst>
          <pc:docMk/>
          <pc:sldMk cId="3663909873" sldId="296"/>
        </pc:sldMkLst>
        <pc:spChg chg="mod">
          <ac:chgData name="Ulf Eirik Wangsvik Sigurdsen" userId="b32928be-9d7c-4538-9a76-d0387ef0465e" providerId="ADAL" clId="{7E13BCFC-C769-4B52-ABD4-F51848F0B81E}" dt="2026-04-22T02:13:16.920" v="7224" actId="20577"/>
          <ac:spMkLst>
            <pc:docMk/>
            <pc:sldMk cId="3663909873" sldId="296"/>
            <ac:spMk id="2" creationId="{D7979EA6-270E-1CF2-8ECF-A8C320D9A7D3}"/>
          </ac:spMkLst>
        </pc:spChg>
        <pc:spChg chg="mod">
          <ac:chgData name="Ulf Eirik Wangsvik Sigurdsen" userId="b32928be-9d7c-4538-9a76-d0387ef0465e" providerId="ADAL" clId="{7E13BCFC-C769-4B52-ABD4-F51848F0B81E}" dt="2026-04-22T01:58:43.961" v="5837" actId="14100"/>
          <ac:spMkLst>
            <pc:docMk/>
            <pc:sldMk cId="3663909873" sldId="296"/>
            <ac:spMk id="3" creationId="{90887D46-D27B-103B-681D-2B9CB7970A6C}"/>
          </ac:spMkLst>
        </pc:spChg>
      </pc:sldChg>
      <pc:sldChg chg="modSp add mod">
        <pc:chgData name="Ulf Eirik Wangsvik Sigurdsen" userId="b32928be-9d7c-4538-9a76-d0387ef0465e" providerId="ADAL" clId="{7E13BCFC-C769-4B52-ABD4-F51848F0B81E}" dt="2026-04-22T06:49:19.253" v="8592" actId="20577"/>
        <pc:sldMkLst>
          <pc:docMk/>
          <pc:sldMk cId="1195993019" sldId="297"/>
        </pc:sldMkLst>
        <pc:spChg chg="mod">
          <ac:chgData name="Ulf Eirik Wangsvik Sigurdsen" userId="b32928be-9d7c-4538-9a76-d0387ef0465e" providerId="ADAL" clId="{7E13BCFC-C769-4B52-ABD4-F51848F0B81E}" dt="2026-04-22T06:49:19.253" v="8592" actId="20577"/>
          <ac:spMkLst>
            <pc:docMk/>
            <pc:sldMk cId="1195993019" sldId="297"/>
            <ac:spMk id="2" creationId="{B45A54DE-BBC2-9A3E-6E7E-84D75191C855}"/>
          </ac:spMkLst>
        </pc:spChg>
        <pc:spChg chg="mod">
          <ac:chgData name="Ulf Eirik Wangsvik Sigurdsen" userId="b32928be-9d7c-4538-9a76-d0387ef0465e" providerId="ADAL" clId="{7E13BCFC-C769-4B52-ABD4-F51848F0B81E}" dt="2026-04-22T02:06:51.241" v="6637" actId="20577"/>
          <ac:spMkLst>
            <pc:docMk/>
            <pc:sldMk cId="1195993019" sldId="297"/>
            <ac:spMk id="3" creationId="{4D28017F-4C41-262F-1452-9E261139EED9}"/>
          </ac:spMkLst>
        </pc:spChg>
      </pc:sldChg>
      <pc:sldChg chg="modSp add mod ord">
        <pc:chgData name="Ulf Eirik Wangsvik Sigurdsen" userId="b32928be-9d7c-4538-9a76-d0387ef0465e" providerId="ADAL" clId="{7E13BCFC-C769-4B52-ABD4-F51848F0B81E}" dt="2026-04-22T02:00:51.640" v="6065" actId="6549"/>
        <pc:sldMkLst>
          <pc:docMk/>
          <pc:sldMk cId="1798674140" sldId="298"/>
        </pc:sldMkLst>
        <pc:spChg chg="mod">
          <ac:chgData name="Ulf Eirik Wangsvik Sigurdsen" userId="b32928be-9d7c-4538-9a76-d0387ef0465e" providerId="ADAL" clId="{7E13BCFC-C769-4B52-ABD4-F51848F0B81E}" dt="2026-04-22T02:00:51.640" v="6065" actId="6549"/>
          <ac:spMkLst>
            <pc:docMk/>
            <pc:sldMk cId="1798674140" sldId="298"/>
            <ac:spMk id="2" creationId="{4A2F2560-EE60-9835-0E52-5A88977F2D6F}"/>
          </ac:spMkLst>
        </pc:spChg>
        <pc:spChg chg="mod">
          <ac:chgData name="Ulf Eirik Wangsvik Sigurdsen" userId="b32928be-9d7c-4538-9a76-d0387ef0465e" providerId="ADAL" clId="{7E13BCFC-C769-4B52-ABD4-F51848F0B81E}" dt="2026-04-22T02:00:02.935" v="5978" actId="20577"/>
          <ac:spMkLst>
            <pc:docMk/>
            <pc:sldMk cId="1798674140" sldId="298"/>
            <ac:spMk id="3" creationId="{BC8D9334-FBC2-A7A2-4F60-A4A51AFC5F35}"/>
          </ac:spMkLst>
        </pc:spChg>
      </pc:sldChg>
      <pc:sldChg chg="modSp add mod ord">
        <pc:chgData name="Ulf Eirik Wangsvik Sigurdsen" userId="b32928be-9d7c-4538-9a76-d0387ef0465e" providerId="ADAL" clId="{7E13BCFC-C769-4B52-ABD4-F51848F0B81E}" dt="2026-04-22T02:06:36.361" v="6613" actId="5793"/>
        <pc:sldMkLst>
          <pc:docMk/>
          <pc:sldMk cId="1796784035" sldId="299"/>
        </pc:sldMkLst>
        <pc:spChg chg="mod">
          <ac:chgData name="Ulf Eirik Wangsvik Sigurdsen" userId="b32928be-9d7c-4538-9a76-d0387ef0465e" providerId="ADAL" clId="{7E13BCFC-C769-4B52-ABD4-F51848F0B81E}" dt="2026-04-22T02:06:36.361" v="6613" actId="5793"/>
          <ac:spMkLst>
            <pc:docMk/>
            <pc:sldMk cId="1796784035" sldId="299"/>
            <ac:spMk id="2" creationId="{A3A7104D-71CC-1362-87A8-4B9442AC3B79}"/>
          </ac:spMkLst>
        </pc:spChg>
        <pc:spChg chg="mod">
          <ac:chgData name="Ulf Eirik Wangsvik Sigurdsen" userId="b32928be-9d7c-4538-9a76-d0387ef0465e" providerId="ADAL" clId="{7E13BCFC-C769-4B52-ABD4-F51848F0B81E}" dt="2026-04-22T02:05:35.624" v="6485" actId="20577"/>
          <ac:spMkLst>
            <pc:docMk/>
            <pc:sldMk cId="1796784035" sldId="299"/>
            <ac:spMk id="3" creationId="{ED2D1AB7-5152-60CC-570C-DAF79DF43C2F}"/>
          </ac:spMkLst>
        </pc:spChg>
      </pc:sldChg>
      <pc:sldChg chg="modSp add mod">
        <pc:chgData name="Ulf Eirik Wangsvik Sigurdsen" userId="b32928be-9d7c-4538-9a76-d0387ef0465e" providerId="ADAL" clId="{7E13BCFC-C769-4B52-ABD4-F51848F0B81E}" dt="2026-04-22T02:17:08.088" v="7481" actId="20577"/>
        <pc:sldMkLst>
          <pc:docMk/>
          <pc:sldMk cId="1995078426" sldId="300"/>
        </pc:sldMkLst>
        <pc:spChg chg="mod">
          <ac:chgData name="Ulf Eirik Wangsvik Sigurdsen" userId="b32928be-9d7c-4538-9a76-d0387ef0465e" providerId="ADAL" clId="{7E13BCFC-C769-4B52-ABD4-F51848F0B81E}" dt="2026-04-22T02:10:47.479" v="7127" actId="20577"/>
          <ac:spMkLst>
            <pc:docMk/>
            <pc:sldMk cId="1995078426" sldId="300"/>
            <ac:spMk id="2" creationId="{E8BB4BBF-7D3C-0B78-C983-A0202DA32211}"/>
          </ac:spMkLst>
        </pc:spChg>
        <pc:spChg chg="mod">
          <ac:chgData name="Ulf Eirik Wangsvik Sigurdsen" userId="b32928be-9d7c-4538-9a76-d0387ef0465e" providerId="ADAL" clId="{7E13BCFC-C769-4B52-ABD4-F51848F0B81E}" dt="2026-04-22T02:17:08.088" v="7481" actId="20577"/>
          <ac:spMkLst>
            <pc:docMk/>
            <pc:sldMk cId="1995078426" sldId="300"/>
            <ac:spMk id="3" creationId="{983C458C-FC48-5D27-2B90-59576A158E9F}"/>
          </ac:spMkLst>
        </pc:spChg>
      </pc:sldChg>
      <pc:sldChg chg="addSp delSp modSp add mod modNotesTx">
        <pc:chgData name="Ulf Eirik Wangsvik Sigurdsen" userId="b32928be-9d7c-4538-9a76-d0387ef0465e" providerId="ADAL" clId="{7E13BCFC-C769-4B52-ABD4-F51848F0B81E}" dt="2026-04-22T02:16:43.527" v="7427" actId="20577"/>
        <pc:sldMkLst>
          <pc:docMk/>
          <pc:sldMk cId="1797538990" sldId="305"/>
        </pc:sldMkLst>
        <pc:spChg chg="del">
          <ac:chgData name="Ulf Eirik Wangsvik Sigurdsen" userId="b32928be-9d7c-4538-9a76-d0387ef0465e" providerId="ADAL" clId="{7E13BCFC-C769-4B52-ABD4-F51848F0B81E}" dt="2026-04-22T02:15:17.427" v="7225" actId="478"/>
          <ac:spMkLst>
            <pc:docMk/>
            <pc:sldMk cId="1797538990" sldId="305"/>
            <ac:spMk id="2" creationId="{92EED3FD-AD53-6D85-88AA-BCA29C7F1919}"/>
          </ac:spMkLst>
        </pc:spChg>
        <pc:spChg chg="mod">
          <ac:chgData name="Ulf Eirik Wangsvik Sigurdsen" userId="b32928be-9d7c-4538-9a76-d0387ef0465e" providerId="ADAL" clId="{7E13BCFC-C769-4B52-ABD4-F51848F0B81E}" dt="2026-04-22T02:16:43.527" v="7427" actId="20577"/>
          <ac:spMkLst>
            <pc:docMk/>
            <pc:sldMk cId="1797538990" sldId="305"/>
            <ac:spMk id="3" creationId="{2D1CD366-04F0-6E40-3BFD-7B1EE02671A3}"/>
          </ac:spMkLst>
        </pc:spChg>
        <pc:spChg chg="add del mod">
          <ac:chgData name="Ulf Eirik Wangsvik Sigurdsen" userId="b32928be-9d7c-4538-9a76-d0387ef0465e" providerId="ADAL" clId="{7E13BCFC-C769-4B52-ABD4-F51848F0B81E}" dt="2026-04-22T02:15:23.976" v="7226" actId="478"/>
          <ac:spMkLst>
            <pc:docMk/>
            <pc:sldMk cId="1797538990" sldId="305"/>
            <ac:spMk id="5" creationId="{EC25C7C0-3210-65A0-4985-97F427E20A1E}"/>
          </ac:spMkLst>
        </pc:spChg>
        <pc:picChg chg="add mod">
          <ac:chgData name="Ulf Eirik Wangsvik Sigurdsen" userId="b32928be-9d7c-4538-9a76-d0387ef0465e" providerId="ADAL" clId="{7E13BCFC-C769-4B52-ABD4-F51848F0B81E}" dt="2026-04-22T02:15:36.328" v="7230" actId="1076"/>
          <ac:picMkLst>
            <pc:docMk/>
            <pc:sldMk cId="1797538990" sldId="305"/>
            <ac:picMk id="7" creationId="{F55BE371-C5C3-3E03-041D-35416585A2C9}"/>
          </ac:picMkLst>
        </pc:picChg>
      </pc:sldChg>
      <pc:sldChg chg="modNotesTx">
        <pc:chgData name="Ulf Eirik Wangsvik Sigurdsen" userId="b32928be-9d7c-4538-9a76-d0387ef0465e" providerId="ADAL" clId="{7E13BCFC-C769-4B52-ABD4-F51848F0B81E}" dt="2026-04-21T17:28:01.615" v="777" actId="20577"/>
        <pc:sldMkLst>
          <pc:docMk/>
          <pc:sldMk cId="944330851" sldId="317"/>
        </pc:sldMkLst>
      </pc:sldChg>
      <pc:sldChg chg="add del">
        <pc:chgData name="Ulf Eirik Wangsvik Sigurdsen" userId="b32928be-9d7c-4538-9a76-d0387ef0465e" providerId="ADAL" clId="{7E13BCFC-C769-4B52-ABD4-F51848F0B81E}" dt="2026-04-21T16:50:16.246" v="2" actId="47"/>
        <pc:sldMkLst>
          <pc:docMk/>
          <pc:sldMk cId="1705364809" sldId="318"/>
        </pc:sldMkLst>
      </pc:sldChg>
      <pc:sldChg chg="add modNotesTx">
        <pc:chgData name="Ulf Eirik Wangsvik Sigurdsen" userId="b32928be-9d7c-4538-9a76-d0387ef0465e" providerId="ADAL" clId="{7E13BCFC-C769-4B52-ABD4-F51848F0B81E}" dt="2026-04-21T17:29:28.882" v="1109" actId="20577"/>
        <pc:sldMkLst>
          <pc:docMk/>
          <pc:sldMk cId="672876000" sldId="319"/>
        </pc:sldMkLst>
      </pc:sldChg>
      <pc:sldChg chg="add del">
        <pc:chgData name="Ulf Eirik Wangsvik Sigurdsen" userId="b32928be-9d7c-4538-9a76-d0387ef0465e" providerId="ADAL" clId="{7E13BCFC-C769-4B52-ABD4-F51848F0B81E}" dt="2026-04-21T17:13:09.883" v="312" actId="47"/>
        <pc:sldMkLst>
          <pc:docMk/>
          <pc:sldMk cId="2973677707" sldId="320"/>
        </pc:sldMkLst>
      </pc:sldChg>
      <pc:sldChg chg="delSp add mod ord delAnim modNotesTx">
        <pc:chgData name="Ulf Eirik Wangsvik Sigurdsen" userId="b32928be-9d7c-4538-9a76-d0387ef0465e" providerId="ADAL" clId="{7E13BCFC-C769-4B52-ABD4-F51848F0B81E}" dt="2026-04-21T17:39:22.066" v="4040" actId="20577"/>
        <pc:sldMkLst>
          <pc:docMk/>
          <pc:sldMk cId="270104401" sldId="321"/>
        </pc:sldMkLst>
        <pc:spChg chg="del">
          <ac:chgData name="Ulf Eirik Wangsvik Sigurdsen" userId="b32928be-9d7c-4538-9a76-d0387ef0465e" providerId="ADAL" clId="{7E13BCFC-C769-4B52-ABD4-F51848F0B81E}" dt="2026-04-21T17:13:02.146" v="309" actId="478"/>
          <ac:spMkLst>
            <pc:docMk/>
            <pc:sldMk cId="270104401" sldId="321"/>
            <ac:spMk id="3" creationId="{6F7D16FE-92F1-29E3-218D-32F804F2EE69}"/>
          </ac:spMkLst>
        </pc:spChg>
        <pc:cxnChg chg="del">
          <ac:chgData name="Ulf Eirik Wangsvik Sigurdsen" userId="b32928be-9d7c-4538-9a76-d0387ef0465e" providerId="ADAL" clId="{7E13BCFC-C769-4B52-ABD4-F51848F0B81E}" dt="2026-04-21T17:13:04.647" v="310" actId="478"/>
          <ac:cxnSpMkLst>
            <pc:docMk/>
            <pc:sldMk cId="270104401" sldId="321"/>
            <ac:cxnSpMk id="6" creationId="{53E6DBB9-BC50-E000-1C04-6FCE2063C8CA}"/>
          </ac:cxnSpMkLst>
        </pc:cxnChg>
        <pc:cxnChg chg="del">
          <ac:chgData name="Ulf Eirik Wangsvik Sigurdsen" userId="b32928be-9d7c-4538-9a76-d0387ef0465e" providerId="ADAL" clId="{7E13BCFC-C769-4B52-ABD4-F51848F0B81E}" dt="2026-04-21T17:13:06.809" v="311" actId="478"/>
          <ac:cxnSpMkLst>
            <pc:docMk/>
            <pc:sldMk cId="270104401" sldId="321"/>
            <ac:cxnSpMk id="8" creationId="{5BF15E34-DA05-2893-1E1D-013724B5DE88}"/>
          </ac:cxnSpMkLst>
        </pc:cxnChg>
      </pc:sldChg>
      <pc:sldChg chg="add modNotesTx">
        <pc:chgData name="Ulf Eirik Wangsvik Sigurdsen" userId="b32928be-9d7c-4538-9a76-d0387ef0465e" providerId="ADAL" clId="{7E13BCFC-C769-4B52-ABD4-F51848F0B81E}" dt="2026-04-21T17:44:38.501" v="5424" actId="20577"/>
        <pc:sldMkLst>
          <pc:docMk/>
          <pc:sldMk cId="1668431854" sldId="2147198748"/>
        </pc:sldMkLst>
      </pc:sldChg>
      <pc:sldChg chg="modSp add mod modAnim modNotesTx">
        <pc:chgData name="Ulf Eirik Wangsvik Sigurdsen" userId="b32928be-9d7c-4538-9a76-d0387ef0465e" providerId="ADAL" clId="{7E13BCFC-C769-4B52-ABD4-F51848F0B81E}" dt="2026-04-22T06:41:16.627" v="8298"/>
        <pc:sldMkLst>
          <pc:docMk/>
          <pc:sldMk cId="509347281" sldId="2147471954"/>
        </pc:sldMkLst>
        <pc:spChg chg="mod">
          <ac:chgData name="Ulf Eirik Wangsvik Sigurdsen" userId="b32928be-9d7c-4538-9a76-d0387ef0465e" providerId="ADAL" clId="{7E13BCFC-C769-4B52-ABD4-F51848F0B81E}" dt="2026-04-21T16:52:24.692" v="19" actId="20577"/>
          <ac:spMkLst>
            <pc:docMk/>
            <pc:sldMk cId="509347281" sldId="2147471954"/>
            <ac:spMk id="2" creationId="{166444C0-BCBF-EFA0-1455-D3A47ECE69B9}"/>
          </ac:spMkLst>
        </pc:spChg>
      </pc:sldChg>
      <pc:sldChg chg="addSp delSp modSp new mod modAnim modNotesTx">
        <pc:chgData name="Ulf Eirik Wangsvik Sigurdsen" userId="b32928be-9d7c-4538-9a76-d0387ef0465e" providerId="ADAL" clId="{7E13BCFC-C769-4B52-ABD4-F51848F0B81E}" dt="2026-04-22T06:40:28.539" v="8296" actId="6549"/>
        <pc:sldMkLst>
          <pc:docMk/>
          <pc:sldMk cId="1762825376" sldId="2147471955"/>
        </pc:sldMkLst>
        <pc:spChg chg="add mod">
          <ac:chgData name="Ulf Eirik Wangsvik Sigurdsen" userId="b32928be-9d7c-4538-9a76-d0387ef0465e" providerId="ADAL" clId="{7E13BCFC-C769-4B52-ABD4-F51848F0B81E}" dt="2026-04-22T06:40:28.539" v="8296" actId="6549"/>
          <ac:spMkLst>
            <pc:docMk/>
            <pc:sldMk cId="1762825376" sldId="2147471955"/>
            <ac:spMk id="2" creationId="{4FBDFD25-A405-DA05-05F4-4A8FF2402F69}"/>
          </ac:spMkLst>
        </pc:spChg>
        <pc:spChg chg="del">
          <ac:chgData name="Ulf Eirik Wangsvik Sigurdsen" userId="b32928be-9d7c-4538-9a76-d0387ef0465e" providerId="ADAL" clId="{7E13BCFC-C769-4B52-ABD4-F51848F0B81E}" dt="2026-04-21T16:53:55.820" v="76" actId="478"/>
          <ac:spMkLst>
            <pc:docMk/>
            <pc:sldMk cId="1762825376" sldId="2147471955"/>
            <ac:spMk id="2" creationId="{683E0FB0-87ED-A755-DFF7-E25CDAF49991}"/>
          </ac:spMkLst>
        </pc:spChg>
        <pc:spChg chg="mod">
          <ac:chgData name="Ulf Eirik Wangsvik Sigurdsen" userId="b32928be-9d7c-4538-9a76-d0387ef0465e" providerId="ADAL" clId="{7E13BCFC-C769-4B52-ABD4-F51848F0B81E}" dt="2026-04-21T16:53:25.572" v="72" actId="20577"/>
          <ac:spMkLst>
            <pc:docMk/>
            <pc:sldMk cId="1762825376" sldId="2147471955"/>
            <ac:spMk id="3" creationId="{62536CF2-2195-8CD2-6A39-41800466C54B}"/>
          </ac:spMkLst>
        </pc:spChg>
        <pc:spChg chg="add mod">
          <ac:chgData name="Ulf Eirik Wangsvik Sigurdsen" userId="b32928be-9d7c-4538-9a76-d0387ef0465e" providerId="ADAL" clId="{7E13BCFC-C769-4B52-ABD4-F51848F0B81E}" dt="2026-04-21T16:54:52.547" v="90" actId="1076"/>
          <ac:spMkLst>
            <pc:docMk/>
            <pc:sldMk cId="1762825376" sldId="2147471955"/>
            <ac:spMk id="9" creationId="{E8B83037-F51D-2929-D962-2C8373ECECFA}"/>
          </ac:spMkLst>
        </pc:spChg>
        <pc:spChg chg="add mod">
          <ac:chgData name="Ulf Eirik Wangsvik Sigurdsen" userId="b32928be-9d7c-4538-9a76-d0387ef0465e" providerId="ADAL" clId="{7E13BCFC-C769-4B52-ABD4-F51848F0B81E}" dt="2026-04-21T17:22:46.229" v="336" actId="14100"/>
          <ac:spMkLst>
            <pc:docMk/>
            <pc:sldMk cId="1762825376" sldId="2147471955"/>
            <ac:spMk id="10" creationId="{EB495160-3290-AFB7-8EFB-D23C3261B462}"/>
          </ac:spMkLst>
        </pc:spChg>
        <pc:spChg chg="add mod">
          <ac:chgData name="Ulf Eirik Wangsvik Sigurdsen" userId="b32928be-9d7c-4538-9a76-d0387ef0465e" providerId="ADAL" clId="{7E13BCFC-C769-4B52-ABD4-F51848F0B81E}" dt="2026-04-21T17:22:46.229" v="336" actId="14100"/>
          <ac:spMkLst>
            <pc:docMk/>
            <pc:sldMk cId="1762825376" sldId="2147471955"/>
            <ac:spMk id="13" creationId="{76EEC806-4E28-B13E-077A-8A71DFC0AD3F}"/>
          </ac:spMkLst>
        </pc:spChg>
        <pc:spChg chg="add mod">
          <ac:chgData name="Ulf Eirik Wangsvik Sigurdsen" userId="b32928be-9d7c-4538-9a76-d0387ef0465e" providerId="ADAL" clId="{7E13BCFC-C769-4B52-ABD4-F51848F0B81E}" dt="2026-04-21T17:22:57.067" v="338" actId="14100"/>
          <ac:spMkLst>
            <pc:docMk/>
            <pc:sldMk cId="1762825376" sldId="2147471955"/>
            <ac:spMk id="14" creationId="{690BC62D-5272-AFF8-898B-B75A8D04B705}"/>
          </ac:spMkLst>
        </pc:spChg>
        <pc:spChg chg="add mod">
          <ac:chgData name="Ulf Eirik Wangsvik Sigurdsen" userId="b32928be-9d7c-4538-9a76-d0387ef0465e" providerId="ADAL" clId="{7E13BCFC-C769-4B52-ABD4-F51848F0B81E}" dt="2026-04-21T17:22:46.229" v="336" actId="14100"/>
          <ac:spMkLst>
            <pc:docMk/>
            <pc:sldMk cId="1762825376" sldId="2147471955"/>
            <ac:spMk id="16" creationId="{5104C380-B26C-FCEB-E1C6-B5D5FB36A592}"/>
          </ac:spMkLst>
        </pc:spChg>
        <pc:spChg chg="add mod">
          <ac:chgData name="Ulf Eirik Wangsvik Sigurdsen" userId="b32928be-9d7c-4538-9a76-d0387ef0465e" providerId="ADAL" clId="{7E13BCFC-C769-4B52-ABD4-F51848F0B81E}" dt="2026-04-21T17:22:46.229" v="336" actId="14100"/>
          <ac:spMkLst>
            <pc:docMk/>
            <pc:sldMk cId="1762825376" sldId="2147471955"/>
            <ac:spMk id="17" creationId="{817742D1-7990-BC1D-7EEF-1E0A54554080}"/>
          </ac:spMkLst>
        </pc:spChg>
        <pc:spChg chg="add mod">
          <ac:chgData name="Ulf Eirik Wangsvik Sigurdsen" userId="b32928be-9d7c-4538-9a76-d0387ef0465e" providerId="ADAL" clId="{7E13BCFC-C769-4B52-ABD4-F51848F0B81E}" dt="2026-04-21T17:22:46.229" v="336" actId="14100"/>
          <ac:spMkLst>
            <pc:docMk/>
            <pc:sldMk cId="1762825376" sldId="2147471955"/>
            <ac:spMk id="21" creationId="{256A8F0D-2706-6151-336C-BBC2A744F239}"/>
          </ac:spMkLst>
        </pc:spChg>
        <pc:spChg chg="add mod">
          <ac:chgData name="Ulf Eirik Wangsvik Sigurdsen" userId="b32928be-9d7c-4538-9a76-d0387ef0465e" providerId="ADAL" clId="{7E13BCFC-C769-4B52-ABD4-F51848F0B81E}" dt="2026-04-21T17:22:46.229" v="336" actId="14100"/>
          <ac:spMkLst>
            <pc:docMk/>
            <pc:sldMk cId="1762825376" sldId="2147471955"/>
            <ac:spMk id="22" creationId="{2E70C922-13E4-9115-6F39-4656C1636211}"/>
          </ac:spMkLst>
        </pc:spChg>
        <pc:spChg chg="add mod">
          <ac:chgData name="Ulf Eirik Wangsvik Sigurdsen" userId="b32928be-9d7c-4538-9a76-d0387ef0465e" providerId="ADAL" clId="{7E13BCFC-C769-4B52-ABD4-F51848F0B81E}" dt="2026-04-21T17:22:46.229" v="336" actId="14100"/>
          <ac:spMkLst>
            <pc:docMk/>
            <pc:sldMk cId="1762825376" sldId="2147471955"/>
            <ac:spMk id="23" creationId="{64D1BECB-6F42-C381-57F8-2DCBEB70A26F}"/>
          </ac:spMkLst>
        </pc:spChg>
        <pc:spChg chg="add mod">
          <ac:chgData name="Ulf Eirik Wangsvik Sigurdsen" userId="b32928be-9d7c-4538-9a76-d0387ef0465e" providerId="ADAL" clId="{7E13BCFC-C769-4B52-ABD4-F51848F0B81E}" dt="2026-04-21T17:22:50.410" v="337" actId="14100"/>
          <ac:spMkLst>
            <pc:docMk/>
            <pc:sldMk cId="1762825376" sldId="2147471955"/>
            <ac:spMk id="24" creationId="{6C5872CB-F770-1390-FCD5-A169409496C4}"/>
          </ac:spMkLst>
        </pc:spChg>
        <pc:picChg chg="add mod">
          <ac:chgData name="Ulf Eirik Wangsvik Sigurdsen" userId="b32928be-9d7c-4538-9a76-d0387ef0465e" providerId="ADAL" clId="{7E13BCFC-C769-4B52-ABD4-F51848F0B81E}" dt="2026-04-21T16:54:31.274" v="81" actId="1076"/>
          <ac:picMkLst>
            <pc:docMk/>
            <pc:sldMk cId="1762825376" sldId="2147471955"/>
            <ac:picMk id="5" creationId="{A7985B3E-61CF-A6F3-0008-B75B5CCA1BF8}"/>
          </ac:picMkLst>
        </pc:picChg>
        <pc:cxnChg chg="add mod">
          <ac:chgData name="Ulf Eirik Wangsvik Sigurdsen" userId="b32928be-9d7c-4538-9a76-d0387ef0465e" providerId="ADAL" clId="{7E13BCFC-C769-4B52-ABD4-F51848F0B81E}" dt="2026-04-21T16:54:34.083" v="82" actId="14100"/>
          <ac:cxnSpMkLst>
            <pc:docMk/>
            <pc:sldMk cId="1762825376" sldId="2147471955"/>
            <ac:cxnSpMk id="7" creationId="{DA91190C-8F17-62B7-E5E5-1460D8A71762}"/>
          </ac:cxnSpMkLst>
        </pc:cxnChg>
        <pc:cxnChg chg="add mod">
          <ac:chgData name="Ulf Eirik Wangsvik Sigurdsen" userId="b32928be-9d7c-4538-9a76-d0387ef0465e" providerId="ADAL" clId="{7E13BCFC-C769-4B52-ABD4-F51848F0B81E}" dt="2026-04-21T17:23:30.365" v="341" actId="208"/>
          <ac:cxnSpMkLst>
            <pc:docMk/>
            <pc:sldMk cId="1762825376" sldId="2147471955"/>
            <ac:cxnSpMk id="12" creationId="{2B1A1C3B-6853-5E39-6C1B-7B3A5F5FEB98}"/>
          </ac:cxnSpMkLst>
        </pc:cxnChg>
        <pc:cxnChg chg="add mod">
          <ac:chgData name="Ulf Eirik Wangsvik Sigurdsen" userId="b32928be-9d7c-4538-9a76-d0387ef0465e" providerId="ADAL" clId="{7E13BCFC-C769-4B52-ABD4-F51848F0B81E}" dt="2026-04-21T17:23:27.322" v="340" actId="208"/>
          <ac:cxnSpMkLst>
            <pc:docMk/>
            <pc:sldMk cId="1762825376" sldId="2147471955"/>
            <ac:cxnSpMk id="15" creationId="{9B361313-F02E-7B3D-8C0A-E59B6B124EFB}"/>
          </ac:cxnSpMkLst>
        </pc:cxnChg>
        <pc:cxnChg chg="add mod">
          <ac:chgData name="Ulf Eirik Wangsvik Sigurdsen" userId="b32928be-9d7c-4538-9a76-d0387ef0465e" providerId="ADAL" clId="{7E13BCFC-C769-4B52-ABD4-F51848F0B81E}" dt="2026-04-21T17:23:33.853" v="342" actId="208"/>
          <ac:cxnSpMkLst>
            <pc:docMk/>
            <pc:sldMk cId="1762825376" sldId="2147471955"/>
            <ac:cxnSpMk id="18" creationId="{7A6E1C5E-F48D-7521-C06C-AC4176307EE3}"/>
          </ac:cxnSpMkLst>
        </pc:cxnChg>
      </pc:sldChg>
      <pc:sldChg chg="new del">
        <pc:chgData name="Ulf Eirik Wangsvik Sigurdsen" userId="b32928be-9d7c-4538-9a76-d0387ef0465e" providerId="ADAL" clId="{7E13BCFC-C769-4B52-ABD4-F51848F0B81E}" dt="2026-04-22T02:22:02.586" v="7808" actId="47"/>
        <pc:sldMkLst>
          <pc:docMk/>
          <pc:sldMk cId="3003170236" sldId="2147471956"/>
        </pc:sldMkLst>
      </pc:sldChg>
      <pc:sldChg chg="addSp delSp modSp add mod">
        <pc:chgData name="Ulf Eirik Wangsvik Sigurdsen" userId="b32928be-9d7c-4538-9a76-d0387ef0465e" providerId="ADAL" clId="{7E13BCFC-C769-4B52-ABD4-F51848F0B81E}" dt="2026-04-22T02:20:18.421" v="7804"/>
        <pc:sldMkLst>
          <pc:docMk/>
          <pc:sldMk cId="2002470602" sldId="2147471957"/>
        </pc:sldMkLst>
        <pc:spChg chg="mod">
          <ac:chgData name="Ulf Eirik Wangsvik Sigurdsen" userId="b32928be-9d7c-4538-9a76-d0387ef0465e" providerId="ADAL" clId="{7E13BCFC-C769-4B52-ABD4-F51848F0B81E}" dt="2026-04-22T02:19:02.813" v="7802" actId="20577"/>
          <ac:spMkLst>
            <pc:docMk/>
            <pc:sldMk cId="2002470602" sldId="2147471957"/>
            <ac:spMk id="2" creationId="{8CB5D2FA-AD98-0669-E057-33FAD79F8CFD}"/>
          </ac:spMkLst>
        </pc:spChg>
        <pc:spChg chg="mod">
          <ac:chgData name="Ulf Eirik Wangsvik Sigurdsen" userId="b32928be-9d7c-4538-9a76-d0387ef0465e" providerId="ADAL" clId="{7E13BCFC-C769-4B52-ABD4-F51848F0B81E}" dt="2026-04-22T02:17:41.130" v="7559" actId="6549"/>
          <ac:spMkLst>
            <pc:docMk/>
            <pc:sldMk cId="2002470602" sldId="2147471957"/>
            <ac:spMk id="3" creationId="{290AC7B4-742E-A128-3EEA-6B63A7F8F2CD}"/>
          </ac:spMkLst>
        </pc:spChg>
        <pc:picChg chg="add mod">
          <ac:chgData name="Ulf Eirik Wangsvik Sigurdsen" userId="b32928be-9d7c-4538-9a76-d0387ef0465e" providerId="ADAL" clId="{7E13BCFC-C769-4B52-ABD4-F51848F0B81E}" dt="2026-04-22T02:20:18.421" v="7804"/>
          <ac:picMkLst>
            <pc:docMk/>
            <pc:sldMk cId="2002470602" sldId="2147471957"/>
            <ac:picMk id="4" creationId="{183814ED-1BB9-D2B2-D034-85E09A4B8B1E}"/>
          </ac:picMkLst>
        </pc:picChg>
        <pc:picChg chg="del">
          <ac:chgData name="Ulf Eirik Wangsvik Sigurdsen" userId="b32928be-9d7c-4538-9a76-d0387ef0465e" providerId="ADAL" clId="{7E13BCFC-C769-4B52-ABD4-F51848F0B81E}" dt="2026-04-22T02:20:18.047" v="7803" actId="478"/>
          <ac:picMkLst>
            <pc:docMk/>
            <pc:sldMk cId="2002470602" sldId="2147471957"/>
            <ac:picMk id="6146" creationId="{6253EB90-FFAA-A47F-1911-0FFF8FFF97A1}"/>
          </ac:picMkLst>
        </pc:picChg>
      </pc:sldChg>
      <pc:sldChg chg="addSp delSp modSp new mod">
        <pc:chgData name="Ulf Eirik Wangsvik Sigurdsen" userId="b32928be-9d7c-4538-9a76-d0387ef0465e" providerId="ADAL" clId="{7E13BCFC-C769-4B52-ABD4-F51848F0B81E}" dt="2026-04-22T06:54:03.345" v="8700" actId="20577"/>
        <pc:sldMkLst>
          <pc:docMk/>
          <pc:sldMk cId="3339163416" sldId="2147471958"/>
        </pc:sldMkLst>
        <pc:spChg chg="mod">
          <ac:chgData name="Ulf Eirik Wangsvik Sigurdsen" userId="b32928be-9d7c-4538-9a76-d0387ef0465e" providerId="ADAL" clId="{7E13BCFC-C769-4B52-ABD4-F51848F0B81E}" dt="2026-04-22T02:30:40.664" v="8225" actId="20577"/>
          <ac:spMkLst>
            <pc:docMk/>
            <pc:sldMk cId="3339163416" sldId="2147471958"/>
            <ac:spMk id="2" creationId="{C8A69C78-5387-A69F-F97B-E0452D83248D}"/>
          </ac:spMkLst>
        </pc:spChg>
        <pc:spChg chg="add mod">
          <ac:chgData name="Ulf Eirik Wangsvik Sigurdsen" userId="b32928be-9d7c-4538-9a76-d0387ef0465e" providerId="ADAL" clId="{7E13BCFC-C769-4B52-ABD4-F51848F0B81E}" dt="2026-04-22T06:51:46.403" v="8685" actId="17032"/>
          <ac:spMkLst>
            <pc:docMk/>
            <pc:sldMk cId="3339163416" sldId="2147471958"/>
            <ac:spMk id="3" creationId="{058DC860-6EB6-6E84-FA1B-9BF4949E88CE}"/>
          </ac:spMkLst>
        </pc:spChg>
        <pc:spChg chg="del">
          <ac:chgData name="Ulf Eirik Wangsvik Sigurdsen" userId="b32928be-9d7c-4538-9a76-d0387ef0465e" providerId="ADAL" clId="{7E13BCFC-C769-4B52-ABD4-F51848F0B81E}" dt="2026-04-22T02:27:34.662" v="8045" actId="478"/>
          <ac:spMkLst>
            <pc:docMk/>
            <pc:sldMk cId="3339163416" sldId="2147471958"/>
            <ac:spMk id="3" creationId="{0646E8D7-DB78-D389-3B3F-3472487D476A}"/>
          </ac:spMkLst>
        </pc:spChg>
        <pc:spChg chg="add mod">
          <ac:chgData name="Ulf Eirik Wangsvik Sigurdsen" userId="b32928be-9d7c-4538-9a76-d0387ef0465e" providerId="ADAL" clId="{7E13BCFC-C769-4B52-ABD4-F51848F0B81E}" dt="2026-04-22T06:51:46.403" v="8685" actId="17032"/>
          <ac:spMkLst>
            <pc:docMk/>
            <pc:sldMk cId="3339163416" sldId="2147471958"/>
            <ac:spMk id="4" creationId="{04E1DBD6-88AE-706A-DB98-1FD1D73116F1}"/>
          </ac:spMkLst>
        </pc:spChg>
        <pc:spChg chg="add mod">
          <ac:chgData name="Ulf Eirik Wangsvik Sigurdsen" userId="b32928be-9d7c-4538-9a76-d0387ef0465e" providerId="ADAL" clId="{7E13BCFC-C769-4B52-ABD4-F51848F0B81E}" dt="2026-04-22T06:43:34.749" v="8365"/>
          <ac:spMkLst>
            <pc:docMk/>
            <pc:sldMk cId="3339163416" sldId="2147471958"/>
            <ac:spMk id="7" creationId="{483FD5C1-80CA-806B-967B-E728E49672D0}"/>
          </ac:spMkLst>
        </pc:spChg>
        <pc:spChg chg="add mod">
          <ac:chgData name="Ulf Eirik Wangsvik Sigurdsen" userId="b32928be-9d7c-4538-9a76-d0387ef0465e" providerId="ADAL" clId="{7E13BCFC-C769-4B52-ABD4-F51848F0B81E}" dt="2026-04-22T06:54:03.345" v="8700" actId="20577"/>
          <ac:spMkLst>
            <pc:docMk/>
            <pc:sldMk cId="3339163416" sldId="2147471958"/>
            <ac:spMk id="8" creationId="{5BD82C73-79FF-E7C4-1901-98B46CEB8F44}"/>
          </ac:spMkLst>
        </pc:spChg>
        <pc:spChg chg="add mod">
          <ac:chgData name="Ulf Eirik Wangsvik Sigurdsen" userId="b32928be-9d7c-4538-9a76-d0387ef0465e" providerId="ADAL" clId="{7E13BCFC-C769-4B52-ABD4-F51848F0B81E}" dt="2026-04-22T06:51:46.403" v="8685" actId="17032"/>
          <ac:spMkLst>
            <pc:docMk/>
            <pc:sldMk cId="3339163416" sldId="2147471958"/>
            <ac:spMk id="12" creationId="{CAEC0027-231B-1160-7FB5-9B925BC7A2DA}"/>
          </ac:spMkLst>
        </pc:spChg>
        <pc:spChg chg="add mod">
          <ac:chgData name="Ulf Eirik Wangsvik Sigurdsen" userId="b32928be-9d7c-4538-9a76-d0387ef0465e" providerId="ADAL" clId="{7E13BCFC-C769-4B52-ABD4-F51848F0B81E}" dt="2026-04-22T06:51:46.403" v="8685" actId="17032"/>
          <ac:spMkLst>
            <pc:docMk/>
            <pc:sldMk cId="3339163416" sldId="2147471958"/>
            <ac:spMk id="13" creationId="{C553EC9F-BF18-C2DA-1C7C-7391EBA17068}"/>
          </ac:spMkLst>
        </pc:spChg>
        <pc:spChg chg="add mod">
          <ac:chgData name="Ulf Eirik Wangsvik Sigurdsen" userId="b32928be-9d7c-4538-9a76-d0387ef0465e" providerId="ADAL" clId="{7E13BCFC-C769-4B52-ABD4-F51848F0B81E}" dt="2026-04-22T06:51:46.403" v="8685" actId="17032"/>
          <ac:spMkLst>
            <pc:docMk/>
            <pc:sldMk cId="3339163416" sldId="2147471958"/>
            <ac:spMk id="14" creationId="{1853B74E-7244-F8AA-1792-3586D55E7857}"/>
          </ac:spMkLst>
        </pc:spChg>
        <pc:spChg chg="add mod">
          <ac:chgData name="Ulf Eirik Wangsvik Sigurdsen" userId="b32928be-9d7c-4538-9a76-d0387ef0465e" providerId="ADAL" clId="{7E13BCFC-C769-4B52-ABD4-F51848F0B81E}" dt="2026-04-22T06:51:46.403" v="8685" actId="17032"/>
          <ac:spMkLst>
            <pc:docMk/>
            <pc:sldMk cId="3339163416" sldId="2147471958"/>
            <ac:spMk id="15" creationId="{82C65C36-C45E-3B2C-633D-44EC0F1C73E7}"/>
          </ac:spMkLst>
        </pc:spChg>
        <pc:picChg chg="add del mod">
          <ac:chgData name="Ulf Eirik Wangsvik Sigurdsen" userId="b32928be-9d7c-4538-9a76-d0387ef0465e" providerId="ADAL" clId="{7E13BCFC-C769-4B52-ABD4-F51848F0B81E}" dt="2026-04-22T02:29:59.560" v="8197" actId="478"/>
          <ac:picMkLst>
            <pc:docMk/>
            <pc:sldMk cId="3339163416" sldId="2147471958"/>
            <ac:picMk id="4" creationId="{2A36A45F-4E77-0927-E5C9-E357D6B31E07}"/>
          </ac:picMkLst>
        </pc:picChg>
        <pc:picChg chg="add mod">
          <ac:chgData name="Ulf Eirik Wangsvik Sigurdsen" userId="b32928be-9d7c-4538-9a76-d0387ef0465e" providerId="ADAL" clId="{7E13BCFC-C769-4B52-ABD4-F51848F0B81E}" dt="2026-04-22T02:29:48.118" v="8194" actId="1076"/>
          <ac:picMkLst>
            <pc:docMk/>
            <pc:sldMk cId="3339163416" sldId="2147471958"/>
            <ac:picMk id="5" creationId="{E1DEF41B-6F46-9B08-82F5-3796F7B4CD90}"/>
          </ac:picMkLst>
        </pc:picChg>
        <pc:picChg chg="add mod">
          <ac:chgData name="Ulf Eirik Wangsvik Sigurdsen" userId="b32928be-9d7c-4538-9a76-d0387ef0465e" providerId="ADAL" clId="{7E13BCFC-C769-4B52-ABD4-F51848F0B81E}" dt="2026-04-22T02:29:50.151" v="8195" actId="1076"/>
          <ac:picMkLst>
            <pc:docMk/>
            <pc:sldMk cId="3339163416" sldId="2147471958"/>
            <ac:picMk id="6" creationId="{6B413DCE-1B0C-A999-1688-98C0139B7288}"/>
          </ac:picMkLst>
        </pc:picChg>
        <pc:picChg chg="add del mod ord">
          <ac:chgData name="Ulf Eirik Wangsvik Sigurdsen" userId="b32928be-9d7c-4538-9a76-d0387ef0465e" providerId="ADAL" clId="{7E13BCFC-C769-4B52-ABD4-F51848F0B81E}" dt="2026-04-22T02:30:01.239" v="8198" actId="478"/>
          <ac:picMkLst>
            <pc:docMk/>
            <pc:sldMk cId="3339163416" sldId="2147471958"/>
            <ac:picMk id="7" creationId="{E4ECEDEB-92F9-186A-9830-02E25B708589}"/>
          </ac:picMkLst>
        </pc:picChg>
        <pc:picChg chg="add mod">
          <ac:chgData name="Ulf Eirik Wangsvik Sigurdsen" userId="b32928be-9d7c-4538-9a76-d0387ef0465e" providerId="ADAL" clId="{7E13BCFC-C769-4B52-ABD4-F51848F0B81E}" dt="2026-04-22T02:31:22.202" v="8228" actId="1076"/>
          <ac:picMkLst>
            <pc:docMk/>
            <pc:sldMk cId="3339163416" sldId="2147471958"/>
            <ac:picMk id="9" creationId="{5FC56F8C-4023-2D8B-6A2E-7DC120FBED71}"/>
          </ac:picMkLst>
        </pc:picChg>
        <pc:picChg chg="add mod">
          <ac:chgData name="Ulf Eirik Wangsvik Sigurdsen" userId="b32928be-9d7c-4538-9a76-d0387ef0465e" providerId="ADAL" clId="{7E13BCFC-C769-4B52-ABD4-F51848F0B81E}" dt="2026-04-22T02:32:30.297" v="8240" actId="14100"/>
          <ac:picMkLst>
            <pc:docMk/>
            <pc:sldMk cId="3339163416" sldId="2147471958"/>
            <ac:picMk id="10" creationId="{D5C2CA50-BBD6-8C5B-2285-C9D4181D06A6}"/>
          </ac:picMkLst>
        </pc:picChg>
        <pc:picChg chg="add mod">
          <ac:chgData name="Ulf Eirik Wangsvik Sigurdsen" userId="b32928be-9d7c-4538-9a76-d0387ef0465e" providerId="ADAL" clId="{7E13BCFC-C769-4B52-ABD4-F51848F0B81E}" dt="2026-04-22T02:32:27.573" v="8239" actId="14100"/>
          <ac:picMkLst>
            <pc:docMk/>
            <pc:sldMk cId="3339163416" sldId="2147471958"/>
            <ac:picMk id="11" creationId="{E559668E-04E8-EE0B-36EC-468653FF4888}"/>
          </ac:picMkLst>
        </pc:picChg>
      </pc:sldChg>
      <pc:sldChg chg="add">
        <pc:chgData name="Ulf Eirik Wangsvik Sigurdsen" userId="b32928be-9d7c-4538-9a76-d0387ef0465e" providerId="ADAL" clId="{7E13BCFC-C769-4B52-ABD4-F51848F0B81E}" dt="2026-04-22T02:25:24.258" v="7814"/>
        <pc:sldMkLst>
          <pc:docMk/>
          <pc:sldMk cId="2447973209" sldId="2147471959"/>
        </pc:sldMkLst>
      </pc:sldChg>
      <pc:sldChg chg="modSp new mod">
        <pc:chgData name="Ulf Eirik Wangsvik Sigurdsen" userId="b32928be-9d7c-4538-9a76-d0387ef0465e" providerId="ADAL" clId="{7E13BCFC-C769-4B52-ABD4-F51848F0B81E}" dt="2026-04-22T02:26:17.768" v="8034" actId="20577"/>
        <pc:sldMkLst>
          <pc:docMk/>
          <pc:sldMk cId="3435055228" sldId="2147471960"/>
        </pc:sldMkLst>
        <pc:spChg chg="mod">
          <ac:chgData name="Ulf Eirik Wangsvik Sigurdsen" userId="b32928be-9d7c-4538-9a76-d0387ef0465e" providerId="ADAL" clId="{7E13BCFC-C769-4B52-ABD4-F51848F0B81E}" dt="2026-04-22T02:26:17.768" v="8034" actId="20577"/>
          <ac:spMkLst>
            <pc:docMk/>
            <pc:sldMk cId="3435055228" sldId="2147471960"/>
            <ac:spMk id="2" creationId="{76AABB02-0FFB-03A8-CDED-E3B10C0B417C}"/>
          </ac:spMkLst>
        </pc:spChg>
        <pc:spChg chg="mod">
          <ac:chgData name="Ulf Eirik Wangsvik Sigurdsen" userId="b32928be-9d7c-4538-9a76-d0387ef0465e" providerId="ADAL" clId="{7E13BCFC-C769-4B52-ABD4-F51848F0B81E}" dt="2026-04-22T02:25:44.723" v="7887" actId="20577"/>
          <ac:spMkLst>
            <pc:docMk/>
            <pc:sldMk cId="3435055228" sldId="2147471960"/>
            <ac:spMk id="3" creationId="{656C8D79-6321-ECAE-4367-6CBF5B5F2EAB}"/>
          </ac:spMkLst>
        </pc:spChg>
      </pc:sldChg>
      <pc:sldChg chg="modSp new mod">
        <pc:chgData name="Ulf Eirik Wangsvik Sigurdsen" userId="b32928be-9d7c-4538-9a76-d0387ef0465e" providerId="ADAL" clId="{7E13BCFC-C769-4B52-ABD4-F51848F0B81E}" dt="2026-04-22T02:29:06.775" v="8158" actId="20577"/>
        <pc:sldMkLst>
          <pc:docMk/>
          <pc:sldMk cId="1972999700" sldId="2147471961"/>
        </pc:sldMkLst>
        <pc:spChg chg="mod">
          <ac:chgData name="Ulf Eirik Wangsvik Sigurdsen" userId="b32928be-9d7c-4538-9a76-d0387ef0465e" providerId="ADAL" clId="{7E13BCFC-C769-4B52-ABD4-F51848F0B81E}" dt="2026-04-22T02:29:06.775" v="8158" actId="20577"/>
          <ac:spMkLst>
            <pc:docMk/>
            <pc:sldMk cId="1972999700" sldId="2147471961"/>
            <ac:spMk id="2" creationId="{3EEAC95F-2FDF-2054-78FB-79CF1EB6B7EB}"/>
          </ac:spMkLst>
        </pc:spChg>
      </pc:sldChg>
      <pc:sldChg chg="modSp new mod">
        <pc:chgData name="Ulf Eirik Wangsvik Sigurdsen" userId="b32928be-9d7c-4538-9a76-d0387ef0465e" providerId="ADAL" clId="{7E13BCFC-C769-4B52-ABD4-F51848F0B81E}" dt="2026-04-22T02:29:23.208" v="8191" actId="20577"/>
        <pc:sldMkLst>
          <pc:docMk/>
          <pc:sldMk cId="4041946790" sldId="2147471962"/>
        </pc:sldMkLst>
        <pc:spChg chg="mod">
          <ac:chgData name="Ulf Eirik Wangsvik Sigurdsen" userId="b32928be-9d7c-4538-9a76-d0387ef0465e" providerId="ADAL" clId="{7E13BCFC-C769-4B52-ABD4-F51848F0B81E}" dt="2026-04-22T02:29:23.208" v="8191" actId="20577"/>
          <ac:spMkLst>
            <pc:docMk/>
            <pc:sldMk cId="4041946790" sldId="2147471962"/>
            <ac:spMk id="2" creationId="{7CBEDF7F-6348-3C6F-BFF8-261D57FB055B}"/>
          </ac:spMkLst>
        </pc:spChg>
      </pc:sldChg>
      <pc:sldChg chg="modSp new mod">
        <pc:chgData name="Ulf Eirik Wangsvik Sigurdsen" userId="b32928be-9d7c-4538-9a76-d0387ef0465e" providerId="ADAL" clId="{7E13BCFC-C769-4B52-ABD4-F51848F0B81E}" dt="2026-04-22T02:32:45.723" v="8253" actId="20577"/>
        <pc:sldMkLst>
          <pc:docMk/>
          <pc:sldMk cId="3467984647" sldId="2147471963"/>
        </pc:sldMkLst>
        <pc:spChg chg="mod">
          <ac:chgData name="Ulf Eirik Wangsvik Sigurdsen" userId="b32928be-9d7c-4538-9a76-d0387ef0465e" providerId="ADAL" clId="{7E13BCFC-C769-4B52-ABD4-F51848F0B81E}" dt="2026-04-22T02:32:45.723" v="8253" actId="20577"/>
          <ac:spMkLst>
            <pc:docMk/>
            <pc:sldMk cId="3467984647" sldId="2147471963"/>
            <ac:spMk id="2" creationId="{67EFB753-7A7F-1EE5-BB04-2ABCBA39E6E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17FCB7-6D1F-6249-9AE4-9418B5F73ABE}" type="datetimeFigureOut">
              <a:rPr lang="nb-NO" smtClean="0"/>
              <a:t>22.04.2026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83FDA5-3862-C143-89D5-9DD431B490C5}" type="slidenum">
              <a:rPr lang="nb-NO" smtClean="0"/>
              <a:t>‹#›</a:t>
            </a:fld>
            <a:endParaRPr lang="nb-NO"/>
          </a:p>
        </p:txBody>
      </p:sp>
    </p:spTree>
    <p:extLst>
      <p:ext uri="{BB962C8B-B14F-4D97-AF65-F5344CB8AC3E}">
        <p14:creationId xmlns:p14="http://schemas.microsoft.com/office/powerpoint/2010/main" val="1204456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Tusen takk for sjansen til å fortelle og invitere dere inn i våre planer og prosjekter for enklere hverdag i klinikken og bedre bruk av helsedata fra helseregionen!!</a:t>
            </a:r>
          </a:p>
        </p:txBody>
      </p:sp>
      <p:sp>
        <p:nvSpPr>
          <p:cNvPr id="4" name="Plassholder for lysbildenummer 3"/>
          <p:cNvSpPr>
            <a:spLocks noGrp="1"/>
          </p:cNvSpPr>
          <p:nvPr>
            <p:ph type="sldNum" sz="quarter" idx="5"/>
          </p:nvPr>
        </p:nvSpPr>
        <p:spPr/>
        <p:txBody>
          <a:bodyPr/>
          <a:lstStyle/>
          <a:p>
            <a:fld id="{D983FDA5-3862-C143-89D5-9DD431B490C5}" type="slidenum">
              <a:rPr lang="nb-NO" smtClean="0"/>
              <a:t>1</a:t>
            </a:fld>
            <a:endParaRPr lang="nb-NO"/>
          </a:p>
        </p:txBody>
      </p:sp>
    </p:spTree>
    <p:extLst>
      <p:ext uri="{BB962C8B-B14F-4D97-AF65-F5344CB8AC3E}">
        <p14:creationId xmlns:p14="http://schemas.microsoft.com/office/powerpoint/2010/main" val="3231104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skal bygge enda flere sykehus – og øver nå på å gjøre sykehusenes hverdag for pasienter, pårørende og helsepersonell bedre og bedre!</a:t>
            </a:r>
          </a:p>
        </p:txBody>
      </p:sp>
      <p:sp>
        <p:nvSpPr>
          <p:cNvPr id="4" name="Plassholder for lysbildenummer 3"/>
          <p:cNvSpPr>
            <a:spLocks noGrp="1"/>
          </p:cNvSpPr>
          <p:nvPr>
            <p:ph type="sldNum" sz="quarter" idx="5"/>
          </p:nvPr>
        </p:nvSpPr>
        <p:spPr/>
        <p:txBody>
          <a:bodyPr/>
          <a:lstStyle/>
          <a:p>
            <a:fld id="{D983FDA5-3862-C143-89D5-9DD431B490C5}" type="slidenum">
              <a:rPr lang="nb-NO" smtClean="0"/>
              <a:t>10</a:t>
            </a:fld>
            <a:endParaRPr lang="nb-NO"/>
          </a:p>
        </p:txBody>
      </p:sp>
    </p:spTree>
    <p:extLst>
      <p:ext uri="{BB962C8B-B14F-4D97-AF65-F5344CB8AC3E}">
        <p14:creationId xmlns:p14="http://schemas.microsoft.com/office/powerpoint/2010/main" val="827259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Spesielt i vår </a:t>
            </a:r>
            <a:r>
              <a:rPr lang="nb-NO" dirty="0" err="1"/>
              <a:t>regiona</a:t>
            </a:r>
            <a:r>
              <a:rPr lang="nb-NO" dirty="0"/>
              <a:t> kommer det nå en mengde nye bygg som inneholder investeringer som skal dra i riktig, strategisk retning.</a:t>
            </a:r>
          </a:p>
          <a:p>
            <a:endParaRPr lang="nb-NO" dirty="0"/>
          </a:p>
          <a:p>
            <a:r>
              <a:rPr lang="nb-NO" dirty="0" err="1"/>
              <a:t>ref</a:t>
            </a:r>
            <a:r>
              <a:rPr lang="nb-NO" dirty="0"/>
              <a:t>: styresak 061-2024 økonomisk langtidsplan</a:t>
            </a:r>
          </a:p>
          <a:p>
            <a:r>
              <a:rPr lang="nb-NO" sz="1800" b="0" i="0" u="none" strike="noStrike" baseline="0" dirty="0">
                <a:solidFill>
                  <a:srgbClr val="000000"/>
                </a:solidFill>
                <a:latin typeface="Cambria" panose="02040503050406030204" pitchFamily="18" charset="0"/>
              </a:rPr>
              <a:t>Administrerende direktør bemerker at det i økonomisk langtidsplan er planlagt med et investeringsnivå i perioden 2025-2028 på 60,1 milliarder kroner og 117,8 milliarder kroner i perioden fram til 2034. Det tas høyde for å fullføre store byggeprosjekter i forprosjekt- og gjennomføringsfase. Fremtidige beslutninger om å sette i gang nye byggeprosjekter og nivået på planlagte investeringer i teknologi avhenger av at prosjektene overholder planleggings- og styringsrammer, og at helseforetaket og foretaksgruppen har økonomisk bæreevne, samt av mulighetene for realisering av tomteverdier. Eventuelle ytterligere prioriteringer av investeringsprosjekter i 2025-2028 skal primært være begrunnet i kapasitetsbehov og fremmes styret for behandling. </a:t>
            </a:r>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DA5-3862-C143-89D5-9DD431B490C5}"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244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har kartlagt hvilke hovedkomponenter som må orkestreres, dirigeres og styres slik at de blir mer nyttige i hverdagen. Spesielt når det gjelder sykepleiere ser vi at de er et </a:t>
            </a:r>
            <a:r>
              <a:rPr lang="nb-NO" dirty="0" err="1"/>
              <a:t>informasjonsnav</a:t>
            </a:r>
            <a:r>
              <a:rPr lang="nb-NO" dirty="0"/>
              <a:t> ved pasienten mot resten av sykehusfunksjonene</a:t>
            </a:r>
          </a:p>
        </p:txBody>
      </p:sp>
      <p:sp>
        <p:nvSpPr>
          <p:cNvPr id="4" name="Plassholder for lysbildenummer 3"/>
          <p:cNvSpPr>
            <a:spLocks noGrp="1"/>
          </p:cNvSpPr>
          <p:nvPr>
            <p:ph type="sldNum" sz="quarter" idx="5"/>
          </p:nvPr>
        </p:nvSpPr>
        <p:spPr/>
        <p:txBody>
          <a:bodyPr/>
          <a:lstStyle/>
          <a:p>
            <a:fld id="{D983FDA5-3862-C143-89D5-9DD431B490C5}" type="slidenum">
              <a:rPr lang="nb-NO" smtClean="0"/>
              <a:t>13</a:t>
            </a:fld>
            <a:endParaRPr lang="nb-NO"/>
          </a:p>
        </p:txBody>
      </p:sp>
    </p:spTree>
    <p:extLst>
      <p:ext uri="{BB962C8B-B14F-4D97-AF65-F5344CB8AC3E}">
        <p14:creationId xmlns:p14="http://schemas.microsoft.com/office/powerpoint/2010/main" val="2554823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har lenge hatt talegjenkjenning – nå får vi KI-basert opprettelse av et strukturert, målrettet notat av ulike typer basert på avlytting av samtale.</a:t>
            </a:r>
          </a:p>
        </p:txBody>
      </p:sp>
      <p:sp>
        <p:nvSpPr>
          <p:cNvPr id="4" name="Plassholder for lysbildenummer 3"/>
          <p:cNvSpPr>
            <a:spLocks noGrp="1"/>
          </p:cNvSpPr>
          <p:nvPr>
            <p:ph type="sldNum" sz="quarter" idx="5"/>
          </p:nvPr>
        </p:nvSpPr>
        <p:spPr/>
        <p:txBody>
          <a:bodyPr/>
          <a:lstStyle/>
          <a:p>
            <a:fld id="{D983FDA5-3862-C143-89D5-9DD431B490C5}" type="slidenum">
              <a:rPr lang="nb-NO" smtClean="0"/>
              <a:t>21</a:t>
            </a:fld>
            <a:endParaRPr lang="nb-NO"/>
          </a:p>
        </p:txBody>
      </p:sp>
    </p:spTree>
    <p:extLst>
      <p:ext uri="{BB962C8B-B14F-4D97-AF65-F5344CB8AC3E}">
        <p14:creationId xmlns:p14="http://schemas.microsoft.com/office/powerpoint/2010/main" val="2646009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a:endParaRPr lang="nb-NO"/>
          </a:p>
        </p:txBody>
      </p:sp>
      <p:sp>
        <p:nvSpPr>
          <p:cNvPr id="3" name="Plassholder for notater 2"/>
          <p:cNvSpPr>
            <a:spLocks noGrp="1"/>
          </p:cNvSpPr>
          <p:nvPr>
            <p:ph type="body" idx="1"/>
          </p:nvPr>
        </p:nvSpPr>
        <p:spPr>
          <a:xfrm>
            <a:off x="685800" y="4400550"/>
            <a:ext cx="5486400" cy="3600450"/>
          </a:xfrm>
          <a:prstGeom prst="rect">
            <a:avLst/>
          </a:prstGeom>
        </p:spPr>
        <p:txBody>
          <a:bodyPr/>
          <a:lstStyle/>
          <a:p>
            <a:r>
              <a:rPr lang="nb-NO"/>
              <a:t>Kunnskap og erfaring fort nok når det du prøver ikke virker: forskjell mellom ekspert og ikke-ekspert.</a:t>
            </a:r>
          </a:p>
          <a:p>
            <a:r>
              <a:rPr lang="nb-NO"/>
              <a:t>Øker farta på læringen mellom de som er ekspert og ikke-eksperter</a:t>
            </a:r>
          </a:p>
          <a:p>
            <a:r>
              <a:rPr lang="nb-NO"/>
              <a:t>Øker farta i </a:t>
            </a:r>
            <a:r>
              <a:rPr lang="nb-NO" err="1"/>
              <a:t>breddingen</a:t>
            </a:r>
            <a:r>
              <a:rPr lang="nb-NO"/>
              <a:t> av </a:t>
            </a:r>
            <a:r>
              <a:rPr lang="nb-NO" err="1"/>
              <a:t>erfaing</a:t>
            </a:r>
            <a:r>
              <a:rPr lang="nb-NO"/>
              <a:t> og kunnskap i helsetjenesten</a:t>
            </a:r>
          </a:p>
          <a:p>
            <a:r>
              <a:rPr lang="nb-NO"/>
              <a:t>Samtidig som man har en kritisk forståelse av læringssløyfen for å opprettholde tilliten</a:t>
            </a:r>
          </a:p>
          <a:p>
            <a:endParaRPr lang="nb-NO"/>
          </a:p>
        </p:txBody>
      </p:sp>
    </p:spTree>
    <p:extLst>
      <p:ext uri="{BB962C8B-B14F-4D97-AF65-F5344CB8AC3E}">
        <p14:creationId xmlns:p14="http://schemas.microsoft.com/office/powerpoint/2010/main" val="1435094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Plassholder for notater 2"/>
          <p:cNvSpPr>
            <a:spLocks noGrp="1"/>
          </p:cNvSpPr>
          <p:nvPr>
            <p:ph type="body" idx="1"/>
          </p:nvPr>
        </p:nvSpPr>
        <p:spPr>
          <a:xfrm>
            <a:off x="685800" y="4400550"/>
            <a:ext cx="5486400" cy="3600450"/>
          </a:xfrm>
          <a:prstGeom prst="rect">
            <a:avLst/>
          </a:prstGeom>
        </p:spPr>
        <p:txBody>
          <a:bodyPr/>
          <a:lstStyle/>
          <a:p>
            <a:r>
              <a:rPr lang="nb-NO"/>
              <a:t>Tiltak 1: lovverk knyttet til data for oppfølging på tvers av primær- og spesialisthelsetjenesten (forvaltningsnivå) – generell problemstillinger</a:t>
            </a:r>
          </a:p>
          <a:p>
            <a:r>
              <a:rPr lang="nb-NO"/>
              <a:t>Tiltak 2: Ditto tiltak 1</a:t>
            </a:r>
          </a:p>
          <a:p>
            <a:r>
              <a:rPr lang="nb-NO"/>
              <a:t>Tiltak 3: </a:t>
            </a:r>
          </a:p>
        </p:txBody>
      </p:sp>
    </p:spTree>
    <p:extLst>
      <p:ext uri="{BB962C8B-B14F-4D97-AF65-F5344CB8AC3E}">
        <p14:creationId xmlns:p14="http://schemas.microsoft.com/office/powerpoint/2010/main" val="3175988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150542-4F34-4570-AF0B-D43BAE5BF626}" type="slidenum">
              <a:rPr kumimoji="0" lang="nb-NO"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nb-NO"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80610" name="Rectangle 2"/>
          <p:cNvSpPr>
            <a:spLocks noGrp="1" noRot="1" noChangeAspect="1" noTextEdit="1"/>
          </p:cNvSpPr>
          <p:nvPr>
            <p:ph type="sldImg"/>
          </p:nvPr>
        </p:nvSpPr>
        <p:spPr>
          <a:xfrm>
            <a:off x="385763" y="687388"/>
            <a:ext cx="6092825" cy="3427412"/>
          </a:xfrm>
          <a:ln/>
        </p:spPr>
      </p:sp>
      <p:sp>
        <p:nvSpPr>
          <p:cNvPr id="580611" name="Rectangle 3"/>
          <p:cNvSpPr>
            <a:spLocks noGrp="1"/>
          </p:cNvSpPr>
          <p:nvPr>
            <p:ph type="body" idx="1"/>
          </p:nvPr>
        </p:nvSpPr>
        <p:spPr>
          <a:xfrm>
            <a:off x="684198" y="4341061"/>
            <a:ext cx="5489605" cy="4115970"/>
          </a:xfrm>
        </p:spPr>
        <p:txBody>
          <a:bodyPr lIns="91419" tIns="45709" rIns="91419" bIns="45709"/>
          <a:lstStyle/>
          <a:p>
            <a:r>
              <a:rPr lang="nb-NO" sz="1200" b="0" i="0" u="none" strike="noStrike" kern="1200" baseline="0" dirty="0">
                <a:solidFill>
                  <a:schemeClr val="tx1"/>
                </a:solidFill>
                <a:latin typeface="+mn-lt"/>
                <a:ea typeface="+mn-ea"/>
                <a:cs typeface="+mn-cs"/>
              </a:rPr>
              <a:t> Som dere sikkert vet er Helse Sør-Øst en av fire helseregioner som leverer spesialisthelsetjenester – sykehustjenester – til over 3 millioner nordmenn – forsøker å levere verdensklassetjenester likt over hele geografien!</a:t>
            </a:r>
            <a:endParaRPr lang="nb-NO" dirty="0"/>
          </a:p>
        </p:txBody>
      </p:sp>
    </p:spTree>
    <p:extLst>
      <p:ext uri="{BB962C8B-B14F-4D97-AF65-F5344CB8AC3E}">
        <p14:creationId xmlns:p14="http://schemas.microsoft.com/office/powerpoint/2010/main" val="4274436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Hvilken hverdag har vi ? Dette skjer hver dag – en gjennomsnittlig dag på våre sykehus, i våre ambulanser. Pasienter henvises, vi gjennomfører poliklinikker, opererer, ringer, kjører ambulanser </a:t>
            </a:r>
            <a:r>
              <a:rPr lang="nb-NO" dirty="0" err="1"/>
              <a:t>osv</a:t>
            </a:r>
            <a:r>
              <a:rPr lang="nb-NO" dirty="0"/>
              <a:t> </a:t>
            </a:r>
            <a:r>
              <a:rPr lang="nb-NO" dirty="0" err="1"/>
              <a:t>osv</a:t>
            </a:r>
            <a:r>
              <a:rPr lang="nb-NO" dirty="0"/>
              <a:t>! Denne hverdagen skal nå bli enklere! Dataene om denne hverdagen skal nå bli brukt bedre enn før!</a:t>
            </a:r>
          </a:p>
        </p:txBody>
      </p:sp>
      <p:sp>
        <p:nvSpPr>
          <p:cNvPr id="4" name="Plassholder for lysbildenummer 3"/>
          <p:cNvSpPr>
            <a:spLocks noGrp="1"/>
          </p:cNvSpPr>
          <p:nvPr>
            <p:ph type="sldNum" sz="quarter" idx="10"/>
          </p:nvPr>
        </p:nvSpPr>
        <p:spPr/>
        <p:txBody>
          <a:bodyPr/>
          <a:lstStyle/>
          <a:p>
            <a:fld id="{D983FDA5-3862-C143-89D5-9DD431B490C5}" type="slidenum">
              <a:rPr lang="nb-NO" smtClean="0"/>
              <a:t>3</a:t>
            </a:fld>
            <a:endParaRPr lang="nb-NO"/>
          </a:p>
        </p:txBody>
      </p:sp>
    </p:spTree>
    <p:extLst>
      <p:ext uri="{BB962C8B-B14F-4D97-AF65-F5344CB8AC3E}">
        <p14:creationId xmlns:p14="http://schemas.microsoft.com/office/powerpoint/2010/main" val="4290349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Selvsagt har vi en overordnet virksomhetsstrategi for hvordan vi skal løse vårt samfunnsoppdrag bedre og bedre år for år – den heter regional utviklingsplan og siste produserte, omdiskuterte styrevedtatte versjon ligger alltid på nett – bare søk. Dagens ble vedtatt høsten 2022.</a:t>
            </a:r>
          </a:p>
        </p:txBody>
      </p:sp>
      <p:sp>
        <p:nvSpPr>
          <p:cNvPr id="4" name="Plassholder for lysbildenummer 3"/>
          <p:cNvSpPr>
            <a:spLocks noGrp="1"/>
          </p:cNvSpPr>
          <p:nvPr>
            <p:ph type="sldNum" sz="quarter" idx="5"/>
          </p:nvPr>
        </p:nvSpPr>
        <p:spPr/>
        <p:txBody>
          <a:bodyPr/>
          <a:lstStyle/>
          <a:p>
            <a:fld id="{D983FDA5-3862-C143-89D5-9DD431B490C5}" type="slidenum">
              <a:rPr lang="nb-NO" smtClean="0"/>
              <a:t>4</a:t>
            </a:fld>
            <a:endParaRPr lang="nb-NO"/>
          </a:p>
        </p:txBody>
      </p:sp>
    </p:spTree>
    <p:extLst>
      <p:ext uri="{BB962C8B-B14F-4D97-AF65-F5344CB8AC3E}">
        <p14:creationId xmlns:p14="http://schemas.microsoft.com/office/powerpoint/2010/main" val="3466583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og, den var nokså lik den forrige fra 2018. Så disse målene gjenspeiler beste praksis for helsetjenesteutvikling – gjør folk friske, ha kvalitet i behandlingen som gjør pasienter og pårørende fornøyde, pass på økonomi og klima, og ta vare på dine ansatte!</a:t>
            </a:r>
          </a:p>
        </p:txBody>
      </p:sp>
      <p:sp>
        <p:nvSpPr>
          <p:cNvPr id="4" name="Plassholder for lysbildenummer 3"/>
          <p:cNvSpPr>
            <a:spLocks noGrp="1"/>
          </p:cNvSpPr>
          <p:nvPr>
            <p:ph type="sldNum" sz="quarter" idx="5"/>
          </p:nvPr>
        </p:nvSpPr>
        <p:spPr/>
        <p:txBody>
          <a:bodyPr/>
          <a:lstStyle/>
          <a:p>
            <a:fld id="{D983FDA5-3862-C143-89D5-9DD431B490C5}" type="slidenum">
              <a:rPr lang="nb-NO" smtClean="0"/>
              <a:t>5</a:t>
            </a:fld>
            <a:endParaRPr lang="nb-NO"/>
          </a:p>
        </p:txBody>
      </p:sp>
    </p:spTree>
    <p:extLst>
      <p:ext uri="{BB962C8B-B14F-4D97-AF65-F5344CB8AC3E}">
        <p14:creationId xmlns:p14="http://schemas.microsoft.com/office/powerpoint/2010/main" val="3486388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forsøker å kanalisere ressursene våre i nye tiltak inne seks områder – vi forsøker å sette pasienten og pårørende ikke bare fremst, men i førersetet med en hånd på rattet inkludert i prioriteringer og valg. Vi ser etter nye arbeidsformer og bedre bruk av teknologi som er det ene av dagens tema, vi ønsker bedre samarbeid rundt de som har størst behov for våre tjenester, vi ønsker å redusere den uønskede variasjonen, effektiv arbeidshverdag – også dagens tema, samt forskning </a:t>
            </a:r>
            <a:r>
              <a:rPr lang="nb-NO" dirty="0" err="1"/>
              <a:t>ov</a:t>
            </a:r>
            <a:r>
              <a:rPr lang="nb-NO" dirty="0"/>
              <a:t> innovasjon som </a:t>
            </a:r>
            <a:r>
              <a:rPr lang="nb-NO" dirty="0" err="1"/>
              <a:t>hovedmetoder</a:t>
            </a:r>
            <a:r>
              <a:rPr lang="nb-NO" dirty="0"/>
              <a:t> for forbedring.</a:t>
            </a:r>
          </a:p>
        </p:txBody>
      </p:sp>
      <p:sp>
        <p:nvSpPr>
          <p:cNvPr id="4" name="Plassholder for lysbildenummer 3"/>
          <p:cNvSpPr>
            <a:spLocks noGrp="1"/>
          </p:cNvSpPr>
          <p:nvPr>
            <p:ph type="sldNum" sz="quarter" idx="5"/>
          </p:nvPr>
        </p:nvSpPr>
        <p:spPr/>
        <p:txBody>
          <a:bodyPr/>
          <a:lstStyle/>
          <a:p>
            <a:fld id="{D983FDA5-3862-C143-89D5-9DD431B490C5}" type="slidenum">
              <a:rPr lang="nb-NO" smtClean="0"/>
              <a:t>6</a:t>
            </a:fld>
            <a:endParaRPr lang="nb-NO"/>
          </a:p>
        </p:txBody>
      </p:sp>
    </p:spTree>
    <p:extLst>
      <p:ext uri="{BB962C8B-B14F-4D97-AF65-F5344CB8AC3E}">
        <p14:creationId xmlns:p14="http://schemas.microsoft.com/office/powerpoint/2010/main" val="705867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å klargjøre hvordan vår IKT-organisasjon Sykehuspartner skal samarbeide med sykehusene og Sykehusapotekene har vi også laget en overordnet strategi for hvordan vi skal bli bedre til å bruke teknologi til å forbedre oss. Disse sju områdene peker en retning og henger sammen. Mer og bedre digital </a:t>
            </a:r>
            <a:r>
              <a:rPr lang="nb-NO" dirty="0" err="1"/>
              <a:t>hjemmeoppfølging</a:t>
            </a:r>
            <a:r>
              <a:rPr lang="nb-NO" dirty="0"/>
              <a:t>, pasienter trives stort sett best hjemme og ikke på sykehus – med moderne teknologi kan data reise slik at pasienten og pårørende slipper. medisinen blir mer presis – en av våre største pasientgrupper er summen av de med sjeldne lidelser. Det krever høyteknologi å finne og </a:t>
            </a:r>
            <a:r>
              <a:rPr lang="nb-NO" dirty="0" err="1"/>
              <a:t>diagnostisesre</a:t>
            </a:r>
            <a:r>
              <a:rPr lang="nb-NO" dirty="0"/>
              <a:t> og behandle disse. Denne høyteknologien kan også brukes på tradisjonell medisin – så vi skal ta i bruk KI overalt der det skal gi effekt. Vi skal samhandle bedre digitalt på tvers av primærhelsetjenesten i kommunene og spesialisthelsetjenesten på sykehusene. Med mange nye IT-systemer som snakker relativt lite sammen har det også blitt et vedtatt mål å gjøre hverdagen enklere. Metodene våre som det skal satses på i denne perioden er data, analyse og automasjon  - bruke våre data så snart de foreligger i pasientbehandlingen, i sykehusdriften til forskere og til å stimulere næringsutvikling. Vi skal selvfølgelig passe på personvernet og </a:t>
            </a:r>
            <a:r>
              <a:rPr lang="nb-NO" dirty="0" err="1"/>
              <a:t>Helsenorge</a:t>
            </a:r>
            <a:r>
              <a:rPr lang="nb-NO" dirty="0"/>
              <a:t> er vårt aller </a:t>
            </a:r>
            <a:r>
              <a:rPr lang="nb-NO" dirty="0" err="1"/>
              <a:t>viktiste</a:t>
            </a:r>
            <a:r>
              <a:rPr lang="nb-NO" dirty="0"/>
              <a:t> digitale verktøy for å gjøre det enkelt for pasienter og pårørende å passe på sine egne data. I bunnen skal vi ha kosteffektive, tilgjengelige og </a:t>
            </a:r>
            <a:r>
              <a:rPr lang="nb-NO" dirty="0" err="1"/>
              <a:t>informasjonssikre</a:t>
            </a:r>
            <a:r>
              <a:rPr lang="nb-NO" dirty="0"/>
              <a:t> IT-løsninger levert av Sykehuspartner.</a:t>
            </a:r>
          </a:p>
        </p:txBody>
      </p:sp>
      <p:sp>
        <p:nvSpPr>
          <p:cNvPr id="4" name="Plassholder for lysbildenummer 3"/>
          <p:cNvSpPr>
            <a:spLocks noGrp="1"/>
          </p:cNvSpPr>
          <p:nvPr>
            <p:ph type="sldNum" sz="quarter" idx="5"/>
          </p:nvPr>
        </p:nvSpPr>
        <p:spPr/>
        <p:txBody>
          <a:bodyPr/>
          <a:lstStyle/>
          <a:p>
            <a:fld id="{D983FDA5-3862-C143-89D5-9DD431B490C5}" type="slidenum">
              <a:rPr lang="nb-NO" smtClean="0"/>
              <a:t>7</a:t>
            </a:fld>
            <a:endParaRPr lang="nb-NO"/>
          </a:p>
        </p:txBody>
      </p:sp>
    </p:spTree>
    <p:extLst>
      <p:ext uri="{BB962C8B-B14F-4D97-AF65-F5344CB8AC3E}">
        <p14:creationId xmlns:p14="http://schemas.microsoft.com/office/powerpoint/2010/main" val="1781879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har vi vært gjennom de siste 35 år? Vi har gått fra enkle administrative IT-programmer på IBM PC er via elektronisk pasientjournal, radiologiløsninger og stadig større datasentre til at alle medarbeidere på alle våre sykehus har elektroniske verktøy i hverdagen, telefoner, telefaks, pc og slikt.</a:t>
            </a:r>
          </a:p>
        </p:txBody>
      </p:sp>
      <p:sp>
        <p:nvSpPr>
          <p:cNvPr id="4" name="Plassholder for lysbildenummer 3"/>
          <p:cNvSpPr>
            <a:spLocks noGrp="1"/>
          </p:cNvSpPr>
          <p:nvPr>
            <p:ph type="sldNum" sz="quarter" idx="5"/>
          </p:nvPr>
        </p:nvSpPr>
        <p:spPr/>
        <p:txBody>
          <a:bodyPr/>
          <a:lstStyle/>
          <a:p>
            <a:fld id="{D983FDA5-3862-C143-89D5-9DD431B490C5}" type="slidenum">
              <a:rPr lang="nb-NO" smtClean="0"/>
              <a:t>8</a:t>
            </a:fld>
            <a:endParaRPr lang="nb-NO"/>
          </a:p>
        </p:txBody>
      </p:sp>
    </p:spTree>
    <p:extLst>
      <p:ext uri="{BB962C8B-B14F-4D97-AF65-F5344CB8AC3E}">
        <p14:creationId xmlns:p14="http://schemas.microsoft.com/office/powerpoint/2010/main" val="3851865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Har vi fulgt tett på den teknologiske utviklingen og vært flinke til å utnytte den til det beste for helsepersonell, pasienter og pårørende? I </a:t>
            </a:r>
            <a:r>
              <a:rPr lang="nb-NO" dirty="0" err="1"/>
              <a:t>retroskopet</a:t>
            </a:r>
            <a:r>
              <a:rPr lang="nb-NO" dirty="0"/>
              <a:t> må vi kunne si at vi har nok prioritert rapportering, myndighetsstatistikk, ledelsesoppgaver og etter hvert cybersikkerhet. Det gjenstår nå å prioritere den kliniske hverdagen og bruke dataene smart og raskt – bli datadrevet. De siste 45 år har vi fått fantastiske digitale verktøy – men de fleste helsepersonell i Helse Sør-Øst har ikke mobile enheter som de kan løse sine kliniske oppgaver på farten – de opplever fortsatt at journalløsninger snakker lite sammen og skriver ned blodtrykk og tablettutdeling på gule lapper eller pasientlister som de har </a:t>
            </a:r>
            <a:r>
              <a:rPr lang="nb-NO" dirty="0" err="1"/>
              <a:t>printet</a:t>
            </a:r>
            <a:r>
              <a:rPr lang="nb-NO" dirty="0"/>
              <a:t> ut. Hverdagen skal nå bli enkel og data drevet!!! Hvordan????</a:t>
            </a:r>
          </a:p>
        </p:txBody>
      </p:sp>
      <p:sp>
        <p:nvSpPr>
          <p:cNvPr id="4" name="Plassholder for lysbildenummer 3"/>
          <p:cNvSpPr>
            <a:spLocks noGrp="1"/>
          </p:cNvSpPr>
          <p:nvPr>
            <p:ph type="sldNum" sz="quarter" idx="5"/>
          </p:nvPr>
        </p:nvSpPr>
        <p:spPr/>
        <p:txBody>
          <a:bodyPr/>
          <a:lstStyle/>
          <a:p>
            <a:fld id="{D983FDA5-3862-C143-89D5-9DD431B490C5}" type="slidenum">
              <a:rPr lang="nb-NO" smtClean="0"/>
              <a:t>9</a:t>
            </a:fld>
            <a:endParaRPr lang="nb-NO"/>
          </a:p>
        </p:txBody>
      </p:sp>
    </p:spTree>
    <p:extLst>
      <p:ext uri="{BB962C8B-B14F-4D97-AF65-F5344CB8AC3E}">
        <p14:creationId xmlns:p14="http://schemas.microsoft.com/office/powerpoint/2010/main" val="30494818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Undertittel 2"/>
          <p:cNvSpPr>
            <a:spLocks noGrp="1"/>
          </p:cNvSpPr>
          <p:nvPr>
            <p:ph type="subTitle" idx="1" hasCustomPrompt="1"/>
          </p:nvPr>
        </p:nvSpPr>
        <p:spPr>
          <a:xfrm>
            <a:off x="1524000" y="3440244"/>
            <a:ext cx="9144000" cy="472190"/>
          </a:xfrm>
          <a:prstGeom prst="rect">
            <a:avLst/>
          </a:prstGeom>
        </p:spPr>
        <p:txBody>
          <a:bodyPr anchor="ct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Foredragsholder, sted og dato</a:t>
            </a:r>
          </a:p>
        </p:txBody>
      </p:sp>
      <p:sp>
        <p:nvSpPr>
          <p:cNvPr id="13" name="Tittel 12"/>
          <p:cNvSpPr>
            <a:spLocks noGrp="1"/>
          </p:cNvSpPr>
          <p:nvPr>
            <p:ph type="title"/>
          </p:nvPr>
        </p:nvSpPr>
        <p:spPr>
          <a:xfrm>
            <a:off x="1524000" y="2450892"/>
            <a:ext cx="9144000" cy="846944"/>
          </a:xfrm>
          <a:prstGeom prst="rect">
            <a:avLst/>
          </a:prstGeom>
        </p:spPr>
        <p:txBody>
          <a:bodyPr/>
          <a:lstStyle>
            <a:lvl1pPr algn="ctr">
              <a:defRPr>
                <a:solidFill>
                  <a:schemeClr val="bg1"/>
                </a:solidFill>
              </a:defRPr>
            </a:lvl1pPr>
          </a:lstStyle>
          <a:p>
            <a:r>
              <a:rPr lang="nb-NO"/>
              <a:t>Klikk for å redigere tittelstil</a:t>
            </a:r>
            <a:endParaRPr lang="nb-NO" dirty="0"/>
          </a:p>
        </p:txBody>
      </p:sp>
      <p:pic>
        <p:nvPicPr>
          <p:cNvPr id="14" name="Bild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71869" y="4857799"/>
            <a:ext cx="2648262" cy="546972"/>
          </a:xfrm>
          <a:prstGeom prst="rect">
            <a:avLst/>
          </a:prstGeom>
        </p:spPr>
      </p:pic>
    </p:spTree>
    <p:extLst>
      <p:ext uri="{BB962C8B-B14F-4D97-AF65-F5344CB8AC3E}">
        <p14:creationId xmlns:p14="http://schemas.microsoft.com/office/powerpoint/2010/main" val="12978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to spalter">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6"/>
            <a:ext cx="10515600" cy="722894"/>
          </a:xfrm>
          <a:prstGeom prst="rect">
            <a:avLst/>
          </a:prstGeom>
        </p:spPr>
        <p:txBody>
          <a:bodyPr anchor="ctr">
            <a:normAutofit/>
          </a:bodyPr>
          <a:lstStyle>
            <a:lvl1pPr>
              <a:defRPr sz="4000" b="1">
                <a:solidFill>
                  <a:srgbClr val="003388"/>
                </a:solidFill>
              </a:defRPr>
            </a:lvl1pPr>
          </a:lstStyle>
          <a:p>
            <a:r>
              <a:rPr lang="nb-NO"/>
              <a:t>Klikk for å redigere tittelstil</a:t>
            </a:r>
            <a:endParaRPr lang="nb-NO" dirty="0"/>
          </a:p>
        </p:txBody>
      </p:sp>
      <p:sp>
        <p:nvSpPr>
          <p:cNvPr id="4" name="Plassholder for dato 3"/>
          <p:cNvSpPr>
            <a:spLocks noGrp="1"/>
          </p:cNvSpPr>
          <p:nvPr>
            <p:ph type="dt" sz="half" idx="10"/>
          </p:nvPr>
        </p:nvSpPr>
        <p:spPr/>
        <p:txBody>
          <a:bodyPr/>
          <a:lstStyle/>
          <a:p>
            <a:fld id="{5AB131B5-053E-DD40-9B25-6FB3F10320AD}" type="datetimeFigureOut">
              <a:rPr lang="nb-NO" smtClean="0"/>
              <a:t>22.04.2026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FB0A734-4DA5-424C-AAEC-82F5F62A0161}" type="slidenum">
              <a:rPr lang="nb-NO" smtClean="0"/>
              <a:t>‹#›</a:t>
            </a:fld>
            <a:endParaRPr lang="nb-NO" dirty="0"/>
          </a:p>
        </p:txBody>
      </p:sp>
      <p:sp>
        <p:nvSpPr>
          <p:cNvPr id="7" name="Plassholder for innhold 2"/>
          <p:cNvSpPr>
            <a:spLocks noGrp="1"/>
          </p:cNvSpPr>
          <p:nvPr>
            <p:ph idx="13"/>
          </p:nvPr>
        </p:nvSpPr>
        <p:spPr>
          <a:xfrm>
            <a:off x="6169307" y="1238490"/>
            <a:ext cx="5184494" cy="4884517"/>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innhold 2"/>
          <p:cNvSpPr>
            <a:spLocks noGrp="1"/>
          </p:cNvSpPr>
          <p:nvPr>
            <p:ph idx="14"/>
          </p:nvPr>
        </p:nvSpPr>
        <p:spPr>
          <a:xfrm>
            <a:off x="838200" y="1238489"/>
            <a:ext cx="5184494" cy="4884517"/>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239246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ndelings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50" y="2278505"/>
            <a:ext cx="7757514" cy="727024"/>
          </a:xfrm>
          <a:prstGeom prst="rect">
            <a:avLst/>
          </a:prstGeom>
        </p:spPr>
        <p:txBody>
          <a:bodyPr anchor="ctr">
            <a:normAutofit/>
          </a:bodyPr>
          <a:lstStyle>
            <a:lvl1pPr>
              <a:defRPr sz="4000"/>
            </a:lvl1pPr>
          </a:lstStyle>
          <a:p>
            <a:r>
              <a:rPr lang="nb-NO"/>
              <a:t>Klikk for å redigere tittelstil</a:t>
            </a:r>
            <a:endParaRPr lang="nb-NO" dirty="0"/>
          </a:p>
        </p:txBody>
      </p:sp>
      <p:sp>
        <p:nvSpPr>
          <p:cNvPr id="3" name="Plassholder for tekst 2"/>
          <p:cNvSpPr>
            <a:spLocks noGrp="1"/>
          </p:cNvSpPr>
          <p:nvPr>
            <p:ph type="body" idx="1"/>
          </p:nvPr>
        </p:nvSpPr>
        <p:spPr>
          <a:xfrm>
            <a:off x="831850" y="3005529"/>
            <a:ext cx="7757514" cy="1341619"/>
          </a:xfrm>
          <a:prstGeom prst="rect">
            <a:avLst/>
          </a:prstGeom>
        </p:spPr>
        <p:txBody>
          <a:bodyPr anchor="t"/>
          <a:lstStyle>
            <a:lvl1pPr marL="0" indent="0">
              <a:buNone/>
              <a:defRPr sz="2400">
                <a:solidFill>
                  <a:srgbClr val="00338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4" name="Bilde 3">
            <a:extLst>
              <a:ext uri="{FF2B5EF4-FFF2-40B4-BE49-F238E27FC236}">
                <a16:creationId xmlns:a16="http://schemas.microsoft.com/office/drawing/2014/main" id="{01C88459-31A2-644B-B5AB-54FE7760F4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6960" y="6433350"/>
            <a:ext cx="1386840" cy="28812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9" name="Plassholder for innhold 2"/>
          <p:cNvSpPr>
            <a:spLocks noGrp="1"/>
          </p:cNvSpPr>
          <p:nvPr>
            <p:ph idx="14"/>
          </p:nvPr>
        </p:nvSpPr>
        <p:spPr>
          <a:xfrm>
            <a:off x="838200" y="1238489"/>
            <a:ext cx="10515600" cy="4884517"/>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 name="Tittel 1"/>
          <p:cNvSpPr>
            <a:spLocks noGrp="1"/>
          </p:cNvSpPr>
          <p:nvPr>
            <p:ph type="title"/>
          </p:nvPr>
        </p:nvSpPr>
        <p:spPr>
          <a:xfrm>
            <a:off x="838200" y="365126"/>
            <a:ext cx="10515600" cy="722894"/>
          </a:xfrm>
          <a:prstGeom prst="rect">
            <a:avLst/>
          </a:prstGeom>
        </p:spPr>
        <p:txBody>
          <a:bodyPr anchor="ctr">
            <a:normAutofit/>
          </a:bodyPr>
          <a:lstStyle>
            <a:lvl1pPr>
              <a:defRPr sz="4000" b="1">
                <a:solidFill>
                  <a:srgbClr val="003388"/>
                </a:solidFill>
              </a:defRPr>
            </a:lvl1pPr>
          </a:lstStyle>
          <a:p>
            <a:r>
              <a:rPr lang="nb-NO"/>
              <a:t>Klikk for å redigere tittelstil</a:t>
            </a:r>
            <a:endParaRPr lang="nb-NO" dirty="0"/>
          </a:p>
        </p:txBody>
      </p:sp>
      <p:sp>
        <p:nvSpPr>
          <p:cNvPr id="4" name="Plassholder for dato 3"/>
          <p:cNvSpPr>
            <a:spLocks noGrp="1"/>
          </p:cNvSpPr>
          <p:nvPr>
            <p:ph type="dt" sz="half" idx="10"/>
          </p:nvPr>
        </p:nvSpPr>
        <p:spPr/>
        <p:txBody>
          <a:bodyPr/>
          <a:lstStyle/>
          <a:p>
            <a:fld id="{5AB131B5-053E-DD40-9B25-6FB3F10320AD}" type="datetimeFigureOut">
              <a:rPr lang="nb-NO" smtClean="0"/>
              <a:t>22.04.2026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FB0A734-4DA5-424C-AAEC-82F5F62A0161}" type="slidenum">
              <a:rPr lang="nb-NO" smtClean="0"/>
              <a:t>‹#›</a:t>
            </a:fld>
            <a:endParaRPr lang="nb-NO" dirty="0"/>
          </a:p>
        </p:txBody>
      </p:sp>
    </p:spTree>
    <p:extLst>
      <p:ext uri="{BB962C8B-B14F-4D97-AF65-F5344CB8AC3E}">
        <p14:creationId xmlns:p14="http://schemas.microsoft.com/office/powerpoint/2010/main" val="557870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innhold to spalter - 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tel 1"/>
          <p:cNvSpPr>
            <a:spLocks noGrp="1"/>
          </p:cNvSpPr>
          <p:nvPr>
            <p:ph type="title"/>
          </p:nvPr>
        </p:nvSpPr>
        <p:spPr>
          <a:xfrm>
            <a:off x="838200" y="365126"/>
            <a:ext cx="10515600" cy="722894"/>
          </a:xfrm>
          <a:prstGeom prst="rect">
            <a:avLst/>
          </a:prstGeom>
        </p:spPr>
        <p:txBody>
          <a:bodyPr anchor="ctr">
            <a:normAutofit/>
          </a:bodyPr>
          <a:lstStyle>
            <a:lvl1pPr>
              <a:defRPr sz="4000" b="1">
                <a:solidFill>
                  <a:srgbClr val="003388"/>
                </a:solidFill>
              </a:defRPr>
            </a:lvl1pPr>
          </a:lstStyle>
          <a:p>
            <a:r>
              <a:rPr lang="nb-NO"/>
              <a:t>Klikk for å redigere tittelstil</a:t>
            </a:r>
            <a:endParaRPr lang="nb-NO" dirty="0"/>
          </a:p>
        </p:txBody>
      </p:sp>
      <p:sp>
        <p:nvSpPr>
          <p:cNvPr id="8" name="Plassholder for innhold 2"/>
          <p:cNvSpPr>
            <a:spLocks noGrp="1"/>
          </p:cNvSpPr>
          <p:nvPr>
            <p:ph idx="13"/>
          </p:nvPr>
        </p:nvSpPr>
        <p:spPr>
          <a:xfrm>
            <a:off x="6169307" y="1238490"/>
            <a:ext cx="5184494" cy="4884517"/>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innhold 2"/>
          <p:cNvSpPr>
            <a:spLocks noGrp="1"/>
          </p:cNvSpPr>
          <p:nvPr>
            <p:ph idx="14"/>
          </p:nvPr>
        </p:nvSpPr>
        <p:spPr>
          <a:xfrm>
            <a:off x="838200" y="1238489"/>
            <a:ext cx="5184494" cy="4884517"/>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dato 3"/>
          <p:cNvSpPr>
            <a:spLocks noGrp="1"/>
          </p:cNvSpPr>
          <p:nvPr>
            <p:ph type="dt" sz="half" idx="10"/>
          </p:nvPr>
        </p:nvSpPr>
        <p:spPr>
          <a:xfrm>
            <a:off x="838200" y="6433350"/>
            <a:ext cx="1158240" cy="288125"/>
          </a:xfrm>
        </p:spPr>
        <p:txBody>
          <a:bodyPr/>
          <a:lstStyle/>
          <a:p>
            <a:fld id="{5AB131B5-053E-DD40-9B25-6FB3F10320AD}" type="datetimeFigureOut">
              <a:rPr lang="nb-NO" smtClean="0"/>
              <a:t>22.04.2026</a:t>
            </a:fld>
            <a:endParaRPr lang="nb-NO"/>
          </a:p>
        </p:txBody>
      </p:sp>
      <p:sp>
        <p:nvSpPr>
          <p:cNvPr id="11" name="Plassholder for bunntekst 4"/>
          <p:cNvSpPr>
            <a:spLocks noGrp="1"/>
          </p:cNvSpPr>
          <p:nvPr>
            <p:ph type="ftr" sz="quarter" idx="11"/>
          </p:nvPr>
        </p:nvSpPr>
        <p:spPr>
          <a:xfrm>
            <a:off x="2095500" y="6433350"/>
            <a:ext cx="6673746" cy="288125"/>
          </a:xfrm>
        </p:spPr>
        <p:txBody>
          <a:bodyPr/>
          <a:lstStyle/>
          <a:p>
            <a:endParaRPr lang="nb-NO"/>
          </a:p>
        </p:txBody>
      </p:sp>
      <p:sp>
        <p:nvSpPr>
          <p:cNvPr id="12" name="Plassholder for lysbildenummer 5"/>
          <p:cNvSpPr>
            <a:spLocks noGrp="1"/>
          </p:cNvSpPr>
          <p:nvPr>
            <p:ph type="sldNum" sz="quarter" idx="12"/>
          </p:nvPr>
        </p:nvSpPr>
        <p:spPr>
          <a:xfrm>
            <a:off x="8874177" y="6433350"/>
            <a:ext cx="801973" cy="288125"/>
          </a:xfrm>
        </p:spPr>
        <p:txBody>
          <a:bodyPr/>
          <a:lstStyle/>
          <a:p>
            <a:fld id="{9FB0A734-4DA5-424C-AAEC-82F5F62A0161}" type="slidenum">
              <a:rPr lang="nb-NO" smtClean="0"/>
              <a:t>‹#›</a:t>
            </a:fld>
            <a:endParaRPr lang="nb-NO" dirty="0"/>
          </a:p>
        </p:txBody>
      </p:sp>
    </p:spTree>
    <p:extLst>
      <p:ext uri="{BB962C8B-B14F-4D97-AF65-F5344CB8AC3E}">
        <p14:creationId xmlns:p14="http://schemas.microsoft.com/office/powerpoint/2010/main" val="152227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og innhold - 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ssholder for innhold 2"/>
          <p:cNvSpPr>
            <a:spLocks noGrp="1"/>
          </p:cNvSpPr>
          <p:nvPr>
            <p:ph idx="14"/>
          </p:nvPr>
        </p:nvSpPr>
        <p:spPr>
          <a:xfrm>
            <a:off x="838200" y="1238489"/>
            <a:ext cx="10515600" cy="4884517"/>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Tittel 1"/>
          <p:cNvSpPr>
            <a:spLocks noGrp="1"/>
          </p:cNvSpPr>
          <p:nvPr>
            <p:ph type="title"/>
          </p:nvPr>
        </p:nvSpPr>
        <p:spPr>
          <a:xfrm>
            <a:off x="838200" y="365126"/>
            <a:ext cx="10515600" cy="722894"/>
          </a:xfrm>
          <a:prstGeom prst="rect">
            <a:avLst/>
          </a:prstGeom>
        </p:spPr>
        <p:txBody>
          <a:bodyPr anchor="ctr">
            <a:normAutofit/>
          </a:bodyPr>
          <a:lstStyle>
            <a:lvl1pPr>
              <a:defRPr sz="4000" b="1">
                <a:solidFill>
                  <a:srgbClr val="003388"/>
                </a:solidFill>
              </a:defRPr>
            </a:lvl1pPr>
          </a:lstStyle>
          <a:p>
            <a:r>
              <a:rPr lang="nb-NO"/>
              <a:t>Klikk for å redigere tittelstil</a:t>
            </a:r>
            <a:endParaRPr lang="nb-NO" dirty="0"/>
          </a:p>
        </p:txBody>
      </p:sp>
      <p:sp>
        <p:nvSpPr>
          <p:cNvPr id="10" name="Plassholder for dato 3"/>
          <p:cNvSpPr>
            <a:spLocks noGrp="1"/>
          </p:cNvSpPr>
          <p:nvPr>
            <p:ph type="dt" sz="half" idx="10"/>
          </p:nvPr>
        </p:nvSpPr>
        <p:spPr>
          <a:xfrm>
            <a:off x="838200" y="6433350"/>
            <a:ext cx="1158240" cy="288125"/>
          </a:xfrm>
        </p:spPr>
        <p:txBody>
          <a:bodyPr/>
          <a:lstStyle/>
          <a:p>
            <a:fld id="{5AB131B5-053E-DD40-9B25-6FB3F10320AD}" type="datetimeFigureOut">
              <a:rPr lang="nb-NO" smtClean="0"/>
              <a:t>22.04.2026</a:t>
            </a:fld>
            <a:endParaRPr lang="nb-NO"/>
          </a:p>
        </p:txBody>
      </p:sp>
      <p:sp>
        <p:nvSpPr>
          <p:cNvPr id="11" name="Plassholder for bunntekst 4"/>
          <p:cNvSpPr>
            <a:spLocks noGrp="1"/>
          </p:cNvSpPr>
          <p:nvPr>
            <p:ph type="ftr" sz="quarter" idx="11"/>
          </p:nvPr>
        </p:nvSpPr>
        <p:spPr>
          <a:xfrm>
            <a:off x="2095500" y="6433350"/>
            <a:ext cx="6673746" cy="288125"/>
          </a:xfrm>
        </p:spPr>
        <p:txBody>
          <a:bodyPr/>
          <a:lstStyle/>
          <a:p>
            <a:endParaRPr lang="nb-NO"/>
          </a:p>
        </p:txBody>
      </p:sp>
      <p:sp>
        <p:nvSpPr>
          <p:cNvPr id="12" name="Plassholder for lysbildenummer 5"/>
          <p:cNvSpPr>
            <a:spLocks noGrp="1"/>
          </p:cNvSpPr>
          <p:nvPr>
            <p:ph type="sldNum" sz="quarter" idx="12"/>
          </p:nvPr>
        </p:nvSpPr>
        <p:spPr>
          <a:xfrm>
            <a:off x="8874177" y="6433350"/>
            <a:ext cx="801973" cy="288125"/>
          </a:xfrm>
        </p:spPr>
        <p:txBody>
          <a:bodyPr/>
          <a:lstStyle/>
          <a:p>
            <a:fld id="{9FB0A734-4DA5-424C-AAEC-82F5F62A0161}" type="slidenum">
              <a:rPr lang="nb-NO" smtClean="0"/>
              <a:t>‹#›</a:t>
            </a:fld>
            <a:endParaRPr lang="nb-NO" dirty="0"/>
          </a:p>
        </p:txBody>
      </p:sp>
    </p:spTree>
    <p:extLst>
      <p:ext uri="{BB962C8B-B14F-4D97-AF65-F5344CB8AC3E}">
        <p14:creationId xmlns:p14="http://schemas.microsoft.com/office/powerpoint/2010/main" val="4004850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b-NO"/>
          </a:p>
        </p:txBody>
      </p:sp>
      <p:sp>
        <p:nvSpPr>
          <p:cNvPr id="3" name="Rectangle 5"/>
          <p:cNvSpPr>
            <a:spLocks noGrp="1" noChangeArrowheads="1"/>
          </p:cNvSpPr>
          <p:nvPr>
            <p:ph type="ftr" sz="quarter" idx="11"/>
          </p:nvPr>
        </p:nvSpPr>
        <p:spPr>
          <a:ln/>
        </p:spPr>
        <p:txBody>
          <a:bodyPr/>
          <a:lstStyle>
            <a:lvl1pPr>
              <a:defRPr/>
            </a:lvl1pPr>
          </a:lstStyle>
          <a:p>
            <a:pPr>
              <a:defRPr/>
            </a:pPr>
            <a:endParaRPr lang="nb-NO"/>
          </a:p>
        </p:txBody>
      </p:sp>
      <p:sp>
        <p:nvSpPr>
          <p:cNvPr id="4" name="Rectangle 6"/>
          <p:cNvSpPr>
            <a:spLocks noGrp="1" noChangeArrowheads="1"/>
          </p:cNvSpPr>
          <p:nvPr>
            <p:ph type="sldNum" sz="quarter" idx="12"/>
          </p:nvPr>
        </p:nvSpPr>
        <p:spPr>
          <a:ln/>
        </p:spPr>
        <p:txBody>
          <a:bodyPr/>
          <a:lstStyle>
            <a:lvl1pPr>
              <a:defRPr/>
            </a:lvl1pPr>
          </a:lstStyle>
          <a:p>
            <a:pPr>
              <a:defRPr/>
            </a:pPr>
            <a:fld id="{849F7178-11CC-4AF8-8010-F4CE13B6095B}" type="slidenum">
              <a:rPr lang="nb-NO"/>
              <a:pPr>
                <a:defRPr/>
              </a:pPr>
              <a:t>‹#›</a:t>
            </a:fld>
            <a:endParaRPr lang="nb-NO"/>
          </a:p>
        </p:txBody>
      </p:sp>
    </p:spTree>
    <p:extLst>
      <p:ext uri="{BB962C8B-B14F-4D97-AF65-F5344CB8AC3E}">
        <p14:creationId xmlns:p14="http://schemas.microsoft.com/office/powerpoint/2010/main" val="2881138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BCAD085-E8A6-8845-BD4E-CB4CCA059FC4}" type="datetimeFigureOut">
              <a:rPr lang="en-US" smtClean="0"/>
              <a:t>4/22/2026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574711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a:t>Tittel</a:t>
            </a:r>
          </a:p>
        </p:txBody>
      </p:sp>
    </p:spTree>
    <p:extLst>
      <p:ext uri="{BB962C8B-B14F-4D97-AF65-F5344CB8AC3E}">
        <p14:creationId xmlns:p14="http://schemas.microsoft.com/office/powerpoint/2010/main" val="79308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2"/>
          </p:nvPr>
        </p:nvSpPr>
        <p:spPr>
          <a:xfrm>
            <a:off x="838200" y="6433350"/>
            <a:ext cx="1158240" cy="288125"/>
          </a:xfrm>
          <a:prstGeom prst="rect">
            <a:avLst/>
          </a:prstGeom>
        </p:spPr>
        <p:txBody>
          <a:bodyPr vert="horz" lIns="91440" tIns="45720" rIns="91440" bIns="45720" rtlCol="0" anchor="ctr"/>
          <a:lstStyle>
            <a:lvl1pPr algn="l">
              <a:defRPr sz="1200" b="1">
                <a:solidFill>
                  <a:srgbClr val="003388"/>
                </a:solidFill>
              </a:defRPr>
            </a:lvl1pPr>
          </a:lstStyle>
          <a:p>
            <a:fld id="{5AB131B5-053E-DD40-9B25-6FB3F10320AD}" type="datetimeFigureOut">
              <a:rPr lang="nb-NO" smtClean="0"/>
              <a:pPr/>
              <a:t>22.04.2026</a:t>
            </a:fld>
            <a:endParaRPr lang="nb-NO" dirty="0"/>
          </a:p>
        </p:txBody>
      </p:sp>
      <p:sp>
        <p:nvSpPr>
          <p:cNvPr id="5" name="Plassholder for bunntekst 4"/>
          <p:cNvSpPr>
            <a:spLocks noGrp="1"/>
          </p:cNvSpPr>
          <p:nvPr>
            <p:ph type="ftr" sz="quarter" idx="3"/>
          </p:nvPr>
        </p:nvSpPr>
        <p:spPr>
          <a:xfrm>
            <a:off x="2095500" y="6433350"/>
            <a:ext cx="6673746" cy="288125"/>
          </a:xfrm>
          <a:prstGeom prst="rect">
            <a:avLst/>
          </a:prstGeom>
        </p:spPr>
        <p:txBody>
          <a:bodyPr vert="horz" lIns="91440" tIns="45720" rIns="91440" bIns="45720" rtlCol="0" anchor="ctr"/>
          <a:lstStyle>
            <a:lvl1pPr algn="ctr">
              <a:defRPr sz="1200" b="1">
                <a:solidFill>
                  <a:srgbClr val="003388"/>
                </a:solidFill>
              </a:defRPr>
            </a:lvl1pPr>
          </a:lstStyle>
          <a:p>
            <a:endParaRPr lang="nb-NO" dirty="0"/>
          </a:p>
        </p:txBody>
      </p:sp>
      <p:sp>
        <p:nvSpPr>
          <p:cNvPr id="6" name="Plassholder for lysbildenummer 5"/>
          <p:cNvSpPr>
            <a:spLocks noGrp="1"/>
          </p:cNvSpPr>
          <p:nvPr>
            <p:ph type="sldNum" sz="quarter" idx="4"/>
          </p:nvPr>
        </p:nvSpPr>
        <p:spPr>
          <a:xfrm>
            <a:off x="8874177" y="6433350"/>
            <a:ext cx="801973" cy="288125"/>
          </a:xfrm>
          <a:prstGeom prst="rect">
            <a:avLst/>
          </a:prstGeom>
        </p:spPr>
        <p:txBody>
          <a:bodyPr vert="horz" lIns="91440" tIns="45720" rIns="91440" bIns="45720" rtlCol="0" anchor="ctr"/>
          <a:lstStyle>
            <a:lvl1pPr algn="ctr">
              <a:defRPr sz="1200" b="1">
                <a:solidFill>
                  <a:srgbClr val="003388"/>
                </a:solidFill>
              </a:defRPr>
            </a:lvl1pPr>
          </a:lstStyle>
          <a:p>
            <a:fld id="{9FB0A734-4DA5-424C-AAEC-82F5F62A0161}" type="slidenum">
              <a:rPr lang="nb-NO" smtClean="0"/>
              <a:pPr/>
              <a:t>‹#›</a:t>
            </a:fld>
            <a:endParaRPr lang="nb-NO" dirty="0"/>
          </a:p>
        </p:txBody>
      </p:sp>
      <p:sp>
        <p:nvSpPr>
          <p:cNvPr id="12" name="Plassholder for tittel 1"/>
          <p:cNvSpPr>
            <a:spLocks noGrp="1"/>
          </p:cNvSpPr>
          <p:nvPr>
            <p:ph type="title"/>
          </p:nvPr>
        </p:nvSpPr>
        <p:spPr>
          <a:xfrm>
            <a:off x="838200" y="365125"/>
            <a:ext cx="10515600" cy="722895"/>
          </a:xfrm>
          <a:prstGeom prst="rect">
            <a:avLst/>
          </a:prstGeom>
        </p:spPr>
        <p:txBody>
          <a:bodyPr vert="horz" lIns="91440" tIns="45720" rIns="91440" bIns="45720" rtlCol="0" anchor="ctr">
            <a:normAutofit/>
          </a:bodyPr>
          <a:lstStyle/>
          <a:p>
            <a:r>
              <a:rPr lang="nb-NO" dirty="0"/>
              <a:t>Klikk for å redigere tittelstil</a:t>
            </a:r>
          </a:p>
        </p:txBody>
      </p:sp>
      <p:sp>
        <p:nvSpPr>
          <p:cNvPr id="14" name="Plassholder for tekst 2"/>
          <p:cNvSpPr>
            <a:spLocks noGrp="1"/>
          </p:cNvSpPr>
          <p:nvPr>
            <p:ph type="body" idx="1"/>
          </p:nvPr>
        </p:nvSpPr>
        <p:spPr>
          <a:xfrm>
            <a:off x="838200" y="1238489"/>
            <a:ext cx="10515600" cy="4938474"/>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5" name="Bilde 14"/>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966960" y="6433350"/>
            <a:ext cx="1386840" cy="288125"/>
          </a:xfrm>
          <a:prstGeom prst="rect">
            <a:avLst/>
          </a:prstGeom>
        </p:spPr>
      </p:pic>
    </p:spTree>
    <p:extLst>
      <p:ext uri="{BB962C8B-B14F-4D97-AF65-F5344CB8AC3E}">
        <p14:creationId xmlns:p14="http://schemas.microsoft.com/office/powerpoint/2010/main" val="27088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65" r:id="rId4"/>
    <p:sldLayoutId id="2147483664"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000" b="1" kern="1200">
          <a:solidFill>
            <a:srgbClr val="0033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oleObject" Target="../embeddings/oleObject1.bin"/><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9.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B0BA34E0-B5DE-C748-8B8F-3AFFBC50D703}"/>
              </a:ext>
            </a:extLst>
          </p:cNvPr>
          <p:cNvSpPr>
            <a:spLocks noGrp="1"/>
          </p:cNvSpPr>
          <p:nvPr>
            <p:ph type="subTitle" idx="1"/>
          </p:nvPr>
        </p:nvSpPr>
        <p:spPr>
          <a:xfrm>
            <a:off x="1524000" y="3792540"/>
            <a:ext cx="9144000" cy="472190"/>
          </a:xfrm>
        </p:spPr>
        <p:txBody>
          <a:bodyPr/>
          <a:lstStyle/>
          <a:p>
            <a:r>
              <a:rPr lang="nb-NO" dirty="0"/>
              <a:t>Ulf Sigurdsen, leder for helsedata og arkitektur</a:t>
            </a:r>
          </a:p>
        </p:txBody>
      </p:sp>
      <p:sp>
        <p:nvSpPr>
          <p:cNvPr id="3" name="Tittel 2">
            <a:extLst>
              <a:ext uri="{FF2B5EF4-FFF2-40B4-BE49-F238E27FC236}">
                <a16:creationId xmlns:a16="http://schemas.microsoft.com/office/drawing/2014/main" id="{65FADD63-7549-0F45-99BE-C586EF115BA7}"/>
              </a:ext>
            </a:extLst>
          </p:cNvPr>
          <p:cNvSpPr>
            <a:spLocks noGrp="1"/>
          </p:cNvSpPr>
          <p:nvPr>
            <p:ph type="title"/>
          </p:nvPr>
        </p:nvSpPr>
        <p:spPr>
          <a:xfrm>
            <a:off x="1524000" y="1563939"/>
            <a:ext cx="9144000" cy="1733897"/>
          </a:xfrm>
        </p:spPr>
        <p:txBody>
          <a:bodyPr>
            <a:noAutofit/>
          </a:bodyPr>
          <a:lstStyle/>
          <a:p>
            <a:r>
              <a:rPr lang="nb-NO" dirty="0"/>
              <a:t>Digitalisering for </a:t>
            </a:r>
            <a:br>
              <a:rPr lang="nb-NO" dirty="0"/>
            </a:br>
            <a:r>
              <a:rPr lang="nb-NO" dirty="0"/>
              <a:t>enklere hverdag og </a:t>
            </a:r>
            <a:br>
              <a:rPr lang="nb-NO" dirty="0"/>
            </a:br>
            <a:r>
              <a:rPr lang="nb-NO" dirty="0"/>
              <a:t>bedre bruk av helsedata</a:t>
            </a:r>
          </a:p>
        </p:txBody>
      </p:sp>
    </p:spTree>
    <p:extLst>
      <p:ext uri="{BB962C8B-B14F-4D97-AF65-F5344CB8AC3E}">
        <p14:creationId xmlns:p14="http://schemas.microsoft.com/office/powerpoint/2010/main" val="1568077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tekst, tre, skjermbilde, himmel">
            <a:extLst>
              <a:ext uri="{FF2B5EF4-FFF2-40B4-BE49-F238E27FC236}">
                <a16:creationId xmlns:a16="http://schemas.microsoft.com/office/drawing/2014/main" id="{52765760-FE96-808D-A308-DC35C9955F1F}"/>
              </a:ext>
            </a:extLst>
          </p:cNvPr>
          <p:cNvPicPr>
            <a:picLocks noChangeAspect="1"/>
          </p:cNvPicPr>
          <p:nvPr/>
        </p:nvPicPr>
        <p:blipFill>
          <a:blip r:embed="rId3"/>
          <a:stretch>
            <a:fillRect/>
          </a:stretch>
        </p:blipFill>
        <p:spPr>
          <a:xfrm>
            <a:off x="370897" y="68263"/>
            <a:ext cx="11450206" cy="6297612"/>
          </a:xfrm>
          <a:prstGeom prst="rect">
            <a:avLst/>
          </a:prstGeom>
          <a:noFill/>
        </p:spPr>
      </p:pic>
      <p:sp>
        <p:nvSpPr>
          <p:cNvPr id="4" name="Plassholder for lysbildenummer 3" hidden="1">
            <a:extLst>
              <a:ext uri="{FF2B5EF4-FFF2-40B4-BE49-F238E27FC236}">
                <a16:creationId xmlns:a16="http://schemas.microsoft.com/office/drawing/2014/main" id="{ECB9FEB8-78B0-491B-2F55-46EBD637CB4F}"/>
              </a:ext>
            </a:extLst>
          </p:cNvPr>
          <p:cNvSpPr>
            <a:spLocks noGrp="1"/>
          </p:cNvSpPr>
          <p:nvPr>
            <p:ph type="sldNum" sz="quarter" idx="12"/>
          </p:nvPr>
        </p:nvSpPr>
        <p:spPr/>
        <p:txBody>
          <a:bodyPr/>
          <a:lstStyle/>
          <a:p>
            <a:pPr>
              <a:spcAft>
                <a:spcPts val="600"/>
              </a:spcAft>
            </a:pPr>
            <a:fld id="{9FB0A734-4DA5-424C-AAEC-82F5F62A0161}" type="slidenum">
              <a:rPr lang="nb-NO" smtClean="0"/>
              <a:pPr>
                <a:spcAft>
                  <a:spcPts val="600"/>
                </a:spcAft>
              </a:pPr>
              <a:t>10</a:t>
            </a:fld>
            <a:endParaRPr lang="nb-NO"/>
          </a:p>
        </p:txBody>
      </p:sp>
    </p:spTree>
    <p:extLst>
      <p:ext uri="{BB962C8B-B14F-4D97-AF65-F5344CB8AC3E}">
        <p14:creationId xmlns:p14="http://schemas.microsoft.com/office/powerpoint/2010/main" val="1668431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Bilde 45">
            <a:extLst>
              <a:ext uri="{FF2B5EF4-FFF2-40B4-BE49-F238E27FC236}">
                <a16:creationId xmlns:a16="http://schemas.microsoft.com/office/drawing/2014/main" id="{CE135C11-4870-8A97-FFC1-6D07860458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6966" y="1674369"/>
            <a:ext cx="2338084" cy="1148747"/>
          </a:xfrm>
          <a:prstGeom prst="rect">
            <a:avLst/>
          </a:prstGeom>
        </p:spPr>
      </p:pic>
      <p:pic>
        <p:nvPicPr>
          <p:cNvPr id="45" name="Bilde 44">
            <a:extLst>
              <a:ext uri="{FF2B5EF4-FFF2-40B4-BE49-F238E27FC236}">
                <a16:creationId xmlns:a16="http://schemas.microsoft.com/office/drawing/2014/main" id="{28EF9E5E-7DF9-A52A-E34A-3E9FFBF681E8}"/>
              </a:ext>
            </a:extLst>
          </p:cNvPr>
          <p:cNvPicPr>
            <a:picLocks noChangeAspect="1"/>
          </p:cNvPicPr>
          <p:nvPr/>
        </p:nvPicPr>
        <p:blipFill>
          <a:blip r:embed="rId4"/>
          <a:stretch>
            <a:fillRect/>
          </a:stretch>
        </p:blipFill>
        <p:spPr>
          <a:xfrm>
            <a:off x="6559730" y="2756439"/>
            <a:ext cx="1966329" cy="1065393"/>
          </a:xfrm>
          <a:prstGeom prst="rect">
            <a:avLst/>
          </a:prstGeom>
        </p:spPr>
      </p:pic>
      <p:pic>
        <p:nvPicPr>
          <p:cNvPr id="30" name="Bilde 29">
            <a:extLst>
              <a:ext uri="{FF2B5EF4-FFF2-40B4-BE49-F238E27FC236}">
                <a16:creationId xmlns:a16="http://schemas.microsoft.com/office/drawing/2014/main" id="{CAC27945-E528-2830-7518-B08A786BFE40}"/>
              </a:ext>
            </a:extLst>
          </p:cNvPr>
          <p:cNvPicPr>
            <a:picLocks noChangeAspect="1"/>
          </p:cNvPicPr>
          <p:nvPr/>
        </p:nvPicPr>
        <p:blipFill>
          <a:blip r:embed="rId5"/>
          <a:stretch>
            <a:fillRect/>
          </a:stretch>
        </p:blipFill>
        <p:spPr>
          <a:xfrm>
            <a:off x="9996717" y="4878005"/>
            <a:ext cx="1930582" cy="1143499"/>
          </a:xfrm>
          <a:prstGeom prst="rect">
            <a:avLst/>
          </a:prstGeom>
        </p:spPr>
      </p:pic>
      <p:sp>
        <p:nvSpPr>
          <p:cNvPr id="3" name="Tittel 2"/>
          <p:cNvSpPr>
            <a:spLocks noGrp="1"/>
          </p:cNvSpPr>
          <p:nvPr>
            <p:ph type="title"/>
          </p:nvPr>
        </p:nvSpPr>
        <p:spPr>
          <a:xfrm>
            <a:off x="1023515" y="612560"/>
            <a:ext cx="10515600" cy="722894"/>
          </a:xfrm>
        </p:spPr>
        <p:txBody>
          <a:bodyPr>
            <a:noAutofit/>
          </a:bodyPr>
          <a:lstStyle/>
          <a:p>
            <a:r>
              <a:rPr lang="nb-NO" sz="4400" err="1">
                <a:latin typeface="+mj-lt"/>
              </a:rPr>
              <a:t>Ca</a:t>
            </a:r>
            <a:r>
              <a:rPr lang="nb-NO" sz="4400">
                <a:latin typeface="+mj-lt"/>
              </a:rPr>
              <a:t> 90 milliarder til nye sykehusbygg i regionen fram mot 2040  </a:t>
            </a:r>
          </a:p>
        </p:txBody>
      </p:sp>
      <p:pic>
        <p:nvPicPr>
          <p:cNvPr id="7" name="Bilde 6"/>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0319" y="1674369"/>
            <a:ext cx="1800000" cy="1080000"/>
          </a:xfrm>
          <a:prstGeom prst="rect">
            <a:avLst/>
          </a:prstGeom>
          <a:noFill/>
          <a:ln>
            <a:noFill/>
          </a:ln>
        </p:spPr>
      </p:pic>
      <p:pic>
        <p:nvPicPr>
          <p:cNvPr id="9" name="Bilde 8"/>
          <p:cNvPicPr/>
          <p:nvPr/>
        </p:nvPicPr>
        <p:blipFill rotWithShape="1">
          <a:blip r:embed="rId7" cstate="print">
            <a:extLst>
              <a:ext uri="{28A0092B-C50C-407E-A947-70E740481C1C}">
                <a14:useLocalDpi xmlns:a14="http://schemas.microsoft.com/office/drawing/2010/main" val="0"/>
              </a:ext>
            </a:extLst>
          </a:blip>
          <a:srcRect t="21870"/>
          <a:stretch/>
        </p:blipFill>
        <p:spPr bwMode="auto">
          <a:xfrm>
            <a:off x="1150319" y="3852762"/>
            <a:ext cx="1873854" cy="1105538"/>
          </a:xfrm>
          <a:prstGeom prst="rect">
            <a:avLst/>
          </a:prstGeom>
          <a:ln>
            <a:noFill/>
          </a:ln>
          <a:extLst>
            <a:ext uri="{53640926-AAD7-44D8-BBD7-CCE9431645EC}">
              <a14:shadowObscured xmlns:a14="http://schemas.microsoft.com/office/drawing/2010/main"/>
            </a:ext>
          </a:extLst>
        </p:spPr>
      </p:pic>
      <p:sp>
        <p:nvSpPr>
          <p:cNvPr id="11" name="Rektangel 10"/>
          <p:cNvSpPr/>
          <p:nvPr/>
        </p:nvSpPr>
        <p:spPr>
          <a:xfrm>
            <a:off x="1150319" y="2768489"/>
            <a:ext cx="1800000" cy="108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Oslo universitetssykehus HF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Nye Aker</a:t>
            </a:r>
            <a:r>
              <a:rPr kumimoji="0" lang="nb-NO" sz="11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12" name="Rektangel 11"/>
          <p:cNvSpPr/>
          <p:nvPr/>
        </p:nvSpPr>
        <p:spPr>
          <a:xfrm>
            <a:off x="1150319" y="4941504"/>
            <a:ext cx="1800000" cy="1080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Calibri" panose="020F0502020204030204"/>
                <a:ea typeface="+mn-ea"/>
                <a:cs typeface="+mn-cs"/>
              </a:rPr>
              <a:t>Oslo universitetssykehus HF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Nye Rikshospitalet</a:t>
            </a:r>
          </a:p>
        </p:txBody>
      </p:sp>
      <p:sp>
        <p:nvSpPr>
          <p:cNvPr id="14" name="Rektangel 13"/>
          <p:cNvSpPr/>
          <p:nvPr/>
        </p:nvSpPr>
        <p:spPr>
          <a:xfrm>
            <a:off x="2963449" y="1674369"/>
            <a:ext cx="1800000" cy="108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Calibri" panose="020F0502020204030204"/>
                <a:ea typeface="+mn-ea"/>
                <a:cs typeface="+mn-cs"/>
              </a:rPr>
              <a:t>Sørlandet sykehus HF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Akuttbygg Kristiansand</a:t>
            </a:r>
          </a:p>
        </p:txBody>
      </p:sp>
      <p:pic>
        <p:nvPicPr>
          <p:cNvPr id="15" name="Bild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0583" y="3833049"/>
            <a:ext cx="1781092" cy="1093892"/>
          </a:xfrm>
          <a:prstGeom prst="rect">
            <a:avLst/>
          </a:prstGeom>
        </p:spPr>
      </p:pic>
      <p:sp>
        <p:nvSpPr>
          <p:cNvPr id="16" name="Rektangel 15"/>
          <p:cNvSpPr/>
          <p:nvPr/>
        </p:nvSpPr>
        <p:spPr>
          <a:xfrm>
            <a:off x="4756884" y="4941504"/>
            <a:ext cx="1800000" cy="1080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Calibri" panose="020F0502020204030204"/>
                <a:ea typeface="+mn-ea"/>
                <a:cs typeface="+mn-cs"/>
              </a:rPr>
              <a:t>Vestre Viken HF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Nytt sykehus i Drammen</a:t>
            </a:r>
          </a:p>
        </p:txBody>
      </p:sp>
      <p:sp>
        <p:nvSpPr>
          <p:cNvPr id="19" name="Rektangel 18"/>
          <p:cNvSpPr/>
          <p:nvPr/>
        </p:nvSpPr>
        <p:spPr>
          <a:xfrm>
            <a:off x="6542091" y="1674369"/>
            <a:ext cx="1800000" cy="1080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b-NO" sz="1100" b="1">
                <a:solidFill>
                  <a:srgbClr val="4472C4">
                    <a:lumMod val="50000"/>
                  </a:srgbClr>
                </a:solidFill>
                <a:latin typeface="Calibri" panose="020F0502020204030204"/>
              </a:rPr>
              <a:t>Videreutvikling av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Calibri" panose="020F0502020204030204"/>
                <a:ea typeface="+mn-ea"/>
                <a:cs typeface="+mn-cs"/>
              </a:rPr>
              <a:t>Sykehuset Innlandet  HF</a:t>
            </a:r>
            <a:endParaRPr kumimoji="0" lang="nb-NO" sz="1100" b="1"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p:txBody>
      </p:sp>
      <p:sp>
        <p:nvSpPr>
          <p:cNvPr id="20" name="Rektangel 19"/>
          <p:cNvSpPr/>
          <p:nvPr/>
        </p:nvSpPr>
        <p:spPr>
          <a:xfrm>
            <a:off x="8325240" y="2747479"/>
            <a:ext cx="1800000" cy="1080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Calibri" panose="020F0502020204030204"/>
                <a:ea typeface="+mn-ea"/>
                <a:cs typeface="+mn-cs"/>
              </a:rPr>
              <a:t>Oslo universitetssykehus HF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Nye Radiumhospitalet</a:t>
            </a:r>
          </a:p>
        </p:txBody>
      </p:sp>
      <p:sp>
        <p:nvSpPr>
          <p:cNvPr id="23" name="Rektangel 22"/>
          <p:cNvSpPr/>
          <p:nvPr/>
        </p:nvSpPr>
        <p:spPr>
          <a:xfrm>
            <a:off x="10127299" y="1674369"/>
            <a:ext cx="1800000" cy="1080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Calibri" panose="020F0502020204030204"/>
                <a:ea typeface="+mn-ea"/>
                <a:cs typeface="+mn-cs"/>
              </a:rPr>
              <a:t>Sykehuset Telemark HF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Utbygging somatikk Skien</a:t>
            </a:r>
          </a:p>
        </p:txBody>
      </p:sp>
      <p:sp>
        <p:nvSpPr>
          <p:cNvPr id="27" name="Rektangel 26"/>
          <p:cNvSpPr/>
          <p:nvPr/>
        </p:nvSpPr>
        <p:spPr>
          <a:xfrm>
            <a:off x="6556884" y="3837831"/>
            <a:ext cx="1800000" cy="1080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Calibri" panose="020F0502020204030204"/>
                <a:ea typeface="+mn-ea"/>
                <a:cs typeface="+mn-cs"/>
              </a:rPr>
              <a:t>Oslo universitetssykehus HF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Ny sikkerhetspsykiatri</a:t>
            </a:r>
          </a:p>
        </p:txBody>
      </p:sp>
      <p:sp>
        <p:nvSpPr>
          <p:cNvPr id="29" name="Rektangel 28"/>
          <p:cNvSpPr/>
          <p:nvPr/>
        </p:nvSpPr>
        <p:spPr>
          <a:xfrm>
            <a:off x="4752770" y="2757831"/>
            <a:ext cx="1800000" cy="10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Calibri" panose="020F0502020204030204"/>
                <a:ea typeface="+mn-ea"/>
                <a:cs typeface="+mn-cs"/>
              </a:rPr>
              <a:t>Akershus universitetssykehus HF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Kreft- og somatikkbygg</a:t>
            </a:r>
          </a:p>
        </p:txBody>
      </p:sp>
      <p:sp>
        <p:nvSpPr>
          <p:cNvPr id="32" name="Rektangel 31"/>
          <p:cNvSpPr/>
          <p:nvPr/>
        </p:nvSpPr>
        <p:spPr>
          <a:xfrm>
            <a:off x="10127299" y="3798311"/>
            <a:ext cx="1800000" cy="111133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Calibri" panose="020F0502020204030204"/>
                <a:ea typeface="+mn-ea"/>
                <a:cs typeface="+mn-cs"/>
              </a:rPr>
              <a:t>Akershus universitetssykehus HF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Psykisk helsevern Nordbyhagen</a:t>
            </a:r>
          </a:p>
        </p:txBody>
      </p:sp>
      <p:pic>
        <p:nvPicPr>
          <p:cNvPr id="33" name="Bild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0319" y="4933655"/>
            <a:ext cx="1819925" cy="1087849"/>
          </a:xfrm>
          <a:prstGeom prst="rect">
            <a:avLst/>
          </a:prstGeom>
        </p:spPr>
      </p:pic>
      <p:sp>
        <p:nvSpPr>
          <p:cNvPr id="34" name="Rektangel 33"/>
          <p:cNvSpPr/>
          <p:nvPr/>
        </p:nvSpPr>
        <p:spPr>
          <a:xfrm>
            <a:off x="2970243" y="3848489"/>
            <a:ext cx="1800000" cy="1080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Calibri" panose="020F0502020204030204"/>
                <a:ea typeface="+mn-ea"/>
                <a:cs typeface="+mn-cs"/>
              </a:rPr>
              <a:t>Sunnaas sykehus HF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prstClr val="black"/>
                </a:solidFill>
                <a:effectLst/>
                <a:uLnTx/>
                <a:uFillTx/>
                <a:latin typeface="Calibri" panose="020F0502020204030204"/>
                <a:ea typeface="+mn-ea"/>
                <a:cs typeface="+mn-cs"/>
              </a:rPr>
              <a:t>3. byggetrinn Sunnaas</a:t>
            </a:r>
          </a:p>
        </p:txBody>
      </p:sp>
      <p:sp>
        <p:nvSpPr>
          <p:cNvPr id="35" name="Rektangel 34"/>
          <p:cNvSpPr/>
          <p:nvPr/>
        </p:nvSpPr>
        <p:spPr>
          <a:xfrm>
            <a:off x="8337976" y="4914716"/>
            <a:ext cx="1800000" cy="110678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Calibri" panose="020F0502020204030204"/>
                <a:ea typeface="+mn-ea"/>
                <a:cs typeface="+mn-cs"/>
              </a:rPr>
              <a:t>Sykehuset Østfold HF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Stråle- og somatikkbygg</a:t>
            </a:r>
          </a:p>
        </p:txBody>
      </p:sp>
      <p:sp>
        <p:nvSpPr>
          <p:cNvPr id="26" name="Rektangel 25"/>
          <p:cNvSpPr/>
          <p:nvPr/>
        </p:nvSpPr>
        <p:spPr>
          <a:xfrm>
            <a:off x="8333862" y="3827172"/>
            <a:ext cx="1800000" cy="108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100" b="1"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p:txBody>
      </p:sp>
      <p:sp>
        <p:nvSpPr>
          <p:cNvPr id="2" name="Rektangel 1"/>
          <p:cNvSpPr/>
          <p:nvPr/>
        </p:nvSpPr>
        <p:spPr>
          <a:xfrm>
            <a:off x="1062405" y="5946759"/>
            <a:ext cx="675396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1" u="none" strike="noStrike" kern="1200" cap="none" spc="0" normalizeH="0" baseline="0" noProof="0">
                <a:ln>
                  <a:noFill/>
                </a:ln>
                <a:solidFill>
                  <a:prstClr val="black"/>
                </a:solidFill>
                <a:effectLst/>
                <a:uLnTx/>
                <a:uFillTx/>
                <a:latin typeface="Garamond" panose="02020404030301010803" pitchFamily="18" charset="0"/>
                <a:ea typeface="Calibri" panose="020F0502020204030204" pitchFamily="34" charset="0"/>
                <a:cs typeface="+mn-cs"/>
              </a:rPr>
              <a:t>Planlagt investering</a:t>
            </a:r>
            <a:r>
              <a:rPr kumimoji="0" lang="nb-NO" sz="1800" b="0" i="1" u="none" strike="noStrike" kern="1200" cap="none" spc="0" normalizeH="0" noProof="0">
                <a:ln>
                  <a:noFill/>
                </a:ln>
                <a:solidFill>
                  <a:prstClr val="black"/>
                </a:solidFill>
                <a:effectLst/>
                <a:uLnTx/>
                <a:uFillTx/>
                <a:latin typeface="Garamond" panose="02020404030301010803" pitchFamily="18" charset="0"/>
                <a:ea typeface="Calibri" panose="020F0502020204030204" pitchFamily="34" charset="0"/>
                <a:cs typeface="+mn-cs"/>
              </a:rPr>
              <a:t> til nye bygg i p</a:t>
            </a:r>
            <a:r>
              <a:rPr kumimoji="0" lang="nb-NO" sz="1800" b="0" i="1" u="none" strike="noStrike" kern="1200" cap="none" spc="0" normalizeH="0" baseline="0" noProof="0">
                <a:ln>
                  <a:noFill/>
                </a:ln>
                <a:solidFill>
                  <a:prstClr val="black"/>
                </a:solidFill>
                <a:effectLst/>
                <a:uLnTx/>
                <a:uFillTx/>
                <a:latin typeface="Garamond" panose="02020404030301010803" pitchFamily="18" charset="0"/>
                <a:ea typeface="Calibri" panose="020F0502020204030204" pitchFamily="34" charset="0"/>
                <a:cs typeface="+mn-cs"/>
              </a:rPr>
              <a:t>erioden for regional utviklingsplan fram mot 2040 </a:t>
            </a:r>
          </a:p>
        </p:txBody>
      </p:sp>
      <p:pic>
        <p:nvPicPr>
          <p:cNvPr id="8" name="Bilde 7"/>
          <p:cNvPicPr>
            <a:picLocks noChangeAspect="1"/>
          </p:cNvPicPr>
          <p:nvPr/>
        </p:nvPicPr>
        <p:blipFill>
          <a:blip r:embed="rId10"/>
          <a:stretch>
            <a:fillRect/>
          </a:stretch>
        </p:blipFill>
        <p:spPr>
          <a:xfrm>
            <a:off x="8352770" y="3856340"/>
            <a:ext cx="1750524" cy="1038863"/>
          </a:xfrm>
          <a:prstGeom prst="rect">
            <a:avLst/>
          </a:prstGeom>
        </p:spPr>
      </p:pic>
      <p:pic>
        <p:nvPicPr>
          <p:cNvPr id="22" name="Bilde 21">
            <a:extLst>
              <a:ext uri="{FF2B5EF4-FFF2-40B4-BE49-F238E27FC236}">
                <a16:creationId xmlns:a16="http://schemas.microsoft.com/office/drawing/2014/main" id="{035C6ACD-80AA-A485-CF9B-47888B03FF3F}"/>
              </a:ext>
            </a:extLst>
          </p:cNvPr>
          <p:cNvPicPr>
            <a:picLocks noChangeAspect="1"/>
          </p:cNvPicPr>
          <p:nvPr/>
        </p:nvPicPr>
        <p:blipFill>
          <a:blip r:embed="rId11"/>
          <a:stretch>
            <a:fillRect/>
          </a:stretch>
        </p:blipFill>
        <p:spPr>
          <a:xfrm>
            <a:off x="6563677" y="4911807"/>
            <a:ext cx="1766071" cy="1109697"/>
          </a:xfrm>
          <a:prstGeom prst="rect">
            <a:avLst/>
          </a:prstGeom>
        </p:spPr>
      </p:pic>
      <p:pic>
        <p:nvPicPr>
          <p:cNvPr id="10" name="Bilde 9">
            <a:extLst>
              <a:ext uri="{FF2B5EF4-FFF2-40B4-BE49-F238E27FC236}">
                <a16:creationId xmlns:a16="http://schemas.microsoft.com/office/drawing/2014/main" id="{D8FF42E3-96D0-D286-2A3D-0B0332DE8F0D}"/>
              </a:ext>
            </a:extLst>
          </p:cNvPr>
          <p:cNvPicPr>
            <a:picLocks noChangeAspect="1"/>
          </p:cNvPicPr>
          <p:nvPr/>
        </p:nvPicPr>
        <p:blipFill>
          <a:blip r:embed="rId12"/>
          <a:stretch>
            <a:fillRect/>
          </a:stretch>
        </p:blipFill>
        <p:spPr>
          <a:xfrm>
            <a:off x="2963407" y="2742951"/>
            <a:ext cx="1812036" cy="1105538"/>
          </a:xfrm>
          <a:prstGeom prst="rect">
            <a:avLst/>
          </a:prstGeom>
        </p:spPr>
      </p:pic>
      <p:pic>
        <p:nvPicPr>
          <p:cNvPr id="38" name="Bilde 37">
            <a:extLst>
              <a:ext uri="{FF2B5EF4-FFF2-40B4-BE49-F238E27FC236}">
                <a16:creationId xmlns:a16="http://schemas.microsoft.com/office/drawing/2014/main" id="{96B73B35-72B3-C9CF-56C3-01D989EE1167}"/>
              </a:ext>
            </a:extLst>
          </p:cNvPr>
          <p:cNvPicPr>
            <a:picLocks noChangeAspect="1"/>
          </p:cNvPicPr>
          <p:nvPr/>
        </p:nvPicPr>
        <p:blipFill>
          <a:blip r:embed="rId13"/>
          <a:stretch>
            <a:fillRect/>
          </a:stretch>
        </p:blipFill>
        <p:spPr>
          <a:xfrm>
            <a:off x="10132200" y="2752023"/>
            <a:ext cx="1795099" cy="1118077"/>
          </a:xfrm>
          <a:prstGeom prst="rect">
            <a:avLst/>
          </a:prstGeom>
        </p:spPr>
      </p:pic>
      <p:pic>
        <p:nvPicPr>
          <p:cNvPr id="44" name="Bilde 43">
            <a:extLst>
              <a:ext uri="{FF2B5EF4-FFF2-40B4-BE49-F238E27FC236}">
                <a16:creationId xmlns:a16="http://schemas.microsoft.com/office/drawing/2014/main" id="{65707DC5-32A2-4214-1E1D-A579C2B04F8F}"/>
              </a:ext>
            </a:extLst>
          </p:cNvPr>
          <p:cNvPicPr>
            <a:picLocks noChangeAspect="1"/>
          </p:cNvPicPr>
          <p:nvPr/>
        </p:nvPicPr>
        <p:blipFill>
          <a:blip r:embed="rId14"/>
          <a:stretch>
            <a:fillRect/>
          </a:stretch>
        </p:blipFill>
        <p:spPr>
          <a:xfrm>
            <a:off x="8319417" y="1674369"/>
            <a:ext cx="1821011" cy="1139481"/>
          </a:xfrm>
          <a:prstGeom prst="rect">
            <a:avLst/>
          </a:prstGeom>
        </p:spPr>
      </p:pic>
    </p:spTree>
    <p:extLst>
      <p:ext uri="{BB962C8B-B14F-4D97-AF65-F5344CB8AC3E}">
        <p14:creationId xmlns:p14="http://schemas.microsoft.com/office/powerpoint/2010/main" val="2222211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BEDF7F-6348-3C6F-BFF8-261D57FB055B}"/>
              </a:ext>
            </a:extLst>
          </p:cNvPr>
          <p:cNvSpPr>
            <a:spLocks noGrp="1"/>
          </p:cNvSpPr>
          <p:nvPr>
            <p:ph type="title"/>
          </p:nvPr>
        </p:nvSpPr>
        <p:spPr/>
        <p:txBody>
          <a:bodyPr/>
          <a:lstStyle/>
          <a:p>
            <a:r>
              <a:rPr lang="nb-NO" dirty="0"/>
              <a:t>Enklere hverdag i klinisk arbeid</a:t>
            </a:r>
          </a:p>
        </p:txBody>
      </p:sp>
      <p:sp>
        <p:nvSpPr>
          <p:cNvPr id="3" name="Plassholder for tekst 2">
            <a:extLst>
              <a:ext uri="{FF2B5EF4-FFF2-40B4-BE49-F238E27FC236}">
                <a16:creationId xmlns:a16="http://schemas.microsoft.com/office/drawing/2014/main" id="{AEB4B394-3CE0-21AF-8232-9DF7DD42D5DA}"/>
              </a:ext>
            </a:extLst>
          </p:cNvPr>
          <p:cNvSpPr>
            <a:spLocks noGrp="1"/>
          </p:cNvSpPr>
          <p:nvPr>
            <p:ph type="body" idx="1"/>
          </p:nvPr>
        </p:nvSpPr>
        <p:spPr/>
        <p:txBody>
          <a:bodyPr/>
          <a:lstStyle/>
          <a:p>
            <a:endParaRPr lang="nb-NO"/>
          </a:p>
        </p:txBody>
      </p:sp>
    </p:spTree>
    <p:extLst>
      <p:ext uri="{BB962C8B-B14F-4D97-AF65-F5344CB8AC3E}">
        <p14:creationId xmlns:p14="http://schemas.microsoft.com/office/powerpoint/2010/main" val="4041946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0F837D6B-6D4A-A888-FE72-861AB1E43D0B}"/>
              </a:ext>
            </a:extLst>
          </p:cNvPr>
          <p:cNvSpPr/>
          <p:nvPr/>
        </p:nvSpPr>
        <p:spPr>
          <a:xfrm>
            <a:off x="743218" y="759685"/>
            <a:ext cx="10995126" cy="4031792"/>
          </a:xfrm>
          <a:prstGeom prst="rect">
            <a:avLst/>
          </a:prstGeom>
          <a:solidFill>
            <a:schemeClr val="accent3">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3" name="Tittel 2">
            <a:extLst>
              <a:ext uri="{FF2B5EF4-FFF2-40B4-BE49-F238E27FC236}">
                <a16:creationId xmlns:a16="http://schemas.microsoft.com/office/drawing/2014/main" id="{A9DD7C21-4154-73DA-BF33-01D6096B220E}"/>
              </a:ext>
            </a:extLst>
          </p:cNvPr>
          <p:cNvSpPr>
            <a:spLocks noGrp="1"/>
          </p:cNvSpPr>
          <p:nvPr>
            <p:ph type="title"/>
          </p:nvPr>
        </p:nvSpPr>
        <p:spPr>
          <a:xfrm>
            <a:off x="315926" y="151922"/>
            <a:ext cx="11849710" cy="722894"/>
          </a:xfrm>
        </p:spPr>
        <p:txBody>
          <a:bodyPr>
            <a:normAutofit/>
          </a:bodyPr>
          <a:lstStyle/>
          <a:p>
            <a:r>
              <a:rPr lang="nb-NO"/>
              <a:t>Hvilken IKT må samordnes med klinikk?</a:t>
            </a:r>
          </a:p>
        </p:txBody>
      </p:sp>
      <p:pic>
        <p:nvPicPr>
          <p:cNvPr id="4" name="Picture 2">
            <a:extLst>
              <a:ext uri="{FF2B5EF4-FFF2-40B4-BE49-F238E27FC236}">
                <a16:creationId xmlns:a16="http://schemas.microsoft.com/office/drawing/2014/main" id="{E610D400-4F47-1C6E-96FB-AD0EA72B5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465" y="2178870"/>
            <a:ext cx="2000932" cy="30276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152DAC3-F28F-5CB3-5BEE-E2AD961C9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1007" y="3070635"/>
            <a:ext cx="3914257" cy="3027680"/>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avrundede hjørner 5">
            <a:extLst>
              <a:ext uri="{FF2B5EF4-FFF2-40B4-BE49-F238E27FC236}">
                <a16:creationId xmlns:a16="http://schemas.microsoft.com/office/drawing/2014/main" id="{4BCE5E84-6ECF-6EA5-1FA8-F1324C796EB8}"/>
              </a:ext>
            </a:extLst>
          </p:cNvPr>
          <p:cNvSpPr/>
          <p:nvPr/>
        </p:nvSpPr>
        <p:spPr>
          <a:xfrm>
            <a:off x="1059828" y="1558463"/>
            <a:ext cx="1727200" cy="55327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a:t>Smarttelefon</a:t>
            </a:r>
          </a:p>
        </p:txBody>
      </p:sp>
      <p:sp>
        <p:nvSpPr>
          <p:cNvPr id="7" name="Rektangel: avrundede hjørner 6">
            <a:extLst>
              <a:ext uri="{FF2B5EF4-FFF2-40B4-BE49-F238E27FC236}">
                <a16:creationId xmlns:a16="http://schemas.microsoft.com/office/drawing/2014/main" id="{2A8CE897-FBFD-5C4F-FE9B-EEFA4D154059}"/>
              </a:ext>
            </a:extLst>
          </p:cNvPr>
          <p:cNvSpPr/>
          <p:nvPr/>
        </p:nvSpPr>
        <p:spPr>
          <a:xfrm>
            <a:off x="1059828" y="2211276"/>
            <a:ext cx="1727200" cy="55327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a:t>Nettbrett</a:t>
            </a:r>
          </a:p>
        </p:txBody>
      </p:sp>
      <p:sp>
        <p:nvSpPr>
          <p:cNvPr id="8" name="Rektangel: avrundede hjørner 7">
            <a:extLst>
              <a:ext uri="{FF2B5EF4-FFF2-40B4-BE49-F238E27FC236}">
                <a16:creationId xmlns:a16="http://schemas.microsoft.com/office/drawing/2014/main" id="{E5AEF9FA-A4BC-8380-B44C-7FA90FD9DFA0}"/>
              </a:ext>
            </a:extLst>
          </p:cNvPr>
          <p:cNvSpPr/>
          <p:nvPr/>
        </p:nvSpPr>
        <p:spPr>
          <a:xfrm>
            <a:off x="1059828" y="2864089"/>
            <a:ext cx="1727200" cy="55327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a:t>Laptop</a:t>
            </a:r>
          </a:p>
        </p:txBody>
      </p:sp>
      <p:sp>
        <p:nvSpPr>
          <p:cNvPr id="9" name="Rektangel: avrundede hjørner 8">
            <a:extLst>
              <a:ext uri="{FF2B5EF4-FFF2-40B4-BE49-F238E27FC236}">
                <a16:creationId xmlns:a16="http://schemas.microsoft.com/office/drawing/2014/main" id="{4BD1D310-3D68-542B-AFB2-7C7D4985A36E}"/>
              </a:ext>
            </a:extLst>
          </p:cNvPr>
          <p:cNvSpPr/>
          <p:nvPr/>
        </p:nvSpPr>
        <p:spPr>
          <a:xfrm>
            <a:off x="1059828" y="3516902"/>
            <a:ext cx="1727200" cy="55327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a:t>PC</a:t>
            </a:r>
          </a:p>
        </p:txBody>
      </p:sp>
      <p:sp>
        <p:nvSpPr>
          <p:cNvPr id="10" name="Rektangel: avrundede hjørner 9">
            <a:extLst>
              <a:ext uri="{FF2B5EF4-FFF2-40B4-BE49-F238E27FC236}">
                <a16:creationId xmlns:a16="http://schemas.microsoft.com/office/drawing/2014/main" id="{0316EFBA-0AA7-ABCA-61A1-3F50F7E6494B}"/>
              </a:ext>
            </a:extLst>
          </p:cNvPr>
          <p:cNvSpPr/>
          <p:nvPr/>
        </p:nvSpPr>
        <p:spPr>
          <a:xfrm>
            <a:off x="1059828" y="4169715"/>
            <a:ext cx="1727200" cy="55327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a:t>Tavle</a:t>
            </a:r>
          </a:p>
        </p:txBody>
      </p:sp>
      <p:sp>
        <p:nvSpPr>
          <p:cNvPr id="11" name="Rektangel: avrundede hjørner 10">
            <a:extLst>
              <a:ext uri="{FF2B5EF4-FFF2-40B4-BE49-F238E27FC236}">
                <a16:creationId xmlns:a16="http://schemas.microsoft.com/office/drawing/2014/main" id="{7EDD1EEA-D983-697E-0CEF-11184089692D}"/>
              </a:ext>
            </a:extLst>
          </p:cNvPr>
          <p:cNvSpPr/>
          <p:nvPr/>
        </p:nvSpPr>
        <p:spPr>
          <a:xfrm>
            <a:off x="8737600" y="1458920"/>
            <a:ext cx="1727200" cy="55327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dirty="0"/>
              <a:t>Regional EPJ</a:t>
            </a:r>
          </a:p>
        </p:txBody>
      </p:sp>
      <p:sp>
        <p:nvSpPr>
          <p:cNvPr id="12" name="Rektangel: avrundede hjørner 11">
            <a:extLst>
              <a:ext uri="{FF2B5EF4-FFF2-40B4-BE49-F238E27FC236}">
                <a16:creationId xmlns:a16="http://schemas.microsoft.com/office/drawing/2014/main" id="{59C57B9A-CB21-C02E-F9DD-199093FC899E}"/>
              </a:ext>
            </a:extLst>
          </p:cNvPr>
          <p:cNvSpPr/>
          <p:nvPr/>
        </p:nvSpPr>
        <p:spPr>
          <a:xfrm>
            <a:off x="8336806" y="2111733"/>
            <a:ext cx="2127994" cy="55327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dirty="0"/>
              <a:t>Kurve/medikasjon</a:t>
            </a:r>
          </a:p>
        </p:txBody>
      </p:sp>
      <p:sp>
        <p:nvSpPr>
          <p:cNvPr id="13" name="Rektangel: avrundede hjørner 12">
            <a:extLst>
              <a:ext uri="{FF2B5EF4-FFF2-40B4-BE49-F238E27FC236}">
                <a16:creationId xmlns:a16="http://schemas.microsoft.com/office/drawing/2014/main" id="{CB7912D4-C82B-386A-3414-99D0A72BE9F4}"/>
              </a:ext>
            </a:extLst>
          </p:cNvPr>
          <p:cNvSpPr/>
          <p:nvPr/>
        </p:nvSpPr>
        <p:spPr>
          <a:xfrm>
            <a:off x="8737600" y="2764546"/>
            <a:ext cx="1727200" cy="55327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dirty="0"/>
              <a:t>Fagjournal</a:t>
            </a:r>
          </a:p>
        </p:txBody>
      </p:sp>
      <p:sp>
        <p:nvSpPr>
          <p:cNvPr id="14" name="Rektangel: avrundede hjørner 13">
            <a:extLst>
              <a:ext uri="{FF2B5EF4-FFF2-40B4-BE49-F238E27FC236}">
                <a16:creationId xmlns:a16="http://schemas.microsoft.com/office/drawing/2014/main" id="{FF9FC4A7-FD9D-78DF-C03B-A2F828CA92F3}"/>
              </a:ext>
            </a:extLst>
          </p:cNvPr>
          <p:cNvSpPr/>
          <p:nvPr/>
        </p:nvSpPr>
        <p:spPr>
          <a:xfrm>
            <a:off x="8737600" y="3417359"/>
            <a:ext cx="1727200" cy="55327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dirty="0"/>
              <a:t>Apper</a:t>
            </a:r>
          </a:p>
        </p:txBody>
      </p:sp>
      <p:sp>
        <p:nvSpPr>
          <p:cNvPr id="15" name="Rektangel: avrundede hjørner 14">
            <a:extLst>
              <a:ext uri="{FF2B5EF4-FFF2-40B4-BE49-F238E27FC236}">
                <a16:creationId xmlns:a16="http://schemas.microsoft.com/office/drawing/2014/main" id="{3F9CC13D-0C48-9749-6656-70BC049EA226}"/>
              </a:ext>
            </a:extLst>
          </p:cNvPr>
          <p:cNvSpPr/>
          <p:nvPr/>
        </p:nvSpPr>
        <p:spPr>
          <a:xfrm>
            <a:off x="8737600" y="4070172"/>
            <a:ext cx="1727200" cy="55327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dirty="0"/>
              <a:t>Helselogistikk</a:t>
            </a:r>
          </a:p>
        </p:txBody>
      </p:sp>
      <p:sp>
        <p:nvSpPr>
          <p:cNvPr id="16" name="Rektangel: avrundede hjørner 15">
            <a:extLst>
              <a:ext uri="{FF2B5EF4-FFF2-40B4-BE49-F238E27FC236}">
                <a16:creationId xmlns:a16="http://schemas.microsoft.com/office/drawing/2014/main" id="{0D1AA1E7-5564-1BF2-7198-CFDCA232F1C1}"/>
              </a:ext>
            </a:extLst>
          </p:cNvPr>
          <p:cNvSpPr/>
          <p:nvPr/>
        </p:nvSpPr>
        <p:spPr>
          <a:xfrm>
            <a:off x="6929893" y="1467154"/>
            <a:ext cx="1727200" cy="55327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dirty="0"/>
              <a:t>Mobil EPJ</a:t>
            </a:r>
          </a:p>
        </p:txBody>
      </p:sp>
      <p:sp>
        <p:nvSpPr>
          <p:cNvPr id="22" name="Rektangel: avrundede hjørner 21">
            <a:extLst>
              <a:ext uri="{FF2B5EF4-FFF2-40B4-BE49-F238E27FC236}">
                <a16:creationId xmlns:a16="http://schemas.microsoft.com/office/drawing/2014/main" id="{8DFDCD01-095B-9BBC-3CB7-A25F2E94F8EB}"/>
              </a:ext>
            </a:extLst>
          </p:cNvPr>
          <p:cNvSpPr/>
          <p:nvPr/>
        </p:nvSpPr>
        <p:spPr>
          <a:xfrm>
            <a:off x="3091007" y="1118368"/>
            <a:ext cx="1727200" cy="55327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dirty="0"/>
              <a:t>Fjernstyring mobil enhet</a:t>
            </a:r>
          </a:p>
        </p:txBody>
      </p:sp>
      <p:sp>
        <p:nvSpPr>
          <p:cNvPr id="23" name="Rektangel: avrundede hjørner 22">
            <a:extLst>
              <a:ext uri="{FF2B5EF4-FFF2-40B4-BE49-F238E27FC236}">
                <a16:creationId xmlns:a16="http://schemas.microsoft.com/office/drawing/2014/main" id="{BDCBD5E3-F310-661E-AE97-D3F107342B5D}"/>
              </a:ext>
            </a:extLst>
          </p:cNvPr>
          <p:cNvSpPr/>
          <p:nvPr/>
        </p:nvSpPr>
        <p:spPr>
          <a:xfrm>
            <a:off x="3091007" y="1752339"/>
            <a:ext cx="1727200" cy="55327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dirty="0"/>
              <a:t>Fjernstyring PC</a:t>
            </a:r>
          </a:p>
        </p:txBody>
      </p:sp>
      <p:sp>
        <p:nvSpPr>
          <p:cNvPr id="24" name="Rektangel: avrundede hjørner 23">
            <a:extLst>
              <a:ext uri="{FF2B5EF4-FFF2-40B4-BE49-F238E27FC236}">
                <a16:creationId xmlns:a16="http://schemas.microsoft.com/office/drawing/2014/main" id="{A364F4F4-00AE-1563-CD9D-80D7AFE46D21}"/>
              </a:ext>
            </a:extLst>
          </p:cNvPr>
          <p:cNvSpPr/>
          <p:nvPr/>
        </p:nvSpPr>
        <p:spPr>
          <a:xfrm>
            <a:off x="4898714" y="1118368"/>
            <a:ext cx="1727200" cy="55327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dirty="0"/>
              <a:t>Påloggings-mekanisme</a:t>
            </a:r>
          </a:p>
        </p:txBody>
      </p:sp>
      <p:sp>
        <p:nvSpPr>
          <p:cNvPr id="25" name="Rektangel: avrundede hjørner 24">
            <a:extLst>
              <a:ext uri="{FF2B5EF4-FFF2-40B4-BE49-F238E27FC236}">
                <a16:creationId xmlns:a16="http://schemas.microsoft.com/office/drawing/2014/main" id="{2F35A628-D2EF-9168-E390-E23EBEAB7FF5}"/>
              </a:ext>
            </a:extLst>
          </p:cNvPr>
          <p:cNvSpPr/>
          <p:nvPr/>
        </p:nvSpPr>
        <p:spPr>
          <a:xfrm>
            <a:off x="743218" y="4977182"/>
            <a:ext cx="2423160" cy="798778"/>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Oppgaver på farten</a:t>
            </a:r>
          </a:p>
        </p:txBody>
      </p:sp>
      <p:sp>
        <p:nvSpPr>
          <p:cNvPr id="26" name="Rektangel: avrundede hjørner 25">
            <a:extLst>
              <a:ext uri="{FF2B5EF4-FFF2-40B4-BE49-F238E27FC236}">
                <a16:creationId xmlns:a16="http://schemas.microsoft.com/office/drawing/2014/main" id="{C4077714-89F9-0FC7-A89D-1537B3CFDEC5}"/>
              </a:ext>
            </a:extLst>
          </p:cNvPr>
          <p:cNvSpPr/>
          <p:nvPr/>
        </p:nvSpPr>
        <p:spPr>
          <a:xfrm>
            <a:off x="2345663" y="5884631"/>
            <a:ext cx="2423160" cy="798778"/>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Oppgaver </a:t>
            </a:r>
            <a:r>
              <a:rPr lang="nb-NO" dirty="0" err="1"/>
              <a:t>bedside</a:t>
            </a:r>
            <a:endParaRPr lang="nb-NO" dirty="0"/>
          </a:p>
        </p:txBody>
      </p:sp>
      <p:sp>
        <p:nvSpPr>
          <p:cNvPr id="27" name="Rektangel: avrundede hjørner 26">
            <a:extLst>
              <a:ext uri="{FF2B5EF4-FFF2-40B4-BE49-F238E27FC236}">
                <a16:creationId xmlns:a16="http://schemas.microsoft.com/office/drawing/2014/main" id="{42ADFEA9-DB3D-5DBF-8603-9BA79828A7D8}"/>
              </a:ext>
            </a:extLst>
          </p:cNvPr>
          <p:cNvSpPr/>
          <p:nvPr/>
        </p:nvSpPr>
        <p:spPr>
          <a:xfrm>
            <a:off x="7526020" y="5112924"/>
            <a:ext cx="2423160" cy="798778"/>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Oppgaver ved pc</a:t>
            </a:r>
          </a:p>
        </p:txBody>
      </p:sp>
      <p:sp>
        <p:nvSpPr>
          <p:cNvPr id="2" name="Rektangel: avrundede hjørner 1">
            <a:extLst>
              <a:ext uri="{FF2B5EF4-FFF2-40B4-BE49-F238E27FC236}">
                <a16:creationId xmlns:a16="http://schemas.microsoft.com/office/drawing/2014/main" id="{BB3A404E-390B-B600-416B-CD30FAE18188}"/>
              </a:ext>
            </a:extLst>
          </p:cNvPr>
          <p:cNvSpPr/>
          <p:nvPr/>
        </p:nvSpPr>
        <p:spPr>
          <a:xfrm>
            <a:off x="5029201" y="5782752"/>
            <a:ext cx="2423160" cy="798778"/>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Samhandling</a:t>
            </a:r>
          </a:p>
        </p:txBody>
      </p:sp>
      <p:sp>
        <p:nvSpPr>
          <p:cNvPr id="18" name="Rektangel: avrundede hjørner 17">
            <a:extLst>
              <a:ext uri="{FF2B5EF4-FFF2-40B4-BE49-F238E27FC236}">
                <a16:creationId xmlns:a16="http://schemas.microsoft.com/office/drawing/2014/main" id="{681A0467-41A4-62D2-9DD6-BAE637606A17}"/>
              </a:ext>
            </a:extLst>
          </p:cNvPr>
          <p:cNvSpPr/>
          <p:nvPr/>
        </p:nvSpPr>
        <p:spPr>
          <a:xfrm>
            <a:off x="6929892" y="868123"/>
            <a:ext cx="3534907" cy="55327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dirty="0"/>
              <a:t>Datafangst fra medisinsk utstyr</a:t>
            </a:r>
          </a:p>
        </p:txBody>
      </p:sp>
    </p:spTree>
    <p:extLst>
      <p:ext uri="{BB962C8B-B14F-4D97-AF65-F5344CB8AC3E}">
        <p14:creationId xmlns:p14="http://schemas.microsoft.com/office/powerpoint/2010/main" val="2477191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C8D9334-FBC2-A7A2-4F60-A4A51AFC5F35}"/>
              </a:ext>
            </a:extLst>
          </p:cNvPr>
          <p:cNvSpPr>
            <a:spLocks noGrp="1"/>
          </p:cNvSpPr>
          <p:nvPr>
            <p:ph type="title"/>
          </p:nvPr>
        </p:nvSpPr>
        <p:spPr>
          <a:xfrm>
            <a:off x="838200" y="365126"/>
            <a:ext cx="10515600" cy="722894"/>
          </a:xfrm>
        </p:spPr>
        <p:txBody>
          <a:bodyPr anchor="ctr">
            <a:normAutofit/>
          </a:bodyPr>
          <a:lstStyle/>
          <a:p>
            <a:r>
              <a:rPr lang="nb-NO" dirty="0"/>
              <a:t>Mobile enheter og hybridenheter (PC i lomma)</a:t>
            </a:r>
          </a:p>
        </p:txBody>
      </p:sp>
      <p:pic>
        <p:nvPicPr>
          <p:cNvPr id="4098" name="Picture 2" descr="Official Samsung DeX Station Galaxy S9 / S9 Plus Display Dock">
            <a:extLst>
              <a:ext uri="{FF2B5EF4-FFF2-40B4-BE49-F238E27FC236}">
                <a16:creationId xmlns:a16="http://schemas.microsoft.com/office/drawing/2014/main" id="{70D4319B-FEF8-3A7D-B7F2-F6C809583BA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19295" y="1238490"/>
            <a:ext cx="4884517" cy="4884517"/>
          </a:xfrm>
          <a:prstGeom prst="rect">
            <a:avLst/>
          </a:prstGeom>
          <a:solidFill>
            <a:srgbClr val="FFFFFF"/>
          </a:solidFill>
        </p:spPr>
      </p:pic>
      <p:sp>
        <p:nvSpPr>
          <p:cNvPr id="2" name="Plassholder for innhold 1">
            <a:extLst>
              <a:ext uri="{FF2B5EF4-FFF2-40B4-BE49-F238E27FC236}">
                <a16:creationId xmlns:a16="http://schemas.microsoft.com/office/drawing/2014/main" id="{4A2F2560-EE60-9835-0E52-5A88977F2D6F}"/>
              </a:ext>
            </a:extLst>
          </p:cNvPr>
          <p:cNvSpPr>
            <a:spLocks noGrp="1"/>
          </p:cNvSpPr>
          <p:nvPr>
            <p:ph idx="14"/>
          </p:nvPr>
        </p:nvSpPr>
        <p:spPr>
          <a:xfrm>
            <a:off x="838200" y="1238489"/>
            <a:ext cx="5184494" cy="4884517"/>
          </a:xfrm>
        </p:spPr>
        <p:txBody>
          <a:bodyPr>
            <a:normAutofit/>
          </a:bodyPr>
          <a:lstStyle/>
          <a:p>
            <a:r>
              <a:rPr lang="nb-NO" sz="2600" dirty="0"/>
              <a:t>Smarttelefoner</a:t>
            </a:r>
          </a:p>
          <a:p>
            <a:r>
              <a:rPr lang="nb-NO" sz="2600" dirty="0"/>
              <a:t>Nettbrett</a:t>
            </a:r>
          </a:p>
          <a:p>
            <a:r>
              <a:rPr lang="nb-NO" sz="2600" dirty="0"/>
              <a:t>Smarttelefoner og nettbrett som også kan fungere som laptop eller stasjonær pc med enkel dokking</a:t>
            </a:r>
          </a:p>
          <a:p>
            <a:r>
              <a:rPr lang="nb-NO" sz="2600" dirty="0"/>
              <a:t>Noen oppgaver løses best ved pasienten eller på farten</a:t>
            </a:r>
          </a:p>
        </p:txBody>
      </p:sp>
    </p:spTree>
    <p:extLst>
      <p:ext uri="{BB962C8B-B14F-4D97-AF65-F5344CB8AC3E}">
        <p14:creationId xmlns:p14="http://schemas.microsoft.com/office/powerpoint/2010/main" val="1798674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90887D46-D27B-103B-681D-2B9CB7970A6C}"/>
              </a:ext>
            </a:extLst>
          </p:cNvPr>
          <p:cNvSpPr>
            <a:spLocks noGrp="1"/>
          </p:cNvSpPr>
          <p:nvPr>
            <p:ph type="title"/>
          </p:nvPr>
        </p:nvSpPr>
        <p:spPr>
          <a:xfrm>
            <a:off x="838200" y="365126"/>
            <a:ext cx="10998550" cy="722894"/>
          </a:xfrm>
        </p:spPr>
        <p:txBody>
          <a:bodyPr anchor="ctr">
            <a:normAutofit fontScale="90000"/>
          </a:bodyPr>
          <a:lstStyle/>
          <a:p>
            <a:r>
              <a:rPr lang="nb-NO" dirty="0"/>
              <a:t>Apper med klinisk funksjonalitet for oppgaver på farten</a:t>
            </a:r>
          </a:p>
        </p:txBody>
      </p:sp>
      <p:pic>
        <p:nvPicPr>
          <p:cNvPr id="2050" name="Picture 2" descr="Sparer inn cirka 30 minutter per pasient med Arena Mobil">
            <a:extLst>
              <a:ext uri="{FF2B5EF4-FFF2-40B4-BE49-F238E27FC236}">
                <a16:creationId xmlns:a16="http://schemas.microsoft.com/office/drawing/2014/main" id="{483795AC-E5CC-DFE2-B0F7-F6DC5D4645A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32994" y="1238490"/>
            <a:ext cx="4457120" cy="4884517"/>
          </a:xfrm>
          <a:prstGeom prst="rect">
            <a:avLst/>
          </a:prstGeom>
          <a:solidFill>
            <a:srgbClr val="FFFFFF"/>
          </a:solidFill>
        </p:spPr>
      </p:pic>
      <p:sp>
        <p:nvSpPr>
          <p:cNvPr id="2" name="Plassholder for innhold 1">
            <a:extLst>
              <a:ext uri="{FF2B5EF4-FFF2-40B4-BE49-F238E27FC236}">
                <a16:creationId xmlns:a16="http://schemas.microsoft.com/office/drawing/2014/main" id="{D7979EA6-270E-1CF2-8ECF-A8C320D9A7D3}"/>
              </a:ext>
            </a:extLst>
          </p:cNvPr>
          <p:cNvSpPr>
            <a:spLocks noGrp="1"/>
          </p:cNvSpPr>
          <p:nvPr>
            <p:ph idx="14"/>
          </p:nvPr>
        </p:nvSpPr>
        <p:spPr>
          <a:xfrm>
            <a:off x="838200" y="1238489"/>
            <a:ext cx="5184494" cy="4884517"/>
          </a:xfrm>
        </p:spPr>
        <p:txBody>
          <a:bodyPr>
            <a:normAutofit/>
          </a:bodyPr>
          <a:lstStyle/>
          <a:p>
            <a:r>
              <a:rPr lang="nb-NO" dirty="0"/>
              <a:t>Regional EPJ på mobil</a:t>
            </a:r>
          </a:p>
          <a:p>
            <a:pPr lvl="1"/>
            <a:r>
              <a:rPr lang="nb-NO" dirty="0"/>
              <a:t>enkel funksjonalitet</a:t>
            </a:r>
          </a:p>
          <a:p>
            <a:pPr lvl="1"/>
            <a:r>
              <a:rPr lang="nb-NO" dirty="0"/>
              <a:t>supplement til PC</a:t>
            </a:r>
          </a:p>
          <a:p>
            <a:r>
              <a:rPr lang="nb-NO" dirty="0"/>
              <a:t>App-funksjonalitet for legemiddeladministrering og kurveføring</a:t>
            </a:r>
          </a:p>
          <a:p>
            <a:r>
              <a:rPr lang="nb-NO" dirty="0"/>
              <a:t>Vil videreutvikles i tiden framover</a:t>
            </a:r>
          </a:p>
          <a:p>
            <a:endParaRPr lang="nb-NO" dirty="0"/>
          </a:p>
          <a:p>
            <a:endParaRPr lang="nb-NO" dirty="0"/>
          </a:p>
        </p:txBody>
      </p:sp>
    </p:spTree>
    <p:extLst>
      <p:ext uri="{BB962C8B-B14F-4D97-AF65-F5344CB8AC3E}">
        <p14:creationId xmlns:p14="http://schemas.microsoft.com/office/powerpoint/2010/main" val="3663909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31AB2578-6CCB-3237-341A-B067B1BD4766}"/>
              </a:ext>
            </a:extLst>
          </p:cNvPr>
          <p:cNvSpPr>
            <a:spLocks noGrp="1"/>
          </p:cNvSpPr>
          <p:nvPr>
            <p:ph type="title"/>
          </p:nvPr>
        </p:nvSpPr>
        <p:spPr>
          <a:xfrm>
            <a:off x="838200" y="365126"/>
            <a:ext cx="10515600" cy="722894"/>
          </a:xfrm>
        </p:spPr>
        <p:txBody>
          <a:bodyPr anchor="ctr">
            <a:normAutofit/>
          </a:bodyPr>
          <a:lstStyle/>
          <a:p>
            <a:r>
              <a:rPr lang="nb-NO" dirty="0"/>
              <a:t>Utnytte «</a:t>
            </a:r>
            <a:r>
              <a:rPr lang="nb-NO" dirty="0" err="1"/>
              <a:t>internet</a:t>
            </a:r>
            <a:r>
              <a:rPr lang="nb-NO" dirty="0"/>
              <a:t> </a:t>
            </a:r>
            <a:r>
              <a:rPr lang="nb-NO" dirty="0" err="1"/>
              <a:t>of</a:t>
            </a:r>
            <a:r>
              <a:rPr lang="nb-NO" dirty="0"/>
              <a:t> </a:t>
            </a:r>
            <a:r>
              <a:rPr lang="nb-NO" dirty="0" err="1"/>
              <a:t>things</a:t>
            </a:r>
            <a:r>
              <a:rPr lang="nb-NO" dirty="0"/>
              <a:t>»</a:t>
            </a:r>
          </a:p>
        </p:txBody>
      </p:sp>
      <p:pic>
        <p:nvPicPr>
          <p:cNvPr id="1026" name="Picture 2" descr="Philips Intellivue MP5SC Patient Monitor for Sale | Dr's Toy Store">
            <a:extLst>
              <a:ext uri="{FF2B5EF4-FFF2-40B4-BE49-F238E27FC236}">
                <a16:creationId xmlns:a16="http://schemas.microsoft.com/office/drawing/2014/main" id="{FE8EBF61-7E4C-0762-6915-F784F41F7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5785"/>
          <a:stretch>
            <a:fillRect/>
          </a:stretch>
        </p:blipFill>
        <p:spPr bwMode="auto">
          <a:xfrm>
            <a:off x="4708369" y="1238489"/>
            <a:ext cx="5184494" cy="4884517"/>
          </a:xfrm>
          <a:prstGeom prst="rect">
            <a:avLst/>
          </a:prstGeom>
          <a:solidFill>
            <a:srgbClr val="FFFFFF"/>
          </a:solidFill>
        </p:spPr>
      </p:pic>
      <p:sp>
        <p:nvSpPr>
          <p:cNvPr id="2" name="Plassholder for innhold 1">
            <a:extLst>
              <a:ext uri="{FF2B5EF4-FFF2-40B4-BE49-F238E27FC236}">
                <a16:creationId xmlns:a16="http://schemas.microsoft.com/office/drawing/2014/main" id="{59E4D420-455D-770F-2478-7408E05A37BD}"/>
              </a:ext>
            </a:extLst>
          </p:cNvPr>
          <p:cNvSpPr>
            <a:spLocks noGrp="1"/>
          </p:cNvSpPr>
          <p:nvPr>
            <p:ph idx="14"/>
          </p:nvPr>
        </p:nvSpPr>
        <p:spPr>
          <a:xfrm>
            <a:off x="838200" y="1238489"/>
            <a:ext cx="5184494" cy="4884517"/>
          </a:xfrm>
        </p:spPr>
        <p:txBody>
          <a:bodyPr>
            <a:normAutofit/>
          </a:bodyPr>
          <a:lstStyle/>
          <a:p>
            <a:pPr marL="0" indent="0">
              <a:buNone/>
            </a:pPr>
            <a:r>
              <a:rPr lang="nb-NO" sz="2600" dirty="0"/>
              <a:t>Medisinsk utstyr genererer data</a:t>
            </a:r>
          </a:p>
          <a:p>
            <a:pPr lvl="1"/>
            <a:r>
              <a:rPr lang="nb-NO" sz="2600" dirty="0"/>
              <a:t>datafangst fra sprøytepumper i kurven</a:t>
            </a:r>
          </a:p>
          <a:p>
            <a:pPr lvl="1"/>
            <a:r>
              <a:rPr lang="nb-NO" sz="2600" dirty="0"/>
              <a:t>datafangst fra </a:t>
            </a:r>
            <a:r>
              <a:rPr lang="nb-NO" sz="2600" dirty="0" err="1"/>
              <a:t>Spotcheck</a:t>
            </a:r>
            <a:r>
              <a:rPr lang="nb-NO" sz="2600" dirty="0"/>
              <a:t> og andre måleverktøy for blodtrykk, temp, puls og oksygenmetning</a:t>
            </a:r>
          </a:p>
          <a:p>
            <a:pPr lvl="1"/>
            <a:endParaRPr lang="nb-NO" sz="2600" dirty="0"/>
          </a:p>
        </p:txBody>
      </p:sp>
      <p:pic>
        <p:nvPicPr>
          <p:cNvPr id="1028" name="Picture 4" descr="Sprøytepumpe vs infusjonspumper : r/anesthesiology">
            <a:extLst>
              <a:ext uri="{FF2B5EF4-FFF2-40B4-BE49-F238E27FC236}">
                <a16:creationId xmlns:a16="http://schemas.microsoft.com/office/drawing/2014/main" id="{76F34328-39AF-DD40-8741-62EFC7DB2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7475" y="0"/>
            <a:ext cx="3184525"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480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NV Imatis">
            <a:extLst>
              <a:ext uri="{FF2B5EF4-FFF2-40B4-BE49-F238E27FC236}">
                <a16:creationId xmlns:a16="http://schemas.microsoft.com/office/drawing/2014/main" id="{8BBE2292-2C2D-8FF3-FD73-19E677E50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585" r="4711"/>
          <a:stretch>
            <a:fillRect/>
          </a:stretch>
        </p:blipFill>
        <p:spPr bwMode="auto">
          <a:xfrm>
            <a:off x="6022694" y="1848090"/>
            <a:ext cx="5184494" cy="4884517"/>
          </a:xfrm>
          <a:prstGeom prst="rect">
            <a:avLst/>
          </a:prstGeom>
          <a:solidFill>
            <a:srgbClr val="FFFFFF"/>
          </a:solidFill>
          <a:ln>
            <a:solidFill>
              <a:schemeClr val="tx1"/>
            </a:solidFill>
          </a:ln>
        </p:spPr>
      </p:pic>
      <p:sp>
        <p:nvSpPr>
          <p:cNvPr id="3" name="Tittel 2">
            <a:extLst>
              <a:ext uri="{FF2B5EF4-FFF2-40B4-BE49-F238E27FC236}">
                <a16:creationId xmlns:a16="http://schemas.microsoft.com/office/drawing/2014/main" id="{ED2D1AB7-5152-60CC-570C-DAF79DF43C2F}"/>
              </a:ext>
            </a:extLst>
          </p:cNvPr>
          <p:cNvSpPr>
            <a:spLocks noGrp="1"/>
          </p:cNvSpPr>
          <p:nvPr>
            <p:ph type="title"/>
          </p:nvPr>
        </p:nvSpPr>
        <p:spPr>
          <a:xfrm>
            <a:off x="838200" y="365126"/>
            <a:ext cx="10515600" cy="722894"/>
          </a:xfrm>
        </p:spPr>
        <p:txBody>
          <a:bodyPr anchor="ctr">
            <a:normAutofit/>
          </a:bodyPr>
          <a:lstStyle/>
          <a:p>
            <a:r>
              <a:rPr lang="nb-NO" dirty="0"/>
              <a:t>Digitalisere helselogistikken</a:t>
            </a:r>
          </a:p>
        </p:txBody>
      </p:sp>
      <p:sp>
        <p:nvSpPr>
          <p:cNvPr id="2" name="Plassholder for innhold 1">
            <a:extLst>
              <a:ext uri="{FF2B5EF4-FFF2-40B4-BE49-F238E27FC236}">
                <a16:creationId xmlns:a16="http://schemas.microsoft.com/office/drawing/2014/main" id="{A3A7104D-71CC-1362-87A8-4B9442AC3B79}"/>
              </a:ext>
            </a:extLst>
          </p:cNvPr>
          <p:cNvSpPr>
            <a:spLocks noGrp="1"/>
          </p:cNvSpPr>
          <p:nvPr>
            <p:ph idx="14"/>
          </p:nvPr>
        </p:nvSpPr>
        <p:spPr>
          <a:xfrm>
            <a:off x="838200" y="1238489"/>
            <a:ext cx="5184494" cy="4884517"/>
          </a:xfrm>
        </p:spPr>
        <p:txBody>
          <a:bodyPr>
            <a:normAutofit/>
          </a:bodyPr>
          <a:lstStyle/>
          <a:p>
            <a:r>
              <a:rPr lang="nb-NO" sz="2000" dirty="0"/>
              <a:t>Enklere innsjekk og oppgjør ved poliklinikk</a:t>
            </a:r>
          </a:p>
          <a:p>
            <a:r>
              <a:rPr lang="nb-NO" sz="2000" dirty="0"/>
              <a:t>Varsel om labsvar og radiologisvar</a:t>
            </a:r>
          </a:p>
          <a:p>
            <a:r>
              <a:rPr lang="nb-NO" sz="2000" dirty="0"/>
              <a:t>Pasientlister på elektroniske tavler og tavlemøter</a:t>
            </a:r>
          </a:p>
          <a:p>
            <a:pPr marL="0" indent="0">
              <a:buNone/>
            </a:pPr>
            <a:endParaRPr lang="nb-NO" sz="2000" dirty="0"/>
          </a:p>
        </p:txBody>
      </p:sp>
      <p:pic>
        <p:nvPicPr>
          <p:cNvPr id="5124" name="Picture 4" descr="Programvare for klinisk alarmhåndtering for sykehus | Ascom">
            <a:extLst>
              <a:ext uri="{FF2B5EF4-FFF2-40B4-BE49-F238E27FC236}">
                <a16:creationId xmlns:a16="http://schemas.microsoft.com/office/drawing/2014/main" id="{62A60669-9CAC-E505-AB8A-7177F025A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614" y="0"/>
            <a:ext cx="4075386" cy="27169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784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4D28017F-4C41-262F-1452-9E261139EED9}"/>
              </a:ext>
            </a:extLst>
          </p:cNvPr>
          <p:cNvSpPr>
            <a:spLocks noGrp="1"/>
          </p:cNvSpPr>
          <p:nvPr>
            <p:ph type="title"/>
          </p:nvPr>
        </p:nvSpPr>
        <p:spPr>
          <a:xfrm>
            <a:off x="838200" y="365126"/>
            <a:ext cx="10515600" cy="722894"/>
          </a:xfrm>
        </p:spPr>
        <p:txBody>
          <a:bodyPr anchor="ctr">
            <a:normAutofit/>
          </a:bodyPr>
          <a:lstStyle/>
          <a:p>
            <a:r>
              <a:rPr lang="nb-NO" dirty="0"/>
              <a:t>Enklere sikker pålogging</a:t>
            </a:r>
          </a:p>
        </p:txBody>
      </p:sp>
      <p:pic>
        <p:nvPicPr>
          <p:cNvPr id="3074" name="Picture 2" descr="Integrate Proximity Card Readers">
            <a:extLst>
              <a:ext uri="{FF2B5EF4-FFF2-40B4-BE49-F238E27FC236}">
                <a16:creationId xmlns:a16="http://schemas.microsoft.com/office/drawing/2014/main" id="{D7D02F3D-DA7E-BF65-00A4-E8306FE3938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69307" y="1309118"/>
            <a:ext cx="5184494" cy="4743260"/>
          </a:xfrm>
          <a:prstGeom prst="rect">
            <a:avLst/>
          </a:prstGeom>
          <a:solidFill>
            <a:srgbClr val="FFFFFF"/>
          </a:solidFill>
        </p:spPr>
      </p:pic>
      <p:sp>
        <p:nvSpPr>
          <p:cNvPr id="2" name="Plassholder for innhold 1">
            <a:extLst>
              <a:ext uri="{FF2B5EF4-FFF2-40B4-BE49-F238E27FC236}">
                <a16:creationId xmlns:a16="http://schemas.microsoft.com/office/drawing/2014/main" id="{B45A54DE-BBC2-9A3E-6E7E-84D75191C855}"/>
              </a:ext>
            </a:extLst>
          </p:cNvPr>
          <p:cNvSpPr>
            <a:spLocks noGrp="1"/>
          </p:cNvSpPr>
          <p:nvPr>
            <p:ph idx="14"/>
          </p:nvPr>
        </p:nvSpPr>
        <p:spPr>
          <a:xfrm>
            <a:off x="838200" y="1238489"/>
            <a:ext cx="5184494" cy="4884517"/>
          </a:xfrm>
        </p:spPr>
        <p:txBody>
          <a:bodyPr>
            <a:normAutofit/>
          </a:bodyPr>
          <a:lstStyle/>
          <a:p>
            <a:r>
              <a:rPr lang="nb-NO" dirty="0"/>
              <a:t>Utnytte sikkerheten i mobile enheter - biometri</a:t>
            </a:r>
          </a:p>
          <a:p>
            <a:r>
              <a:rPr lang="nb-NO" dirty="0"/>
              <a:t>Bruke identifikasjonskort elektronisk til å logge på raskt</a:t>
            </a:r>
          </a:p>
          <a:p>
            <a:r>
              <a:rPr lang="nb-NO" dirty="0"/>
              <a:t>Vi må nok ha flere ulike digitale verktøy i klinisk arbeid – pålogging på tvers, én gang</a:t>
            </a:r>
          </a:p>
          <a:p>
            <a:r>
              <a:rPr lang="nb-NO" dirty="0"/>
              <a:t>«Huske hvor du var i EPJ» - sesjonsvandring</a:t>
            </a:r>
          </a:p>
        </p:txBody>
      </p:sp>
    </p:spTree>
    <p:extLst>
      <p:ext uri="{BB962C8B-B14F-4D97-AF65-F5344CB8AC3E}">
        <p14:creationId xmlns:p14="http://schemas.microsoft.com/office/powerpoint/2010/main" val="1195993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983C458C-FC48-5D27-2B90-59576A158E9F}"/>
              </a:ext>
            </a:extLst>
          </p:cNvPr>
          <p:cNvSpPr>
            <a:spLocks noGrp="1"/>
          </p:cNvSpPr>
          <p:nvPr>
            <p:ph type="title"/>
          </p:nvPr>
        </p:nvSpPr>
        <p:spPr>
          <a:xfrm>
            <a:off x="838200" y="365126"/>
            <a:ext cx="10515600" cy="722894"/>
          </a:xfrm>
        </p:spPr>
        <p:txBody>
          <a:bodyPr anchor="ctr">
            <a:normAutofit/>
          </a:bodyPr>
          <a:lstStyle/>
          <a:p>
            <a:r>
              <a:rPr lang="nb-NO" dirty="0"/>
              <a:t>Integrasjoner – kliniske verktøy snakker sammen</a:t>
            </a:r>
          </a:p>
        </p:txBody>
      </p:sp>
      <p:pic>
        <p:nvPicPr>
          <p:cNvPr id="6146" name="Picture 2" descr="Lysbilde 1">
            <a:extLst>
              <a:ext uri="{FF2B5EF4-FFF2-40B4-BE49-F238E27FC236}">
                <a16:creationId xmlns:a16="http://schemas.microsoft.com/office/drawing/2014/main" id="{1DF31A62-95E0-25F1-6DC4-FD690A6057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69307" y="2347356"/>
            <a:ext cx="5184494" cy="2666784"/>
          </a:xfrm>
          <a:prstGeom prst="rect">
            <a:avLst/>
          </a:prstGeom>
          <a:solidFill>
            <a:srgbClr val="FFFFFF"/>
          </a:solidFill>
        </p:spPr>
      </p:pic>
      <p:sp>
        <p:nvSpPr>
          <p:cNvPr id="2" name="Plassholder for innhold 1">
            <a:extLst>
              <a:ext uri="{FF2B5EF4-FFF2-40B4-BE49-F238E27FC236}">
                <a16:creationId xmlns:a16="http://schemas.microsoft.com/office/drawing/2014/main" id="{E8BB4BBF-7D3C-0B78-C983-A0202DA32211}"/>
              </a:ext>
            </a:extLst>
          </p:cNvPr>
          <p:cNvSpPr>
            <a:spLocks noGrp="1"/>
          </p:cNvSpPr>
          <p:nvPr>
            <p:ph idx="14"/>
          </p:nvPr>
        </p:nvSpPr>
        <p:spPr>
          <a:xfrm>
            <a:off x="838200" y="1238489"/>
            <a:ext cx="5184494" cy="4884517"/>
          </a:xfrm>
        </p:spPr>
        <p:txBody>
          <a:bodyPr>
            <a:normAutofit/>
          </a:bodyPr>
          <a:lstStyle/>
          <a:p>
            <a:r>
              <a:rPr lang="nb-NO" sz="2200" dirty="0"/>
              <a:t>Oppdatert legemiddelliste i poliklinikk og i mottak </a:t>
            </a:r>
          </a:p>
          <a:p>
            <a:r>
              <a:rPr lang="nb-NO" sz="2200" dirty="0"/>
              <a:t>Legemiddellisten skal kunne flyttes enkelt fra EPJ til kurve </a:t>
            </a:r>
          </a:p>
          <a:p>
            <a:r>
              <a:rPr lang="nb-NO" sz="2200" dirty="0"/>
              <a:t>Og, enkelt laste opp en oppdatert legemiddelliste ved utskriving</a:t>
            </a:r>
          </a:p>
        </p:txBody>
      </p:sp>
    </p:spTree>
    <p:extLst>
      <p:ext uri="{BB962C8B-B14F-4D97-AF65-F5344CB8AC3E}">
        <p14:creationId xmlns:p14="http://schemas.microsoft.com/office/powerpoint/2010/main" val="1995078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736" name="Rectangle 80"/>
          <p:cNvSpPr>
            <a:spLocks noChangeArrowheads="1"/>
          </p:cNvSpPr>
          <p:nvPr>
            <p:custDataLst>
              <p:tags r:id="rId1"/>
            </p:custDataLst>
          </p:nvPr>
        </p:nvSpPr>
        <p:spPr bwMode="auto">
          <a:xfrm>
            <a:off x="1062101" y="1301306"/>
            <a:ext cx="6276248" cy="2308225"/>
          </a:xfrm>
          <a:prstGeom prst="rect">
            <a:avLst/>
          </a:prstGeom>
          <a:noFill/>
          <a:ln w="9525" algn="ctr">
            <a:noFill/>
            <a:miter lim="800000"/>
            <a:headEnd/>
            <a:tailEnd/>
          </a:ln>
          <a:effectLst/>
        </p:spPr>
        <p:txBody>
          <a:bodyPr wrap="square" lIns="91344" tIns="45671" rIns="91344" bIns="45671" anchor="t">
            <a:spAutoFit/>
          </a:bodyPr>
          <a:lstStyle/>
          <a:p>
            <a:pPr marL="60325" marR="0" lvl="0" algn="l" defTabSz="912813" rtl="0" eaLnBrk="1" fontAlgn="base" latinLnBrk="0" hangingPunct="1">
              <a:lnSpc>
                <a:spcPct val="100000"/>
              </a:lnSpc>
              <a:spcBef>
                <a:spcPct val="50000"/>
              </a:spcBef>
              <a:spcAft>
                <a:spcPct val="0"/>
              </a:spcAft>
              <a:buClrTx/>
              <a:buSzTx/>
              <a:tabLst/>
              <a:defRPr/>
            </a:pPr>
            <a:r>
              <a:rPr kumimoji="0" lang="nb-NO" sz="1800" b="0" i="0" u="none" strike="noStrike" kern="1200" cap="none" spc="0" normalizeH="0" baseline="0" noProof="0" dirty="0">
                <a:ln>
                  <a:noFill/>
                </a:ln>
                <a:solidFill>
                  <a:srgbClr val="000000"/>
                </a:solidFill>
                <a:effectLst/>
                <a:uLnTx/>
                <a:uFillTx/>
                <a:cs typeface="Raavi"/>
              </a:rPr>
              <a:t>Helse Sør-Øst RHF er ett av</a:t>
            </a:r>
            <a:r>
              <a:rPr lang="nb-NO" noProof="1">
                <a:solidFill>
                  <a:srgbClr val="000000"/>
                </a:solidFill>
                <a:cs typeface="Raavi"/>
              </a:rPr>
              <a:t> fire regionale helseforetak som har ansvaret for spesialisthelsetjenesten i Norge. </a:t>
            </a:r>
          </a:p>
          <a:p>
            <a:pPr marL="60325" lvl="0" defTabSz="912813" fontAlgn="base">
              <a:spcBef>
                <a:spcPct val="50000"/>
              </a:spcBef>
              <a:spcAft>
                <a:spcPct val="0"/>
              </a:spcAft>
              <a:defRPr/>
            </a:pPr>
            <a:r>
              <a:rPr kumimoji="0" lang="nb-NO" sz="1800" b="0" i="0" u="none" strike="noStrike" kern="1200" cap="none" spc="0" normalizeH="0" baseline="0" noProof="0" dirty="0">
                <a:ln>
                  <a:noFill/>
                </a:ln>
                <a:solidFill>
                  <a:srgbClr val="000000"/>
                </a:solidFill>
                <a:effectLst/>
                <a:uLnTx/>
                <a:uFillTx/>
                <a:cs typeface="Raavi"/>
              </a:rPr>
              <a:t>Helseforetaket er 100 prosent eid av staten</a:t>
            </a:r>
            <a:r>
              <a:rPr lang="nb-NO" dirty="0">
                <a:solidFill>
                  <a:srgbClr val="000000"/>
                </a:solidFill>
                <a:cs typeface="Raavi"/>
              </a:rPr>
              <a:t>, ved </a:t>
            </a:r>
            <a:r>
              <a:rPr kumimoji="0" lang="nb-NO" sz="1800" b="0" i="0" u="none" strike="noStrike" kern="1200" cap="none" spc="0" normalizeH="0" baseline="0" noProof="0" dirty="0">
                <a:ln>
                  <a:noFill/>
                </a:ln>
                <a:solidFill>
                  <a:srgbClr val="000000"/>
                </a:solidFill>
                <a:effectLst/>
                <a:uLnTx/>
                <a:uFillTx/>
                <a:cs typeface="Raavi"/>
              </a:rPr>
              <a:t>Helse- </a:t>
            </a:r>
            <a:r>
              <a:rPr kumimoji="0" lang="nb-NO" sz="1800" b="0" i="0" u="none" strike="noStrike" kern="1200" cap="none" spc="0" normalizeH="0" baseline="0" dirty="0">
                <a:ln>
                  <a:noFill/>
                </a:ln>
                <a:solidFill>
                  <a:srgbClr val="000000"/>
                </a:solidFill>
                <a:effectLst/>
                <a:uLnTx/>
                <a:uFillTx/>
                <a:cs typeface="Raavi"/>
              </a:rPr>
              <a:t>og</a:t>
            </a:r>
            <a:r>
              <a:rPr kumimoji="0" lang="nb-NO" sz="1800" b="0" i="0" u="none" strike="noStrike" kern="1200" cap="none" spc="0" normalizeH="0" baseline="0" noProof="0" dirty="0">
                <a:ln>
                  <a:noFill/>
                </a:ln>
                <a:solidFill>
                  <a:srgbClr val="000000"/>
                </a:solidFill>
                <a:effectLst/>
                <a:uLnTx/>
                <a:uFillTx/>
                <a:cs typeface="Raavi"/>
              </a:rPr>
              <a:t> omsorgsdepartementet. </a:t>
            </a:r>
            <a:endParaRPr lang="nb-NO" sz="1800" b="0" i="0" u="none" strike="noStrike" kern="1200" cap="none" spc="0" normalizeH="0" baseline="0" noProof="0" dirty="0">
              <a:ln>
                <a:noFill/>
              </a:ln>
              <a:solidFill>
                <a:srgbClr val="000000"/>
              </a:solidFill>
              <a:effectLst/>
              <a:uLnTx/>
              <a:uFillTx/>
              <a:ea typeface="Calibri"/>
              <a:cs typeface="Raavi"/>
            </a:endParaRPr>
          </a:p>
          <a:p>
            <a:pPr marL="60325" defTabSz="912813" fontAlgn="base">
              <a:spcBef>
                <a:spcPct val="50000"/>
              </a:spcBef>
              <a:spcAft>
                <a:spcPct val="0"/>
              </a:spcAft>
              <a:defRPr/>
            </a:pPr>
            <a:r>
              <a:rPr lang="nb-NO" noProof="1">
                <a:solidFill>
                  <a:srgbClr val="000000"/>
                </a:solidFill>
                <a:cs typeface="Raavi"/>
              </a:rPr>
              <a:t>Regionen omfatter Agder, Akershus, Buskerud, Innlandet, Oslo, Telemark, Vestfold og Østfold med til sammen 3,1 millioner innbyggere.</a:t>
            </a:r>
            <a:endParaRPr kumimoji="0" lang="nb-NO" sz="1800" b="0" i="0" u="none" strike="noStrike" kern="1200" cap="none" spc="0" normalizeH="0" baseline="0" noProof="0" dirty="0">
              <a:ln>
                <a:noFill/>
              </a:ln>
              <a:solidFill>
                <a:srgbClr val="000000"/>
              </a:solidFill>
              <a:effectLst/>
              <a:uLnTx/>
              <a:uFillTx/>
              <a:cs typeface="Raavi"/>
            </a:endParaRPr>
          </a:p>
        </p:txBody>
      </p:sp>
      <p:graphicFrame>
        <p:nvGraphicFramePr>
          <p:cNvPr id="579663" name="Rectangle 79" hidden="1"/>
          <p:cNvGraphicFramePr>
            <a:graphicFrameLocks/>
          </p:cNvGraphicFramePr>
          <p:nvPr>
            <p:custDataLst>
              <p:tags r:id="rId2"/>
            </p:custDataLst>
          </p:nvPr>
        </p:nvGraphicFramePr>
        <p:xfrm>
          <a:off x="1524000" y="0"/>
          <a:ext cx="158750" cy="158750"/>
        </p:xfrm>
        <a:graphic>
          <a:graphicData uri="http://schemas.openxmlformats.org/presentationml/2006/ole">
            <mc:AlternateContent xmlns:mc="http://schemas.openxmlformats.org/markup-compatibility/2006">
              <mc:Choice xmlns:v="urn:schemas-microsoft-com:vml" Requires="v">
                <p:oleObj r:id="rId6" imgW="0" imgH="0" progId="">
                  <p:embed/>
                </p:oleObj>
              </mc:Choice>
              <mc:Fallback>
                <p:oleObj r:id="rId6" imgW="0" imgH="0" progId="">
                  <p:embed/>
                  <p:pic>
                    <p:nvPicPr>
                      <p:cNvPr id="579663" name="Rectangle 79"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9664" name="Rectangle 2"/>
          <p:cNvSpPr>
            <a:spLocks noGrp="1" noChangeArrowheads="1"/>
          </p:cNvSpPr>
          <p:nvPr>
            <p:ph type="title" idx="4294967295"/>
            <p:custDataLst>
              <p:tags r:id="rId3"/>
            </p:custDataLst>
          </p:nvPr>
        </p:nvSpPr>
        <p:spPr>
          <a:xfrm>
            <a:off x="1062101" y="155745"/>
            <a:ext cx="8605837" cy="1143000"/>
          </a:xfrm>
        </p:spPr>
        <p:txBody>
          <a:bodyPr vert="horz" wrap="square" lIns="91440" tIns="45720" rIns="91440" bIns="45720" numCol="1" anchor="ctr" anchorCtr="0" compatLnSpc="1">
            <a:prstTxWarp prst="textNoShape">
              <a:avLst/>
            </a:prstTxWarp>
            <a:normAutofit/>
          </a:bodyPr>
          <a:lstStyle/>
          <a:p>
            <a:r>
              <a:rPr lang="en-US" sz="4400">
                <a:solidFill>
                  <a:srgbClr val="000066"/>
                </a:solidFill>
                <a:latin typeface="Calibri"/>
                <a:ea typeface="Calibri"/>
                <a:cs typeface="Calibri"/>
              </a:rPr>
              <a:t>Helse </a:t>
            </a:r>
            <a:r>
              <a:rPr lang="en-US" sz="4400" err="1">
                <a:solidFill>
                  <a:srgbClr val="000066"/>
                </a:solidFill>
                <a:latin typeface="Calibri"/>
                <a:ea typeface="Calibri"/>
                <a:cs typeface="Calibri"/>
              </a:rPr>
              <a:t>Sør</a:t>
            </a:r>
            <a:r>
              <a:rPr lang="en-US" sz="4400">
                <a:solidFill>
                  <a:srgbClr val="000066"/>
                </a:solidFill>
                <a:latin typeface="Calibri"/>
                <a:ea typeface="Calibri"/>
                <a:cs typeface="Calibri"/>
              </a:rPr>
              <a:t>-Øst</a:t>
            </a:r>
          </a:p>
        </p:txBody>
      </p:sp>
      <p:sp>
        <p:nvSpPr>
          <p:cNvPr id="3" name="TekstSylinder 2"/>
          <p:cNvSpPr txBox="1"/>
          <p:nvPr/>
        </p:nvSpPr>
        <p:spPr>
          <a:xfrm>
            <a:off x="1062101" y="3978863"/>
            <a:ext cx="4211702" cy="1615827"/>
          </a:xfrm>
          <a:prstGeom prst="rect">
            <a:avLst/>
          </a:prstGeom>
          <a:noFill/>
        </p:spPr>
        <p:txBody>
          <a:bodyPr wrap="square" rtlCol="0">
            <a:spAutoFit/>
          </a:bodyPr>
          <a:lstStyle/>
          <a:p>
            <a:pPr marL="60325" lvl="0" defTabSz="912813" fontAlgn="base">
              <a:spcBef>
                <a:spcPct val="50000"/>
              </a:spcBef>
              <a:spcAft>
                <a:spcPct val="0"/>
              </a:spcAft>
              <a:defRPr/>
            </a:pPr>
            <a:r>
              <a:rPr lang="nb-NO" b="1">
                <a:solidFill>
                  <a:srgbClr val="000000"/>
                </a:solidFill>
                <a:cs typeface="Raavi" pitchFamily="2"/>
              </a:rPr>
              <a:t>Formål:</a:t>
            </a:r>
          </a:p>
          <a:p>
            <a:pPr marL="60325" lvl="0" defTabSz="912813" fontAlgn="base">
              <a:spcBef>
                <a:spcPct val="50000"/>
              </a:spcBef>
              <a:spcAft>
                <a:spcPct val="0"/>
              </a:spcAft>
              <a:defRPr/>
            </a:pPr>
            <a:r>
              <a:rPr lang="nb-NO">
                <a:solidFill>
                  <a:srgbClr val="000000"/>
                </a:solidFill>
                <a:cs typeface="Raavi" pitchFamily="2"/>
              </a:rPr>
              <a:t>Yte gode og likeverdige helsetjenester til alle som trenger det når de trenger det, samt å legge til rette for forskning og undervisning.</a:t>
            </a:r>
          </a:p>
        </p:txBody>
      </p:sp>
      <p:pic>
        <p:nvPicPr>
          <p:cNvPr id="6" name="Bilde 5" descr="Et bilde som inneholder kart&#10;&#10;Automatisk generert beskrivelse">
            <a:extLst>
              <a:ext uri="{FF2B5EF4-FFF2-40B4-BE49-F238E27FC236}">
                <a16:creationId xmlns:a16="http://schemas.microsoft.com/office/drawing/2014/main" id="{D981D777-A371-DB33-0FA4-312BC9061264}"/>
              </a:ext>
            </a:extLst>
          </p:cNvPr>
          <p:cNvPicPr>
            <a:picLocks noChangeAspect="1"/>
          </p:cNvPicPr>
          <p:nvPr/>
        </p:nvPicPr>
        <p:blipFill>
          <a:blip r:embed="rId7"/>
          <a:stretch>
            <a:fillRect/>
          </a:stretch>
        </p:blipFill>
        <p:spPr>
          <a:xfrm>
            <a:off x="5273803" y="-787343"/>
            <a:ext cx="5601245" cy="7922028"/>
          </a:xfrm>
          <a:prstGeom prst="rect">
            <a:avLst/>
          </a:prstGeom>
        </p:spPr>
      </p:pic>
      <p:pic>
        <p:nvPicPr>
          <p:cNvPr id="10" name="Bilde 9" descr="Et bilde som inneholder kart, tekst, atlas&#10;&#10;Automatisk generert beskrivelse">
            <a:extLst>
              <a:ext uri="{FF2B5EF4-FFF2-40B4-BE49-F238E27FC236}">
                <a16:creationId xmlns:a16="http://schemas.microsoft.com/office/drawing/2014/main" id="{111548AB-5417-E9AC-5AE0-D436B442F001}"/>
              </a:ext>
            </a:extLst>
          </p:cNvPr>
          <p:cNvPicPr>
            <a:picLocks noChangeAspect="1"/>
          </p:cNvPicPr>
          <p:nvPr/>
        </p:nvPicPr>
        <p:blipFill>
          <a:blip r:embed="rId8"/>
          <a:stretch>
            <a:fillRect/>
          </a:stretch>
        </p:blipFill>
        <p:spPr>
          <a:xfrm>
            <a:off x="8041201" y="1699751"/>
            <a:ext cx="3253474" cy="4601497"/>
          </a:xfrm>
          <a:prstGeom prst="rect">
            <a:avLst/>
          </a:prstGeom>
        </p:spPr>
      </p:pic>
    </p:spTree>
    <p:extLst>
      <p:ext uri="{BB962C8B-B14F-4D97-AF65-F5344CB8AC3E}">
        <p14:creationId xmlns:p14="http://schemas.microsoft.com/office/powerpoint/2010/main" val="94433085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1A429-5F8C-F9CE-EA63-66E6A324C609}"/>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290AC7B4-742E-A128-3EEA-6B63A7F8F2CD}"/>
              </a:ext>
            </a:extLst>
          </p:cNvPr>
          <p:cNvSpPr>
            <a:spLocks noGrp="1"/>
          </p:cNvSpPr>
          <p:nvPr>
            <p:ph type="title"/>
          </p:nvPr>
        </p:nvSpPr>
        <p:spPr>
          <a:xfrm>
            <a:off x="838200" y="365126"/>
            <a:ext cx="10515600" cy="722894"/>
          </a:xfrm>
        </p:spPr>
        <p:txBody>
          <a:bodyPr anchor="ctr">
            <a:normAutofit fontScale="90000"/>
          </a:bodyPr>
          <a:lstStyle/>
          <a:p>
            <a:r>
              <a:rPr lang="nb-NO" dirty="0"/>
              <a:t>Informasjonsrobotisering – repetitive oppgaver kan utføres automatisert i kliniske verktøy</a:t>
            </a:r>
          </a:p>
        </p:txBody>
      </p:sp>
      <p:sp>
        <p:nvSpPr>
          <p:cNvPr id="2" name="Plassholder for innhold 1">
            <a:extLst>
              <a:ext uri="{FF2B5EF4-FFF2-40B4-BE49-F238E27FC236}">
                <a16:creationId xmlns:a16="http://schemas.microsoft.com/office/drawing/2014/main" id="{8CB5D2FA-AD98-0669-E057-33FAD79F8CFD}"/>
              </a:ext>
            </a:extLst>
          </p:cNvPr>
          <p:cNvSpPr>
            <a:spLocks noGrp="1"/>
          </p:cNvSpPr>
          <p:nvPr>
            <p:ph idx="14"/>
          </p:nvPr>
        </p:nvSpPr>
        <p:spPr>
          <a:xfrm>
            <a:off x="838200" y="1238489"/>
            <a:ext cx="5184494" cy="4884517"/>
          </a:xfrm>
        </p:spPr>
        <p:txBody>
          <a:bodyPr>
            <a:normAutofit/>
          </a:bodyPr>
          <a:lstStyle/>
          <a:p>
            <a:r>
              <a:rPr lang="nb-NO" sz="2200" dirty="0"/>
              <a:t>Ved å benytte </a:t>
            </a:r>
            <a:r>
              <a:rPr lang="nb-NO" sz="2200" dirty="0" err="1"/>
              <a:t>informasjonsroboter</a:t>
            </a:r>
            <a:r>
              <a:rPr lang="nb-NO" sz="2200" dirty="0"/>
              <a:t> kan helsepersonell slippe de enkleste, mest repetitive oppgavene</a:t>
            </a:r>
          </a:p>
          <a:p>
            <a:endParaRPr lang="nb-NO" sz="2200" dirty="0"/>
          </a:p>
          <a:p>
            <a:r>
              <a:rPr lang="nb-NO" sz="2200" dirty="0"/>
              <a:t>Mer om våre digitale medarbeidere i neste tale</a:t>
            </a:r>
          </a:p>
          <a:p>
            <a:endParaRPr lang="nb-NO" sz="2200" dirty="0"/>
          </a:p>
          <a:p>
            <a:r>
              <a:rPr lang="nb-NO" sz="2200" dirty="0"/>
              <a:t>Spennende bruk av en velkjent teknologi på sykehus!!</a:t>
            </a:r>
          </a:p>
        </p:txBody>
      </p:sp>
      <p:pic>
        <p:nvPicPr>
          <p:cNvPr id="4" name="Bilde 3" descr="Et bilde som inneholder tekst, logo, symbol, Grafikk&#10;&#10;Automatisk generert beskrivelse">
            <a:extLst>
              <a:ext uri="{FF2B5EF4-FFF2-40B4-BE49-F238E27FC236}">
                <a16:creationId xmlns:a16="http://schemas.microsoft.com/office/drawing/2014/main" id="{183814ED-1BB9-D2B2-D034-85E09A4B8B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82305">
            <a:off x="7976684" y="1704442"/>
            <a:ext cx="3680153" cy="38866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02470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D1CD366-04F0-6E40-3BFD-7B1EE02671A3}"/>
              </a:ext>
            </a:extLst>
          </p:cNvPr>
          <p:cNvSpPr>
            <a:spLocks noGrp="1"/>
          </p:cNvSpPr>
          <p:nvPr>
            <p:ph type="title"/>
          </p:nvPr>
        </p:nvSpPr>
        <p:spPr/>
        <p:txBody>
          <a:bodyPr/>
          <a:lstStyle/>
          <a:p>
            <a:r>
              <a:rPr lang="nb-NO" dirty="0"/>
              <a:t>KI-basert tale til oppsummering i Helse Sør-Øst</a:t>
            </a:r>
          </a:p>
        </p:txBody>
      </p:sp>
      <p:pic>
        <p:nvPicPr>
          <p:cNvPr id="7" name="Bilde 6">
            <a:extLst>
              <a:ext uri="{FF2B5EF4-FFF2-40B4-BE49-F238E27FC236}">
                <a16:creationId xmlns:a16="http://schemas.microsoft.com/office/drawing/2014/main" id="{F55BE371-C5C3-3E03-041D-35416585A2C9}"/>
              </a:ext>
            </a:extLst>
          </p:cNvPr>
          <p:cNvPicPr>
            <a:picLocks noChangeAspect="1"/>
          </p:cNvPicPr>
          <p:nvPr/>
        </p:nvPicPr>
        <p:blipFill>
          <a:blip r:embed="rId3"/>
          <a:stretch>
            <a:fillRect/>
          </a:stretch>
        </p:blipFill>
        <p:spPr>
          <a:xfrm>
            <a:off x="914400" y="1088020"/>
            <a:ext cx="9433432" cy="5113811"/>
          </a:xfrm>
          <a:prstGeom prst="rect">
            <a:avLst/>
          </a:prstGeom>
        </p:spPr>
      </p:pic>
    </p:spTree>
    <p:extLst>
      <p:ext uri="{BB962C8B-B14F-4D97-AF65-F5344CB8AC3E}">
        <p14:creationId xmlns:p14="http://schemas.microsoft.com/office/powerpoint/2010/main" val="1797538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76AABB02-0FFB-03A8-CDED-E3B10C0B417C}"/>
              </a:ext>
            </a:extLst>
          </p:cNvPr>
          <p:cNvSpPr>
            <a:spLocks noGrp="1"/>
          </p:cNvSpPr>
          <p:nvPr>
            <p:ph idx="14"/>
          </p:nvPr>
        </p:nvSpPr>
        <p:spPr/>
        <p:txBody>
          <a:bodyPr/>
          <a:lstStyle/>
          <a:p>
            <a:r>
              <a:rPr lang="nb-NO" dirty="0"/>
              <a:t>Flere av våre sykehus organiserer seg for digitalisering</a:t>
            </a:r>
          </a:p>
          <a:p>
            <a:r>
              <a:rPr lang="nb-NO" dirty="0"/>
              <a:t>Helsepersonell får flere roller og større ansvar i digitaliseringsarbeid</a:t>
            </a:r>
          </a:p>
        </p:txBody>
      </p:sp>
      <p:sp>
        <p:nvSpPr>
          <p:cNvPr id="3" name="Tittel 2">
            <a:extLst>
              <a:ext uri="{FF2B5EF4-FFF2-40B4-BE49-F238E27FC236}">
                <a16:creationId xmlns:a16="http://schemas.microsoft.com/office/drawing/2014/main" id="{656C8D79-6321-ECAE-4367-6CBF5B5F2EAB}"/>
              </a:ext>
            </a:extLst>
          </p:cNvPr>
          <p:cNvSpPr>
            <a:spLocks noGrp="1"/>
          </p:cNvSpPr>
          <p:nvPr>
            <p:ph type="title"/>
          </p:nvPr>
        </p:nvSpPr>
        <p:spPr/>
        <p:txBody>
          <a:bodyPr>
            <a:normAutofit fontScale="90000"/>
          </a:bodyPr>
          <a:lstStyle/>
          <a:p>
            <a:r>
              <a:rPr lang="nb-NO" dirty="0"/>
              <a:t>Forsterket organisering ved våre sykehus for bedre digitalisering</a:t>
            </a:r>
          </a:p>
        </p:txBody>
      </p:sp>
    </p:spTree>
    <p:extLst>
      <p:ext uri="{BB962C8B-B14F-4D97-AF65-F5344CB8AC3E}">
        <p14:creationId xmlns:p14="http://schemas.microsoft.com/office/powerpoint/2010/main" val="3435055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660409-74A6-0674-DDD2-2D92C2370C9D}"/>
              </a:ext>
            </a:extLst>
          </p:cNvPr>
          <p:cNvSpPr>
            <a:spLocks noGrp="1"/>
          </p:cNvSpPr>
          <p:nvPr>
            <p:ph type="title"/>
          </p:nvPr>
        </p:nvSpPr>
        <p:spPr>
          <a:xfrm>
            <a:off x="838200" y="146050"/>
            <a:ext cx="10515600" cy="758825"/>
          </a:xfrm>
        </p:spPr>
        <p:txBody>
          <a:bodyPr>
            <a:noAutofit/>
          </a:bodyPr>
          <a:lstStyle/>
          <a:p>
            <a:r>
              <a:rPr lang="nb-NO" sz="2800"/>
              <a:t>Digital endring gjennom kraftsamling i et felles endringsnettverk! </a:t>
            </a:r>
          </a:p>
        </p:txBody>
      </p:sp>
      <p:pic>
        <p:nvPicPr>
          <p:cNvPr id="20" name="Bilde 19">
            <a:extLst>
              <a:ext uri="{FF2B5EF4-FFF2-40B4-BE49-F238E27FC236}">
                <a16:creationId xmlns:a16="http://schemas.microsoft.com/office/drawing/2014/main" id="{165F509F-37FD-44A9-7CF9-76096B6AEA7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02394" y="1585606"/>
            <a:ext cx="2268678" cy="1902117"/>
          </a:xfrm>
          <a:prstGeom prst="rect">
            <a:avLst/>
          </a:prstGeom>
        </p:spPr>
      </p:pic>
      <p:pic>
        <p:nvPicPr>
          <p:cNvPr id="21" name="Bilde 20">
            <a:extLst>
              <a:ext uri="{FF2B5EF4-FFF2-40B4-BE49-F238E27FC236}">
                <a16:creationId xmlns:a16="http://schemas.microsoft.com/office/drawing/2014/main" id="{FBCAD35D-6649-23F8-F0EF-FC84B0704DE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4256" y="1585606"/>
            <a:ext cx="3685759" cy="1902117"/>
          </a:xfrm>
          <a:prstGeom prst="rect">
            <a:avLst/>
          </a:prstGeom>
        </p:spPr>
      </p:pic>
      <p:pic>
        <p:nvPicPr>
          <p:cNvPr id="29" name="Bilde 28">
            <a:extLst>
              <a:ext uri="{FF2B5EF4-FFF2-40B4-BE49-F238E27FC236}">
                <a16:creationId xmlns:a16="http://schemas.microsoft.com/office/drawing/2014/main" id="{66BD9A85-B524-3BD8-A507-7077C1A22D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15543" y="1585606"/>
            <a:ext cx="1438257" cy="1902117"/>
          </a:xfrm>
          <a:prstGeom prst="rect">
            <a:avLst/>
          </a:prstGeom>
        </p:spPr>
      </p:pic>
      <p:pic>
        <p:nvPicPr>
          <p:cNvPr id="3" name="Bilde 2">
            <a:extLst>
              <a:ext uri="{FF2B5EF4-FFF2-40B4-BE49-F238E27FC236}">
                <a16:creationId xmlns:a16="http://schemas.microsoft.com/office/drawing/2014/main" id="{473BFD6C-0A0A-5630-BE67-2F5B04007F5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023199" y="1585606"/>
            <a:ext cx="2759160" cy="1902117"/>
          </a:xfrm>
          <a:prstGeom prst="rect">
            <a:avLst/>
          </a:prstGeom>
        </p:spPr>
      </p:pic>
      <p:sp>
        <p:nvSpPr>
          <p:cNvPr id="4" name="TekstSylinder 3">
            <a:extLst>
              <a:ext uri="{FF2B5EF4-FFF2-40B4-BE49-F238E27FC236}">
                <a16:creationId xmlns:a16="http://schemas.microsoft.com/office/drawing/2014/main" id="{A7EDA92C-7CDC-B010-6332-98C30D1C624F}"/>
              </a:ext>
            </a:extLst>
          </p:cNvPr>
          <p:cNvSpPr txBox="1"/>
          <p:nvPr/>
        </p:nvSpPr>
        <p:spPr>
          <a:xfrm>
            <a:off x="823137" y="3459467"/>
            <a:ext cx="2208040" cy="369332"/>
          </a:xfrm>
          <a:prstGeom prst="rect">
            <a:avLst/>
          </a:prstGeom>
          <a:noFill/>
        </p:spPr>
        <p:txBody>
          <a:bodyPr wrap="none" rtlCol="0">
            <a:spAutoFit/>
          </a:bodyPr>
          <a:lstStyle/>
          <a:p>
            <a:r>
              <a:rPr lang="nb-NO"/>
              <a:t>Fagutviklingsrådgivere</a:t>
            </a:r>
          </a:p>
        </p:txBody>
      </p:sp>
      <p:sp>
        <p:nvSpPr>
          <p:cNvPr id="5" name="TekstSylinder 4">
            <a:extLst>
              <a:ext uri="{FF2B5EF4-FFF2-40B4-BE49-F238E27FC236}">
                <a16:creationId xmlns:a16="http://schemas.microsoft.com/office/drawing/2014/main" id="{D948DF7F-7938-77E3-FB61-31D08AA649EF}"/>
              </a:ext>
            </a:extLst>
          </p:cNvPr>
          <p:cNvSpPr txBox="1"/>
          <p:nvPr/>
        </p:nvSpPr>
        <p:spPr>
          <a:xfrm>
            <a:off x="3597854" y="3457586"/>
            <a:ext cx="2725554" cy="369332"/>
          </a:xfrm>
          <a:prstGeom prst="rect">
            <a:avLst/>
          </a:prstGeom>
          <a:noFill/>
        </p:spPr>
        <p:txBody>
          <a:bodyPr wrap="none" lIns="91440" tIns="45720" rIns="91440" bIns="45720" rtlCol="0" anchor="t">
            <a:spAutoFit/>
          </a:bodyPr>
          <a:lstStyle/>
          <a:p>
            <a:r>
              <a:rPr lang="nb-NO"/>
              <a:t>Digitaliseringsteam i klinikk</a:t>
            </a:r>
          </a:p>
        </p:txBody>
      </p:sp>
      <p:sp>
        <p:nvSpPr>
          <p:cNvPr id="6" name="TekstSylinder 5">
            <a:extLst>
              <a:ext uri="{FF2B5EF4-FFF2-40B4-BE49-F238E27FC236}">
                <a16:creationId xmlns:a16="http://schemas.microsoft.com/office/drawing/2014/main" id="{50DBC984-7E17-7ED7-B6EB-B4304860A96C}"/>
              </a:ext>
            </a:extLst>
          </p:cNvPr>
          <p:cNvSpPr txBox="1"/>
          <p:nvPr/>
        </p:nvSpPr>
        <p:spPr>
          <a:xfrm>
            <a:off x="7674182" y="3457586"/>
            <a:ext cx="1457194" cy="369332"/>
          </a:xfrm>
          <a:prstGeom prst="rect">
            <a:avLst/>
          </a:prstGeom>
          <a:noFill/>
        </p:spPr>
        <p:txBody>
          <a:bodyPr wrap="none" rtlCol="0">
            <a:spAutoFit/>
          </a:bodyPr>
          <a:lstStyle/>
          <a:p>
            <a:r>
              <a:rPr lang="nb-NO"/>
              <a:t>Superbrukere</a:t>
            </a:r>
          </a:p>
        </p:txBody>
      </p:sp>
      <p:sp>
        <p:nvSpPr>
          <p:cNvPr id="7" name="TekstSylinder 6">
            <a:extLst>
              <a:ext uri="{FF2B5EF4-FFF2-40B4-BE49-F238E27FC236}">
                <a16:creationId xmlns:a16="http://schemas.microsoft.com/office/drawing/2014/main" id="{4113D717-E9F8-5B2A-6882-45407B8C4FA9}"/>
              </a:ext>
            </a:extLst>
          </p:cNvPr>
          <p:cNvSpPr txBox="1"/>
          <p:nvPr/>
        </p:nvSpPr>
        <p:spPr>
          <a:xfrm>
            <a:off x="9818165" y="3457586"/>
            <a:ext cx="1633011" cy="369332"/>
          </a:xfrm>
          <a:prstGeom prst="rect">
            <a:avLst/>
          </a:prstGeom>
          <a:noFill/>
        </p:spPr>
        <p:txBody>
          <a:bodyPr wrap="none" rtlCol="0">
            <a:spAutoFit/>
          </a:bodyPr>
          <a:lstStyle/>
          <a:p>
            <a:r>
              <a:rPr lang="nb-NO"/>
              <a:t>MTU ansvarlige</a:t>
            </a:r>
          </a:p>
        </p:txBody>
      </p:sp>
      <p:sp>
        <p:nvSpPr>
          <p:cNvPr id="8" name="Rektangel: avrundede hjørner 7">
            <a:extLst>
              <a:ext uri="{FF2B5EF4-FFF2-40B4-BE49-F238E27FC236}">
                <a16:creationId xmlns:a16="http://schemas.microsoft.com/office/drawing/2014/main" id="{0CF497B3-DFEC-13B4-9169-AF018A1FF72E}"/>
              </a:ext>
            </a:extLst>
          </p:cNvPr>
          <p:cNvSpPr/>
          <p:nvPr/>
        </p:nvSpPr>
        <p:spPr>
          <a:xfrm>
            <a:off x="823137" y="1057013"/>
            <a:ext cx="10515600" cy="444616"/>
          </a:xfrm>
          <a:prstGeom prst="round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rPr>
              <a:t>«Ledelse helt ut»</a:t>
            </a:r>
          </a:p>
        </p:txBody>
      </p:sp>
      <p:pic>
        <p:nvPicPr>
          <p:cNvPr id="9" name="Bilde 8">
            <a:extLst>
              <a:ext uri="{FF2B5EF4-FFF2-40B4-BE49-F238E27FC236}">
                <a16:creationId xmlns:a16="http://schemas.microsoft.com/office/drawing/2014/main" id="{268B9087-482D-A2A0-1264-3C32FDD6CB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15858" y="4114234"/>
            <a:ext cx="960284" cy="1458829"/>
          </a:xfrm>
          <a:prstGeom prst="rect">
            <a:avLst/>
          </a:prstGeom>
        </p:spPr>
      </p:pic>
      <p:sp>
        <p:nvSpPr>
          <p:cNvPr id="10" name="TekstSylinder 9">
            <a:extLst>
              <a:ext uri="{FF2B5EF4-FFF2-40B4-BE49-F238E27FC236}">
                <a16:creationId xmlns:a16="http://schemas.microsoft.com/office/drawing/2014/main" id="{B4B3771D-8CC5-97C0-1900-C54A9F248CAB}"/>
              </a:ext>
            </a:extLst>
          </p:cNvPr>
          <p:cNvSpPr txBox="1"/>
          <p:nvPr/>
        </p:nvSpPr>
        <p:spPr>
          <a:xfrm>
            <a:off x="5089402" y="5533891"/>
            <a:ext cx="2013195" cy="646331"/>
          </a:xfrm>
          <a:prstGeom prst="rect">
            <a:avLst/>
          </a:prstGeom>
          <a:noFill/>
        </p:spPr>
        <p:txBody>
          <a:bodyPr wrap="square" rtlCol="0">
            <a:spAutoFit/>
          </a:bodyPr>
          <a:lstStyle/>
          <a:p>
            <a:pPr algn="ctr"/>
            <a:r>
              <a:rPr lang="nb-NO"/>
              <a:t>Medisinsk fagsjef teknologi</a:t>
            </a:r>
          </a:p>
        </p:txBody>
      </p:sp>
      <p:sp>
        <p:nvSpPr>
          <p:cNvPr id="11" name="Rektangel: avrundede hjørner 10">
            <a:extLst>
              <a:ext uri="{FF2B5EF4-FFF2-40B4-BE49-F238E27FC236}">
                <a16:creationId xmlns:a16="http://schemas.microsoft.com/office/drawing/2014/main" id="{D0C0DA9B-9CCF-8B33-37B4-AA1806B612B5}"/>
              </a:ext>
            </a:extLst>
          </p:cNvPr>
          <p:cNvSpPr/>
          <p:nvPr/>
        </p:nvSpPr>
        <p:spPr>
          <a:xfrm>
            <a:off x="426728" y="3939202"/>
            <a:ext cx="4662675" cy="2247539"/>
          </a:xfrm>
          <a:prstGeom prst="roundRect">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12" name="Rektangel: avrundede hjørner 11">
            <a:extLst>
              <a:ext uri="{FF2B5EF4-FFF2-40B4-BE49-F238E27FC236}">
                <a16:creationId xmlns:a16="http://schemas.microsoft.com/office/drawing/2014/main" id="{A07F9C53-5886-62EB-61D6-DCF2C1E1DA89}"/>
              </a:ext>
            </a:extLst>
          </p:cNvPr>
          <p:cNvSpPr/>
          <p:nvPr/>
        </p:nvSpPr>
        <p:spPr>
          <a:xfrm>
            <a:off x="7102597" y="3932683"/>
            <a:ext cx="4662675" cy="2247539"/>
          </a:xfrm>
          <a:prstGeom prst="roundRect">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a:extLst>
              <a:ext uri="{FF2B5EF4-FFF2-40B4-BE49-F238E27FC236}">
                <a16:creationId xmlns:a16="http://schemas.microsoft.com/office/drawing/2014/main" id="{926BB74A-DC1B-4D00-C691-CF0D815ADE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44953" y="4238481"/>
            <a:ext cx="1823256" cy="744231"/>
          </a:xfrm>
          <a:prstGeom prst="rect">
            <a:avLst/>
          </a:prstGeom>
        </p:spPr>
      </p:pic>
      <p:pic>
        <p:nvPicPr>
          <p:cNvPr id="14" name="Bilde 13">
            <a:extLst>
              <a:ext uri="{FF2B5EF4-FFF2-40B4-BE49-F238E27FC236}">
                <a16:creationId xmlns:a16="http://schemas.microsoft.com/office/drawing/2014/main" id="{2D4F3470-4EB4-30F7-89B1-0A9A958D2E0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12147" y="4201317"/>
            <a:ext cx="1823256" cy="781395"/>
          </a:xfrm>
          <a:prstGeom prst="rect">
            <a:avLst/>
          </a:prstGeom>
        </p:spPr>
      </p:pic>
      <p:sp>
        <p:nvSpPr>
          <p:cNvPr id="15" name="TekstSylinder 14">
            <a:extLst>
              <a:ext uri="{FF2B5EF4-FFF2-40B4-BE49-F238E27FC236}">
                <a16:creationId xmlns:a16="http://schemas.microsoft.com/office/drawing/2014/main" id="{98F6C44E-1418-C757-88F4-A5DAB797BDAD}"/>
              </a:ext>
            </a:extLst>
          </p:cNvPr>
          <p:cNvSpPr txBox="1"/>
          <p:nvPr/>
        </p:nvSpPr>
        <p:spPr>
          <a:xfrm>
            <a:off x="9096814" y="5055375"/>
            <a:ext cx="2719534" cy="646331"/>
          </a:xfrm>
          <a:prstGeom prst="rect">
            <a:avLst/>
          </a:prstGeom>
          <a:noFill/>
        </p:spPr>
        <p:txBody>
          <a:bodyPr wrap="square" rtlCol="0">
            <a:spAutoFit/>
          </a:bodyPr>
          <a:lstStyle/>
          <a:p>
            <a:pPr algn="ctr"/>
            <a:r>
              <a:rPr lang="nb-NO"/>
              <a:t>Forvaltning og </a:t>
            </a:r>
            <a:br>
              <a:rPr lang="nb-NO"/>
            </a:br>
            <a:r>
              <a:rPr lang="nb-NO"/>
              <a:t>tilpasning</a:t>
            </a:r>
          </a:p>
        </p:txBody>
      </p:sp>
      <p:sp>
        <p:nvSpPr>
          <p:cNvPr id="16" name="TekstSylinder 15">
            <a:extLst>
              <a:ext uri="{FF2B5EF4-FFF2-40B4-BE49-F238E27FC236}">
                <a16:creationId xmlns:a16="http://schemas.microsoft.com/office/drawing/2014/main" id="{0B5520A3-1A7D-E971-FDF8-7EBD85DEF8F0}"/>
              </a:ext>
            </a:extLst>
          </p:cNvPr>
          <p:cNvSpPr txBox="1"/>
          <p:nvPr/>
        </p:nvSpPr>
        <p:spPr>
          <a:xfrm>
            <a:off x="6964008" y="5055375"/>
            <a:ext cx="2719534" cy="646331"/>
          </a:xfrm>
          <a:prstGeom prst="rect">
            <a:avLst/>
          </a:prstGeom>
          <a:noFill/>
        </p:spPr>
        <p:txBody>
          <a:bodyPr wrap="square" rtlCol="0">
            <a:spAutoFit/>
          </a:bodyPr>
          <a:lstStyle/>
          <a:p>
            <a:pPr algn="ctr"/>
            <a:r>
              <a:rPr lang="nb-NO" err="1"/>
              <a:t>Brukernær</a:t>
            </a:r>
            <a:r>
              <a:rPr lang="nb-NO"/>
              <a:t> </a:t>
            </a:r>
            <a:br>
              <a:rPr lang="nb-NO"/>
            </a:br>
            <a:r>
              <a:rPr lang="nb-NO"/>
              <a:t>utvikling</a:t>
            </a:r>
          </a:p>
        </p:txBody>
      </p:sp>
      <p:sp>
        <p:nvSpPr>
          <p:cNvPr id="17" name="TekstSylinder 16">
            <a:extLst>
              <a:ext uri="{FF2B5EF4-FFF2-40B4-BE49-F238E27FC236}">
                <a16:creationId xmlns:a16="http://schemas.microsoft.com/office/drawing/2014/main" id="{B8FD2E24-5C96-7E10-F26E-26D06F68A8F3}"/>
              </a:ext>
            </a:extLst>
          </p:cNvPr>
          <p:cNvSpPr txBox="1"/>
          <p:nvPr/>
        </p:nvSpPr>
        <p:spPr>
          <a:xfrm>
            <a:off x="426727" y="5810890"/>
            <a:ext cx="1203951" cy="369332"/>
          </a:xfrm>
          <a:prstGeom prst="rect">
            <a:avLst/>
          </a:prstGeom>
          <a:noFill/>
        </p:spPr>
        <p:txBody>
          <a:bodyPr wrap="square" rtlCol="0">
            <a:spAutoFit/>
          </a:bodyPr>
          <a:lstStyle/>
          <a:p>
            <a:pPr algn="ctr"/>
            <a:r>
              <a:rPr lang="nb-NO" i="1"/>
              <a:t>Fag</a:t>
            </a:r>
          </a:p>
        </p:txBody>
      </p:sp>
      <p:sp>
        <p:nvSpPr>
          <p:cNvPr id="18" name="TekstSylinder 17">
            <a:extLst>
              <a:ext uri="{FF2B5EF4-FFF2-40B4-BE49-F238E27FC236}">
                <a16:creationId xmlns:a16="http://schemas.microsoft.com/office/drawing/2014/main" id="{995F1A7D-AF1C-32EC-019D-84095A2C30AB}"/>
              </a:ext>
            </a:extLst>
          </p:cNvPr>
          <p:cNvSpPr txBox="1"/>
          <p:nvPr/>
        </p:nvSpPr>
        <p:spPr>
          <a:xfrm>
            <a:off x="7023199" y="5810890"/>
            <a:ext cx="2719534" cy="369332"/>
          </a:xfrm>
          <a:prstGeom prst="rect">
            <a:avLst/>
          </a:prstGeom>
          <a:noFill/>
        </p:spPr>
        <p:txBody>
          <a:bodyPr wrap="square" rtlCol="0">
            <a:spAutoFit/>
          </a:bodyPr>
          <a:lstStyle/>
          <a:p>
            <a:pPr algn="ctr"/>
            <a:r>
              <a:rPr lang="nb-NO" i="1"/>
              <a:t>Teknologi og e-helse</a:t>
            </a:r>
          </a:p>
        </p:txBody>
      </p:sp>
      <p:sp>
        <p:nvSpPr>
          <p:cNvPr id="22" name="TekstSylinder 21">
            <a:extLst>
              <a:ext uri="{FF2B5EF4-FFF2-40B4-BE49-F238E27FC236}">
                <a16:creationId xmlns:a16="http://schemas.microsoft.com/office/drawing/2014/main" id="{467FFA09-D3B5-B6DC-F171-432949ACE000}"/>
              </a:ext>
            </a:extLst>
          </p:cNvPr>
          <p:cNvSpPr txBox="1"/>
          <p:nvPr/>
        </p:nvSpPr>
        <p:spPr>
          <a:xfrm>
            <a:off x="360513" y="5302931"/>
            <a:ext cx="1558255" cy="369332"/>
          </a:xfrm>
          <a:prstGeom prst="rect">
            <a:avLst/>
          </a:prstGeom>
          <a:noFill/>
        </p:spPr>
        <p:txBody>
          <a:bodyPr wrap="square">
            <a:spAutoFit/>
          </a:bodyPr>
          <a:lstStyle/>
          <a:p>
            <a:pPr algn="ctr"/>
            <a:r>
              <a:rPr lang="nb-NO">
                <a:solidFill>
                  <a:schemeClr val="tx1"/>
                </a:solidFill>
              </a:rPr>
              <a:t>Systemeier</a:t>
            </a:r>
          </a:p>
        </p:txBody>
      </p:sp>
      <p:sp>
        <p:nvSpPr>
          <p:cNvPr id="24" name="TekstSylinder 23">
            <a:extLst>
              <a:ext uri="{FF2B5EF4-FFF2-40B4-BE49-F238E27FC236}">
                <a16:creationId xmlns:a16="http://schemas.microsoft.com/office/drawing/2014/main" id="{6A0BEE3D-AC2C-D8C8-346F-ECE2C147E5C0}"/>
              </a:ext>
            </a:extLst>
          </p:cNvPr>
          <p:cNvSpPr txBox="1"/>
          <p:nvPr/>
        </p:nvSpPr>
        <p:spPr>
          <a:xfrm>
            <a:off x="1714049" y="5302931"/>
            <a:ext cx="1625367" cy="369332"/>
          </a:xfrm>
          <a:prstGeom prst="rect">
            <a:avLst/>
          </a:prstGeom>
          <a:noFill/>
        </p:spPr>
        <p:txBody>
          <a:bodyPr wrap="square">
            <a:spAutoFit/>
          </a:bodyPr>
          <a:lstStyle/>
          <a:p>
            <a:pPr algn="ctr"/>
            <a:r>
              <a:rPr lang="nb-NO">
                <a:solidFill>
                  <a:schemeClr val="tx1"/>
                </a:solidFill>
              </a:rPr>
              <a:t>Prosesseier</a:t>
            </a:r>
          </a:p>
        </p:txBody>
      </p:sp>
      <p:sp>
        <p:nvSpPr>
          <p:cNvPr id="26" name="TekstSylinder 25">
            <a:extLst>
              <a:ext uri="{FF2B5EF4-FFF2-40B4-BE49-F238E27FC236}">
                <a16:creationId xmlns:a16="http://schemas.microsoft.com/office/drawing/2014/main" id="{A26532C4-165A-F046-9FD6-ED7C45E2ADFC}"/>
              </a:ext>
            </a:extLst>
          </p:cNvPr>
          <p:cNvSpPr txBox="1"/>
          <p:nvPr/>
        </p:nvSpPr>
        <p:spPr>
          <a:xfrm>
            <a:off x="3019952" y="5302931"/>
            <a:ext cx="2208040" cy="369332"/>
          </a:xfrm>
          <a:prstGeom prst="rect">
            <a:avLst/>
          </a:prstGeom>
          <a:noFill/>
        </p:spPr>
        <p:txBody>
          <a:bodyPr wrap="square">
            <a:spAutoFit/>
          </a:bodyPr>
          <a:lstStyle/>
          <a:p>
            <a:pPr algn="ctr"/>
            <a:r>
              <a:rPr lang="nb-NO">
                <a:solidFill>
                  <a:schemeClr val="tx1"/>
                </a:solidFill>
              </a:rPr>
              <a:t>Prosessansvarlig</a:t>
            </a:r>
          </a:p>
        </p:txBody>
      </p:sp>
      <p:pic>
        <p:nvPicPr>
          <p:cNvPr id="30" name="Bilde 29">
            <a:extLst>
              <a:ext uri="{FF2B5EF4-FFF2-40B4-BE49-F238E27FC236}">
                <a16:creationId xmlns:a16="http://schemas.microsoft.com/office/drawing/2014/main" id="{4AC67699-2810-1745-F931-592B8DF86817}"/>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205633" y="4164304"/>
            <a:ext cx="642198" cy="1173541"/>
          </a:xfrm>
          <a:prstGeom prst="rect">
            <a:avLst/>
          </a:prstGeom>
        </p:spPr>
      </p:pic>
      <p:pic>
        <p:nvPicPr>
          <p:cNvPr id="32" name="Bilde 31">
            <a:extLst>
              <a:ext uri="{FF2B5EF4-FFF2-40B4-BE49-F238E27FC236}">
                <a16:creationId xmlns:a16="http://schemas.microsoft.com/office/drawing/2014/main" id="{290BA203-8181-64F4-B97C-6BD9618EA6E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3775993" y="4168719"/>
            <a:ext cx="695958" cy="1173541"/>
          </a:xfrm>
          <a:prstGeom prst="rect">
            <a:avLst/>
          </a:prstGeom>
        </p:spPr>
      </p:pic>
      <p:pic>
        <p:nvPicPr>
          <p:cNvPr id="34" name="Bilde 33">
            <a:extLst>
              <a:ext uri="{FF2B5EF4-FFF2-40B4-BE49-F238E27FC236}">
                <a16:creationId xmlns:a16="http://schemas.microsoft.com/office/drawing/2014/main" id="{ED8A8B1F-9F4F-3A37-3A32-5ECBF06CEF5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88237" y="4132882"/>
            <a:ext cx="682379" cy="1173541"/>
          </a:xfrm>
          <a:prstGeom prst="rect">
            <a:avLst/>
          </a:prstGeom>
        </p:spPr>
      </p:pic>
      <p:pic>
        <p:nvPicPr>
          <p:cNvPr id="35" name="Bilde 34">
            <a:extLst>
              <a:ext uri="{FF2B5EF4-FFF2-40B4-BE49-F238E27FC236}">
                <a16:creationId xmlns:a16="http://schemas.microsoft.com/office/drawing/2014/main" id="{71733AF0-5B53-BB5C-458B-02646378C6C0}"/>
              </a:ext>
            </a:extLst>
          </p:cNvPr>
          <p:cNvPicPr>
            <a:picLocks noChangeAspect="1"/>
          </p:cNvPicPr>
          <p:nvPr/>
        </p:nvPicPr>
        <p:blipFill>
          <a:blip r:embed="rId12">
            <a:alphaModFix amt="5000"/>
          </a:blip>
          <a:stretch>
            <a:fillRect/>
          </a:stretch>
        </p:blipFill>
        <p:spPr>
          <a:xfrm>
            <a:off x="-23042" y="844404"/>
            <a:ext cx="12192000" cy="5420307"/>
          </a:xfrm>
          <a:prstGeom prst="rect">
            <a:avLst/>
          </a:prstGeom>
        </p:spPr>
      </p:pic>
      <p:sp>
        <p:nvSpPr>
          <p:cNvPr id="36" name="Pil: høyre med stripe 35">
            <a:extLst>
              <a:ext uri="{FF2B5EF4-FFF2-40B4-BE49-F238E27FC236}">
                <a16:creationId xmlns:a16="http://schemas.microsoft.com/office/drawing/2014/main" id="{94ECCE50-6F03-CD95-7C7A-0885A3C3BD8A}"/>
              </a:ext>
            </a:extLst>
          </p:cNvPr>
          <p:cNvSpPr/>
          <p:nvPr/>
        </p:nvSpPr>
        <p:spPr>
          <a:xfrm>
            <a:off x="7412147" y="1107090"/>
            <a:ext cx="2990202" cy="355262"/>
          </a:xfrm>
          <a:prstGeom prst="stripedRightArrow">
            <a:avLst/>
          </a:prstGeom>
          <a:solidFill>
            <a:srgbClr val="71AE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7" name="Pil: høyre med stripe 36">
            <a:extLst>
              <a:ext uri="{FF2B5EF4-FFF2-40B4-BE49-F238E27FC236}">
                <a16:creationId xmlns:a16="http://schemas.microsoft.com/office/drawing/2014/main" id="{F0A0C5C4-DDCE-E4CA-F32F-D96A6565E81C}"/>
              </a:ext>
            </a:extLst>
          </p:cNvPr>
          <p:cNvSpPr/>
          <p:nvPr/>
        </p:nvSpPr>
        <p:spPr>
          <a:xfrm flipH="1">
            <a:off x="1789651" y="1100263"/>
            <a:ext cx="2990202" cy="355262"/>
          </a:xfrm>
          <a:prstGeom prst="stripedRightArrow">
            <a:avLst/>
          </a:prstGeom>
          <a:solidFill>
            <a:srgbClr val="71AE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4797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6" grpId="0" animBg="1"/>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EAC95F-2FDF-2054-78FB-79CF1EB6B7EB}"/>
              </a:ext>
            </a:extLst>
          </p:cNvPr>
          <p:cNvSpPr>
            <a:spLocks noGrp="1"/>
          </p:cNvSpPr>
          <p:nvPr>
            <p:ph type="title"/>
          </p:nvPr>
        </p:nvSpPr>
        <p:spPr/>
        <p:txBody>
          <a:bodyPr/>
          <a:lstStyle/>
          <a:p>
            <a:r>
              <a:rPr lang="nb-NO" dirty="0"/>
              <a:t>Å bli datadrevet</a:t>
            </a:r>
          </a:p>
        </p:txBody>
      </p:sp>
      <p:sp>
        <p:nvSpPr>
          <p:cNvPr id="3" name="Plassholder for tekst 2">
            <a:extLst>
              <a:ext uri="{FF2B5EF4-FFF2-40B4-BE49-F238E27FC236}">
                <a16:creationId xmlns:a16="http://schemas.microsoft.com/office/drawing/2014/main" id="{FE14CD31-C195-8F08-0364-B74169B978E7}"/>
              </a:ext>
            </a:extLst>
          </p:cNvPr>
          <p:cNvSpPr>
            <a:spLocks noGrp="1"/>
          </p:cNvSpPr>
          <p:nvPr>
            <p:ph type="body" idx="1"/>
          </p:nvPr>
        </p:nvSpPr>
        <p:spPr/>
        <p:txBody>
          <a:bodyPr/>
          <a:lstStyle/>
          <a:p>
            <a:endParaRPr lang="nb-NO"/>
          </a:p>
        </p:txBody>
      </p:sp>
    </p:spTree>
    <p:extLst>
      <p:ext uri="{BB962C8B-B14F-4D97-AF65-F5344CB8AC3E}">
        <p14:creationId xmlns:p14="http://schemas.microsoft.com/office/powerpoint/2010/main" val="1972999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FA7478DE-108C-AB67-3455-8A43F75C5CED}"/>
              </a:ext>
            </a:extLst>
          </p:cNvPr>
          <p:cNvSpPr>
            <a:spLocks noGrp="1"/>
          </p:cNvSpPr>
          <p:nvPr>
            <p:ph type="title"/>
          </p:nvPr>
        </p:nvSpPr>
        <p:spPr/>
        <p:txBody>
          <a:bodyPr vert="horz" lIns="91440" tIns="45720" rIns="91440" bIns="45720" rtlCol="0" anchor="ctr">
            <a:noAutofit/>
          </a:bodyPr>
          <a:lstStyle/>
          <a:p>
            <a:r>
              <a:rPr lang="nb-NO" sz="3200">
                <a:latin typeface="+mj-lt"/>
              </a:rPr>
              <a:t>Bedre bruk av helsedata skal gi effekt innenfor 4 områder i helsetjenesten</a:t>
            </a:r>
          </a:p>
        </p:txBody>
      </p:sp>
      <p:pic>
        <p:nvPicPr>
          <p:cNvPr id="27" name="Plassholder for innhold 26">
            <a:extLst>
              <a:ext uri="{FF2B5EF4-FFF2-40B4-BE49-F238E27FC236}">
                <a16:creationId xmlns:a16="http://schemas.microsoft.com/office/drawing/2014/main" id="{E77658A5-6420-E8D7-384E-E3FFB3E59C82}"/>
              </a:ext>
            </a:extLst>
          </p:cNvPr>
          <p:cNvPicPr>
            <a:picLocks noGrp="1" noChangeAspect="1"/>
          </p:cNvPicPr>
          <p:nvPr>
            <p:ph idx="14"/>
          </p:nvPr>
        </p:nvPicPr>
        <p:blipFill>
          <a:blip r:embed="rId2"/>
          <a:stretch>
            <a:fillRect/>
          </a:stretch>
        </p:blipFill>
        <p:spPr>
          <a:xfrm>
            <a:off x="2228371" y="1088021"/>
            <a:ext cx="8463460" cy="5274331"/>
          </a:xfrm>
          <a:prstGeom prst="rect">
            <a:avLst/>
          </a:prstGeom>
        </p:spPr>
      </p:pic>
      <p:sp>
        <p:nvSpPr>
          <p:cNvPr id="8" name="TekstSylinder 7">
            <a:extLst>
              <a:ext uri="{FF2B5EF4-FFF2-40B4-BE49-F238E27FC236}">
                <a16:creationId xmlns:a16="http://schemas.microsoft.com/office/drawing/2014/main" id="{9C0FAED6-58B3-FCD7-0BFF-A056A755BE41}"/>
              </a:ext>
            </a:extLst>
          </p:cNvPr>
          <p:cNvSpPr txBox="1"/>
          <p:nvPr/>
        </p:nvSpPr>
        <p:spPr>
          <a:xfrm>
            <a:off x="430567" y="4217622"/>
            <a:ext cx="6208889" cy="2055596"/>
          </a:xfrm>
          <a:prstGeom prst="rect">
            <a:avLst/>
          </a:prstGeom>
        </p:spPr>
        <p:txBody>
          <a:bodyPr vert="horz" lIns="91440" tIns="45720" rIns="91440" bIns="45720" rtlCol="0">
            <a:normAutofit/>
          </a:bodyPr>
          <a:lstStyle>
            <a:lvl1pPr marL="228600" indent="-228600" eaLnBrk="0" fontAlgn="base" hangingPunct="0">
              <a:lnSpc>
                <a:spcPct val="100000"/>
              </a:lnSpc>
              <a:spcBef>
                <a:spcPct val="0"/>
              </a:spcBef>
              <a:spcAft>
                <a:spcPct val="0"/>
              </a:spcAft>
              <a:buFont typeface="Arial"/>
              <a:buChar char="•"/>
              <a:defRPr sz="2000" b="1">
                <a:latin typeface="Arial" panose="020B0604020202020204" pitchFamily="34" charset="0"/>
              </a:defRPr>
            </a:lvl1pPr>
            <a:lvl2pPr marL="685594" indent="-228531" defTabSz="914126">
              <a:lnSpc>
                <a:spcPct val="90000"/>
              </a:lnSpc>
              <a:spcBef>
                <a:spcPts val="500"/>
              </a:spcBef>
              <a:buFont typeface="Arial"/>
              <a:buChar char="•"/>
              <a:defRPr sz="2399">
                <a:latin typeface="Cambria" panose="02040503050406030204" pitchFamily="18" charset="0"/>
              </a:defRPr>
            </a:lvl2pPr>
            <a:lvl3pPr marL="1142657" indent="-228531" defTabSz="914126">
              <a:lnSpc>
                <a:spcPct val="90000"/>
              </a:lnSpc>
              <a:spcBef>
                <a:spcPts val="500"/>
              </a:spcBef>
              <a:buFont typeface="Arial"/>
              <a:buChar char="•"/>
              <a:defRPr sz="1999">
                <a:latin typeface="Cambria" panose="02040503050406030204" pitchFamily="18" charset="0"/>
              </a:defRPr>
            </a:lvl3pPr>
            <a:lvl4pPr marL="1599720" indent="-228531" defTabSz="914126">
              <a:lnSpc>
                <a:spcPct val="90000"/>
              </a:lnSpc>
              <a:spcBef>
                <a:spcPts val="500"/>
              </a:spcBef>
              <a:buFont typeface="Arial"/>
              <a:buChar char="•"/>
              <a:defRPr sz="1799">
                <a:latin typeface="Cambria" panose="02040503050406030204" pitchFamily="18" charset="0"/>
              </a:defRPr>
            </a:lvl4pPr>
            <a:lvl5pPr marL="2056783" indent="-228531" defTabSz="914126">
              <a:lnSpc>
                <a:spcPct val="90000"/>
              </a:lnSpc>
              <a:spcBef>
                <a:spcPts val="500"/>
              </a:spcBef>
              <a:buFont typeface="Arial"/>
              <a:buChar char="•"/>
              <a:defRPr sz="1799">
                <a:latin typeface="Cambria" panose="02040503050406030204" pitchFamily="18" charset="0"/>
              </a:defRPr>
            </a:lvl5pPr>
            <a:lvl6pPr marL="2513846" indent="-228531" defTabSz="914126">
              <a:lnSpc>
                <a:spcPct val="90000"/>
              </a:lnSpc>
              <a:spcBef>
                <a:spcPts val="500"/>
              </a:spcBef>
              <a:buFont typeface="Arial"/>
              <a:buChar char="•"/>
              <a:defRPr sz="1799"/>
            </a:lvl6pPr>
            <a:lvl7pPr marL="2970908" indent="-228531" defTabSz="914126">
              <a:lnSpc>
                <a:spcPct val="90000"/>
              </a:lnSpc>
              <a:spcBef>
                <a:spcPts val="500"/>
              </a:spcBef>
              <a:buFont typeface="Arial"/>
              <a:buChar char="•"/>
              <a:defRPr sz="1799"/>
            </a:lvl7pPr>
            <a:lvl8pPr marL="3427971" indent="-228531" defTabSz="914126">
              <a:lnSpc>
                <a:spcPct val="90000"/>
              </a:lnSpc>
              <a:spcBef>
                <a:spcPts val="500"/>
              </a:spcBef>
              <a:buFont typeface="Arial"/>
              <a:buChar char="•"/>
              <a:defRPr sz="1799"/>
            </a:lvl8pPr>
            <a:lvl9pPr marL="3885034" indent="-228531" defTabSz="914126">
              <a:lnSpc>
                <a:spcPct val="90000"/>
              </a:lnSpc>
              <a:spcBef>
                <a:spcPts val="500"/>
              </a:spcBef>
              <a:buFont typeface="Arial"/>
              <a:buChar char="•"/>
              <a:defRPr sz="1799"/>
            </a:lvl9pPr>
          </a:lstStyle>
          <a:p>
            <a:pPr marL="0" indent="0">
              <a:buNone/>
            </a:pPr>
            <a:r>
              <a:rPr lang="nb-NO"/>
              <a:t>Felles prinsipp:</a:t>
            </a:r>
          </a:p>
          <a:p>
            <a:pPr marL="799963" lvl="1" indent="-342900">
              <a:buFont typeface="+mj-lt"/>
              <a:buAutoNum type="arabicParenR"/>
            </a:pPr>
            <a:r>
              <a:rPr lang="nb-NO" sz="1600">
                <a:latin typeface="Arial" panose="020B0604020202020204" pitchFamily="34" charset="0"/>
                <a:cs typeface="Arial" panose="020B0604020202020204" pitchFamily="34" charset="0"/>
              </a:rPr>
              <a:t>Bruk av nye teknologier skal gi raskere innsikt, beslutningsstøtte og automasjon</a:t>
            </a:r>
          </a:p>
          <a:p>
            <a:pPr marL="799963" lvl="1" indent="-342900">
              <a:buFont typeface="+mj-lt"/>
              <a:buAutoNum type="arabicParenR"/>
            </a:pPr>
            <a:r>
              <a:rPr lang="nb-NO" sz="1600">
                <a:latin typeface="Arial" panose="020B0604020202020204" pitchFamily="34" charset="0"/>
                <a:cs typeface="Arial" panose="020B0604020202020204" pitchFamily="34" charset="0"/>
              </a:rPr>
              <a:t>Raskere tilgang til dataene skal gi raskere feedbacksløyfer for 1,2,3 og 4</a:t>
            </a:r>
          </a:p>
          <a:p>
            <a:pPr marL="799963" lvl="1" indent="-342900">
              <a:buFont typeface="+mj-lt"/>
              <a:buAutoNum type="arabicParenR"/>
            </a:pPr>
            <a:r>
              <a:rPr lang="nb-NO" sz="1600">
                <a:latin typeface="Arial" panose="020B0604020202020204" pitchFamily="34" charset="0"/>
                <a:cs typeface="Arial" panose="020B0604020202020204" pitchFamily="34" charset="0"/>
              </a:rPr>
              <a:t>Brukernær digitalisering skal gi raskere verdiskapning </a:t>
            </a:r>
          </a:p>
          <a:p>
            <a:pPr marL="799963" lvl="1" indent="-342900">
              <a:buFont typeface="+mj-lt"/>
              <a:buAutoNum type="arabicParenR"/>
            </a:pPr>
            <a:r>
              <a:rPr lang="nb-NO" sz="1600">
                <a:latin typeface="Arial" panose="020B0604020202020204" pitchFamily="34" charset="0"/>
                <a:cs typeface="Arial" panose="020B0604020202020204" pitchFamily="34" charset="0"/>
              </a:rPr>
              <a:t>Tenke stort, starte smått gir lavere risiko</a:t>
            </a:r>
          </a:p>
        </p:txBody>
      </p:sp>
    </p:spTree>
    <p:extLst>
      <p:ext uri="{BB962C8B-B14F-4D97-AF65-F5344CB8AC3E}">
        <p14:creationId xmlns:p14="http://schemas.microsoft.com/office/powerpoint/2010/main" val="2667764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963F7-C22A-48FA-EE66-80F641662C9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A0AA7030-C166-39F0-9A82-1F20649D1502}"/>
              </a:ext>
            </a:extLst>
          </p:cNvPr>
          <p:cNvSpPr>
            <a:spLocks noGrp="1"/>
          </p:cNvSpPr>
          <p:nvPr>
            <p:ph type="title"/>
          </p:nvPr>
        </p:nvSpPr>
        <p:spPr>
          <a:xfrm>
            <a:off x="839570" y="365924"/>
            <a:ext cx="11350843" cy="722707"/>
          </a:xfrm>
        </p:spPr>
        <p:txBody>
          <a:bodyPr vert="horz" lIns="91416" tIns="45708" rIns="91416" bIns="45708" rtlCol="0" anchor="ctr">
            <a:noAutofit/>
          </a:bodyPr>
          <a:lstStyle/>
          <a:p>
            <a:r>
              <a:rPr lang="nb-NO" sz="3200">
                <a:solidFill>
                  <a:srgbClr val="002060"/>
                </a:solidFill>
                <a:latin typeface="Calibri Light" panose="020F0302020204030204"/>
                <a:cs typeface="Arial" panose="020B0604020202020204" pitchFamily="34" charset="0"/>
              </a:rPr>
              <a:t>Raskere tilbakemeldingssløyfer gir bedre innsikt</a:t>
            </a:r>
          </a:p>
        </p:txBody>
      </p:sp>
      <p:pic>
        <p:nvPicPr>
          <p:cNvPr id="14" name="Bilde 13">
            <a:extLst>
              <a:ext uri="{FF2B5EF4-FFF2-40B4-BE49-F238E27FC236}">
                <a16:creationId xmlns:a16="http://schemas.microsoft.com/office/drawing/2014/main" id="{F266FD31-02A8-23B7-E9F0-EA12F8EAB4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3599" y="2180402"/>
            <a:ext cx="2194178" cy="1827454"/>
          </a:xfrm>
          <a:prstGeom prst="rect">
            <a:avLst/>
          </a:prstGeom>
        </p:spPr>
      </p:pic>
      <p:pic>
        <p:nvPicPr>
          <p:cNvPr id="18" name="Bilde 17">
            <a:extLst>
              <a:ext uri="{FF2B5EF4-FFF2-40B4-BE49-F238E27FC236}">
                <a16:creationId xmlns:a16="http://schemas.microsoft.com/office/drawing/2014/main" id="{9A21D645-69B9-1A43-792B-11A1BA41C1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51010" y="1448593"/>
            <a:ext cx="601527" cy="1202379"/>
          </a:xfrm>
          <a:prstGeom prst="rect">
            <a:avLst/>
          </a:prstGeom>
        </p:spPr>
      </p:pic>
      <p:cxnSp>
        <p:nvCxnSpPr>
          <p:cNvPr id="20" name="Rett pilkobling 19">
            <a:extLst>
              <a:ext uri="{FF2B5EF4-FFF2-40B4-BE49-F238E27FC236}">
                <a16:creationId xmlns:a16="http://schemas.microsoft.com/office/drawing/2014/main" id="{3F089CCE-B64B-8609-184B-5C782A6ADC29}"/>
              </a:ext>
            </a:extLst>
          </p:cNvPr>
          <p:cNvCxnSpPr>
            <a:cxnSpLocks/>
          </p:cNvCxnSpPr>
          <p:nvPr/>
        </p:nvCxnSpPr>
        <p:spPr>
          <a:xfrm flipV="1">
            <a:off x="7690706" y="2891866"/>
            <a:ext cx="3970457" cy="2059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kstSylinder 21">
            <a:extLst>
              <a:ext uri="{FF2B5EF4-FFF2-40B4-BE49-F238E27FC236}">
                <a16:creationId xmlns:a16="http://schemas.microsoft.com/office/drawing/2014/main" id="{EF676C83-8A72-9A96-006C-B5D35C51F547}"/>
              </a:ext>
            </a:extLst>
          </p:cNvPr>
          <p:cNvSpPr txBox="1"/>
          <p:nvPr/>
        </p:nvSpPr>
        <p:spPr>
          <a:xfrm>
            <a:off x="6263330" y="2232016"/>
            <a:ext cx="2854751" cy="461545"/>
          </a:xfrm>
          <a:prstGeom prst="rect">
            <a:avLst/>
          </a:prstGeom>
          <a:noFill/>
        </p:spPr>
        <p:txBody>
          <a:bodyPr wrap="square" rtlCol="0">
            <a:spAutoFit/>
          </a:bodyPr>
          <a:lstStyle/>
          <a:p>
            <a:r>
              <a:rPr lang="nb-NO" sz="2399"/>
              <a:t>Koordinering</a:t>
            </a:r>
          </a:p>
        </p:txBody>
      </p:sp>
      <p:cxnSp>
        <p:nvCxnSpPr>
          <p:cNvPr id="32" name="Rett pilkobling 31">
            <a:extLst>
              <a:ext uri="{FF2B5EF4-FFF2-40B4-BE49-F238E27FC236}">
                <a16:creationId xmlns:a16="http://schemas.microsoft.com/office/drawing/2014/main" id="{76FF9837-DCDF-2BA6-BD2C-832A87BEB2B4}"/>
              </a:ext>
            </a:extLst>
          </p:cNvPr>
          <p:cNvCxnSpPr>
            <a:cxnSpLocks/>
          </p:cNvCxnSpPr>
          <p:nvPr/>
        </p:nvCxnSpPr>
        <p:spPr>
          <a:xfrm>
            <a:off x="2929058" y="2942082"/>
            <a:ext cx="92812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7" name="Gruppe 56">
            <a:extLst>
              <a:ext uri="{FF2B5EF4-FFF2-40B4-BE49-F238E27FC236}">
                <a16:creationId xmlns:a16="http://schemas.microsoft.com/office/drawing/2014/main" id="{14545A0B-35EF-6F41-BC45-77B625CA560B}"/>
              </a:ext>
            </a:extLst>
          </p:cNvPr>
          <p:cNvGrpSpPr/>
          <p:nvPr/>
        </p:nvGrpSpPr>
        <p:grpSpPr>
          <a:xfrm>
            <a:off x="3276142" y="2912456"/>
            <a:ext cx="6135697" cy="3345962"/>
            <a:chOff x="3646860" y="2891727"/>
            <a:chExt cx="5765842" cy="3367428"/>
          </a:xfrm>
        </p:grpSpPr>
        <p:sp>
          <p:nvSpPr>
            <p:cNvPr id="42" name="TekstSylinder 41">
              <a:extLst>
                <a:ext uri="{FF2B5EF4-FFF2-40B4-BE49-F238E27FC236}">
                  <a16:creationId xmlns:a16="http://schemas.microsoft.com/office/drawing/2014/main" id="{6A73C71D-5FD2-33D0-BF44-B7CDEE43F111}"/>
                </a:ext>
              </a:extLst>
            </p:cNvPr>
            <p:cNvSpPr txBox="1"/>
            <p:nvPr/>
          </p:nvSpPr>
          <p:spPr>
            <a:xfrm>
              <a:off x="6481009" y="5652878"/>
              <a:ext cx="2931693" cy="461665"/>
            </a:xfrm>
            <a:prstGeom prst="rect">
              <a:avLst/>
            </a:prstGeom>
            <a:noFill/>
          </p:spPr>
          <p:txBody>
            <a:bodyPr wrap="square" rtlCol="0">
              <a:spAutoFit/>
            </a:bodyPr>
            <a:lstStyle/>
            <a:p>
              <a:r>
                <a:rPr lang="nb-NO" sz="2399"/>
                <a:t>Andre/eksterne data</a:t>
              </a:r>
            </a:p>
          </p:txBody>
        </p:sp>
        <p:grpSp>
          <p:nvGrpSpPr>
            <p:cNvPr id="56" name="Gruppe 55">
              <a:extLst>
                <a:ext uri="{FF2B5EF4-FFF2-40B4-BE49-F238E27FC236}">
                  <a16:creationId xmlns:a16="http://schemas.microsoft.com/office/drawing/2014/main" id="{9E868881-A873-4F57-1E8A-1FA7A53BF6CC}"/>
                </a:ext>
              </a:extLst>
            </p:cNvPr>
            <p:cNvGrpSpPr/>
            <p:nvPr/>
          </p:nvGrpSpPr>
          <p:grpSpPr>
            <a:xfrm>
              <a:off x="3646860" y="2891727"/>
              <a:ext cx="4843536" cy="3367428"/>
              <a:chOff x="3646860" y="2891727"/>
              <a:chExt cx="4843536" cy="3367428"/>
            </a:xfrm>
          </p:grpSpPr>
          <p:cxnSp>
            <p:nvCxnSpPr>
              <p:cNvPr id="29" name="Kobling: vinkel 28">
                <a:extLst>
                  <a:ext uri="{FF2B5EF4-FFF2-40B4-BE49-F238E27FC236}">
                    <a16:creationId xmlns:a16="http://schemas.microsoft.com/office/drawing/2014/main" id="{A06E2779-3741-3167-1D7E-7C881D321790}"/>
                  </a:ext>
                </a:extLst>
              </p:cNvPr>
              <p:cNvCxnSpPr>
                <a:cxnSpLocks/>
                <a:endCxn id="31" idx="3"/>
              </p:cNvCxnSpPr>
              <p:nvPr/>
            </p:nvCxnSpPr>
            <p:spPr>
              <a:xfrm rot="5400000">
                <a:off x="6749918" y="3392841"/>
                <a:ext cx="2041946" cy="1039718"/>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ktangel 30">
                <a:extLst>
                  <a:ext uri="{FF2B5EF4-FFF2-40B4-BE49-F238E27FC236}">
                    <a16:creationId xmlns:a16="http://schemas.microsoft.com/office/drawing/2014/main" id="{C359FDB7-149C-87F7-33C1-D3DBCFCD51DF}"/>
                  </a:ext>
                </a:extLst>
              </p:cNvPr>
              <p:cNvSpPr/>
              <p:nvPr/>
            </p:nvSpPr>
            <p:spPr>
              <a:xfrm>
                <a:off x="5101389" y="4535011"/>
                <a:ext cx="2149643" cy="79732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399">
                    <a:solidFill>
                      <a:schemeClr val="tx1"/>
                    </a:solidFill>
                  </a:rPr>
                  <a:t>Dataanalyse</a:t>
                </a:r>
              </a:p>
            </p:txBody>
          </p:sp>
          <p:cxnSp>
            <p:nvCxnSpPr>
              <p:cNvPr id="37" name="Rett pilkobling 36">
                <a:extLst>
                  <a:ext uri="{FF2B5EF4-FFF2-40B4-BE49-F238E27FC236}">
                    <a16:creationId xmlns:a16="http://schemas.microsoft.com/office/drawing/2014/main" id="{75E37FF0-0213-8CC4-12B2-15FFE0BC70D3}"/>
                  </a:ext>
                </a:extLst>
              </p:cNvPr>
              <p:cNvCxnSpPr>
                <a:cxnSpLocks/>
              </p:cNvCxnSpPr>
              <p:nvPr/>
            </p:nvCxnSpPr>
            <p:spPr>
              <a:xfrm flipV="1">
                <a:off x="6128086" y="5316023"/>
                <a:ext cx="0" cy="9431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Kobling: vinkel 51">
                <a:extLst>
                  <a:ext uri="{FF2B5EF4-FFF2-40B4-BE49-F238E27FC236}">
                    <a16:creationId xmlns:a16="http://schemas.microsoft.com/office/drawing/2014/main" id="{8989A715-7F8F-317B-AD46-C3754294E9C0}"/>
                  </a:ext>
                </a:extLst>
              </p:cNvPr>
              <p:cNvCxnSpPr>
                <a:cxnSpLocks/>
                <a:stCxn id="31" idx="1"/>
              </p:cNvCxnSpPr>
              <p:nvPr/>
            </p:nvCxnSpPr>
            <p:spPr>
              <a:xfrm rot="10800000">
                <a:off x="4605958" y="3792769"/>
                <a:ext cx="495432" cy="1140904"/>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Sylinder 52">
                <a:extLst>
                  <a:ext uri="{FF2B5EF4-FFF2-40B4-BE49-F238E27FC236}">
                    <a16:creationId xmlns:a16="http://schemas.microsoft.com/office/drawing/2014/main" id="{CD965642-4F82-EC64-647D-018D03E19810}"/>
                  </a:ext>
                </a:extLst>
              </p:cNvPr>
              <p:cNvSpPr/>
              <p:nvPr/>
            </p:nvSpPr>
            <p:spPr>
              <a:xfrm>
                <a:off x="8094833" y="3893389"/>
                <a:ext cx="395563" cy="409766"/>
              </a:xfrm>
              <a:prstGeom prst="can">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2399"/>
              </a:p>
            </p:txBody>
          </p:sp>
          <p:sp>
            <p:nvSpPr>
              <p:cNvPr id="54" name="Sylinder 53">
                <a:extLst>
                  <a:ext uri="{FF2B5EF4-FFF2-40B4-BE49-F238E27FC236}">
                    <a16:creationId xmlns:a16="http://schemas.microsoft.com/office/drawing/2014/main" id="{993EB6A1-CF09-C6C0-D72F-AF06D33155CF}"/>
                  </a:ext>
                </a:extLst>
              </p:cNvPr>
              <p:cNvSpPr/>
              <p:nvPr/>
            </p:nvSpPr>
            <p:spPr>
              <a:xfrm>
                <a:off x="5911517" y="5552517"/>
                <a:ext cx="401052" cy="560867"/>
              </a:xfrm>
              <a:prstGeom prst="can">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2399"/>
              </a:p>
            </p:txBody>
          </p:sp>
          <p:sp>
            <p:nvSpPr>
              <p:cNvPr id="55" name="TekstSylinder 54">
                <a:extLst>
                  <a:ext uri="{FF2B5EF4-FFF2-40B4-BE49-F238E27FC236}">
                    <a16:creationId xmlns:a16="http://schemas.microsoft.com/office/drawing/2014/main" id="{FC2CCFBD-D06B-B886-8CC9-EBB32F3FF6B1}"/>
                  </a:ext>
                </a:extLst>
              </p:cNvPr>
              <p:cNvSpPr txBox="1"/>
              <p:nvPr/>
            </p:nvSpPr>
            <p:spPr>
              <a:xfrm>
                <a:off x="3646860" y="4253399"/>
                <a:ext cx="1522016" cy="464506"/>
              </a:xfrm>
              <a:prstGeom prst="rect">
                <a:avLst/>
              </a:prstGeom>
              <a:noFill/>
            </p:spPr>
            <p:txBody>
              <a:bodyPr wrap="square" lIns="91416" tIns="45708" rIns="91416" bIns="45708" rtlCol="0" anchor="t">
                <a:spAutoFit/>
              </a:bodyPr>
              <a:lstStyle/>
              <a:p>
                <a:r>
                  <a:rPr lang="nb-NO" sz="2399" b="1" dirty="0">
                    <a:solidFill>
                      <a:srgbClr val="FF0000"/>
                    </a:solidFill>
                  </a:rPr>
                  <a:t>Innsikt</a:t>
                </a:r>
                <a:endParaRPr lang="nb-NO" sz="2399" b="1" dirty="0">
                  <a:solidFill>
                    <a:srgbClr val="FF0000"/>
                  </a:solidFill>
                  <a:ea typeface="Calibri"/>
                  <a:cs typeface="Calibri"/>
                </a:endParaRPr>
              </a:p>
            </p:txBody>
          </p:sp>
        </p:grpSp>
      </p:grpSp>
      <p:sp>
        <p:nvSpPr>
          <p:cNvPr id="6" name="Rektangel 5">
            <a:extLst>
              <a:ext uri="{FF2B5EF4-FFF2-40B4-BE49-F238E27FC236}">
                <a16:creationId xmlns:a16="http://schemas.microsoft.com/office/drawing/2014/main" id="{FFA8210C-9619-DEAB-9DDB-D1530F327F5E}"/>
              </a:ext>
            </a:extLst>
          </p:cNvPr>
          <p:cNvSpPr/>
          <p:nvPr/>
        </p:nvSpPr>
        <p:spPr>
          <a:xfrm>
            <a:off x="3885721" y="2791722"/>
            <a:ext cx="489543" cy="302928"/>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p>
        </p:txBody>
      </p:sp>
      <p:sp>
        <p:nvSpPr>
          <p:cNvPr id="7" name="Rektangel 6">
            <a:extLst>
              <a:ext uri="{FF2B5EF4-FFF2-40B4-BE49-F238E27FC236}">
                <a16:creationId xmlns:a16="http://schemas.microsoft.com/office/drawing/2014/main" id="{552D8E15-C634-8F46-3B50-928058F5175C}"/>
              </a:ext>
            </a:extLst>
          </p:cNvPr>
          <p:cNvSpPr/>
          <p:nvPr/>
        </p:nvSpPr>
        <p:spPr>
          <a:xfrm>
            <a:off x="4718984" y="2790619"/>
            <a:ext cx="489543" cy="302928"/>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p>
        </p:txBody>
      </p:sp>
      <p:sp>
        <p:nvSpPr>
          <p:cNvPr id="8" name="Rektangel 7">
            <a:extLst>
              <a:ext uri="{FF2B5EF4-FFF2-40B4-BE49-F238E27FC236}">
                <a16:creationId xmlns:a16="http://schemas.microsoft.com/office/drawing/2014/main" id="{A11D2CAE-20EB-18CA-3AAC-94EF682F4D56}"/>
              </a:ext>
            </a:extLst>
          </p:cNvPr>
          <p:cNvSpPr/>
          <p:nvPr/>
        </p:nvSpPr>
        <p:spPr>
          <a:xfrm>
            <a:off x="5555613" y="3318292"/>
            <a:ext cx="489543" cy="302928"/>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p>
        </p:txBody>
      </p:sp>
      <p:sp>
        <p:nvSpPr>
          <p:cNvPr id="9" name="Rektangel 8">
            <a:extLst>
              <a:ext uri="{FF2B5EF4-FFF2-40B4-BE49-F238E27FC236}">
                <a16:creationId xmlns:a16="http://schemas.microsoft.com/office/drawing/2014/main" id="{CB542A9A-C3A1-F233-7FD7-FFAF6A0C5495}"/>
              </a:ext>
            </a:extLst>
          </p:cNvPr>
          <p:cNvSpPr/>
          <p:nvPr/>
        </p:nvSpPr>
        <p:spPr>
          <a:xfrm>
            <a:off x="6371844" y="2790619"/>
            <a:ext cx="489543" cy="302928"/>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p>
        </p:txBody>
      </p:sp>
      <p:sp>
        <p:nvSpPr>
          <p:cNvPr id="10" name="Rektangel 9">
            <a:extLst>
              <a:ext uri="{FF2B5EF4-FFF2-40B4-BE49-F238E27FC236}">
                <a16:creationId xmlns:a16="http://schemas.microsoft.com/office/drawing/2014/main" id="{0C2BF9A2-451E-E1FF-17B4-2614F9DC8A41}"/>
              </a:ext>
            </a:extLst>
          </p:cNvPr>
          <p:cNvSpPr/>
          <p:nvPr/>
        </p:nvSpPr>
        <p:spPr>
          <a:xfrm>
            <a:off x="7151689" y="2790618"/>
            <a:ext cx="489543" cy="302928"/>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p>
        </p:txBody>
      </p:sp>
      <p:cxnSp>
        <p:nvCxnSpPr>
          <p:cNvPr id="16" name="Kobling: vinkel 15">
            <a:extLst>
              <a:ext uri="{FF2B5EF4-FFF2-40B4-BE49-F238E27FC236}">
                <a16:creationId xmlns:a16="http://schemas.microsoft.com/office/drawing/2014/main" id="{4C14A17A-4C6D-0373-4A77-2DE7FCB9F990}"/>
              </a:ext>
            </a:extLst>
          </p:cNvPr>
          <p:cNvCxnSpPr>
            <a:cxnSpLocks/>
            <a:stCxn id="7" idx="3"/>
            <a:endCxn id="8" idx="1"/>
          </p:cNvCxnSpPr>
          <p:nvPr/>
        </p:nvCxnSpPr>
        <p:spPr>
          <a:xfrm>
            <a:off x="5208527" y="2942083"/>
            <a:ext cx="347085" cy="52767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Kobling: vinkel 18">
            <a:extLst>
              <a:ext uri="{FF2B5EF4-FFF2-40B4-BE49-F238E27FC236}">
                <a16:creationId xmlns:a16="http://schemas.microsoft.com/office/drawing/2014/main" id="{4CB4D036-AD02-B88E-3ECA-67E4C0842572}"/>
              </a:ext>
            </a:extLst>
          </p:cNvPr>
          <p:cNvCxnSpPr>
            <a:cxnSpLocks/>
            <a:stCxn id="8" idx="3"/>
            <a:endCxn id="9" idx="1"/>
          </p:cNvCxnSpPr>
          <p:nvPr/>
        </p:nvCxnSpPr>
        <p:spPr>
          <a:xfrm flipV="1">
            <a:off x="6045155" y="2942083"/>
            <a:ext cx="326688" cy="52767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Kobling: vinkel 47">
            <a:extLst>
              <a:ext uri="{FF2B5EF4-FFF2-40B4-BE49-F238E27FC236}">
                <a16:creationId xmlns:a16="http://schemas.microsoft.com/office/drawing/2014/main" id="{B242CA0B-AEB2-0D81-508F-E46048A6F0C4}"/>
              </a:ext>
            </a:extLst>
          </p:cNvPr>
          <p:cNvCxnSpPr>
            <a:stCxn id="6" idx="3"/>
            <a:endCxn id="7" idx="1"/>
          </p:cNvCxnSpPr>
          <p:nvPr/>
        </p:nvCxnSpPr>
        <p:spPr>
          <a:xfrm flipV="1">
            <a:off x="4375265" y="2942084"/>
            <a:ext cx="343719" cy="110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Kobling: vinkel 50">
            <a:extLst>
              <a:ext uri="{FF2B5EF4-FFF2-40B4-BE49-F238E27FC236}">
                <a16:creationId xmlns:a16="http://schemas.microsoft.com/office/drawing/2014/main" id="{09A5B580-D96D-4B3D-0CFD-C9109CCB2390}"/>
              </a:ext>
            </a:extLst>
          </p:cNvPr>
          <p:cNvCxnSpPr>
            <a:stCxn id="9" idx="3"/>
            <a:endCxn id="10" idx="1"/>
          </p:cNvCxnSpPr>
          <p:nvPr/>
        </p:nvCxnSpPr>
        <p:spPr>
          <a:xfrm flipV="1">
            <a:off x="6861387" y="2942083"/>
            <a:ext cx="290301"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64" name="Gruppe 63">
            <a:extLst>
              <a:ext uri="{FF2B5EF4-FFF2-40B4-BE49-F238E27FC236}">
                <a16:creationId xmlns:a16="http://schemas.microsoft.com/office/drawing/2014/main" id="{FA423090-A0AD-DB8F-48BE-7409BFF703E5}"/>
              </a:ext>
            </a:extLst>
          </p:cNvPr>
          <p:cNvGrpSpPr/>
          <p:nvPr/>
        </p:nvGrpSpPr>
        <p:grpSpPr>
          <a:xfrm>
            <a:off x="3857185" y="3270329"/>
            <a:ext cx="3833521" cy="1274937"/>
            <a:chOff x="3856601" y="3270286"/>
            <a:chExt cx="3834520" cy="1275269"/>
          </a:xfrm>
        </p:grpSpPr>
        <p:sp>
          <p:nvSpPr>
            <p:cNvPr id="58" name="Venstre klammeparentes 57">
              <a:extLst>
                <a:ext uri="{FF2B5EF4-FFF2-40B4-BE49-F238E27FC236}">
                  <a16:creationId xmlns:a16="http://schemas.microsoft.com/office/drawing/2014/main" id="{B60F2AC6-3EAE-1C12-1EBD-C074CFC3A5B9}"/>
                </a:ext>
              </a:extLst>
            </p:cNvPr>
            <p:cNvSpPr/>
            <p:nvPr/>
          </p:nvSpPr>
          <p:spPr>
            <a:xfrm rot="16200000">
              <a:off x="5339737" y="1787150"/>
              <a:ext cx="868248" cy="3834520"/>
            </a:xfrm>
            <a:prstGeom prst="leftBrace">
              <a:avLst>
                <a:gd name="adj1" fmla="val 8333"/>
                <a:gd name="adj2" fmla="val 50753"/>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sz="1799"/>
            </a:p>
          </p:txBody>
        </p:sp>
        <p:cxnSp>
          <p:nvCxnSpPr>
            <p:cNvPr id="59" name="Rett pilkobling 58">
              <a:extLst>
                <a:ext uri="{FF2B5EF4-FFF2-40B4-BE49-F238E27FC236}">
                  <a16:creationId xmlns:a16="http://schemas.microsoft.com/office/drawing/2014/main" id="{F4516A3E-CBBF-DDDE-ECBD-24203EDBAA36}"/>
                </a:ext>
              </a:extLst>
            </p:cNvPr>
            <p:cNvCxnSpPr>
              <a:cxnSpLocks/>
            </p:cNvCxnSpPr>
            <p:nvPr/>
          </p:nvCxnSpPr>
          <p:spPr>
            <a:xfrm>
              <a:off x="5815827" y="3984985"/>
              <a:ext cx="0" cy="5605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Sylinder 61">
              <a:extLst>
                <a:ext uri="{FF2B5EF4-FFF2-40B4-BE49-F238E27FC236}">
                  <a16:creationId xmlns:a16="http://schemas.microsoft.com/office/drawing/2014/main" id="{17D48BCA-7C66-EA1F-ACEA-7BE0D762DF07}"/>
                </a:ext>
              </a:extLst>
            </p:cNvPr>
            <p:cNvSpPr/>
            <p:nvPr/>
          </p:nvSpPr>
          <p:spPr>
            <a:xfrm>
              <a:off x="5595192" y="3907857"/>
              <a:ext cx="426888" cy="427855"/>
            </a:xfrm>
            <a:prstGeom prst="can">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2399"/>
            </a:p>
          </p:txBody>
        </p:sp>
      </p:grpSp>
      <p:sp>
        <p:nvSpPr>
          <p:cNvPr id="4" name="TekstSylinder 3">
            <a:extLst>
              <a:ext uri="{FF2B5EF4-FFF2-40B4-BE49-F238E27FC236}">
                <a16:creationId xmlns:a16="http://schemas.microsoft.com/office/drawing/2014/main" id="{F0C8A36D-79B3-D1F8-F29E-9990E3023546}"/>
              </a:ext>
            </a:extLst>
          </p:cNvPr>
          <p:cNvSpPr txBox="1"/>
          <p:nvPr/>
        </p:nvSpPr>
        <p:spPr>
          <a:xfrm>
            <a:off x="2831316" y="2232016"/>
            <a:ext cx="2854751" cy="461545"/>
          </a:xfrm>
          <a:prstGeom prst="rect">
            <a:avLst/>
          </a:prstGeom>
          <a:noFill/>
        </p:spPr>
        <p:txBody>
          <a:bodyPr wrap="square" rtlCol="0">
            <a:spAutoFit/>
          </a:bodyPr>
          <a:lstStyle/>
          <a:p>
            <a:r>
              <a:rPr lang="nb-NO" sz="2399" dirty="0"/>
              <a:t>Beslutningsstøtte</a:t>
            </a:r>
          </a:p>
        </p:txBody>
      </p:sp>
    </p:spTree>
    <p:extLst>
      <p:ext uri="{BB962C8B-B14F-4D97-AF65-F5344CB8AC3E}">
        <p14:creationId xmlns:p14="http://schemas.microsoft.com/office/powerpoint/2010/main" val="506497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0446B1-841B-33EF-AF42-2DD232A9E3D2}"/>
              </a:ext>
            </a:extLst>
          </p:cNvPr>
          <p:cNvSpPr>
            <a:spLocks noGrp="1"/>
          </p:cNvSpPr>
          <p:nvPr>
            <p:ph type="title"/>
          </p:nvPr>
        </p:nvSpPr>
        <p:spPr/>
        <p:txBody>
          <a:bodyPr/>
          <a:lstStyle/>
          <a:p>
            <a:r>
              <a:rPr lang="nb-NO"/>
              <a:t>Gjennomføringsstrategien</a:t>
            </a:r>
          </a:p>
        </p:txBody>
      </p:sp>
      <p:pic>
        <p:nvPicPr>
          <p:cNvPr id="7" name="Plassholder for innhold 6">
            <a:extLst>
              <a:ext uri="{FF2B5EF4-FFF2-40B4-BE49-F238E27FC236}">
                <a16:creationId xmlns:a16="http://schemas.microsoft.com/office/drawing/2014/main" id="{7ECC14B6-61AB-B938-4871-E8A075CA1691}"/>
              </a:ext>
            </a:extLst>
          </p:cNvPr>
          <p:cNvPicPr>
            <a:picLocks noGrp="1" noChangeAspect="1"/>
          </p:cNvPicPr>
          <p:nvPr>
            <p:ph idx="13"/>
          </p:nvPr>
        </p:nvPicPr>
        <p:blipFill>
          <a:blip r:embed="rId2"/>
          <a:stretch>
            <a:fillRect/>
          </a:stretch>
        </p:blipFill>
        <p:spPr>
          <a:xfrm>
            <a:off x="5906156" y="1776046"/>
            <a:ext cx="5877172" cy="3305908"/>
          </a:xfrm>
          <a:prstGeom prst="rect">
            <a:avLst/>
          </a:prstGeom>
        </p:spPr>
      </p:pic>
      <p:sp>
        <p:nvSpPr>
          <p:cNvPr id="6" name="Plassholder for innhold 5">
            <a:extLst>
              <a:ext uri="{FF2B5EF4-FFF2-40B4-BE49-F238E27FC236}">
                <a16:creationId xmlns:a16="http://schemas.microsoft.com/office/drawing/2014/main" id="{0F6E15F8-162A-C45F-3EF2-181E28FC7B0F}"/>
              </a:ext>
            </a:extLst>
          </p:cNvPr>
          <p:cNvSpPr>
            <a:spLocks noGrp="1"/>
          </p:cNvSpPr>
          <p:nvPr>
            <p:ph idx="14"/>
          </p:nvPr>
        </p:nvSpPr>
        <p:spPr>
          <a:xfrm>
            <a:off x="839570" y="1238491"/>
            <a:ext cx="4847710" cy="5150587"/>
          </a:xfrm>
        </p:spPr>
        <p:txBody>
          <a:bodyPr vert="horz" lIns="91440" tIns="45720" rIns="91440" bIns="45720" rtlCol="0">
            <a:normAutofit/>
          </a:bodyPr>
          <a:lstStyle/>
          <a:p>
            <a:pPr eaLnBrk="0" fontAlgn="base" hangingPunct="0">
              <a:lnSpc>
                <a:spcPct val="100000"/>
              </a:lnSpc>
              <a:spcBef>
                <a:spcPct val="0"/>
              </a:spcBef>
              <a:spcAft>
                <a:spcPct val="0"/>
              </a:spcAft>
            </a:pPr>
            <a:r>
              <a:rPr lang="nb-NO" sz="2000">
                <a:latin typeface="Arial" panose="020B0604020202020204" pitchFamily="34" charset="0"/>
              </a:rPr>
              <a:t>Helsetjenesten i lead</a:t>
            </a:r>
          </a:p>
          <a:p>
            <a:pPr eaLnBrk="0" fontAlgn="base" hangingPunct="0">
              <a:lnSpc>
                <a:spcPct val="100000"/>
              </a:lnSpc>
              <a:spcBef>
                <a:spcPct val="0"/>
              </a:spcBef>
              <a:spcAft>
                <a:spcPct val="0"/>
              </a:spcAft>
            </a:pPr>
            <a:endParaRPr lang="nb-NO" sz="2000">
              <a:latin typeface="Arial" panose="020B0604020202020204" pitchFamily="34" charset="0"/>
            </a:endParaRPr>
          </a:p>
          <a:p>
            <a:pPr eaLnBrk="0" fontAlgn="base" hangingPunct="0">
              <a:lnSpc>
                <a:spcPct val="100000"/>
              </a:lnSpc>
              <a:spcBef>
                <a:spcPct val="0"/>
              </a:spcBef>
              <a:spcAft>
                <a:spcPct val="0"/>
              </a:spcAft>
            </a:pPr>
            <a:r>
              <a:rPr lang="nb-NO" sz="2000">
                <a:latin typeface="Arial" panose="020B0604020202020204" pitchFamily="34" charset="0"/>
              </a:rPr>
              <a:t>Starte smått – lære raskt ved å begynne med </a:t>
            </a:r>
            <a:r>
              <a:rPr lang="nb-NO" sz="2000" err="1">
                <a:latin typeface="Arial" panose="020B0604020202020204" pitchFamily="34" charset="0"/>
              </a:rPr>
              <a:t>hovedsaklig</a:t>
            </a:r>
            <a:r>
              <a:rPr lang="nb-NO" sz="2000">
                <a:latin typeface="Arial" panose="020B0604020202020204" pitchFamily="34" charset="0"/>
              </a:rPr>
              <a:t> </a:t>
            </a:r>
            <a:r>
              <a:rPr lang="nb-NO" sz="2000" b="1" u="sng">
                <a:latin typeface="Arial" panose="020B0604020202020204" pitchFamily="34" charset="0"/>
              </a:rPr>
              <a:t>datadrevet innsikt</a:t>
            </a:r>
          </a:p>
          <a:p>
            <a:pPr eaLnBrk="0" fontAlgn="base" hangingPunct="0">
              <a:lnSpc>
                <a:spcPct val="100000"/>
              </a:lnSpc>
              <a:spcBef>
                <a:spcPct val="0"/>
              </a:spcBef>
              <a:spcAft>
                <a:spcPct val="0"/>
              </a:spcAft>
            </a:pPr>
            <a:endParaRPr lang="nb-NO" sz="2000">
              <a:latin typeface="Arial" panose="020B0604020202020204" pitchFamily="34" charset="0"/>
            </a:endParaRPr>
          </a:p>
          <a:p>
            <a:pPr eaLnBrk="0" fontAlgn="base" hangingPunct="0">
              <a:lnSpc>
                <a:spcPct val="100000"/>
              </a:lnSpc>
              <a:spcBef>
                <a:spcPct val="0"/>
              </a:spcBef>
              <a:spcAft>
                <a:spcPct val="0"/>
              </a:spcAft>
            </a:pPr>
            <a:r>
              <a:rPr lang="nb-NO" sz="2000">
                <a:latin typeface="Arial" panose="020B0604020202020204" pitchFamily="34" charset="0"/>
              </a:rPr>
              <a:t>Tverrfaglig samarbeid</a:t>
            </a:r>
          </a:p>
          <a:p>
            <a:pPr eaLnBrk="0" fontAlgn="base" hangingPunct="0">
              <a:lnSpc>
                <a:spcPct val="100000"/>
              </a:lnSpc>
              <a:spcBef>
                <a:spcPct val="0"/>
              </a:spcBef>
              <a:spcAft>
                <a:spcPct val="0"/>
              </a:spcAft>
            </a:pPr>
            <a:endParaRPr lang="nb-NO" sz="2000">
              <a:latin typeface="Arial" panose="020B0604020202020204" pitchFamily="34" charset="0"/>
            </a:endParaRPr>
          </a:p>
          <a:p>
            <a:pPr eaLnBrk="0" fontAlgn="base" hangingPunct="0">
              <a:lnSpc>
                <a:spcPct val="100000"/>
              </a:lnSpc>
              <a:spcBef>
                <a:spcPct val="0"/>
              </a:spcBef>
              <a:spcAft>
                <a:spcPct val="0"/>
              </a:spcAft>
            </a:pPr>
            <a:r>
              <a:rPr lang="nb-NO" sz="2000">
                <a:latin typeface="Arial" panose="020B0604020202020204" pitchFamily="34" charset="0"/>
              </a:rPr>
              <a:t>Gjenbruke digitaliseringsverktøykassen</a:t>
            </a:r>
          </a:p>
          <a:p>
            <a:pPr eaLnBrk="0" fontAlgn="base" hangingPunct="0">
              <a:lnSpc>
                <a:spcPct val="100000"/>
              </a:lnSpc>
              <a:spcBef>
                <a:spcPct val="0"/>
              </a:spcBef>
              <a:spcAft>
                <a:spcPct val="0"/>
              </a:spcAft>
            </a:pPr>
            <a:endParaRPr lang="nb-NO" sz="2000">
              <a:latin typeface="Arial" panose="020B0604020202020204" pitchFamily="34" charset="0"/>
            </a:endParaRPr>
          </a:p>
          <a:p>
            <a:pPr eaLnBrk="0" fontAlgn="base" hangingPunct="0">
              <a:lnSpc>
                <a:spcPct val="100000"/>
              </a:lnSpc>
              <a:spcBef>
                <a:spcPct val="0"/>
              </a:spcBef>
              <a:spcAft>
                <a:spcPct val="0"/>
              </a:spcAft>
            </a:pPr>
            <a:r>
              <a:rPr lang="nb-NO" sz="2000">
                <a:latin typeface="Arial" panose="020B0604020202020204" pitchFamily="34" charset="0"/>
              </a:rPr>
              <a:t>Utvikle organisasjonen, kompetansen og kulturen på reisen</a:t>
            </a:r>
          </a:p>
          <a:p>
            <a:pPr eaLnBrk="0" fontAlgn="base" hangingPunct="0">
              <a:lnSpc>
                <a:spcPct val="100000"/>
              </a:lnSpc>
              <a:spcBef>
                <a:spcPct val="0"/>
              </a:spcBef>
              <a:spcAft>
                <a:spcPct val="0"/>
              </a:spcAft>
            </a:pPr>
            <a:endParaRPr lang="nb-NO" sz="2000">
              <a:latin typeface="Arial" panose="020B0604020202020204" pitchFamily="34" charset="0"/>
            </a:endParaRPr>
          </a:p>
          <a:p>
            <a:pPr eaLnBrk="0" fontAlgn="base" hangingPunct="0">
              <a:lnSpc>
                <a:spcPct val="100000"/>
              </a:lnSpc>
              <a:spcBef>
                <a:spcPct val="0"/>
              </a:spcBef>
              <a:spcAft>
                <a:spcPct val="0"/>
              </a:spcAft>
            </a:pPr>
            <a:r>
              <a:rPr lang="nb-NO" sz="2000">
                <a:latin typeface="Arial" panose="020B0604020202020204" pitchFamily="34" charset="0"/>
              </a:rPr>
              <a:t>Brukernær utvikling og raske tilbakemeldingssløyfer for å måle effekten av digitaliseringen</a:t>
            </a:r>
          </a:p>
          <a:p>
            <a:pPr eaLnBrk="0" fontAlgn="base" hangingPunct="0">
              <a:lnSpc>
                <a:spcPct val="100000"/>
              </a:lnSpc>
              <a:spcBef>
                <a:spcPct val="0"/>
              </a:spcBef>
              <a:spcAft>
                <a:spcPct val="0"/>
              </a:spcAft>
            </a:pPr>
            <a:endParaRPr lang="nb-NO" sz="2000">
              <a:latin typeface="Arial" panose="020B0604020202020204" pitchFamily="34" charset="0"/>
            </a:endParaRPr>
          </a:p>
          <a:p>
            <a:pPr eaLnBrk="0" fontAlgn="base" hangingPunct="0">
              <a:lnSpc>
                <a:spcPct val="100000"/>
              </a:lnSpc>
              <a:spcBef>
                <a:spcPct val="0"/>
              </a:spcBef>
              <a:spcAft>
                <a:spcPct val="0"/>
              </a:spcAft>
            </a:pPr>
            <a:endParaRPr lang="nb-NO" sz="2000">
              <a:latin typeface="Arial" panose="020B0604020202020204" pitchFamily="34" charset="0"/>
            </a:endParaRPr>
          </a:p>
        </p:txBody>
      </p:sp>
      <p:sp>
        <p:nvSpPr>
          <p:cNvPr id="8" name="TekstSylinder 7">
            <a:extLst>
              <a:ext uri="{FF2B5EF4-FFF2-40B4-BE49-F238E27FC236}">
                <a16:creationId xmlns:a16="http://schemas.microsoft.com/office/drawing/2014/main" id="{7E98E1F0-4842-168D-EDBC-6DF7879936D7}"/>
              </a:ext>
            </a:extLst>
          </p:cNvPr>
          <p:cNvSpPr txBox="1"/>
          <p:nvPr/>
        </p:nvSpPr>
        <p:spPr>
          <a:xfrm>
            <a:off x="8079565" y="1213283"/>
            <a:ext cx="1569469" cy="369332"/>
          </a:xfrm>
          <a:prstGeom prst="rect">
            <a:avLst/>
          </a:prstGeom>
          <a:noFill/>
        </p:spPr>
        <p:txBody>
          <a:bodyPr wrap="none" rtlCol="0">
            <a:spAutoFit/>
          </a:bodyPr>
          <a:lstStyle/>
          <a:p>
            <a:r>
              <a:rPr lang="nb-NO" b="1" u="sng"/>
              <a:t>Verktøykassen</a:t>
            </a:r>
          </a:p>
        </p:txBody>
      </p:sp>
    </p:spTree>
    <p:extLst>
      <p:ext uri="{BB962C8B-B14F-4D97-AF65-F5344CB8AC3E}">
        <p14:creationId xmlns:p14="http://schemas.microsoft.com/office/powerpoint/2010/main" val="944651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D35C10-EA25-27FF-3850-B6D5857306FB}"/>
              </a:ext>
            </a:extLst>
          </p:cNvPr>
          <p:cNvSpPr>
            <a:spLocks noGrp="1"/>
          </p:cNvSpPr>
          <p:nvPr>
            <p:ph type="title"/>
          </p:nvPr>
        </p:nvSpPr>
        <p:spPr/>
        <p:txBody>
          <a:bodyPr vert="horz" lIns="91416" tIns="45708" rIns="91416" bIns="45708" rtlCol="0" anchor="ctr">
            <a:noAutofit/>
          </a:bodyPr>
          <a:lstStyle/>
          <a:p>
            <a:r>
              <a:rPr lang="nb-NO" sz="3200">
                <a:solidFill>
                  <a:srgbClr val="002060"/>
                </a:solidFill>
                <a:latin typeface="Calibri Light" panose="020F0302020204030204"/>
                <a:cs typeface="Arial"/>
              </a:rPr>
              <a:t>Våre planlagte helsedatatiltak per i dag</a:t>
            </a:r>
          </a:p>
        </p:txBody>
      </p:sp>
      <p:graphicFrame>
        <p:nvGraphicFramePr>
          <p:cNvPr id="4" name="Plassholder for innhold 3">
            <a:extLst>
              <a:ext uri="{FF2B5EF4-FFF2-40B4-BE49-F238E27FC236}">
                <a16:creationId xmlns:a16="http://schemas.microsoft.com/office/drawing/2014/main" id="{BAB3C1F9-F60E-E888-D611-5A7F37737F71}"/>
              </a:ext>
            </a:extLst>
          </p:cNvPr>
          <p:cNvGraphicFramePr>
            <a:graphicFrameLocks noGrp="1"/>
          </p:cNvGraphicFramePr>
          <p:nvPr>
            <p:ph idx="1"/>
          </p:nvPr>
        </p:nvGraphicFramePr>
        <p:xfrm>
          <a:off x="653229" y="1088021"/>
          <a:ext cx="10930759" cy="4795520"/>
        </p:xfrm>
        <a:graphic>
          <a:graphicData uri="http://schemas.openxmlformats.org/drawingml/2006/table">
            <a:tbl>
              <a:tblPr firstRow="1" bandRow="1">
                <a:tableStyleId>{5C22544A-7EE6-4342-B048-85BDC9FD1C3A}</a:tableStyleId>
              </a:tblPr>
              <a:tblGrid>
                <a:gridCol w="437581">
                  <a:extLst>
                    <a:ext uri="{9D8B030D-6E8A-4147-A177-3AD203B41FA5}">
                      <a16:colId xmlns:a16="http://schemas.microsoft.com/office/drawing/2014/main" val="68871028"/>
                    </a:ext>
                  </a:extLst>
                </a:gridCol>
                <a:gridCol w="7434669">
                  <a:extLst>
                    <a:ext uri="{9D8B030D-6E8A-4147-A177-3AD203B41FA5}">
                      <a16:colId xmlns:a16="http://schemas.microsoft.com/office/drawing/2014/main" val="1618822388"/>
                    </a:ext>
                  </a:extLst>
                </a:gridCol>
                <a:gridCol w="1030013">
                  <a:extLst>
                    <a:ext uri="{9D8B030D-6E8A-4147-A177-3AD203B41FA5}">
                      <a16:colId xmlns:a16="http://schemas.microsoft.com/office/drawing/2014/main" val="4254171304"/>
                    </a:ext>
                  </a:extLst>
                </a:gridCol>
                <a:gridCol w="819807">
                  <a:extLst>
                    <a:ext uri="{9D8B030D-6E8A-4147-A177-3AD203B41FA5}">
                      <a16:colId xmlns:a16="http://schemas.microsoft.com/office/drawing/2014/main" val="2868246735"/>
                    </a:ext>
                  </a:extLst>
                </a:gridCol>
                <a:gridCol w="1208689">
                  <a:extLst>
                    <a:ext uri="{9D8B030D-6E8A-4147-A177-3AD203B41FA5}">
                      <a16:colId xmlns:a16="http://schemas.microsoft.com/office/drawing/2014/main" val="355955712"/>
                    </a:ext>
                  </a:extLst>
                </a:gridCol>
              </a:tblGrid>
              <a:tr h="370840">
                <a:tc>
                  <a:txBody>
                    <a:bodyPr/>
                    <a:lstStyle/>
                    <a:p>
                      <a:r>
                        <a:rPr lang="nb-NO" sz="1600" err="1">
                          <a:latin typeface="Amasis MT Pro" panose="02040504050005020304" pitchFamily="18" charset="0"/>
                        </a:rPr>
                        <a:t>Nr</a:t>
                      </a:r>
                      <a:endParaRPr lang="nb-NO" sz="1600">
                        <a:latin typeface="Amasis MT Pro" panose="02040504050005020304" pitchFamily="18" charset="0"/>
                      </a:endParaRPr>
                    </a:p>
                  </a:txBody>
                  <a:tcPr/>
                </a:tc>
                <a:tc>
                  <a:txBody>
                    <a:bodyPr/>
                    <a:lstStyle/>
                    <a:p>
                      <a:r>
                        <a:rPr lang="nb-NO" sz="1600">
                          <a:latin typeface="Amasis MT Pro" panose="02040504050005020304" pitchFamily="18" charset="0"/>
                        </a:rPr>
                        <a:t>Beskrivelse</a:t>
                      </a:r>
                    </a:p>
                  </a:txBody>
                  <a:tcPr/>
                </a:tc>
                <a:tc>
                  <a:txBody>
                    <a:bodyPr/>
                    <a:lstStyle/>
                    <a:p>
                      <a:r>
                        <a:rPr lang="nb-NO" sz="1600">
                          <a:latin typeface="Amasis MT Pro" panose="02040504050005020304" pitchFamily="18" charset="0"/>
                        </a:rPr>
                        <a:t>Status</a:t>
                      </a:r>
                    </a:p>
                  </a:txBody>
                  <a:tcPr/>
                </a:tc>
                <a:tc>
                  <a:txBody>
                    <a:bodyPr/>
                    <a:lstStyle/>
                    <a:p>
                      <a:r>
                        <a:rPr lang="nb-NO" sz="1600">
                          <a:latin typeface="Amasis MT Pro" panose="02040504050005020304" pitchFamily="18" charset="0"/>
                        </a:rPr>
                        <a:t>Lead</a:t>
                      </a:r>
                    </a:p>
                  </a:txBody>
                  <a:tcPr/>
                </a:tc>
                <a:tc>
                  <a:txBody>
                    <a:bodyPr/>
                    <a:lstStyle/>
                    <a:p>
                      <a:r>
                        <a:rPr lang="nb-NO" sz="1600">
                          <a:latin typeface="Amasis MT Pro" panose="02040504050005020304" pitchFamily="18" charset="0"/>
                        </a:rPr>
                        <a:t>Co-Lead</a:t>
                      </a:r>
                    </a:p>
                  </a:txBody>
                  <a:tcPr/>
                </a:tc>
                <a:extLst>
                  <a:ext uri="{0D108BD9-81ED-4DB2-BD59-A6C34878D82A}">
                    <a16:rowId xmlns:a16="http://schemas.microsoft.com/office/drawing/2014/main" val="2714226792"/>
                  </a:ext>
                </a:extLst>
              </a:tr>
              <a:tr h="370840">
                <a:tc>
                  <a:txBody>
                    <a:bodyPr/>
                    <a:lstStyle/>
                    <a:p>
                      <a:r>
                        <a:rPr lang="nb-NO" sz="1600">
                          <a:latin typeface="Amasis MT Pro" panose="02040504050005020304" pitchFamily="18" charset="0"/>
                        </a:rPr>
                        <a:t>1</a:t>
                      </a:r>
                    </a:p>
                  </a:txBody>
                  <a:tcPr/>
                </a:tc>
                <a:tc>
                  <a:txBody>
                    <a:bodyPr/>
                    <a:lstStyle/>
                    <a:p>
                      <a:r>
                        <a:rPr lang="nb-NO" sz="1600">
                          <a:latin typeface="Amasis MT Pro" panose="02040504050005020304" pitchFamily="18" charset="0"/>
                        </a:rPr>
                        <a:t>Automatisert dataoverføring til medisinske kvalitetsregistre for hjertesviktpasienter og datadrevet oppfølging av disse</a:t>
                      </a:r>
                    </a:p>
                  </a:txBody>
                  <a:tcPr/>
                </a:tc>
                <a:tc>
                  <a:txBody>
                    <a:bodyPr/>
                    <a:lstStyle/>
                    <a:p>
                      <a:pPr algn="ctr"/>
                      <a:r>
                        <a:rPr lang="nb-NO" sz="1600">
                          <a:latin typeface="Amasis MT Pro" panose="02040504050005020304" pitchFamily="18" charset="0"/>
                        </a:rPr>
                        <a:t>I gang</a:t>
                      </a:r>
                    </a:p>
                  </a:txBody>
                  <a:tcPr anchor="ctr"/>
                </a:tc>
                <a:tc>
                  <a:txBody>
                    <a:bodyPr/>
                    <a:lstStyle/>
                    <a:p>
                      <a:pPr algn="ctr"/>
                      <a:r>
                        <a:rPr lang="nb-NO" sz="1600">
                          <a:latin typeface="Amasis MT Pro" panose="02040504050005020304" pitchFamily="18" charset="0"/>
                        </a:rPr>
                        <a:t>AHUS</a:t>
                      </a:r>
                    </a:p>
                  </a:txBody>
                  <a:tcPr anchor="ctr"/>
                </a:tc>
                <a:tc>
                  <a:txBody>
                    <a:bodyPr/>
                    <a:lstStyle/>
                    <a:p>
                      <a:pPr algn="ctr"/>
                      <a:r>
                        <a:rPr lang="nb-NO" sz="1600">
                          <a:latin typeface="Amasis MT Pro" panose="02040504050005020304" pitchFamily="18" charset="0"/>
                        </a:rPr>
                        <a:t>OUS, SP</a:t>
                      </a:r>
                    </a:p>
                  </a:txBody>
                  <a:tcPr anchor="ctr"/>
                </a:tc>
                <a:extLst>
                  <a:ext uri="{0D108BD9-81ED-4DB2-BD59-A6C34878D82A}">
                    <a16:rowId xmlns:a16="http://schemas.microsoft.com/office/drawing/2014/main" val="1535003917"/>
                  </a:ext>
                </a:extLst>
              </a:tr>
              <a:tr h="370840">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nb-NO" sz="1600">
                          <a:latin typeface="Amasis MT Pro" panose="02040504050005020304" pitchFamily="18" charset="0"/>
                        </a:rPr>
                        <a:t>2</a:t>
                      </a:r>
                    </a:p>
                    <a:p>
                      <a:pPr marL="0" marR="0" lvl="0" indent="0" algn="l" defTabSz="914126" rtl="0" eaLnBrk="1" fontAlgn="auto" latinLnBrk="0" hangingPunct="1">
                        <a:lnSpc>
                          <a:spcPct val="100000"/>
                        </a:lnSpc>
                        <a:spcBef>
                          <a:spcPts val="0"/>
                        </a:spcBef>
                        <a:spcAft>
                          <a:spcPts val="0"/>
                        </a:spcAft>
                        <a:buClrTx/>
                        <a:buSzTx/>
                        <a:buFontTx/>
                        <a:buNone/>
                        <a:tabLst/>
                        <a:defRPr/>
                      </a:pPr>
                      <a:endParaRPr lang="nb-NO" sz="1600">
                        <a:latin typeface="Amasis MT Pro" panose="02040504050005020304" pitchFamily="18" charset="0"/>
                      </a:endParaRPr>
                    </a:p>
                  </a:txBody>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nb-NO" sz="1600">
                          <a:latin typeface="Amasis MT Pro" panose="02040504050005020304" pitchFamily="18" charset="0"/>
                        </a:rPr>
                        <a:t>Etablere et regionalt kvalitetsregister for oppfølging av hofteopererte pasienter på tvers av forvaltningsnivå</a:t>
                      </a:r>
                    </a:p>
                  </a:txBody>
                  <a:tcPr/>
                </a:tc>
                <a:tc>
                  <a:txBody>
                    <a:bodyPr/>
                    <a:lstStyle/>
                    <a:p>
                      <a:pPr algn="ctr"/>
                      <a:r>
                        <a:rPr lang="nb-NO" sz="1600">
                          <a:latin typeface="Amasis MT Pro" panose="02040504050005020304" pitchFamily="18" charset="0"/>
                        </a:rPr>
                        <a:t>I gang</a:t>
                      </a:r>
                    </a:p>
                  </a:txBody>
                  <a:tcPr anchor="ctr"/>
                </a:tc>
                <a:tc>
                  <a:txBody>
                    <a:bodyPr/>
                    <a:lstStyle/>
                    <a:p>
                      <a:pPr algn="ctr"/>
                      <a:r>
                        <a:rPr lang="nb-NO" sz="1600">
                          <a:latin typeface="Amasis MT Pro" panose="02040504050005020304" pitchFamily="18" charset="0"/>
                        </a:rPr>
                        <a:t>SØHF</a:t>
                      </a:r>
                    </a:p>
                  </a:txBody>
                  <a:tcPr anchor="ctr"/>
                </a:tc>
                <a:tc>
                  <a:txBody>
                    <a:bodyPr/>
                    <a:lstStyle/>
                    <a:p>
                      <a:pPr algn="ctr"/>
                      <a:r>
                        <a:rPr lang="nb-NO" sz="1600">
                          <a:latin typeface="Amasis MT Pro" panose="02040504050005020304" pitchFamily="18" charset="0"/>
                        </a:rPr>
                        <a:t>RHF, SP</a:t>
                      </a:r>
                    </a:p>
                  </a:txBody>
                  <a:tcPr anchor="ctr"/>
                </a:tc>
                <a:extLst>
                  <a:ext uri="{0D108BD9-81ED-4DB2-BD59-A6C34878D82A}">
                    <a16:rowId xmlns:a16="http://schemas.microsoft.com/office/drawing/2014/main" val="1362243224"/>
                  </a:ext>
                </a:extLst>
              </a:tr>
              <a:tr h="370840">
                <a:tc>
                  <a:txBody>
                    <a:bodyPr/>
                    <a:lstStyle/>
                    <a:p>
                      <a:r>
                        <a:rPr lang="nb-NO" sz="1600">
                          <a:latin typeface="Amasis MT Pro" panose="02040504050005020304" pitchFamily="18" charset="0"/>
                        </a:rPr>
                        <a:t>3</a:t>
                      </a:r>
                    </a:p>
                  </a:txBody>
                  <a:tcPr/>
                </a:tc>
                <a:tc>
                  <a:txBody>
                    <a:bodyPr/>
                    <a:lstStyle/>
                    <a:p>
                      <a:r>
                        <a:rPr lang="nb-NO" sz="1600">
                          <a:latin typeface="Amasis MT Pro" panose="02040504050005020304" pitchFamily="18" charset="0"/>
                        </a:rPr>
                        <a:t>Bedre og mer aktivt bruk av styringsdata for sykehusene</a:t>
                      </a:r>
                    </a:p>
                  </a:txBody>
                  <a:tcPr/>
                </a:tc>
                <a:tc>
                  <a:txBody>
                    <a:bodyPr/>
                    <a:lstStyle/>
                    <a:p>
                      <a:pPr algn="ctr"/>
                      <a:r>
                        <a:rPr lang="nb-NO" sz="1600">
                          <a:latin typeface="Amasis MT Pro" panose="02040504050005020304" pitchFamily="18" charset="0"/>
                        </a:rPr>
                        <a:t>2026</a:t>
                      </a:r>
                    </a:p>
                  </a:txBody>
                  <a:tcPr anchor="ctr"/>
                </a:tc>
                <a:tc>
                  <a:txBody>
                    <a:bodyPr/>
                    <a:lstStyle/>
                    <a:p>
                      <a:pPr algn="ctr"/>
                      <a:r>
                        <a:rPr lang="nb-NO" sz="1600">
                          <a:latin typeface="Amasis MT Pro" panose="02040504050005020304" pitchFamily="18" charset="0"/>
                        </a:rPr>
                        <a:t>OUS</a:t>
                      </a:r>
                    </a:p>
                  </a:txBody>
                  <a:tcPr anchor="ctr"/>
                </a:tc>
                <a:tc>
                  <a:txBody>
                    <a:bodyPr/>
                    <a:lstStyle/>
                    <a:p>
                      <a:pPr algn="ctr"/>
                      <a:r>
                        <a:rPr lang="nb-NO" sz="1600">
                          <a:latin typeface="Amasis MT Pro" panose="02040504050005020304" pitchFamily="18" charset="0"/>
                        </a:rPr>
                        <a:t>SS, VV, SP</a:t>
                      </a:r>
                    </a:p>
                  </a:txBody>
                  <a:tcPr anchor="ctr"/>
                </a:tc>
                <a:extLst>
                  <a:ext uri="{0D108BD9-81ED-4DB2-BD59-A6C34878D82A}">
                    <a16:rowId xmlns:a16="http://schemas.microsoft.com/office/drawing/2014/main" val="3846715209"/>
                  </a:ext>
                </a:extLst>
              </a:tr>
              <a:tr h="370840">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nb-NO" sz="1600">
                          <a:latin typeface="Amasis MT Pro" panose="02040504050005020304" pitchFamily="18" charset="0"/>
                        </a:rPr>
                        <a:t>4</a:t>
                      </a:r>
                    </a:p>
                  </a:txBody>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nb-NO" sz="1600">
                          <a:latin typeface="Amasis MT Pro" panose="02040504050005020304" pitchFamily="18" charset="0"/>
                        </a:rPr>
                        <a:t>Bruke automatisert data- og prosessanalyse for å avdekke flaskehalser og variasjoner i pasientforløpene</a:t>
                      </a:r>
                    </a:p>
                  </a:txBody>
                  <a:tcPr/>
                </a:tc>
                <a:tc>
                  <a:txBody>
                    <a:bodyPr/>
                    <a:lstStyle/>
                    <a:p>
                      <a:pPr algn="ctr"/>
                      <a:r>
                        <a:rPr lang="nb-NO" sz="1600">
                          <a:latin typeface="Amasis MT Pro" panose="02040504050005020304" pitchFamily="18" charset="0"/>
                        </a:rPr>
                        <a:t>I gang</a:t>
                      </a:r>
                    </a:p>
                  </a:txBody>
                  <a:tcPr anchor="ctr"/>
                </a:tc>
                <a:tc>
                  <a:txBody>
                    <a:bodyPr/>
                    <a:lstStyle/>
                    <a:p>
                      <a:pPr algn="ctr"/>
                      <a:r>
                        <a:rPr lang="nb-NO" sz="1600">
                          <a:latin typeface="Amasis MT Pro" panose="02040504050005020304" pitchFamily="18" charset="0"/>
                        </a:rPr>
                        <a:t>SSHF</a:t>
                      </a:r>
                    </a:p>
                  </a:txBody>
                  <a:tcPr anchor="ctr"/>
                </a:tc>
                <a:tc>
                  <a:txBody>
                    <a:bodyPr/>
                    <a:lstStyle/>
                    <a:p>
                      <a:pPr algn="ctr"/>
                      <a:r>
                        <a:rPr lang="nb-NO" sz="1600">
                          <a:latin typeface="Amasis MT Pro" panose="02040504050005020304" pitchFamily="18" charset="0"/>
                        </a:rPr>
                        <a:t>SIV, SP</a:t>
                      </a:r>
                    </a:p>
                  </a:txBody>
                  <a:tcPr anchor="ctr"/>
                </a:tc>
                <a:extLst>
                  <a:ext uri="{0D108BD9-81ED-4DB2-BD59-A6C34878D82A}">
                    <a16:rowId xmlns:a16="http://schemas.microsoft.com/office/drawing/2014/main" val="3223171062"/>
                  </a:ext>
                </a:extLst>
              </a:tr>
              <a:tr h="370840">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nb-NO" sz="1600">
                          <a:latin typeface="Amasis MT Pro" panose="02040504050005020304" pitchFamily="18" charset="0"/>
                        </a:rPr>
                        <a:t>5</a:t>
                      </a:r>
                    </a:p>
                  </a:txBody>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nb-NO" sz="1600">
                          <a:latin typeface="Amasis MT Pro" panose="02040504050005020304" pitchFamily="18" charset="0"/>
                        </a:rPr>
                        <a:t>Videreutvikle grunndatatjenesten som speiler spesialisthelsetjenestens organisasjonsstruktur</a:t>
                      </a:r>
                    </a:p>
                  </a:txBody>
                  <a:tcPr/>
                </a:tc>
                <a:tc>
                  <a:txBody>
                    <a:bodyPr/>
                    <a:lstStyle/>
                    <a:p>
                      <a:pPr algn="ctr"/>
                      <a:r>
                        <a:rPr lang="nb-NO" sz="1600">
                          <a:latin typeface="Amasis MT Pro" panose="02040504050005020304" pitchFamily="18" charset="0"/>
                        </a:rPr>
                        <a:t>2026</a:t>
                      </a:r>
                    </a:p>
                  </a:txBody>
                  <a:tcPr anchor="ctr"/>
                </a:tc>
                <a:tc>
                  <a:txBody>
                    <a:bodyPr/>
                    <a:lstStyle/>
                    <a:p>
                      <a:pPr algn="ctr"/>
                      <a:r>
                        <a:rPr lang="nb-NO" sz="1600">
                          <a:latin typeface="Amasis MT Pro" panose="02040504050005020304" pitchFamily="18" charset="0"/>
                        </a:rPr>
                        <a:t>OUS</a:t>
                      </a:r>
                    </a:p>
                  </a:txBody>
                  <a:tcPr anchor="ctr"/>
                </a:tc>
                <a:tc>
                  <a:txBody>
                    <a:bodyPr/>
                    <a:lstStyle/>
                    <a:p>
                      <a:pPr algn="ctr"/>
                      <a:r>
                        <a:rPr lang="nb-NO" sz="1600">
                          <a:latin typeface="Amasis MT Pro" panose="02040504050005020304" pitchFamily="18" charset="0"/>
                        </a:rPr>
                        <a:t>-</a:t>
                      </a:r>
                    </a:p>
                  </a:txBody>
                  <a:tcPr anchor="ctr"/>
                </a:tc>
                <a:extLst>
                  <a:ext uri="{0D108BD9-81ED-4DB2-BD59-A6C34878D82A}">
                    <a16:rowId xmlns:a16="http://schemas.microsoft.com/office/drawing/2014/main" val="2796791835"/>
                  </a:ext>
                </a:extLst>
              </a:tr>
              <a:tr h="370840">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nb-NO" sz="1600">
                          <a:latin typeface="Amasis MT Pro" panose="02040504050005020304" pitchFamily="18" charset="0"/>
                        </a:rPr>
                        <a:t>6</a:t>
                      </a:r>
                    </a:p>
                  </a:txBody>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nb-NO" sz="1600">
                          <a:latin typeface="Amasis MT Pro" panose="02040504050005020304" pitchFamily="18" charset="0"/>
                        </a:rPr>
                        <a:t>Gjøre data enklere tilgjengelig for legemiddelindustrien og helseteknologiselskaper</a:t>
                      </a:r>
                    </a:p>
                  </a:txBody>
                  <a:tcPr/>
                </a:tc>
                <a:tc>
                  <a:txBody>
                    <a:bodyPr/>
                    <a:lstStyle/>
                    <a:p>
                      <a:pPr algn="ctr"/>
                      <a:r>
                        <a:rPr lang="nb-NO" sz="1600">
                          <a:latin typeface="Amasis MT Pro" panose="02040504050005020304" pitchFamily="18" charset="0"/>
                        </a:rPr>
                        <a:t>I gang</a:t>
                      </a:r>
                    </a:p>
                  </a:txBody>
                  <a:tcPr anchor="ctr"/>
                </a:tc>
                <a:tc>
                  <a:txBody>
                    <a:bodyPr/>
                    <a:lstStyle/>
                    <a:p>
                      <a:pPr algn="ctr"/>
                      <a:r>
                        <a:rPr lang="nb-NO" sz="1600">
                          <a:latin typeface="Amasis MT Pro" panose="02040504050005020304" pitchFamily="18" charset="0"/>
                        </a:rPr>
                        <a:t>OUS</a:t>
                      </a:r>
                    </a:p>
                  </a:txBody>
                  <a:tcPr anchor="ctr"/>
                </a:tc>
                <a:tc>
                  <a:txBody>
                    <a:bodyPr/>
                    <a:lstStyle/>
                    <a:p>
                      <a:pPr algn="ctr"/>
                      <a:r>
                        <a:rPr lang="nb-NO" sz="1600">
                          <a:latin typeface="Amasis MT Pro" panose="02040504050005020304" pitchFamily="18" charset="0"/>
                        </a:rPr>
                        <a:t>RHF, AHUS, SP</a:t>
                      </a:r>
                    </a:p>
                  </a:txBody>
                  <a:tcPr anchor="ctr"/>
                </a:tc>
                <a:extLst>
                  <a:ext uri="{0D108BD9-81ED-4DB2-BD59-A6C34878D82A}">
                    <a16:rowId xmlns:a16="http://schemas.microsoft.com/office/drawing/2014/main" val="2688349807"/>
                  </a:ext>
                </a:extLst>
              </a:tr>
              <a:tr h="370840">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nb-NO" sz="1600">
                          <a:latin typeface="Amasis MT Pro" panose="02040504050005020304" pitchFamily="18" charset="0"/>
                        </a:rPr>
                        <a:t>7</a:t>
                      </a:r>
                    </a:p>
                  </a:txBody>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nb-NO" sz="1600">
                          <a:latin typeface="Amasis MT Pro" panose="02040504050005020304" pitchFamily="18" charset="0"/>
                        </a:rPr>
                        <a:t>Bruke data for raskt å kunne se sammenheng mellom spesifikk medikamentell kreftbehandling (</a:t>
                      </a:r>
                      <a:r>
                        <a:rPr lang="nb-NO" sz="1600" err="1">
                          <a:latin typeface="Amasis MT Pro" panose="02040504050005020304" pitchFamily="18" charset="0"/>
                        </a:rPr>
                        <a:t>teklistamab</a:t>
                      </a:r>
                      <a:r>
                        <a:rPr lang="nb-NO" sz="1600">
                          <a:latin typeface="Amasis MT Pro" panose="02040504050005020304" pitchFamily="18" charset="0"/>
                        </a:rPr>
                        <a:t>) og effekt</a:t>
                      </a:r>
                    </a:p>
                  </a:txBody>
                  <a:tcPr/>
                </a:tc>
                <a:tc>
                  <a:txBody>
                    <a:bodyPr/>
                    <a:lstStyle/>
                    <a:p>
                      <a:pPr algn="ctr"/>
                      <a:r>
                        <a:rPr lang="nb-NO" sz="1600">
                          <a:latin typeface="Amasis MT Pro" panose="02040504050005020304" pitchFamily="18" charset="0"/>
                        </a:rPr>
                        <a:t>I gang</a:t>
                      </a:r>
                    </a:p>
                  </a:txBody>
                  <a:tcPr anchor="ctr"/>
                </a:tc>
                <a:tc>
                  <a:txBody>
                    <a:bodyPr/>
                    <a:lstStyle/>
                    <a:p>
                      <a:pPr algn="ctr"/>
                      <a:r>
                        <a:rPr lang="nb-NO" sz="1600">
                          <a:latin typeface="Amasis MT Pro" panose="02040504050005020304" pitchFamily="18" charset="0"/>
                        </a:rPr>
                        <a:t>AHUS</a:t>
                      </a:r>
                    </a:p>
                  </a:txBody>
                  <a:tcPr anchor="ctr"/>
                </a:tc>
                <a:tc>
                  <a:txBody>
                    <a:bodyPr/>
                    <a:lstStyle/>
                    <a:p>
                      <a:pPr algn="ctr"/>
                      <a:r>
                        <a:rPr lang="nb-NO" sz="1600">
                          <a:latin typeface="Amasis MT Pro" panose="02040504050005020304" pitchFamily="18" charset="0"/>
                        </a:rPr>
                        <a:t>RHF, HF</a:t>
                      </a:r>
                    </a:p>
                  </a:txBody>
                  <a:tcPr anchor="ctr"/>
                </a:tc>
                <a:extLst>
                  <a:ext uri="{0D108BD9-81ED-4DB2-BD59-A6C34878D82A}">
                    <a16:rowId xmlns:a16="http://schemas.microsoft.com/office/drawing/2014/main" val="4066059413"/>
                  </a:ext>
                </a:extLst>
              </a:tr>
              <a:tr h="370840">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nb-NO" sz="1600">
                          <a:latin typeface="Amasis MT Pro" panose="02040504050005020304" pitchFamily="18" charset="0"/>
                        </a:rPr>
                        <a:t>8</a:t>
                      </a:r>
                    </a:p>
                  </a:txBody>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nb-NO" sz="1600">
                          <a:latin typeface="Amasis MT Pro" panose="02040504050005020304" pitchFamily="18" charset="0"/>
                        </a:rPr>
                        <a:t>Prøve ut digital tvilling-teknologi utviklet av Sintef/UiO under merkelappen «</a:t>
                      </a:r>
                      <a:r>
                        <a:rPr lang="nb-NO" sz="1600" err="1">
                          <a:latin typeface="Amasis MT Pro" panose="02040504050005020304" pitchFamily="18" charset="0"/>
                        </a:rPr>
                        <a:t>BedreFlyt</a:t>
                      </a:r>
                      <a:r>
                        <a:rPr lang="nb-NO" sz="1600">
                          <a:latin typeface="Amasis MT Pro" panose="02040504050005020304" pitchFamily="18" charset="0"/>
                        </a:rPr>
                        <a:t>»</a:t>
                      </a:r>
                    </a:p>
                  </a:txBody>
                  <a:tcPr/>
                </a:tc>
                <a:tc>
                  <a:txBody>
                    <a:bodyPr/>
                    <a:lstStyle/>
                    <a:p>
                      <a:pPr algn="ctr"/>
                      <a:r>
                        <a:rPr lang="nb-NO" sz="1600">
                          <a:latin typeface="Amasis MT Pro" panose="02040504050005020304" pitchFamily="18" charset="0"/>
                        </a:rPr>
                        <a:t>På vent</a:t>
                      </a:r>
                    </a:p>
                  </a:txBody>
                  <a:tcPr anchor="ctr"/>
                </a:tc>
                <a:tc>
                  <a:txBody>
                    <a:bodyPr/>
                    <a:lstStyle/>
                    <a:p>
                      <a:pPr algn="ctr"/>
                      <a:r>
                        <a:rPr lang="nb-NO" sz="1600">
                          <a:latin typeface="Amasis MT Pro" panose="02040504050005020304" pitchFamily="18" charset="0"/>
                        </a:rPr>
                        <a:t>-</a:t>
                      </a:r>
                    </a:p>
                  </a:txBody>
                  <a:tcPr anchor="ctr"/>
                </a:tc>
                <a:tc>
                  <a:txBody>
                    <a:bodyPr/>
                    <a:lstStyle/>
                    <a:p>
                      <a:pPr algn="ctr"/>
                      <a:r>
                        <a:rPr lang="nb-NO" sz="1600">
                          <a:latin typeface="Amasis MT Pro" panose="02040504050005020304" pitchFamily="18" charset="0"/>
                        </a:rPr>
                        <a:t>-</a:t>
                      </a:r>
                    </a:p>
                  </a:txBody>
                  <a:tcPr anchor="ctr"/>
                </a:tc>
                <a:extLst>
                  <a:ext uri="{0D108BD9-81ED-4DB2-BD59-A6C34878D82A}">
                    <a16:rowId xmlns:a16="http://schemas.microsoft.com/office/drawing/2014/main" val="2772065421"/>
                  </a:ext>
                </a:extLst>
              </a:tr>
            </a:tbl>
          </a:graphicData>
        </a:graphic>
      </p:graphicFrame>
    </p:spTree>
    <p:extLst>
      <p:ext uri="{BB962C8B-B14F-4D97-AF65-F5344CB8AC3E}">
        <p14:creationId xmlns:p14="http://schemas.microsoft.com/office/powerpoint/2010/main" val="750856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A69C78-5387-A69F-F97B-E0452D83248D}"/>
              </a:ext>
            </a:extLst>
          </p:cNvPr>
          <p:cNvSpPr>
            <a:spLocks noGrp="1"/>
          </p:cNvSpPr>
          <p:nvPr>
            <p:ph type="title"/>
          </p:nvPr>
        </p:nvSpPr>
        <p:spPr>
          <a:xfrm>
            <a:off x="576943" y="613678"/>
            <a:ext cx="10515600" cy="722895"/>
          </a:xfrm>
        </p:spPr>
        <p:txBody>
          <a:bodyPr>
            <a:normAutofit fontScale="90000"/>
          </a:bodyPr>
          <a:lstStyle/>
          <a:p>
            <a:r>
              <a:rPr lang="nb-NO" dirty="0"/>
              <a:t>Målet er enklere hverdag i pasientbehandlingen</a:t>
            </a:r>
            <a:br>
              <a:rPr lang="nb-NO" dirty="0"/>
            </a:br>
            <a:r>
              <a:rPr lang="nb-NO" dirty="0"/>
              <a:t>og en datadrevet spesialisthelsetjeneste!</a:t>
            </a:r>
          </a:p>
        </p:txBody>
      </p:sp>
      <p:pic>
        <p:nvPicPr>
          <p:cNvPr id="5" name="Picture 4">
            <a:extLst>
              <a:ext uri="{FF2B5EF4-FFF2-40B4-BE49-F238E27FC236}">
                <a16:creationId xmlns:a16="http://schemas.microsoft.com/office/drawing/2014/main" id="{E1DEF41B-6F46-9B08-82F5-3796F7B4CD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917" y="2035820"/>
            <a:ext cx="3914257" cy="30276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B413DCE-1B0C-A999-1688-98C0139B7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9994" y="2035820"/>
            <a:ext cx="1798861" cy="2721919"/>
          </a:xfrm>
          <a:prstGeom prst="rect">
            <a:avLst/>
          </a:prstGeom>
          <a:noFill/>
          <a:extLst>
            <a:ext uri="{909E8E84-426E-40DD-AFC4-6F175D3DCCD1}">
              <a14:hiddenFill xmlns:a14="http://schemas.microsoft.com/office/drawing/2010/main">
                <a:solidFill>
                  <a:srgbClr val="FFFFFF"/>
                </a:solidFill>
              </a14:hiddenFill>
            </a:ext>
          </a:extLst>
        </p:spPr>
      </p:pic>
      <p:pic>
        <p:nvPicPr>
          <p:cNvPr id="9" name="Bilde 8">
            <a:extLst>
              <a:ext uri="{FF2B5EF4-FFF2-40B4-BE49-F238E27FC236}">
                <a16:creationId xmlns:a16="http://schemas.microsoft.com/office/drawing/2014/main" id="{5FC56F8C-4023-2D8B-6A2E-7DC120FBED71}"/>
              </a:ext>
            </a:extLst>
          </p:cNvPr>
          <p:cNvPicPr>
            <a:picLocks noChangeAspect="1"/>
          </p:cNvPicPr>
          <p:nvPr/>
        </p:nvPicPr>
        <p:blipFill>
          <a:blip r:embed="rId4"/>
          <a:stretch>
            <a:fillRect/>
          </a:stretch>
        </p:blipFill>
        <p:spPr>
          <a:xfrm>
            <a:off x="8127575" y="4343347"/>
            <a:ext cx="3793351" cy="1797431"/>
          </a:xfrm>
          <a:prstGeom prst="rect">
            <a:avLst/>
          </a:prstGeom>
        </p:spPr>
      </p:pic>
      <p:pic>
        <p:nvPicPr>
          <p:cNvPr id="10" name="Plassholder for innhold 9">
            <a:extLst>
              <a:ext uri="{FF2B5EF4-FFF2-40B4-BE49-F238E27FC236}">
                <a16:creationId xmlns:a16="http://schemas.microsoft.com/office/drawing/2014/main" id="{D5C2CA50-BBD6-8C5B-2285-C9D4181D06A6}"/>
              </a:ext>
            </a:extLst>
          </p:cNvPr>
          <p:cNvPicPr>
            <a:picLocks noChangeAspect="1"/>
          </p:cNvPicPr>
          <p:nvPr/>
        </p:nvPicPr>
        <p:blipFill>
          <a:blip r:embed="rId5"/>
          <a:stretch>
            <a:fillRect/>
          </a:stretch>
        </p:blipFill>
        <p:spPr>
          <a:xfrm>
            <a:off x="8127576" y="2949291"/>
            <a:ext cx="1896675" cy="1362057"/>
          </a:xfrm>
          <a:prstGeom prst="rect">
            <a:avLst/>
          </a:prstGeom>
        </p:spPr>
      </p:pic>
      <p:pic>
        <p:nvPicPr>
          <p:cNvPr id="11" name="Plassholder for innhold 11">
            <a:extLst>
              <a:ext uri="{FF2B5EF4-FFF2-40B4-BE49-F238E27FC236}">
                <a16:creationId xmlns:a16="http://schemas.microsoft.com/office/drawing/2014/main" id="{E559668E-04E8-EE0B-36EC-468653FF4888}"/>
              </a:ext>
            </a:extLst>
          </p:cNvPr>
          <p:cNvPicPr>
            <a:picLocks noChangeAspect="1"/>
          </p:cNvPicPr>
          <p:nvPr/>
        </p:nvPicPr>
        <p:blipFill>
          <a:blip r:embed="rId6"/>
          <a:stretch>
            <a:fillRect/>
          </a:stretch>
        </p:blipFill>
        <p:spPr>
          <a:xfrm>
            <a:off x="10048776" y="2949291"/>
            <a:ext cx="1896674" cy="1364274"/>
          </a:xfrm>
          <a:prstGeom prst="rect">
            <a:avLst/>
          </a:prstGeom>
        </p:spPr>
      </p:pic>
      <p:sp>
        <p:nvSpPr>
          <p:cNvPr id="3" name="Rektangel 2">
            <a:extLst>
              <a:ext uri="{FF2B5EF4-FFF2-40B4-BE49-F238E27FC236}">
                <a16:creationId xmlns:a16="http://schemas.microsoft.com/office/drawing/2014/main" id="{058DC860-6EB6-6E84-FA1B-9BF4949E88CE}"/>
              </a:ext>
            </a:extLst>
          </p:cNvPr>
          <p:cNvSpPr/>
          <p:nvPr/>
        </p:nvSpPr>
        <p:spPr>
          <a:xfrm>
            <a:off x="150071" y="1953480"/>
            <a:ext cx="1554329" cy="61690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nb-NO" dirty="0"/>
              <a:t>Bedre integrasjoner</a:t>
            </a:r>
          </a:p>
        </p:txBody>
      </p:sp>
      <p:sp>
        <p:nvSpPr>
          <p:cNvPr id="4" name="Rektangel 3">
            <a:extLst>
              <a:ext uri="{FF2B5EF4-FFF2-40B4-BE49-F238E27FC236}">
                <a16:creationId xmlns:a16="http://schemas.microsoft.com/office/drawing/2014/main" id="{04E1DBD6-88AE-706A-DB98-1FD1D73116F1}"/>
              </a:ext>
            </a:extLst>
          </p:cNvPr>
          <p:cNvSpPr/>
          <p:nvPr/>
        </p:nvSpPr>
        <p:spPr>
          <a:xfrm>
            <a:off x="150069" y="3190212"/>
            <a:ext cx="1930014" cy="61690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nb-NO" dirty="0"/>
              <a:t>Datafangst fra medisinsk utstyr</a:t>
            </a:r>
          </a:p>
        </p:txBody>
      </p:sp>
      <p:sp>
        <p:nvSpPr>
          <p:cNvPr id="8" name="Rektangel 7">
            <a:extLst>
              <a:ext uri="{FF2B5EF4-FFF2-40B4-BE49-F238E27FC236}">
                <a16:creationId xmlns:a16="http://schemas.microsoft.com/office/drawing/2014/main" id="{5BD82C73-79FF-E7C4-1901-98B46CEB8F44}"/>
              </a:ext>
            </a:extLst>
          </p:cNvPr>
          <p:cNvSpPr/>
          <p:nvPr/>
        </p:nvSpPr>
        <p:spPr>
          <a:xfrm>
            <a:off x="150071" y="2573305"/>
            <a:ext cx="1744894" cy="61399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nb-NO"/>
              <a:t>Enkel pålogging, én gang</a:t>
            </a:r>
            <a:endParaRPr lang="nb-NO" dirty="0"/>
          </a:p>
        </p:txBody>
      </p:sp>
      <p:sp>
        <p:nvSpPr>
          <p:cNvPr id="12" name="Rektangel 11">
            <a:extLst>
              <a:ext uri="{FF2B5EF4-FFF2-40B4-BE49-F238E27FC236}">
                <a16:creationId xmlns:a16="http://schemas.microsoft.com/office/drawing/2014/main" id="{CAEC0027-231B-1160-7FB5-9B925BC7A2DA}"/>
              </a:ext>
            </a:extLst>
          </p:cNvPr>
          <p:cNvSpPr/>
          <p:nvPr/>
        </p:nvSpPr>
        <p:spPr>
          <a:xfrm>
            <a:off x="150071" y="4424026"/>
            <a:ext cx="2529566" cy="61690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nb-NO" dirty="0"/>
              <a:t>Apper på mobile enheter for enkle oppgaver</a:t>
            </a:r>
          </a:p>
        </p:txBody>
      </p:sp>
      <p:sp>
        <p:nvSpPr>
          <p:cNvPr id="13" name="Rektangel 12">
            <a:extLst>
              <a:ext uri="{FF2B5EF4-FFF2-40B4-BE49-F238E27FC236}">
                <a16:creationId xmlns:a16="http://schemas.microsoft.com/office/drawing/2014/main" id="{C553EC9F-BF18-C2DA-1C7C-7391EBA17068}"/>
              </a:ext>
            </a:extLst>
          </p:cNvPr>
          <p:cNvSpPr/>
          <p:nvPr/>
        </p:nvSpPr>
        <p:spPr>
          <a:xfrm>
            <a:off x="150069" y="3807119"/>
            <a:ext cx="2148734" cy="61690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nb-NO" dirty="0"/>
              <a:t>Mobile enheter av riktig størrelse</a:t>
            </a:r>
          </a:p>
        </p:txBody>
      </p:sp>
      <p:sp>
        <p:nvSpPr>
          <p:cNvPr id="14" name="Rektangel 13">
            <a:extLst>
              <a:ext uri="{FF2B5EF4-FFF2-40B4-BE49-F238E27FC236}">
                <a16:creationId xmlns:a16="http://schemas.microsoft.com/office/drawing/2014/main" id="{1853B74E-7244-F8AA-1792-3586D55E7857}"/>
              </a:ext>
            </a:extLst>
          </p:cNvPr>
          <p:cNvSpPr/>
          <p:nvPr/>
        </p:nvSpPr>
        <p:spPr>
          <a:xfrm>
            <a:off x="152403" y="5034052"/>
            <a:ext cx="3093185" cy="61690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nb-NO" dirty="0" err="1"/>
              <a:t>Informasjonsroboter</a:t>
            </a:r>
            <a:r>
              <a:rPr lang="nb-NO" dirty="0"/>
              <a:t> for enkle, repetitive oppgaver</a:t>
            </a:r>
          </a:p>
        </p:txBody>
      </p:sp>
      <p:sp>
        <p:nvSpPr>
          <p:cNvPr id="15" name="Rektangel 14">
            <a:extLst>
              <a:ext uri="{FF2B5EF4-FFF2-40B4-BE49-F238E27FC236}">
                <a16:creationId xmlns:a16="http://schemas.microsoft.com/office/drawing/2014/main" id="{82C65C36-C45E-3B2C-633D-44EC0F1C73E7}"/>
              </a:ext>
            </a:extLst>
          </p:cNvPr>
          <p:cNvSpPr/>
          <p:nvPr/>
        </p:nvSpPr>
        <p:spPr>
          <a:xfrm>
            <a:off x="150069" y="5662319"/>
            <a:ext cx="3682035" cy="61690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nb-NO" dirty="0"/>
              <a:t>Bedre logistikk og analyserte data til de som trenger det</a:t>
            </a:r>
          </a:p>
        </p:txBody>
      </p:sp>
    </p:spTree>
    <p:extLst>
      <p:ext uri="{BB962C8B-B14F-4D97-AF65-F5344CB8AC3E}">
        <p14:creationId xmlns:p14="http://schemas.microsoft.com/office/powerpoint/2010/main" val="3339163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a:t>Ett døgn i Helse Sør-Øst</a:t>
            </a:r>
          </a:p>
        </p:txBody>
      </p:sp>
      <p:sp>
        <p:nvSpPr>
          <p:cNvPr id="3" name="Plassholder for innhold 2"/>
          <p:cNvSpPr>
            <a:spLocks noGrp="1"/>
          </p:cNvSpPr>
          <p:nvPr>
            <p:ph idx="14"/>
          </p:nvPr>
        </p:nvSpPr>
        <p:spPr>
          <a:xfrm>
            <a:off x="838200" y="1238489"/>
            <a:ext cx="10595776" cy="4979431"/>
          </a:xfrm>
        </p:spPr>
        <p:txBody>
          <a:bodyPr>
            <a:noAutofit/>
          </a:bodyPr>
          <a:lstStyle/>
          <a:p>
            <a:r>
              <a:rPr lang="nb-NO" sz="2400" dirty="0"/>
              <a:t>2 094 nye henvisninger til sykehusene</a:t>
            </a:r>
          </a:p>
          <a:p>
            <a:r>
              <a:rPr lang="nb-NO" sz="2400" dirty="0"/>
              <a:t>9 500 polikliniske konsultasjoner</a:t>
            </a:r>
          </a:p>
          <a:p>
            <a:r>
              <a:rPr lang="nb-NO" sz="2400" dirty="0"/>
              <a:t>631 pasienter møter ikke til timen</a:t>
            </a:r>
          </a:p>
          <a:p>
            <a:r>
              <a:rPr lang="nb-NO" sz="2400" dirty="0"/>
              <a:t>1 572 barn og unge blir behandlet i psykisk helsevern</a:t>
            </a:r>
          </a:p>
          <a:p>
            <a:r>
              <a:rPr lang="nb-NO" sz="2400" dirty="0"/>
              <a:t>12 barn får fjernet mandlene</a:t>
            </a:r>
          </a:p>
          <a:p>
            <a:r>
              <a:rPr lang="nb-NO" sz="2400" dirty="0"/>
              <a:t>1 616 video- og telefonkonsultasjoner</a:t>
            </a:r>
          </a:p>
          <a:p>
            <a:r>
              <a:rPr lang="nb-NO" sz="2400" dirty="0"/>
              <a:t>39 nye pasienter inngår i pakkeforløp kreft</a:t>
            </a:r>
          </a:p>
          <a:p>
            <a:r>
              <a:rPr lang="nb-NO" sz="2400" dirty="0"/>
              <a:t>56 pasienter får en kreftmistanke avkreftet</a:t>
            </a:r>
          </a:p>
          <a:p>
            <a:pPr lvl="0"/>
            <a:r>
              <a:rPr lang="nb-NO" sz="2400"/>
              <a:t>2 </a:t>
            </a:r>
            <a:r>
              <a:rPr lang="nb-NO" sz="2400" dirty="0"/>
              <a:t>181 ambulanseoppdrag</a:t>
            </a:r>
          </a:p>
          <a:p>
            <a:pPr lvl="0"/>
            <a:r>
              <a:rPr lang="nb-NO" sz="2400" dirty="0"/>
              <a:t>102 366 kilometer med ambulansekjøring</a:t>
            </a:r>
          </a:p>
          <a:p>
            <a:pPr lvl="0"/>
            <a:r>
              <a:rPr lang="nb-NO" sz="2400" dirty="0"/>
              <a:t>25 000 munnbind blir brukt</a:t>
            </a:r>
          </a:p>
          <a:p>
            <a:endParaRPr lang="nb-NO" sz="2400" dirty="0"/>
          </a:p>
        </p:txBody>
      </p:sp>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2070" y="365126"/>
            <a:ext cx="2053486" cy="5535003"/>
          </a:xfrm>
          <a:prstGeom prst="rect">
            <a:avLst/>
          </a:prstGeom>
        </p:spPr>
      </p:pic>
    </p:spTree>
    <p:extLst>
      <p:ext uri="{BB962C8B-B14F-4D97-AF65-F5344CB8AC3E}">
        <p14:creationId xmlns:p14="http://schemas.microsoft.com/office/powerpoint/2010/main" val="672876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EFB753-7A7F-1EE5-BB04-2ABCBA39E6EC}"/>
              </a:ext>
            </a:extLst>
          </p:cNvPr>
          <p:cNvSpPr>
            <a:spLocks noGrp="1"/>
          </p:cNvSpPr>
          <p:nvPr>
            <p:ph type="title"/>
          </p:nvPr>
        </p:nvSpPr>
        <p:spPr/>
        <p:txBody>
          <a:bodyPr/>
          <a:lstStyle/>
          <a:p>
            <a:r>
              <a:rPr lang="nb-NO" dirty="0"/>
              <a:t>Takk for meg</a:t>
            </a:r>
          </a:p>
        </p:txBody>
      </p:sp>
      <p:sp>
        <p:nvSpPr>
          <p:cNvPr id="3" name="Plassholder for tekst 2">
            <a:extLst>
              <a:ext uri="{FF2B5EF4-FFF2-40B4-BE49-F238E27FC236}">
                <a16:creationId xmlns:a16="http://schemas.microsoft.com/office/drawing/2014/main" id="{218B1E39-17F9-97F4-3A8F-DFED0C99A0D9}"/>
              </a:ext>
            </a:extLst>
          </p:cNvPr>
          <p:cNvSpPr>
            <a:spLocks noGrp="1"/>
          </p:cNvSpPr>
          <p:nvPr>
            <p:ph type="body" idx="1"/>
          </p:nvPr>
        </p:nvSpPr>
        <p:spPr/>
        <p:txBody>
          <a:bodyPr/>
          <a:lstStyle/>
          <a:p>
            <a:endParaRPr lang="nb-NO"/>
          </a:p>
        </p:txBody>
      </p:sp>
    </p:spTree>
    <p:extLst>
      <p:ext uri="{BB962C8B-B14F-4D97-AF65-F5344CB8AC3E}">
        <p14:creationId xmlns:p14="http://schemas.microsoft.com/office/powerpoint/2010/main" val="3467984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p:cNvSpPr>
            <a:spLocks noGrp="1"/>
          </p:cNvSpPr>
          <p:nvPr>
            <p:ph type="sldNum" sz="quarter" idx="12"/>
          </p:nvPr>
        </p:nvSpPr>
        <p:spPr/>
        <p:txBody>
          <a:bodyPr/>
          <a:lstStyle/>
          <a:p>
            <a:fld id="{9FB0A734-4DA5-424C-AAEC-82F5F62A0161}" type="slidenum">
              <a:rPr lang="nb-NO" smtClean="0"/>
              <a:t>4</a:t>
            </a:fld>
            <a:endParaRPr lang="nb-NO" dirty="0"/>
          </a:p>
        </p:txBody>
      </p:sp>
      <p:pic>
        <p:nvPicPr>
          <p:cNvPr id="10" name="Plassholder for innhold 9"/>
          <p:cNvPicPr>
            <a:picLocks noGrp="1" noChangeAspect="1"/>
          </p:cNvPicPr>
          <p:nvPr>
            <p:ph idx="14"/>
          </p:nvPr>
        </p:nvPicPr>
        <p:blipFill>
          <a:blip r:embed="rId3"/>
          <a:stretch>
            <a:fillRect/>
          </a:stretch>
        </p:blipFill>
        <p:spPr>
          <a:xfrm>
            <a:off x="730321" y="1940500"/>
            <a:ext cx="5184775" cy="3839833"/>
          </a:xfrm>
          <a:prstGeom prst="rect">
            <a:avLst/>
          </a:prstGeom>
        </p:spPr>
      </p:pic>
      <p:pic>
        <p:nvPicPr>
          <p:cNvPr id="12" name="Plassholder for innhold 11"/>
          <p:cNvPicPr>
            <a:picLocks noGrp="1" noChangeAspect="1"/>
          </p:cNvPicPr>
          <p:nvPr>
            <p:ph idx="13"/>
          </p:nvPr>
        </p:nvPicPr>
        <p:blipFill>
          <a:blip r:embed="rId4"/>
          <a:stretch>
            <a:fillRect/>
          </a:stretch>
        </p:blipFill>
        <p:spPr>
          <a:xfrm>
            <a:off x="6199847" y="1940500"/>
            <a:ext cx="5184775" cy="3729399"/>
          </a:xfrm>
          <a:prstGeom prst="rect">
            <a:avLst/>
          </a:prstGeom>
        </p:spPr>
      </p:pic>
      <p:pic>
        <p:nvPicPr>
          <p:cNvPr id="2" name="Bilde 1"/>
          <p:cNvPicPr>
            <a:picLocks noChangeAspect="1"/>
          </p:cNvPicPr>
          <p:nvPr/>
        </p:nvPicPr>
        <p:blipFill>
          <a:blip r:embed="rId5"/>
          <a:stretch>
            <a:fillRect/>
          </a:stretch>
        </p:blipFill>
        <p:spPr>
          <a:xfrm>
            <a:off x="2732284" y="0"/>
            <a:ext cx="5905500" cy="1733550"/>
          </a:xfrm>
          <a:prstGeom prst="rect">
            <a:avLst/>
          </a:prstGeom>
        </p:spPr>
      </p:pic>
    </p:spTree>
    <p:extLst>
      <p:ext uri="{BB962C8B-B14F-4D97-AF65-F5344CB8AC3E}">
        <p14:creationId xmlns:p14="http://schemas.microsoft.com/office/powerpoint/2010/main" val="579469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838200" y="365126"/>
            <a:ext cx="10515600" cy="722894"/>
          </a:xfrm>
        </p:spPr>
        <p:txBody>
          <a:bodyPr anchor="ctr">
            <a:normAutofit/>
          </a:bodyPr>
          <a:lstStyle/>
          <a:p>
            <a:r>
              <a:rPr lang="nb-NO" dirty="0"/>
              <a:t>Fire overordnede mål</a:t>
            </a:r>
          </a:p>
        </p:txBody>
      </p:sp>
      <p:pic>
        <p:nvPicPr>
          <p:cNvPr id="6" name="Plassholder for innhold 9">
            <a:extLst>
              <a:ext uri="{FF2B5EF4-FFF2-40B4-BE49-F238E27FC236}">
                <a16:creationId xmlns:a16="http://schemas.microsoft.com/office/drawing/2014/main" id="{F935B00E-B75B-1F8F-9126-0D9687FE2759}"/>
              </a:ext>
            </a:extLst>
          </p:cNvPr>
          <p:cNvPicPr>
            <a:picLocks noChangeAspect="1"/>
          </p:cNvPicPr>
          <p:nvPr/>
        </p:nvPicPr>
        <p:blipFill>
          <a:blip r:embed="rId3"/>
          <a:stretch>
            <a:fillRect/>
          </a:stretch>
        </p:blipFill>
        <p:spPr>
          <a:xfrm>
            <a:off x="6169307" y="1762486"/>
            <a:ext cx="5184494" cy="3836525"/>
          </a:xfrm>
          <a:prstGeom prst="rect">
            <a:avLst/>
          </a:prstGeom>
          <a:noFill/>
        </p:spPr>
      </p:pic>
      <p:sp>
        <p:nvSpPr>
          <p:cNvPr id="5" name="Plassholder for innhold 4"/>
          <p:cNvSpPr>
            <a:spLocks noGrp="1"/>
          </p:cNvSpPr>
          <p:nvPr>
            <p:ph idx="14"/>
          </p:nvPr>
        </p:nvSpPr>
        <p:spPr>
          <a:xfrm>
            <a:off x="838200" y="1238489"/>
            <a:ext cx="5184494" cy="4884517"/>
          </a:xfrm>
        </p:spPr>
        <p:txBody>
          <a:bodyPr>
            <a:normAutofit/>
          </a:bodyPr>
          <a:lstStyle/>
          <a:p>
            <a:pPr lvl="0"/>
            <a:r>
              <a:rPr lang="nb-NO" sz="2000"/>
              <a:t>Bedre helse i befolkningen, med sammenhengende innsats fra forebygging til spesialiserte helsetjenester</a:t>
            </a:r>
          </a:p>
          <a:p>
            <a:pPr lvl="0"/>
            <a:endParaRPr lang="nb-NO" sz="2000"/>
          </a:p>
          <a:p>
            <a:pPr lvl="0"/>
            <a:r>
              <a:rPr lang="nb-NO" sz="2000"/>
              <a:t>Kvalitet i pasientbehandlingen og gode brukererfaringer</a:t>
            </a:r>
          </a:p>
          <a:p>
            <a:pPr lvl="0"/>
            <a:endParaRPr lang="nb-NO" sz="2000"/>
          </a:p>
          <a:p>
            <a:pPr lvl="0"/>
            <a:r>
              <a:rPr lang="nb-NO" sz="2000"/>
              <a:t>Godt arbeidsmiljø for ansatte, utvikling av kompetanse og mer tid til pasientbehandling</a:t>
            </a:r>
          </a:p>
          <a:p>
            <a:pPr lvl="0"/>
            <a:endParaRPr lang="nb-NO" sz="2000"/>
          </a:p>
          <a:p>
            <a:pPr lvl="0"/>
            <a:r>
              <a:rPr lang="nb-NO" sz="2000"/>
              <a:t>Bærekraftige helsetjenester for samfunnet</a:t>
            </a:r>
          </a:p>
          <a:p>
            <a:endParaRPr lang="nb-NO" sz="2000"/>
          </a:p>
        </p:txBody>
      </p:sp>
      <p:sp>
        <p:nvSpPr>
          <p:cNvPr id="3" name="Plassholder for lysbildenummer 2" hidden="1"/>
          <p:cNvSpPr>
            <a:spLocks noGrp="1"/>
          </p:cNvSpPr>
          <p:nvPr>
            <p:ph type="sldNum" sz="quarter" idx="12"/>
          </p:nvPr>
        </p:nvSpPr>
        <p:spPr/>
        <p:txBody>
          <a:bodyPr/>
          <a:lstStyle/>
          <a:p>
            <a:pPr>
              <a:spcAft>
                <a:spcPts val="600"/>
              </a:spcAft>
            </a:pPr>
            <a:fld id="{C7A5A714-3B2E-7746-B4EE-EAB1B8F96B5A}" type="slidenum">
              <a:rPr lang="nb-NO" smtClean="0"/>
              <a:pPr>
                <a:spcAft>
                  <a:spcPts val="600"/>
                </a:spcAft>
              </a:pPr>
              <a:t>5</a:t>
            </a:fld>
            <a:endParaRPr lang="nb-NO"/>
          </a:p>
        </p:txBody>
      </p:sp>
    </p:spTree>
    <p:extLst>
      <p:ext uri="{BB962C8B-B14F-4D97-AF65-F5344CB8AC3E}">
        <p14:creationId xmlns:p14="http://schemas.microsoft.com/office/powerpoint/2010/main" val="2675208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p:cNvSpPr>
            <a:spLocks noGrp="1"/>
          </p:cNvSpPr>
          <p:nvPr>
            <p:ph idx="14"/>
          </p:nvPr>
        </p:nvSpPr>
        <p:spPr>
          <a:xfrm>
            <a:off x="838200" y="1612889"/>
            <a:ext cx="7337612" cy="4884517"/>
          </a:xfrm>
        </p:spPr>
        <p:txBody>
          <a:bodyPr>
            <a:normAutofit fontScale="92500"/>
          </a:bodyPr>
          <a:lstStyle/>
          <a:p>
            <a:pPr lvl="0" fontAlgn="base"/>
            <a:r>
              <a:rPr lang="nb-NO" dirty="0"/>
              <a:t>Styrke pasienters og pårørendes helsekompetanse​ og involvering (nytt)</a:t>
            </a:r>
          </a:p>
          <a:p>
            <a:pPr lvl="0" fontAlgn="base"/>
            <a:endParaRPr lang="nb-NO" dirty="0"/>
          </a:p>
          <a:p>
            <a:pPr lvl="0" fontAlgn="base"/>
            <a:r>
              <a:rPr lang="nb-NO" dirty="0"/>
              <a:t>Nye arbeidsformer og bedre bruk av teknologi​</a:t>
            </a:r>
          </a:p>
          <a:p>
            <a:pPr lvl="0" fontAlgn="base"/>
            <a:r>
              <a:rPr lang="nb-NO" dirty="0"/>
              <a:t>Samarbeid om de som trenger det mest ​</a:t>
            </a:r>
          </a:p>
          <a:p>
            <a:pPr lvl="0" fontAlgn="base"/>
            <a:r>
              <a:rPr lang="nb-NO" dirty="0"/>
              <a:t>Redusere uønsket variasjon i kvalitet og forbruk av tjenester ​</a:t>
            </a:r>
          </a:p>
          <a:p>
            <a:pPr lvl="0" fontAlgn="base"/>
            <a:r>
              <a:rPr lang="nb-NO" dirty="0"/>
              <a:t>Ta tiden tilbake, mer tid til pasientrettet arbeid</a:t>
            </a:r>
          </a:p>
          <a:p>
            <a:pPr lvl="0" fontAlgn="base"/>
            <a:r>
              <a:rPr lang="nb-NO" dirty="0"/>
              <a:t>Forskning og innovasjon for en bedre helsetjeneste ​</a:t>
            </a:r>
          </a:p>
        </p:txBody>
      </p:sp>
      <p:sp>
        <p:nvSpPr>
          <p:cNvPr id="4" name="Tittel 3"/>
          <p:cNvSpPr>
            <a:spLocks noGrp="1"/>
          </p:cNvSpPr>
          <p:nvPr>
            <p:ph type="title"/>
          </p:nvPr>
        </p:nvSpPr>
        <p:spPr/>
        <p:txBody>
          <a:bodyPr/>
          <a:lstStyle/>
          <a:p>
            <a:r>
              <a:rPr lang="nb-NO" dirty="0"/>
              <a:t>Seks satsingsområder – et nytt</a:t>
            </a:r>
          </a:p>
        </p:txBody>
      </p:sp>
      <p:sp>
        <p:nvSpPr>
          <p:cNvPr id="3" name="Plassholder for lysbildenummer 2"/>
          <p:cNvSpPr>
            <a:spLocks noGrp="1"/>
          </p:cNvSpPr>
          <p:nvPr>
            <p:ph type="sldNum" sz="quarter" idx="12"/>
          </p:nvPr>
        </p:nvSpPr>
        <p:spPr/>
        <p:txBody>
          <a:bodyPr/>
          <a:lstStyle/>
          <a:p>
            <a:fld id="{C7A5A714-3B2E-7746-B4EE-EAB1B8F96B5A}" type="slidenum">
              <a:rPr lang="nb-NO" smtClean="0"/>
              <a:t>6</a:t>
            </a:fld>
            <a:endParaRPr lang="nb-NO"/>
          </a:p>
        </p:txBody>
      </p:sp>
      <p:pic>
        <p:nvPicPr>
          <p:cNvPr id="6" name="Plassholder for innhold 9">
            <a:extLst>
              <a:ext uri="{FF2B5EF4-FFF2-40B4-BE49-F238E27FC236}">
                <a16:creationId xmlns:a16="http://schemas.microsoft.com/office/drawing/2014/main" id="{066D8461-4207-B6E3-7F10-6E34BA4C88D5}"/>
              </a:ext>
            </a:extLst>
          </p:cNvPr>
          <p:cNvPicPr>
            <a:picLocks noChangeAspect="1"/>
          </p:cNvPicPr>
          <p:nvPr/>
        </p:nvPicPr>
        <p:blipFill>
          <a:blip r:embed="rId3"/>
          <a:stretch>
            <a:fillRect/>
          </a:stretch>
        </p:blipFill>
        <p:spPr>
          <a:xfrm>
            <a:off x="8469431" y="136525"/>
            <a:ext cx="3570406" cy="2644235"/>
          </a:xfrm>
          <a:prstGeom prst="rect">
            <a:avLst/>
          </a:prstGeom>
        </p:spPr>
      </p:pic>
      <p:pic>
        <p:nvPicPr>
          <p:cNvPr id="8" name="Grafikk 7" descr="Fyrverkeri kontur">
            <a:extLst>
              <a:ext uri="{FF2B5EF4-FFF2-40B4-BE49-F238E27FC236}">
                <a16:creationId xmlns:a16="http://schemas.microsoft.com/office/drawing/2014/main" id="{B4C7BD1D-5417-2064-EC16-B822911F8B2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0" y="1478767"/>
            <a:ext cx="914400" cy="914400"/>
          </a:xfrm>
          <a:prstGeom prst="rect">
            <a:avLst/>
          </a:prstGeom>
        </p:spPr>
      </p:pic>
    </p:spTree>
    <p:extLst>
      <p:ext uri="{BB962C8B-B14F-4D97-AF65-F5344CB8AC3E}">
        <p14:creationId xmlns:p14="http://schemas.microsoft.com/office/powerpoint/2010/main" val="3733905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22AE2673-82B5-CB48-8009-8A23FCFDB4D8}"/>
              </a:ext>
            </a:extLst>
          </p:cNvPr>
          <p:cNvPicPr>
            <a:picLocks noGrp="1" noChangeAspect="1"/>
          </p:cNvPicPr>
          <p:nvPr>
            <p:ph idx="14"/>
          </p:nvPr>
        </p:nvPicPr>
        <p:blipFill>
          <a:blip r:embed="rId3"/>
          <a:stretch>
            <a:fillRect/>
          </a:stretch>
        </p:blipFill>
        <p:spPr>
          <a:xfrm>
            <a:off x="582580" y="0"/>
            <a:ext cx="11357297" cy="6219825"/>
          </a:xfrm>
        </p:spPr>
      </p:pic>
      <p:sp>
        <p:nvSpPr>
          <p:cNvPr id="2" name="TekstSylinder 1">
            <a:extLst>
              <a:ext uri="{FF2B5EF4-FFF2-40B4-BE49-F238E27FC236}">
                <a16:creationId xmlns:a16="http://schemas.microsoft.com/office/drawing/2014/main" id="{A2758605-0009-429A-F6ED-A0ACE9B5ADCC}"/>
              </a:ext>
            </a:extLst>
          </p:cNvPr>
          <p:cNvSpPr txBox="1"/>
          <p:nvPr/>
        </p:nvSpPr>
        <p:spPr>
          <a:xfrm>
            <a:off x="247154" y="6430618"/>
            <a:ext cx="6814943" cy="369332"/>
          </a:xfrm>
          <a:prstGeom prst="rect">
            <a:avLst/>
          </a:prstGeom>
          <a:noFill/>
        </p:spPr>
        <p:txBody>
          <a:bodyPr wrap="none" rtlCol="0">
            <a:spAutoFit/>
          </a:bodyPr>
          <a:lstStyle/>
          <a:p>
            <a:r>
              <a:rPr lang="nb-NO" dirty="0"/>
              <a:t>Delstrategi for teknologiområdet, Helse Sør-Øst RHF styresak 132-2023</a:t>
            </a:r>
          </a:p>
        </p:txBody>
      </p:sp>
    </p:spTree>
    <p:extLst>
      <p:ext uri="{BB962C8B-B14F-4D97-AF65-F5344CB8AC3E}">
        <p14:creationId xmlns:p14="http://schemas.microsoft.com/office/powerpoint/2010/main" val="270104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6444C0-BCBF-EFA0-1455-D3A47ECE69B9}"/>
              </a:ext>
            </a:extLst>
          </p:cNvPr>
          <p:cNvSpPr>
            <a:spLocks noGrp="1"/>
          </p:cNvSpPr>
          <p:nvPr>
            <p:ph type="title"/>
          </p:nvPr>
        </p:nvSpPr>
        <p:spPr/>
        <p:txBody>
          <a:bodyPr>
            <a:normAutofit fontScale="90000"/>
          </a:bodyPr>
          <a:lstStyle/>
          <a:p>
            <a:r>
              <a:rPr lang="nb-NO" dirty="0"/>
              <a:t>En grovkornet beskrivelse av utviklingen fram til nå</a:t>
            </a:r>
          </a:p>
        </p:txBody>
      </p:sp>
      <p:sp>
        <p:nvSpPr>
          <p:cNvPr id="3" name="Plassholder for lysbildenummer 2">
            <a:extLst>
              <a:ext uri="{FF2B5EF4-FFF2-40B4-BE49-F238E27FC236}">
                <a16:creationId xmlns:a16="http://schemas.microsoft.com/office/drawing/2014/main" id="{5E737D7F-D18F-A6B0-30EF-7A7D59C1E78A}"/>
              </a:ext>
            </a:extLst>
          </p:cNvPr>
          <p:cNvSpPr>
            <a:spLocks noGrp="1"/>
          </p:cNvSpPr>
          <p:nvPr>
            <p:ph type="sldNum" sz="quarter" idx="12"/>
          </p:nvPr>
        </p:nvSpPr>
        <p:spPr/>
        <p:txBody>
          <a:bodyPr/>
          <a:lstStyle/>
          <a:p>
            <a:fld id="{9FB0A734-4DA5-424C-AAEC-82F5F62A0161}" type="slidenum">
              <a:rPr lang="nb-NO" smtClean="0"/>
              <a:t>8</a:t>
            </a:fld>
            <a:endParaRPr lang="nb-NO"/>
          </a:p>
        </p:txBody>
      </p:sp>
      <p:cxnSp>
        <p:nvCxnSpPr>
          <p:cNvPr id="6" name="Rett pilkobling 5">
            <a:extLst>
              <a:ext uri="{FF2B5EF4-FFF2-40B4-BE49-F238E27FC236}">
                <a16:creationId xmlns:a16="http://schemas.microsoft.com/office/drawing/2014/main" id="{9C080EA7-86EE-F51E-6852-62899D95836F}"/>
              </a:ext>
            </a:extLst>
          </p:cNvPr>
          <p:cNvCxnSpPr>
            <a:cxnSpLocks/>
          </p:cNvCxnSpPr>
          <p:nvPr/>
        </p:nvCxnSpPr>
        <p:spPr>
          <a:xfrm>
            <a:off x="185888" y="5736657"/>
            <a:ext cx="11901337" cy="0"/>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7" name="TekstSylinder 6">
            <a:extLst>
              <a:ext uri="{FF2B5EF4-FFF2-40B4-BE49-F238E27FC236}">
                <a16:creationId xmlns:a16="http://schemas.microsoft.com/office/drawing/2014/main" id="{73B2973A-525E-347C-017D-F5CFC9ED4140}"/>
              </a:ext>
            </a:extLst>
          </p:cNvPr>
          <p:cNvSpPr txBox="1"/>
          <p:nvPr/>
        </p:nvSpPr>
        <p:spPr>
          <a:xfrm>
            <a:off x="195633" y="5681003"/>
            <a:ext cx="1254369" cy="369332"/>
          </a:xfrm>
          <a:prstGeom prst="rect">
            <a:avLst/>
          </a:prstGeom>
          <a:noFill/>
        </p:spPr>
        <p:txBody>
          <a:bodyPr wrap="square" rtlCol="0">
            <a:spAutoFit/>
          </a:bodyPr>
          <a:lstStyle/>
          <a:p>
            <a:r>
              <a:rPr lang="nb-NO"/>
              <a:t>1990</a:t>
            </a:r>
          </a:p>
        </p:txBody>
      </p:sp>
      <p:sp>
        <p:nvSpPr>
          <p:cNvPr id="8" name="TekstSylinder 7">
            <a:extLst>
              <a:ext uri="{FF2B5EF4-FFF2-40B4-BE49-F238E27FC236}">
                <a16:creationId xmlns:a16="http://schemas.microsoft.com/office/drawing/2014/main" id="{182743D6-EC9B-A6A9-6E35-7380A22FBADA}"/>
              </a:ext>
            </a:extLst>
          </p:cNvPr>
          <p:cNvSpPr txBox="1"/>
          <p:nvPr/>
        </p:nvSpPr>
        <p:spPr>
          <a:xfrm>
            <a:off x="3066968" y="5708546"/>
            <a:ext cx="1254369" cy="369332"/>
          </a:xfrm>
          <a:prstGeom prst="rect">
            <a:avLst/>
          </a:prstGeom>
          <a:noFill/>
        </p:spPr>
        <p:txBody>
          <a:bodyPr wrap="square" rtlCol="0">
            <a:spAutoFit/>
          </a:bodyPr>
          <a:lstStyle/>
          <a:p>
            <a:r>
              <a:rPr lang="nb-NO"/>
              <a:t>2000</a:t>
            </a:r>
          </a:p>
        </p:txBody>
      </p:sp>
      <p:sp>
        <p:nvSpPr>
          <p:cNvPr id="9" name="TekstSylinder 8">
            <a:extLst>
              <a:ext uri="{FF2B5EF4-FFF2-40B4-BE49-F238E27FC236}">
                <a16:creationId xmlns:a16="http://schemas.microsoft.com/office/drawing/2014/main" id="{1DECC685-B226-2B4E-21D9-3E80F658A07D}"/>
              </a:ext>
            </a:extLst>
          </p:cNvPr>
          <p:cNvSpPr txBox="1"/>
          <p:nvPr/>
        </p:nvSpPr>
        <p:spPr>
          <a:xfrm>
            <a:off x="5938303" y="5715918"/>
            <a:ext cx="1254369" cy="369332"/>
          </a:xfrm>
          <a:prstGeom prst="rect">
            <a:avLst/>
          </a:prstGeom>
          <a:noFill/>
        </p:spPr>
        <p:txBody>
          <a:bodyPr wrap="square" rtlCol="0">
            <a:spAutoFit/>
          </a:bodyPr>
          <a:lstStyle/>
          <a:p>
            <a:r>
              <a:rPr lang="nb-NO"/>
              <a:t>2010</a:t>
            </a:r>
          </a:p>
        </p:txBody>
      </p:sp>
      <p:sp>
        <p:nvSpPr>
          <p:cNvPr id="10" name="TekstSylinder 9">
            <a:extLst>
              <a:ext uri="{FF2B5EF4-FFF2-40B4-BE49-F238E27FC236}">
                <a16:creationId xmlns:a16="http://schemas.microsoft.com/office/drawing/2014/main" id="{927816D3-C8B5-4330-8D10-DBD710501F90}"/>
              </a:ext>
            </a:extLst>
          </p:cNvPr>
          <p:cNvSpPr txBox="1"/>
          <p:nvPr/>
        </p:nvSpPr>
        <p:spPr>
          <a:xfrm>
            <a:off x="8844544" y="5716382"/>
            <a:ext cx="1254369" cy="369332"/>
          </a:xfrm>
          <a:prstGeom prst="rect">
            <a:avLst/>
          </a:prstGeom>
          <a:noFill/>
        </p:spPr>
        <p:txBody>
          <a:bodyPr wrap="square" rtlCol="0">
            <a:spAutoFit/>
          </a:bodyPr>
          <a:lstStyle/>
          <a:p>
            <a:r>
              <a:rPr lang="nb-NO"/>
              <a:t>2020</a:t>
            </a:r>
          </a:p>
        </p:txBody>
      </p:sp>
      <p:cxnSp>
        <p:nvCxnSpPr>
          <p:cNvPr id="12" name="Rett linje 11">
            <a:extLst>
              <a:ext uri="{FF2B5EF4-FFF2-40B4-BE49-F238E27FC236}">
                <a16:creationId xmlns:a16="http://schemas.microsoft.com/office/drawing/2014/main" id="{F2E2AEB7-87D1-9992-2E22-AD62BD17FDD5}"/>
              </a:ext>
            </a:extLst>
          </p:cNvPr>
          <p:cNvCxnSpPr/>
          <p:nvPr/>
        </p:nvCxnSpPr>
        <p:spPr>
          <a:xfrm flipV="1">
            <a:off x="523875" y="1453662"/>
            <a:ext cx="0" cy="421561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Rett linje 12">
            <a:extLst>
              <a:ext uri="{FF2B5EF4-FFF2-40B4-BE49-F238E27FC236}">
                <a16:creationId xmlns:a16="http://schemas.microsoft.com/office/drawing/2014/main" id="{4A81234C-03DD-5DD2-6335-0ED5E87DA1E5}"/>
              </a:ext>
            </a:extLst>
          </p:cNvPr>
          <p:cNvCxnSpPr/>
          <p:nvPr/>
        </p:nvCxnSpPr>
        <p:spPr>
          <a:xfrm flipV="1">
            <a:off x="3402623" y="1492928"/>
            <a:ext cx="0" cy="421561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58E623D7-F791-0123-821F-86BD1B32E073}"/>
              </a:ext>
            </a:extLst>
          </p:cNvPr>
          <p:cNvCxnSpPr/>
          <p:nvPr/>
        </p:nvCxnSpPr>
        <p:spPr>
          <a:xfrm flipV="1">
            <a:off x="6273312" y="1521039"/>
            <a:ext cx="0" cy="421561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D7884112-383A-A54C-25DC-4B43BE6091B4}"/>
              </a:ext>
            </a:extLst>
          </p:cNvPr>
          <p:cNvCxnSpPr/>
          <p:nvPr/>
        </p:nvCxnSpPr>
        <p:spPr>
          <a:xfrm flipV="1">
            <a:off x="9150594" y="1521039"/>
            <a:ext cx="0" cy="421561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TekstSylinder 15">
            <a:extLst>
              <a:ext uri="{FF2B5EF4-FFF2-40B4-BE49-F238E27FC236}">
                <a16:creationId xmlns:a16="http://schemas.microsoft.com/office/drawing/2014/main" id="{14F34743-B87A-3FE6-F349-F4E5C863AA3E}"/>
              </a:ext>
            </a:extLst>
          </p:cNvPr>
          <p:cNvSpPr txBox="1"/>
          <p:nvPr/>
        </p:nvSpPr>
        <p:spPr>
          <a:xfrm>
            <a:off x="546784" y="4096546"/>
            <a:ext cx="2819570" cy="646331"/>
          </a:xfrm>
          <a:prstGeom prst="rect">
            <a:avLst/>
          </a:prstGeom>
          <a:solidFill>
            <a:schemeClr val="accent1"/>
          </a:solidFill>
        </p:spPr>
        <p:txBody>
          <a:bodyPr wrap="square" rtlCol="0">
            <a:spAutoFit/>
          </a:bodyPr>
          <a:lstStyle/>
          <a:p>
            <a:r>
              <a:rPr lang="nb-NO">
                <a:solidFill>
                  <a:schemeClr val="bg1"/>
                </a:solidFill>
              </a:rPr>
              <a:t>Innføring av administrative systemer</a:t>
            </a:r>
          </a:p>
        </p:txBody>
      </p:sp>
      <p:sp>
        <p:nvSpPr>
          <p:cNvPr id="17" name="TekstSylinder 16">
            <a:extLst>
              <a:ext uri="{FF2B5EF4-FFF2-40B4-BE49-F238E27FC236}">
                <a16:creationId xmlns:a16="http://schemas.microsoft.com/office/drawing/2014/main" id="{4EF973EB-A128-789D-1DFD-C92F09A8F25A}"/>
              </a:ext>
            </a:extLst>
          </p:cNvPr>
          <p:cNvSpPr txBox="1"/>
          <p:nvPr/>
        </p:nvSpPr>
        <p:spPr>
          <a:xfrm>
            <a:off x="546784" y="4744283"/>
            <a:ext cx="2819569" cy="830997"/>
          </a:xfrm>
          <a:prstGeom prst="rect">
            <a:avLst/>
          </a:prstGeom>
          <a:solidFill>
            <a:srgbClr val="ABC7ED"/>
          </a:solidFill>
        </p:spPr>
        <p:txBody>
          <a:bodyPr wrap="square" rtlCol="0">
            <a:spAutoFit/>
          </a:bodyPr>
          <a:lstStyle/>
          <a:p>
            <a:pPr marL="285750" indent="-285750">
              <a:buFontTx/>
              <a:buChar char="-"/>
            </a:pPr>
            <a:r>
              <a:rPr lang="nb-NO" sz="1600">
                <a:solidFill>
                  <a:schemeClr val="accent1">
                    <a:lumMod val="50000"/>
                  </a:schemeClr>
                </a:solidFill>
              </a:rPr>
              <a:t>Isolerte løsninger</a:t>
            </a:r>
          </a:p>
          <a:p>
            <a:pPr marL="285750" indent="-285750">
              <a:buFontTx/>
              <a:buChar char="-"/>
            </a:pPr>
            <a:r>
              <a:rPr lang="nb-NO" sz="1600">
                <a:solidFill>
                  <a:schemeClr val="accent1">
                    <a:lumMod val="50000"/>
                  </a:schemeClr>
                </a:solidFill>
              </a:rPr>
              <a:t>Ingen/liten grad av dataanalyse</a:t>
            </a:r>
          </a:p>
        </p:txBody>
      </p:sp>
      <p:grpSp>
        <p:nvGrpSpPr>
          <p:cNvPr id="21" name="Gruppe 20">
            <a:extLst>
              <a:ext uri="{FF2B5EF4-FFF2-40B4-BE49-F238E27FC236}">
                <a16:creationId xmlns:a16="http://schemas.microsoft.com/office/drawing/2014/main" id="{4A8CC92B-B52D-2B07-3728-44A8EB9F1823}"/>
              </a:ext>
            </a:extLst>
          </p:cNvPr>
          <p:cNvGrpSpPr/>
          <p:nvPr/>
        </p:nvGrpSpPr>
        <p:grpSpPr>
          <a:xfrm>
            <a:off x="3425533" y="2759916"/>
            <a:ext cx="2824870" cy="2711754"/>
            <a:chOff x="3425533" y="2772108"/>
            <a:chExt cx="2824870" cy="2711754"/>
          </a:xfrm>
        </p:grpSpPr>
        <p:sp>
          <p:nvSpPr>
            <p:cNvPr id="28" name="TekstSylinder 27">
              <a:extLst>
                <a:ext uri="{FF2B5EF4-FFF2-40B4-BE49-F238E27FC236}">
                  <a16:creationId xmlns:a16="http://schemas.microsoft.com/office/drawing/2014/main" id="{5947D68B-B5F6-91DF-24FF-1D3F7A3E042D}"/>
                </a:ext>
              </a:extLst>
            </p:cNvPr>
            <p:cNvSpPr txBox="1"/>
            <p:nvPr/>
          </p:nvSpPr>
          <p:spPr>
            <a:xfrm>
              <a:off x="3425533" y="2772108"/>
              <a:ext cx="2824869" cy="646331"/>
            </a:xfrm>
            <a:prstGeom prst="rect">
              <a:avLst/>
            </a:prstGeom>
            <a:solidFill>
              <a:schemeClr val="accent1"/>
            </a:solidFill>
          </p:spPr>
          <p:txBody>
            <a:bodyPr wrap="square" rtlCol="0">
              <a:spAutoFit/>
            </a:bodyPr>
            <a:lstStyle/>
            <a:p>
              <a:r>
                <a:rPr lang="nb-NO">
                  <a:solidFill>
                    <a:schemeClr val="bg1"/>
                  </a:solidFill>
                </a:rPr>
                <a:t>Innføring kliniske løsninger, nasjonale systemer</a:t>
              </a:r>
            </a:p>
          </p:txBody>
        </p:sp>
        <p:sp>
          <p:nvSpPr>
            <p:cNvPr id="29" name="TekstSylinder 28">
              <a:extLst>
                <a:ext uri="{FF2B5EF4-FFF2-40B4-BE49-F238E27FC236}">
                  <a16:creationId xmlns:a16="http://schemas.microsoft.com/office/drawing/2014/main" id="{406901FF-D14F-01AF-054C-5EB78D8F0FF5}"/>
                </a:ext>
              </a:extLst>
            </p:cNvPr>
            <p:cNvSpPr txBox="1"/>
            <p:nvPr/>
          </p:nvSpPr>
          <p:spPr>
            <a:xfrm>
              <a:off x="3425533" y="3421759"/>
              <a:ext cx="2824870" cy="2062103"/>
            </a:xfrm>
            <a:prstGeom prst="rect">
              <a:avLst/>
            </a:prstGeom>
            <a:solidFill>
              <a:srgbClr val="ABC7ED"/>
            </a:solidFill>
          </p:spPr>
          <p:txBody>
            <a:bodyPr wrap="square" lIns="91440" tIns="45720" rIns="91440" bIns="45720" rtlCol="0" anchor="t">
              <a:spAutoFit/>
            </a:bodyPr>
            <a:lstStyle>
              <a:defPPr>
                <a:defRPr lang="nb-NO"/>
              </a:defPPr>
              <a:lvl1pPr marL="285750" indent="-285750">
                <a:buFontTx/>
                <a:buChar char="-"/>
                <a:defRPr>
                  <a:solidFill>
                    <a:schemeClr val="accent1">
                      <a:lumMod val="50000"/>
                    </a:schemeClr>
                  </a:solidFill>
                </a:defRPr>
              </a:lvl1pPr>
            </a:lstStyle>
            <a:p>
              <a:r>
                <a:rPr lang="nb-NO" sz="1600"/>
                <a:t>Medisinsk utstyr datafangst</a:t>
              </a:r>
            </a:p>
            <a:p>
              <a:r>
                <a:rPr lang="nb-NO" sz="1600"/>
                <a:t>Etablering større datasentre og felles tekniske plattformer</a:t>
              </a:r>
            </a:p>
            <a:p>
              <a:r>
                <a:rPr lang="nb-NO" sz="1600"/>
                <a:t>Nasjonal meldingsutveksling og e-reseptssystemer</a:t>
              </a:r>
            </a:p>
            <a:p>
              <a:r>
                <a:rPr lang="nb-NO" sz="1600"/>
                <a:t>Oppslag av data i pasient-behandlingen</a:t>
              </a:r>
            </a:p>
          </p:txBody>
        </p:sp>
      </p:grpSp>
      <p:grpSp>
        <p:nvGrpSpPr>
          <p:cNvPr id="22" name="Gruppe 21">
            <a:extLst>
              <a:ext uri="{FF2B5EF4-FFF2-40B4-BE49-F238E27FC236}">
                <a16:creationId xmlns:a16="http://schemas.microsoft.com/office/drawing/2014/main" id="{4CF74E3A-2B99-3E5F-42EE-E4287EA7BDA8}"/>
              </a:ext>
            </a:extLst>
          </p:cNvPr>
          <p:cNvGrpSpPr/>
          <p:nvPr/>
        </p:nvGrpSpPr>
        <p:grpSpPr>
          <a:xfrm>
            <a:off x="6302813" y="2089499"/>
            <a:ext cx="2824870" cy="3241058"/>
            <a:chOff x="6302813" y="2089499"/>
            <a:chExt cx="2824870" cy="3241058"/>
          </a:xfrm>
        </p:grpSpPr>
        <p:sp>
          <p:nvSpPr>
            <p:cNvPr id="30" name="TekstSylinder 29">
              <a:extLst>
                <a:ext uri="{FF2B5EF4-FFF2-40B4-BE49-F238E27FC236}">
                  <a16:creationId xmlns:a16="http://schemas.microsoft.com/office/drawing/2014/main" id="{114E247B-1BF5-517C-8725-60B8A523EE80}"/>
                </a:ext>
              </a:extLst>
            </p:cNvPr>
            <p:cNvSpPr txBox="1"/>
            <p:nvPr/>
          </p:nvSpPr>
          <p:spPr>
            <a:xfrm>
              <a:off x="6302813" y="2089499"/>
              <a:ext cx="2824869" cy="923330"/>
            </a:xfrm>
            <a:prstGeom prst="rect">
              <a:avLst/>
            </a:prstGeom>
            <a:solidFill>
              <a:schemeClr val="accent1"/>
            </a:solidFill>
          </p:spPr>
          <p:txBody>
            <a:bodyPr wrap="square" rtlCol="0">
              <a:spAutoFit/>
            </a:bodyPr>
            <a:lstStyle/>
            <a:p>
              <a:r>
                <a:rPr lang="nb-NO">
                  <a:solidFill>
                    <a:schemeClr val="bg1"/>
                  </a:solidFill>
                </a:rPr>
                <a:t>Sterk økning i digitale kliniske løsninger, datavarehus og registre</a:t>
              </a:r>
            </a:p>
          </p:txBody>
        </p:sp>
        <p:sp>
          <p:nvSpPr>
            <p:cNvPr id="31" name="TekstSylinder 30">
              <a:extLst>
                <a:ext uri="{FF2B5EF4-FFF2-40B4-BE49-F238E27FC236}">
                  <a16:creationId xmlns:a16="http://schemas.microsoft.com/office/drawing/2014/main" id="{A3CD7150-93D2-E25A-5B0D-716C39B5FDD3}"/>
                </a:ext>
              </a:extLst>
            </p:cNvPr>
            <p:cNvSpPr txBox="1"/>
            <p:nvPr/>
          </p:nvSpPr>
          <p:spPr>
            <a:xfrm>
              <a:off x="6302813" y="3022233"/>
              <a:ext cx="2824870" cy="2308324"/>
            </a:xfrm>
            <a:prstGeom prst="rect">
              <a:avLst/>
            </a:prstGeom>
            <a:solidFill>
              <a:srgbClr val="ABC7ED"/>
            </a:solidFill>
          </p:spPr>
          <p:txBody>
            <a:bodyPr wrap="square" lIns="91440" tIns="45720" rIns="91440" bIns="45720" rtlCol="0" anchor="t">
              <a:spAutoFit/>
            </a:bodyPr>
            <a:lstStyle>
              <a:defPPr>
                <a:defRPr lang="nb-NO"/>
              </a:defPPr>
              <a:lvl1pPr marL="285750" indent="-285750">
                <a:buFontTx/>
                <a:buChar char="-"/>
                <a:defRPr>
                  <a:solidFill>
                    <a:schemeClr val="accent1">
                      <a:lumMod val="50000"/>
                    </a:schemeClr>
                  </a:solidFill>
                </a:defRPr>
              </a:lvl1pPr>
            </a:lstStyle>
            <a:p>
              <a:r>
                <a:rPr lang="nb-NO" sz="1600"/>
                <a:t>Mer bruk av data til pasientbehandling og virksomhetsstyring</a:t>
              </a:r>
            </a:p>
            <a:p>
              <a:r>
                <a:rPr lang="nb-NO" sz="1600"/>
                <a:t>Bedre integrerte systemer også via Internett/helsenett</a:t>
              </a:r>
              <a:endParaRPr lang="nb-NO" sz="1600">
                <a:cs typeface="Calibri"/>
              </a:endParaRPr>
            </a:p>
            <a:p>
              <a:r>
                <a:rPr lang="nb-NO" sz="1600"/>
                <a:t>Stadig bedre og flere lokale kvalitetsregistre</a:t>
              </a:r>
            </a:p>
            <a:p>
              <a:r>
                <a:rPr lang="nb-NO" sz="1600"/>
                <a:t>Oppstart bruk av KI, særlig innen forskning</a:t>
              </a:r>
            </a:p>
          </p:txBody>
        </p:sp>
      </p:grpSp>
      <p:grpSp>
        <p:nvGrpSpPr>
          <p:cNvPr id="24" name="Gruppe 23">
            <a:extLst>
              <a:ext uri="{FF2B5EF4-FFF2-40B4-BE49-F238E27FC236}">
                <a16:creationId xmlns:a16="http://schemas.microsoft.com/office/drawing/2014/main" id="{E487E52D-F2E9-5380-6654-4088CC4A9B83}"/>
              </a:ext>
            </a:extLst>
          </p:cNvPr>
          <p:cNvGrpSpPr/>
          <p:nvPr/>
        </p:nvGrpSpPr>
        <p:grpSpPr>
          <a:xfrm>
            <a:off x="9164010" y="1397139"/>
            <a:ext cx="2834366" cy="3188194"/>
            <a:chOff x="9164010" y="1397139"/>
            <a:chExt cx="2834366" cy="3188194"/>
          </a:xfrm>
        </p:grpSpPr>
        <p:grpSp>
          <p:nvGrpSpPr>
            <p:cNvPr id="23" name="Gruppe 22">
              <a:extLst>
                <a:ext uri="{FF2B5EF4-FFF2-40B4-BE49-F238E27FC236}">
                  <a16:creationId xmlns:a16="http://schemas.microsoft.com/office/drawing/2014/main" id="{20C43662-CCC0-CE8A-3411-390BE8505CDC}"/>
                </a:ext>
              </a:extLst>
            </p:cNvPr>
            <p:cNvGrpSpPr/>
            <p:nvPr/>
          </p:nvGrpSpPr>
          <p:grpSpPr>
            <a:xfrm>
              <a:off x="9173506" y="1397139"/>
              <a:ext cx="2824870" cy="3188194"/>
              <a:chOff x="9173506" y="1397139"/>
              <a:chExt cx="2824870" cy="3188194"/>
            </a:xfrm>
          </p:grpSpPr>
          <p:sp>
            <p:nvSpPr>
              <p:cNvPr id="32" name="TekstSylinder 31">
                <a:extLst>
                  <a:ext uri="{FF2B5EF4-FFF2-40B4-BE49-F238E27FC236}">
                    <a16:creationId xmlns:a16="http://schemas.microsoft.com/office/drawing/2014/main" id="{937C7631-C75D-8D33-A56A-0529AFCD2C9D}"/>
                  </a:ext>
                </a:extLst>
              </p:cNvPr>
              <p:cNvSpPr txBox="1"/>
              <p:nvPr/>
            </p:nvSpPr>
            <p:spPr>
              <a:xfrm>
                <a:off x="9173506" y="1397139"/>
                <a:ext cx="2824869" cy="646331"/>
              </a:xfrm>
              <a:prstGeom prst="rect">
                <a:avLst/>
              </a:prstGeom>
              <a:solidFill>
                <a:schemeClr val="accent1"/>
              </a:solidFill>
            </p:spPr>
            <p:txBody>
              <a:bodyPr wrap="square" rtlCol="0">
                <a:spAutoFit/>
              </a:bodyPr>
              <a:lstStyle/>
              <a:p>
                <a:r>
                  <a:rPr lang="nb-NO">
                    <a:solidFill>
                      <a:schemeClr val="bg1"/>
                    </a:solidFill>
                  </a:rPr>
                  <a:t>Et mer helhetlig datadrevet helsevesen</a:t>
                </a:r>
              </a:p>
            </p:txBody>
          </p:sp>
          <p:sp>
            <p:nvSpPr>
              <p:cNvPr id="33" name="TekstSylinder 32">
                <a:extLst>
                  <a:ext uri="{FF2B5EF4-FFF2-40B4-BE49-F238E27FC236}">
                    <a16:creationId xmlns:a16="http://schemas.microsoft.com/office/drawing/2014/main" id="{A8CCF9B1-DEB4-9517-2B5A-A47F037517C5}"/>
                  </a:ext>
                </a:extLst>
              </p:cNvPr>
              <p:cNvSpPr txBox="1"/>
              <p:nvPr/>
            </p:nvSpPr>
            <p:spPr>
              <a:xfrm>
                <a:off x="9173506" y="2030788"/>
                <a:ext cx="2824870" cy="2554545"/>
              </a:xfrm>
              <a:prstGeom prst="rect">
                <a:avLst/>
              </a:prstGeom>
              <a:solidFill>
                <a:srgbClr val="ABC7ED"/>
              </a:solidFill>
            </p:spPr>
            <p:txBody>
              <a:bodyPr wrap="square" rtlCol="0">
                <a:spAutoFit/>
              </a:bodyPr>
              <a:lstStyle>
                <a:defPPr>
                  <a:defRPr lang="nb-NO"/>
                </a:defPPr>
                <a:lvl1pPr marL="285750" indent="-285750">
                  <a:buFontTx/>
                  <a:buChar char="-"/>
                  <a:defRPr>
                    <a:solidFill>
                      <a:schemeClr val="accent1">
                        <a:lumMod val="50000"/>
                      </a:schemeClr>
                    </a:solidFill>
                  </a:defRPr>
                </a:lvl1pPr>
              </a:lstStyle>
              <a:p>
                <a:r>
                  <a:rPr lang="nb-NO" sz="1600"/>
                  <a:t>Relevant informasjon om pasient er tilgjengelig for alle aktører</a:t>
                </a:r>
              </a:p>
              <a:p>
                <a:r>
                  <a:rPr lang="nb-NO" sz="1600"/>
                  <a:t>Pasientbehandling og virksomhetsstyring er langt mer datastyrt</a:t>
                </a:r>
              </a:p>
              <a:p>
                <a:r>
                  <a:rPr lang="nb-NO" sz="1600"/>
                  <a:t>Dataanalyse er kjerne-kompetanse i helsevesenet</a:t>
                </a:r>
              </a:p>
              <a:p>
                <a:r>
                  <a:rPr lang="nb-NO" sz="1600"/>
                  <a:t>KI integrert del av pasient-behandling og forskning</a:t>
                </a:r>
              </a:p>
            </p:txBody>
          </p:sp>
        </p:grpSp>
        <p:sp>
          <p:nvSpPr>
            <p:cNvPr id="4" name="Rektangel 3">
              <a:extLst>
                <a:ext uri="{FF2B5EF4-FFF2-40B4-BE49-F238E27FC236}">
                  <a16:creationId xmlns:a16="http://schemas.microsoft.com/office/drawing/2014/main" id="{0EE7EF13-7A56-3205-8D94-504CACC6C59E}"/>
                </a:ext>
              </a:extLst>
            </p:cNvPr>
            <p:cNvSpPr/>
            <p:nvPr/>
          </p:nvSpPr>
          <p:spPr>
            <a:xfrm>
              <a:off x="9164010" y="1397139"/>
              <a:ext cx="2815449" cy="3184866"/>
            </a:xfrm>
            <a:prstGeom prst="rect">
              <a:avLst/>
            </a:prstGeom>
            <a:noFill/>
            <a:ln w="28575">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0" name="Gruppe 19">
            <a:extLst>
              <a:ext uri="{FF2B5EF4-FFF2-40B4-BE49-F238E27FC236}">
                <a16:creationId xmlns:a16="http://schemas.microsoft.com/office/drawing/2014/main" id="{B0756932-EA9B-132E-A8D4-CD2B70599AC8}"/>
              </a:ext>
            </a:extLst>
          </p:cNvPr>
          <p:cNvGrpSpPr/>
          <p:nvPr/>
        </p:nvGrpSpPr>
        <p:grpSpPr>
          <a:xfrm>
            <a:off x="12438" y="1169762"/>
            <a:ext cx="2470826" cy="4566895"/>
            <a:chOff x="12438" y="1169762"/>
            <a:chExt cx="2470826" cy="4566895"/>
          </a:xfrm>
        </p:grpSpPr>
        <p:cxnSp>
          <p:nvCxnSpPr>
            <p:cNvPr id="11" name="Rett pilkobling 10">
              <a:extLst>
                <a:ext uri="{FF2B5EF4-FFF2-40B4-BE49-F238E27FC236}">
                  <a16:creationId xmlns:a16="http://schemas.microsoft.com/office/drawing/2014/main" id="{BD782EED-B42A-B487-9FFC-86F04F458AAD}"/>
                </a:ext>
              </a:extLst>
            </p:cNvPr>
            <p:cNvCxnSpPr>
              <a:cxnSpLocks/>
            </p:cNvCxnSpPr>
            <p:nvPr/>
          </p:nvCxnSpPr>
          <p:spPr>
            <a:xfrm flipV="1">
              <a:off x="195633" y="1809345"/>
              <a:ext cx="0" cy="3927312"/>
            </a:xfrm>
            <a:prstGeom prst="straightConnector1">
              <a:avLst/>
            </a:prstGeom>
            <a:ln w="28575">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TekstSylinder 17">
              <a:extLst>
                <a:ext uri="{FF2B5EF4-FFF2-40B4-BE49-F238E27FC236}">
                  <a16:creationId xmlns:a16="http://schemas.microsoft.com/office/drawing/2014/main" id="{B4D67E88-4536-0F18-525A-FCD07E48C0C1}"/>
                </a:ext>
              </a:extLst>
            </p:cNvPr>
            <p:cNvSpPr txBox="1"/>
            <p:nvPr/>
          </p:nvSpPr>
          <p:spPr>
            <a:xfrm>
              <a:off x="12438" y="1169762"/>
              <a:ext cx="2470826" cy="646331"/>
            </a:xfrm>
            <a:prstGeom prst="rect">
              <a:avLst/>
            </a:prstGeom>
            <a:solidFill>
              <a:schemeClr val="bg1"/>
            </a:solidFill>
          </p:spPr>
          <p:txBody>
            <a:bodyPr wrap="square" rtlCol="0">
              <a:spAutoFit/>
            </a:bodyPr>
            <a:lstStyle/>
            <a:p>
              <a:r>
                <a:rPr lang="nb-NO"/>
                <a:t>Kvalitet</a:t>
              </a:r>
            </a:p>
            <a:p>
              <a:r>
                <a:rPr lang="nb-NO"/>
                <a:t>Effektivitet</a:t>
              </a:r>
            </a:p>
          </p:txBody>
        </p:sp>
      </p:grpSp>
    </p:spTree>
    <p:extLst>
      <p:ext uri="{BB962C8B-B14F-4D97-AF65-F5344CB8AC3E}">
        <p14:creationId xmlns:p14="http://schemas.microsoft.com/office/powerpoint/2010/main" val="509347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2536CF2-2195-8CD2-6A39-41800466C54B}"/>
              </a:ext>
            </a:extLst>
          </p:cNvPr>
          <p:cNvSpPr>
            <a:spLocks noGrp="1"/>
          </p:cNvSpPr>
          <p:nvPr>
            <p:ph type="title"/>
          </p:nvPr>
        </p:nvSpPr>
        <p:spPr/>
        <p:txBody>
          <a:bodyPr/>
          <a:lstStyle/>
          <a:p>
            <a:r>
              <a:rPr lang="nb-NO" dirty="0"/>
              <a:t>Teknologiutvikling versus sykehusutvikling i HSØ</a:t>
            </a:r>
          </a:p>
        </p:txBody>
      </p:sp>
      <p:pic>
        <p:nvPicPr>
          <p:cNvPr id="5" name="Bilde 4">
            <a:extLst>
              <a:ext uri="{FF2B5EF4-FFF2-40B4-BE49-F238E27FC236}">
                <a16:creationId xmlns:a16="http://schemas.microsoft.com/office/drawing/2014/main" id="{A7985B3E-61CF-A6F3-0008-B75B5CCA1BF8}"/>
              </a:ext>
            </a:extLst>
          </p:cNvPr>
          <p:cNvPicPr>
            <a:picLocks noChangeAspect="1"/>
          </p:cNvPicPr>
          <p:nvPr/>
        </p:nvPicPr>
        <p:blipFill>
          <a:blip r:embed="rId3"/>
          <a:stretch>
            <a:fillRect/>
          </a:stretch>
        </p:blipFill>
        <p:spPr>
          <a:xfrm>
            <a:off x="2923939" y="1788895"/>
            <a:ext cx="8948246" cy="3674921"/>
          </a:xfrm>
          <a:prstGeom prst="rect">
            <a:avLst/>
          </a:prstGeom>
        </p:spPr>
      </p:pic>
      <p:cxnSp>
        <p:nvCxnSpPr>
          <p:cNvPr id="7" name="Rett linje 6">
            <a:extLst>
              <a:ext uri="{FF2B5EF4-FFF2-40B4-BE49-F238E27FC236}">
                <a16:creationId xmlns:a16="http://schemas.microsoft.com/office/drawing/2014/main" id="{DA91190C-8F17-62B7-E5E5-1460D8A71762}"/>
              </a:ext>
            </a:extLst>
          </p:cNvPr>
          <p:cNvCxnSpPr>
            <a:cxnSpLocks/>
          </p:cNvCxnSpPr>
          <p:nvPr/>
        </p:nvCxnSpPr>
        <p:spPr>
          <a:xfrm flipH="1">
            <a:off x="0" y="5163671"/>
            <a:ext cx="307112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kstSylinder 8">
            <a:extLst>
              <a:ext uri="{FF2B5EF4-FFF2-40B4-BE49-F238E27FC236}">
                <a16:creationId xmlns:a16="http://schemas.microsoft.com/office/drawing/2014/main" id="{E8B83037-F51D-2929-D962-2C8373ECECFA}"/>
              </a:ext>
            </a:extLst>
          </p:cNvPr>
          <p:cNvSpPr txBox="1"/>
          <p:nvPr/>
        </p:nvSpPr>
        <p:spPr>
          <a:xfrm>
            <a:off x="838200" y="5156039"/>
            <a:ext cx="550151" cy="307777"/>
          </a:xfrm>
          <a:prstGeom prst="rect">
            <a:avLst/>
          </a:prstGeom>
          <a:noFill/>
        </p:spPr>
        <p:txBody>
          <a:bodyPr wrap="none" rtlCol="0">
            <a:spAutoFit/>
          </a:bodyPr>
          <a:lstStyle/>
          <a:p>
            <a:r>
              <a:rPr lang="nb-NO" sz="1400" dirty="0"/>
              <a:t>1980</a:t>
            </a:r>
            <a:endParaRPr lang="nb-NO" dirty="0"/>
          </a:p>
        </p:txBody>
      </p:sp>
      <p:sp>
        <p:nvSpPr>
          <p:cNvPr id="10" name="Rektangel: avrundede hjørner 9">
            <a:extLst>
              <a:ext uri="{FF2B5EF4-FFF2-40B4-BE49-F238E27FC236}">
                <a16:creationId xmlns:a16="http://schemas.microsoft.com/office/drawing/2014/main" id="{EB495160-3290-AFB7-8EFB-D23C3261B462}"/>
              </a:ext>
            </a:extLst>
          </p:cNvPr>
          <p:cNvSpPr/>
          <p:nvPr/>
        </p:nvSpPr>
        <p:spPr>
          <a:xfrm>
            <a:off x="795567" y="3724417"/>
            <a:ext cx="1185567" cy="630618"/>
          </a:xfrm>
          <a:prstGeom prst="roundRect">
            <a:avLst/>
          </a:prstGeom>
          <a:solidFill>
            <a:schemeClr val="accent5">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nb-NO" sz="2400" dirty="0"/>
              <a:t>IBM PC</a:t>
            </a:r>
          </a:p>
        </p:txBody>
      </p:sp>
      <p:cxnSp>
        <p:nvCxnSpPr>
          <p:cNvPr id="12" name="Rett linje 11">
            <a:extLst>
              <a:ext uri="{FF2B5EF4-FFF2-40B4-BE49-F238E27FC236}">
                <a16:creationId xmlns:a16="http://schemas.microsoft.com/office/drawing/2014/main" id="{2B1A1C3B-6853-5E39-6C1B-7B3A5F5FEB98}"/>
              </a:ext>
            </a:extLst>
          </p:cNvPr>
          <p:cNvCxnSpPr>
            <a:stCxn id="10" idx="2"/>
          </p:cNvCxnSpPr>
          <p:nvPr/>
        </p:nvCxnSpPr>
        <p:spPr>
          <a:xfrm flipH="1">
            <a:off x="1372717" y="4355035"/>
            <a:ext cx="15634" cy="801004"/>
          </a:xfrm>
          <a:prstGeom prst="line">
            <a:avLst/>
          </a:prstGeom>
          <a:ln w="28575">
            <a:solidFill>
              <a:schemeClr val="accent1">
                <a:lumMod val="50000"/>
              </a:schemeClr>
            </a:solidFill>
          </a:ln>
        </p:spPr>
        <p:style>
          <a:lnRef idx="1">
            <a:schemeClr val="accent2"/>
          </a:lnRef>
          <a:fillRef idx="0">
            <a:schemeClr val="accent2"/>
          </a:fillRef>
          <a:effectRef idx="0">
            <a:schemeClr val="accent2"/>
          </a:effectRef>
          <a:fontRef idx="minor">
            <a:schemeClr val="tx1"/>
          </a:fontRef>
        </p:style>
      </p:cxnSp>
      <p:sp>
        <p:nvSpPr>
          <p:cNvPr id="13" name="Rektangel: avrundede hjørner 12">
            <a:extLst>
              <a:ext uri="{FF2B5EF4-FFF2-40B4-BE49-F238E27FC236}">
                <a16:creationId xmlns:a16="http://schemas.microsoft.com/office/drawing/2014/main" id="{76EEC806-4E28-B13E-077A-8A71DFC0AD3F}"/>
              </a:ext>
            </a:extLst>
          </p:cNvPr>
          <p:cNvSpPr/>
          <p:nvPr/>
        </p:nvSpPr>
        <p:spPr>
          <a:xfrm>
            <a:off x="1811918" y="3113691"/>
            <a:ext cx="3806912" cy="630618"/>
          </a:xfrm>
          <a:prstGeom prst="roundRect">
            <a:avLst/>
          </a:prstGeom>
          <a:solidFill>
            <a:schemeClr val="accent5">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nb-NO" sz="2400" dirty="0"/>
              <a:t>Tynne PC-klienter</a:t>
            </a:r>
          </a:p>
        </p:txBody>
      </p:sp>
      <p:sp>
        <p:nvSpPr>
          <p:cNvPr id="14" name="Rektangel: avrundede hjørner 13">
            <a:extLst>
              <a:ext uri="{FF2B5EF4-FFF2-40B4-BE49-F238E27FC236}">
                <a16:creationId xmlns:a16="http://schemas.microsoft.com/office/drawing/2014/main" id="{690BC62D-5272-AFF8-898B-B75A8D04B705}"/>
              </a:ext>
            </a:extLst>
          </p:cNvPr>
          <p:cNvSpPr/>
          <p:nvPr/>
        </p:nvSpPr>
        <p:spPr>
          <a:xfrm>
            <a:off x="4331447" y="3747212"/>
            <a:ext cx="1764553" cy="943177"/>
          </a:xfrm>
          <a:prstGeom prst="roundRect">
            <a:avLst/>
          </a:prstGeom>
          <a:solidFill>
            <a:schemeClr val="accent5">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nb-NO" sz="2400" dirty="0"/>
              <a:t>Mer enn én skjerm</a:t>
            </a:r>
          </a:p>
        </p:txBody>
      </p:sp>
      <p:cxnSp>
        <p:nvCxnSpPr>
          <p:cNvPr id="15" name="Rett linje 14">
            <a:extLst>
              <a:ext uri="{FF2B5EF4-FFF2-40B4-BE49-F238E27FC236}">
                <a16:creationId xmlns:a16="http://schemas.microsoft.com/office/drawing/2014/main" id="{9B361313-F02E-7B3D-8C0A-E59B6B124EFB}"/>
              </a:ext>
            </a:extLst>
          </p:cNvPr>
          <p:cNvCxnSpPr>
            <a:cxnSpLocks/>
          </p:cNvCxnSpPr>
          <p:nvPr/>
        </p:nvCxnSpPr>
        <p:spPr>
          <a:xfrm>
            <a:off x="5141136" y="4698123"/>
            <a:ext cx="7817" cy="465548"/>
          </a:xfrm>
          <a:prstGeom prst="line">
            <a:avLst/>
          </a:prstGeom>
          <a:ln w="28575">
            <a:solidFill>
              <a:schemeClr val="accent1">
                <a:lumMod val="50000"/>
              </a:schemeClr>
            </a:solidFill>
          </a:ln>
        </p:spPr>
        <p:style>
          <a:lnRef idx="1">
            <a:schemeClr val="accent2"/>
          </a:lnRef>
          <a:fillRef idx="0">
            <a:schemeClr val="accent2"/>
          </a:fillRef>
          <a:effectRef idx="0">
            <a:schemeClr val="accent2"/>
          </a:effectRef>
          <a:fontRef idx="minor">
            <a:schemeClr val="tx1"/>
          </a:fontRef>
        </p:style>
      </p:cxnSp>
      <p:sp>
        <p:nvSpPr>
          <p:cNvPr id="16" name="Rektangel: avrundede hjørner 15">
            <a:extLst>
              <a:ext uri="{FF2B5EF4-FFF2-40B4-BE49-F238E27FC236}">
                <a16:creationId xmlns:a16="http://schemas.microsoft.com/office/drawing/2014/main" id="{5104C380-B26C-FCEB-E1C6-B5D5FB36A592}"/>
              </a:ext>
            </a:extLst>
          </p:cNvPr>
          <p:cNvSpPr/>
          <p:nvPr/>
        </p:nvSpPr>
        <p:spPr>
          <a:xfrm>
            <a:off x="2834705" y="2490655"/>
            <a:ext cx="3383215" cy="630618"/>
          </a:xfrm>
          <a:prstGeom prst="roundRect">
            <a:avLst/>
          </a:prstGeom>
          <a:solidFill>
            <a:schemeClr val="accent5">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nb-NO" sz="2400" dirty="0"/>
              <a:t>Single </a:t>
            </a:r>
            <a:r>
              <a:rPr lang="nb-NO" sz="2400" dirty="0" err="1"/>
              <a:t>Sign</a:t>
            </a:r>
            <a:r>
              <a:rPr lang="nb-NO" sz="2400" dirty="0"/>
              <a:t> On</a:t>
            </a:r>
          </a:p>
        </p:txBody>
      </p:sp>
      <p:sp>
        <p:nvSpPr>
          <p:cNvPr id="17" name="Rektangel: avrundede hjørner 16">
            <a:extLst>
              <a:ext uri="{FF2B5EF4-FFF2-40B4-BE49-F238E27FC236}">
                <a16:creationId xmlns:a16="http://schemas.microsoft.com/office/drawing/2014/main" id="{817742D1-7990-BC1D-7EEF-1E0A54554080}"/>
              </a:ext>
            </a:extLst>
          </p:cNvPr>
          <p:cNvSpPr/>
          <p:nvPr/>
        </p:nvSpPr>
        <p:spPr>
          <a:xfrm>
            <a:off x="6708601" y="4039726"/>
            <a:ext cx="1206523" cy="943178"/>
          </a:xfrm>
          <a:prstGeom prst="roundRect">
            <a:avLst/>
          </a:prstGeom>
          <a:solidFill>
            <a:schemeClr val="accent5">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nb-NO" sz="2400" dirty="0"/>
              <a:t>Smart-telefon</a:t>
            </a:r>
          </a:p>
        </p:txBody>
      </p:sp>
      <p:cxnSp>
        <p:nvCxnSpPr>
          <p:cNvPr id="18" name="Rett linje 17">
            <a:extLst>
              <a:ext uri="{FF2B5EF4-FFF2-40B4-BE49-F238E27FC236}">
                <a16:creationId xmlns:a16="http://schemas.microsoft.com/office/drawing/2014/main" id="{7A6E1C5E-F48D-7521-C06C-AC4176307EE3}"/>
              </a:ext>
            </a:extLst>
          </p:cNvPr>
          <p:cNvCxnSpPr>
            <a:cxnSpLocks/>
          </p:cNvCxnSpPr>
          <p:nvPr/>
        </p:nvCxnSpPr>
        <p:spPr>
          <a:xfrm>
            <a:off x="6965020" y="4982904"/>
            <a:ext cx="1" cy="180767"/>
          </a:xfrm>
          <a:prstGeom prst="line">
            <a:avLst/>
          </a:prstGeom>
          <a:ln w="28575">
            <a:solidFill>
              <a:schemeClr val="accent1">
                <a:lumMod val="50000"/>
              </a:schemeClr>
            </a:solidFill>
          </a:ln>
        </p:spPr>
        <p:style>
          <a:lnRef idx="1">
            <a:schemeClr val="accent2"/>
          </a:lnRef>
          <a:fillRef idx="0">
            <a:schemeClr val="accent2"/>
          </a:fillRef>
          <a:effectRef idx="0">
            <a:schemeClr val="accent2"/>
          </a:effectRef>
          <a:fontRef idx="minor">
            <a:schemeClr val="tx1"/>
          </a:fontRef>
        </p:style>
      </p:cxnSp>
      <p:sp>
        <p:nvSpPr>
          <p:cNvPr id="21" name="Rektangel: avrundede hjørner 20">
            <a:extLst>
              <a:ext uri="{FF2B5EF4-FFF2-40B4-BE49-F238E27FC236}">
                <a16:creationId xmlns:a16="http://schemas.microsoft.com/office/drawing/2014/main" id="{256A8F0D-2706-6151-336C-BBC2A744F239}"/>
              </a:ext>
            </a:extLst>
          </p:cNvPr>
          <p:cNvSpPr/>
          <p:nvPr/>
        </p:nvSpPr>
        <p:spPr>
          <a:xfrm>
            <a:off x="5503281" y="1858585"/>
            <a:ext cx="3383215" cy="630618"/>
          </a:xfrm>
          <a:prstGeom prst="roundRect">
            <a:avLst/>
          </a:prstGeom>
          <a:solidFill>
            <a:schemeClr val="accent5">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nb-NO" sz="2400" dirty="0"/>
              <a:t>Single </a:t>
            </a:r>
            <a:r>
              <a:rPr lang="nb-NO" sz="2400" dirty="0" err="1"/>
              <a:t>Sign</a:t>
            </a:r>
            <a:r>
              <a:rPr lang="nb-NO" sz="2400" dirty="0"/>
              <a:t> On</a:t>
            </a:r>
          </a:p>
        </p:txBody>
      </p:sp>
      <p:sp>
        <p:nvSpPr>
          <p:cNvPr id="22" name="Rektangel: avrundede hjørner 21">
            <a:extLst>
              <a:ext uri="{FF2B5EF4-FFF2-40B4-BE49-F238E27FC236}">
                <a16:creationId xmlns:a16="http://schemas.microsoft.com/office/drawing/2014/main" id="{2E70C922-13E4-9115-6F39-4656C1636211}"/>
              </a:ext>
            </a:extLst>
          </p:cNvPr>
          <p:cNvSpPr/>
          <p:nvPr/>
        </p:nvSpPr>
        <p:spPr>
          <a:xfrm>
            <a:off x="7503508" y="3121273"/>
            <a:ext cx="1206523" cy="943178"/>
          </a:xfrm>
          <a:prstGeom prst="roundRect">
            <a:avLst/>
          </a:prstGeom>
          <a:solidFill>
            <a:schemeClr val="accent5">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nb-NO" sz="2400" dirty="0"/>
              <a:t>Nett-brett</a:t>
            </a:r>
          </a:p>
        </p:txBody>
      </p:sp>
      <p:sp>
        <p:nvSpPr>
          <p:cNvPr id="23" name="Rektangel: avrundede hjørner 22">
            <a:extLst>
              <a:ext uri="{FF2B5EF4-FFF2-40B4-BE49-F238E27FC236}">
                <a16:creationId xmlns:a16="http://schemas.microsoft.com/office/drawing/2014/main" id="{64D1BECB-6F42-C381-57F8-2DCBEB70A26F}"/>
              </a:ext>
            </a:extLst>
          </p:cNvPr>
          <p:cNvSpPr/>
          <p:nvPr/>
        </p:nvSpPr>
        <p:spPr>
          <a:xfrm>
            <a:off x="8886496" y="3121272"/>
            <a:ext cx="1613338" cy="1576851"/>
          </a:xfrm>
          <a:prstGeom prst="roundRect">
            <a:avLst/>
          </a:prstGeom>
          <a:solidFill>
            <a:schemeClr val="accent5">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nb-NO" sz="2400" dirty="0"/>
              <a:t>Tynne mobile enheter</a:t>
            </a:r>
          </a:p>
        </p:txBody>
      </p:sp>
      <p:sp>
        <p:nvSpPr>
          <p:cNvPr id="24" name="Rektangel: avrundede hjørner 23">
            <a:extLst>
              <a:ext uri="{FF2B5EF4-FFF2-40B4-BE49-F238E27FC236}">
                <a16:creationId xmlns:a16="http://schemas.microsoft.com/office/drawing/2014/main" id="{6C5872CB-F770-1390-FCD5-A169409496C4}"/>
              </a:ext>
            </a:extLst>
          </p:cNvPr>
          <p:cNvSpPr/>
          <p:nvPr/>
        </p:nvSpPr>
        <p:spPr>
          <a:xfrm>
            <a:off x="6446086" y="1088020"/>
            <a:ext cx="3870868" cy="770565"/>
          </a:xfrm>
          <a:prstGeom prst="roundRect">
            <a:avLst/>
          </a:prstGeom>
          <a:solidFill>
            <a:schemeClr val="accent5">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nb-NO" sz="2400" dirty="0" err="1"/>
              <a:t>Storskjermsklienter</a:t>
            </a:r>
            <a:r>
              <a:rPr lang="nb-NO" sz="2400" dirty="0"/>
              <a:t> og elektroniske tavler</a:t>
            </a:r>
          </a:p>
        </p:txBody>
      </p:sp>
      <p:sp>
        <p:nvSpPr>
          <p:cNvPr id="2" name="Rektangel: avrundede hjørner 1">
            <a:extLst>
              <a:ext uri="{FF2B5EF4-FFF2-40B4-BE49-F238E27FC236}">
                <a16:creationId xmlns:a16="http://schemas.microsoft.com/office/drawing/2014/main" id="{4FBDFD25-A405-DA05-05F4-4A8FF2402F69}"/>
              </a:ext>
            </a:extLst>
          </p:cNvPr>
          <p:cNvSpPr/>
          <p:nvPr/>
        </p:nvSpPr>
        <p:spPr>
          <a:xfrm>
            <a:off x="9268061" y="1720089"/>
            <a:ext cx="1613338" cy="1576851"/>
          </a:xfrm>
          <a:prstGeom prst="roundRect">
            <a:avLst/>
          </a:prstGeom>
          <a:solidFill>
            <a:schemeClr val="accent5">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nb-NO" sz="2400" dirty="0"/>
              <a:t>Biometri i pålogging</a:t>
            </a:r>
          </a:p>
        </p:txBody>
      </p:sp>
    </p:spTree>
    <p:extLst>
      <p:ext uri="{BB962C8B-B14F-4D97-AF65-F5344CB8AC3E}">
        <p14:creationId xmlns:p14="http://schemas.microsoft.com/office/powerpoint/2010/main" val="176282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6" grpId="0" animBg="1"/>
      <p:bldP spid="17" grpId="0" animBg="1"/>
      <p:bldP spid="21" grpId="0" animBg="1"/>
      <p:bldP spid="22" grpId="0" animBg="1"/>
      <p:bldP spid="23" grpId="0" animBg="1"/>
      <p:bldP spid="24"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jRMP1iHTGUqtH4mArJe4j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EF51Pdaij0CW8Gfz6efFEA"/>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96DD3286-B370-485C-8287-8B526C47554B}" vid="{66D2D13A-8791-4CDA-A3D6-E0FA3767B36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98d171f9-78d7-4d20-a3eb-1819eab2f86e}" enabled="1" method="Privileged" siteId="{7f8e4cf0-71fb-489c-a336-3f9252a63908}" removed="0"/>
</clbl:labelList>
</file>

<file path=docProps/app.xml><?xml version="1.0" encoding="utf-8"?>
<Properties xmlns="http://schemas.openxmlformats.org/officeDocument/2006/extended-properties" xmlns:vt="http://schemas.openxmlformats.org/officeDocument/2006/docPropsVTypes">
  <Template>Helse Sør-Øst</Template>
  <TotalTime>603</TotalTime>
  <Words>2246</Words>
  <Application>Microsoft Office PowerPoint</Application>
  <PresentationFormat>Widescreen</PresentationFormat>
  <Paragraphs>295</Paragraphs>
  <Slides>30</Slides>
  <Notes>15</Notes>
  <HiddenSlides>0</HiddenSlides>
  <MMClips>0</MMClips>
  <ScaleCrop>false</ScaleCrop>
  <HeadingPairs>
    <vt:vector size="8" baseType="variant">
      <vt:variant>
        <vt:lpstr>Brukte skrifter</vt:lpstr>
      </vt:variant>
      <vt:variant>
        <vt:i4>7</vt:i4>
      </vt:variant>
      <vt:variant>
        <vt:lpstr>Tema</vt:lpstr>
      </vt:variant>
      <vt:variant>
        <vt:i4>1</vt:i4>
      </vt:variant>
      <vt:variant>
        <vt:lpstr>Innebygde OLE-servere</vt:lpstr>
      </vt:variant>
      <vt:variant>
        <vt:i4>0</vt:i4>
      </vt:variant>
      <vt:variant>
        <vt:lpstr>Lysbildetitler</vt:lpstr>
      </vt:variant>
      <vt:variant>
        <vt:i4>30</vt:i4>
      </vt:variant>
    </vt:vector>
  </HeadingPairs>
  <TitlesOfParts>
    <vt:vector size="38" baseType="lpstr">
      <vt:lpstr>Amasis MT Pro</vt:lpstr>
      <vt:lpstr>Arial</vt:lpstr>
      <vt:lpstr>Calibri</vt:lpstr>
      <vt:lpstr>Calibri Light</vt:lpstr>
      <vt:lpstr>Cambria</vt:lpstr>
      <vt:lpstr>Garamond</vt:lpstr>
      <vt:lpstr>Raavi</vt:lpstr>
      <vt:lpstr>Office-tema</vt:lpstr>
      <vt:lpstr>Digitalisering for  enklere hverdag og  bedre bruk av helsedata</vt:lpstr>
      <vt:lpstr>Helse Sør-Øst</vt:lpstr>
      <vt:lpstr>Ett døgn i Helse Sør-Øst</vt:lpstr>
      <vt:lpstr>PowerPoint-presentasjon</vt:lpstr>
      <vt:lpstr>Fire overordnede mål</vt:lpstr>
      <vt:lpstr>Seks satsingsområder – et nytt</vt:lpstr>
      <vt:lpstr>PowerPoint-presentasjon</vt:lpstr>
      <vt:lpstr>En grovkornet beskrivelse av utviklingen fram til nå</vt:lpstr>
      <vt:lpstr>Teknologiutvikling versus sykehusutvikling i HSØ</vt:lpstr>
      <vt:lpstr>PowerPoint-presentasjon</vt:lpstr>
      <vt:lpstr>Ca 90 milliarder til nye sykehusbygg i regionen fram mot 2040  </vt:lpstr>
      <vt:lpstr>Enklere hverdag i klinisk arbeid</vt:lpstr>
      <vt:lpstr>Hvilken IKT må samordnes med klinikk?</vt:lpstr>
      <vt:lpstr>Mobile enheter og hybridenheter (PC i lomma)</vt:lpstr>
      <vt:lpstr>Apper med klinisk funksjonalitet for oppgaver på farten</vt:lpstr>
      <vt:lpstr>Utnytte «internet of things»</vt:lpstr>
      <vt:lpstr>Digitalisere helselogistikken</vt:lpstr>
      <vt:lpstr>Enklere sikker pålogging</vt:lpstr>
      <vt:lpstr>Integrasjoner – kliniske verktøy snakker sammen</vt:lpstr>
      <vt:lpstr>Informasjonsrobotisering – repetitive oppgaver kan utføres automatisert i kliniske verktøy</vt:lpstr>
      <vt:lpstr>KI-basert tale til oppsummering i Helse Sør-Øst</vt:lpstr>
      <vt:lpstr>Forsterket organisering ved våre sykehus for bedre digitalisering</vt:lpstr>
      <vt:lpstr>Digital endring gjennom kraftsamling i et felles endringsnettverk! </vt:lpstr>
      <vt:lpstr>Å bli datadrevet</vt:lpstr>
      <vt:lpstr>Bedre bruk av helsedata skal gi effekt innenfor 4 områder i helsetjenesten</vt:lpstr>
      <vt:lpstr>Raskere tilbakemeldingssløyfer gir bedre innsikt</vt:lpstr>
      <vt:lpstr>Gjennomføringsstrategien</vt:lpstr>
      <vt:lpstr>Våre planlagte helsedatatiltak per i dag</vt:lpstr>
      <vt:lpstr>Målet er enklere hverdag i pasientbehandlingen og en datadrevet spesialisthelsetjeneste!</vt:lpstr>
      <vt:lpstr>Takk for meg</vt:lpstr>
    </vt:vector>
  </TitlesOfParts>
  <Company>Helse Sor-Ost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Ulf E W Sigurdsen</dc:creator>
  <cp:lastModifiedBy>Ulf E W Sigurdsen</cp:lastModifiedBy>
  <cp:revision>1</cp:revision>
  <dcterms:created xsi:type="dcterms:W3CDTF">2026-04-21T16:46:00Z</dcterms:created>
  <dcterms:modified xsi:type="dcterms:W3CDTF">2026-04-22T06:54:06Z</dcterms:modified>
</cp:coreProperties>
</file>