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1"/>
  </p:notesMasterIdLst>
  <p:handoutMasterIdLst>
    <p:handoutMasterId r:id="rId12"/>
  </p:handoutMasterIdLst>
  <p:sldIdLst>
    <p:sldId id="256" r:id="rId2"/>
    <p:sldId id="257" r:id="rId3"/>
    <p:sldId id="258" r:id="rId4"/>
    <p:sldId id="259" r:id="rId5"/>
    <p:sldId id="261" r:id="rId6"/>
    <p:sldId id="260" r:id="rId7"/>
    <p:sldId id="262" r:id="rId8"/>
    <p:sldId id="263" r:id="rId9"/>
    <p:sldId id="264" r:id="rId10"/>
  </p:sldIdLst>
  <p:sldSz cx="12192000" cy="6858000"/>
  <p:notesSz cx="6858000" cy="9144000"/>
  <p:defaultTextStyle>
    <a:defPPr rtl="0">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097E79-83AF-F5B0-B539-ECD899EBBF3D}" v="10" dt="2025-05-08T13:02:53.0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113" d="100"/>
          <a:sy n="113" d="100"/>
        </p:scale>
        <p:origin x="210" y="114"/>
      </p:cViewPr>
      <p:guideLst/>
    </p:cSldViewPr>
  </p:slideViewPr>
  <p:notesTextViewPr>
    <p:cViewPr>
      <p:scale>
        <a:sx n="1" d="1"/>
        <a:sy n="1" d="1"/>
      </p:scale>
      <p:origin x="0" y="0"/>
    </p:cViewPr>
  </p:notesTextViewPr>
  <p:notesViewPr>
    <p:cSldViewPr snapToGrid="0">
      <p:cViewPr varScale="1">
        <p:scale>
          <a:sx n="86" d="100"/>
          <a:sy n="86" d="100"/>
        </p:scale>
        <p:origin x="384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a Sunne Hauge" userId="S::linda.sunne@nesbyen.kommune.no::1c62f221-95c4-48e8-b69b-9cd932717a45" providerId="AD" clId="Web-{03FF0DF6-1AE7-BDED-59AB-22C2FC4D0B2B}"/>
    <pc:docChg chg="addSld modSld">
      <pc:chgData name="Linda Sunne Hauge" userId="S::linda.sunne@nesbyen.kommune.no::1c62f221-95c4-48e8-b69b-9cd932717a45" providerId="AD" clId="Web-{03FF0DF6-1AE7-BDED-59AB-22C2FC4D0B2B}" dt="2025-04-29T18:23:50.567" v="52" actId="20577"/>
      <pc:docMkLst>
        <pc:docMk/>
      </pc:docMkLst>
      <pc:sldChg chg="modSp new">
        <pc:chgData name="Linda Sunne Hauge" userId="S::linda.sunne@nesbyen.kommune.no::1c62f221-95c4-48e8-b69b-9cd932717a45" providerId="AD" clId="Web-{03FF0DF6-1AE7-BDED-59AB-22C2FC4D0B2B}" dt="2025-04-29T18:23:50.567" v="52" actId="20577"/>
        <pc:sldMkLst>
          <pc:docMk/>
          <pc:sldMk cId="2973119266" sldId="264"/>
        </pc:sldMkLst>
        <pc:spChg chg="mod">
          <ac:chgData name="Linda Sunne Hauge" userId="S::linda.sunne@nesbyen.kommune.no::1c62f221-95c4-48e8-b69b-9cd932717a45" providerId="AD" clId="Web-{03FF0DF6-1AE7-BDED-59AB-22C2FC4D0B2B}" dt="2025-04-29T18:22:51.895" v="27" actId="20577"/>
          <ac:spMkLst>
            <pc:docMk/>
            <pc:sldMk cId="2973119266" sldId="264"/>
            <ac:spMk id="2" creationId="{3D03B1E7-3A60-0A79-0692-66B8550A3552}"/>
          </ac:spMkLst>
        </pc:spChg>
        <pc:spChg chg="mod">
          <ac:chgData name="Linda Sunne Hauge" userId="S::linda.sunne@nesbyen.kommune.no::1c62f221-95c4-48e8-b69b-9cd932717a45" providerId="AD" clId="Web-{03FF0DF6-1AE7-BDED-59AB-22C2FC4D0B2B}" dt="2025-04-29T18:23:50.567" v="52" actId="20577"/>
          <ac:spMkLst>
            <pc:docMk/>
            <pc:sldMk cId="2973119266" sldId="264"/>
            <ac:spMk id="3" creationId="{5F67F40A-DB91-E5EA-E47C-A77BF247F69A}"/>
          </ac:spMkLst>
        </pc:spChg>
      </pc:sldChg>
    </pc:docChg>
  </pc:docChgLst>
  <pc:docChgLst>
    <pc:chgData name="Linda Sunne Hauge" userId="S::linda.sunne@nesbyen.kommune.no::1c62f221-95c4-48e8-b69b-9cd932717a45" providerId="AD" clId="Web-{AE097E79-83AF-F5B0-B539-ECD899EBBF3D}"/>
    <pc:docChg chg="modSld">
      <pc:chgData name="Linda Sunne Hauge" userId="S::linda.sunne@nesbyen.kommune.no::1c62f221-95c4-48e8-b69b-9cd932717a45" providerId="AD" clId="Web-{AE097E79-83AF-F5B0-B539-ECD899EBBF3D}" dt="2025-05-08T13:02:53.015" v="9" actId="20577"/>
      <pc:docMkLst>
        <pc:docMk/>
      </pc:docMkLst>
      <pc:sldChg chg="modSp">
        <pc:chgData name="Linda Sunne Hauge" userId="S::linda.sunne@nesbyen.kommune.no::1c62f221-95c4-48e8-b69b-9cd932717a45" providerId="AD" clId="Web-{AE097E79-83AF-F5B0-B539-ECD899EBBF3D}" dt="2025-05-08T13:02:53.015" v="9" actId="20577"/>
        <pc:sldMkLst>
          <pc:docMk/>
          <pc:sldMk cId="2973119266" sldId="264"/>
        </pc:sldMkLst>
        <pc:spChg chg="mod">
          <ac:chgData name="Linda Sunne Hauge" userId="S::linda.sunne@nesbyen.kommune.no::1c62f221-95c4-48e8-b69b-9cd932717a45" providerId="AD" clId="Web-{AE097E79-83AF-F5B0-B539-ECD899EBBF3D}" dt="2025-05-08T13:02:53.015" v="9" actId="20577"/>
          <ac:spMkLst>
            <pc:docMk/>
            <pc:sldMk cId="2973119266" sldId="264"/>
            <ac:spMk id="3" creationId="{5F67F40A-DB91-E5EA-E47C-A77BF247F69A}"/>
          </ac:spMkLst>
        </pc:spChg>
      </pc:sldChg>
    </pc:docChg>
  </pc:docChgLst>
  <pc:docChgLst>
    <pc:chgData name="Linda Sunne Hauge" userId="S::linda.sunne@nesbyen.kommune.no::1c62f221-95c4-48e8-b69b-9cd932717a45" providerId="AD" clId="Web-{6C0BAEED-7AA9-11A4-BF31-31D7AE5826F2}"/>
    <pc:docChg chg="modSld">
      <pc:chgData name="Linda Sunne Hauge" userId="S::linda.sunne@nesbyen.kommune.no::1c62f221-95c4-48e8-b69b-9cd932717a45" providerId="AD" clId="Web-{6C0BAEED-7AA9-11A4-BF31-31D7AE5826F2}" dt="2025-04-24T12:38:26.328" v="378" actId="20577"/>
      <pc:docMkLst>
        <pc:docMk/>
      </pc:docMkLst>
      <pc:sldChg chg="modSp">
        <pc:chgData name="Linda Sunne Hauge" userId="S::linda.sunne@nesbyen.kommune.no::1c62f221-95c4-48e8-b69b-9cd932717a45" providerId="AD" clId="Web-{6C0BAEED-7AA9-11A4-BF31-31D7AE5826F2}" dt="2025-04-24T10:01:48.006" v="16" actId="20577"/>
        <pc:sldMkLst>
          <pc:docMk/>
          <pc:sldMk cId="3879346322" sldId="256"/>
        </pc:sldMkLst>
        <pc:spChg chg="mod">
          <ac:chgData name="Linda Sunne Hauge" userId="S::linda.sunne@nesbyen.kommune.no::1c62f221-95c4-48e8-b69b-9cd932717a45" providerId="AD" clId="Web-{6C0BAEED-7AA9-11A4-BF31-31D7AE5826F2}" dt="2025-04-24T10:01:48.006" v="16" actId="20577"/>
          <ac:spMkLst>
            <pc:docMk/>
            <pc:sldMk cId="3879346322" sldId="256"/>
            <ac:spMk id="3" creationId="{00000000-0000-0000-0000-000000000000}"/>
          </ac:spMkLst>
        </pc:spChg>
      </pc:sldChg>
      <pc:sldChg chg="modSp">
        <pc:chgData name="Linda Sunne Hauge" userId="S::linda.sunne@nesbyen.kommune.no::1c62f221-95c4-48e8-b69b-9cd932717a45" providerId="AD" clId="Web-{6C0BAEED-7AA9-11A4-BF31-31D7AE5826F2}" dt="2025-04-24T10:17:58.214" v="111" actId="20577"/>
        <pc:sldMkLst>
          <pc:docMk/>
          <pc:sldMk cId="783772710" sldId="257"/>
        </pc:sldMkLst>
        <pc:spChg chg="mod">
          <ac:chgData name="Linda Sunne Hauge" userId="S::linda.sunne@nesbyen.kommune.no::1c62f221-95c4-48e8-b69b-9cd932717a45" providerId="AD" clId="Web-{6C0BAEED-7AA9-11A4-BF31-31D7AE5826F2}" dt="2025-04-24T10:17:58.214" v="111" actId="20577"/>
          <ac:spMkLst>
            <pc:docMk/>
            <pc:sldMk cId="783772710" sldId="257"/>
            <ac:spMk id="3" creationId="{62E41F4D-C946-47ED-50CB-AA1C7667DD65}"/>
          </ac:spMkLst>
        </pc:spChg>
      </pc:sldChg>
      <pc:sldChg chg="modSp">
        <pc:chgData name="Linda Sunne Hauge" userId="S::linda.sunne@nesbyen.kommune.no::1c62f221-95c4-48e8-b69b-9cd932717a45" providerId="AD" clId="Web-{6C0BAEED-7AA9-11A4-BF31-31D7AE5826F2}" dt="2025-04-24T10:20:10.654" v="219" actId="20577"/>
        <pc:sldMkLst>
          <pc:docMk/>
          <pc:sldMk cId="3993877843" sldId="258"/>
        </pc:sldMkLst>
        <pc:spChg chg="mod">
          <ac:chgData name="Linda Sunne Hauge" userId="S::linda.sunne@nesbyen.kommune.no::1c62f221-95c4-48e8-b69b-9cd932717a45" providerId="AD" clId="Web-{6C0BAEED-7AA9-11A4-BF31-31D7AE5826F2}" dt="2025-04-24T10:20:10.654" v="219" actId="20577"/>
          <ac:spMkLst>
            <pc:docMk/>
            <pc:sldMk cId="3993877843" sldId="258"/>
            <ac:spMk id="3" creationId="{534CFFAE-2CEE-41BD-0CB6-31DB17E2C3CE}"/>
          </ac:spMkLst>
        </pc:spChg>
      </pc:sldChg>
      <pc:sldChg chg="modSp">
        <pc:chgData name="Linda Sunne Hauge" userId="S::linda.sunne@nesbyen.kommune.no::1c62f221-95c4-48e8-b69b-9cd932717a45" providerId="AD" clId="Web-{6C0BAEED-7AA9-11A4-BF31-31D7AE5826F2}" dt="2025-04-24T12:38:26.328" v="378" actId="20577"/>
        <pc:sldMkLst>
          <pc:docMk/>
          <pc:sldMk cId="2272533130" sldId="261"/>
        </pc:sldMkLst>
        <pc:spChg chg="mod">
          <ac:chgData name="Linda Sunne Hauge" userId="S::linda.sunne@nesbyen.kommune.no::1c62f221-95c4-48e8-b69b-9cd932717a45" providerId="AD" clId="Web-{6C0BAEED-7AA9-11A4-BF31-31D7AE5826F2}" dt="2025-04-24T12:38:26.328" v="378" actId="20577"/>
          <ac:spMkLst>
            <pc:docMk/>
            <pc:sldMk cId="2272533130" sldId="261"/>
            <ac:spMk id="3" creationId="{A962DA42-3CB1-0F0D-2055-651212A2372B}"/>
          </ac:spMkLst>
        </pc:spChg>
      </pc:sldChg>
      <pc:sldChg chg="modSp">
        <pc:chgData name="Linda Sunne Hauge" userId="S::linda.sunne@nesbyen.kommune.no::1c62f221-95c4-48e8-b69b-9cd932717a45" providerId="AD" clId="Web-{6C0BAEED-7AA9-11A4-BF31-31D7AE5826F2}" dt="2025-04-24T10:48:12.280" v="248" actId="20577"/>
        <pc:sldMkLst>
          <pc:docMk/>
          <pc:sldMk cId="2029833406" sldId="263"/>
        </pc:sldMkLst>
        <pc:spChg chg="mod">
          <ac:chgData name="Linda Sunne Hauge" userId="S::linda.sunne@nesbyen.kommune.no::1c62f221-95c4-48e8-b69b-9cd932717a45" providerId="AD" clId="Web-{6C0BAEED-7AA9-11A4-BF31-31D7AE5826F2}" dt="2025-04-24T10:48:12.280" v="248" actId="20577"/>
          <ac:spMkLst>
            <pc:docMk/>
            <pc:sldMk cId="2029833406" sldId="263"/>
            <ac:spMk id="3" creationId="{EB40708E-9B64-2804-EF99-58F8F5004F4B}"/>
          </ac:spMkLst>
        </pc:spChg>
      </pc:sldChg>
    </pc:docChg>
  </pc:docChgLst>
  <pc:docChgLst>
    <pc:chgData name="Linda Sunne Hauge" userId="S::linda.sunne@nesbyen.kommune.no::1c62f221-95c4-48e8-b69b-9cd932717a45" providerId="AD" clId="Web-{C80F6A60-0889-7600-5BC8-6A5DC3D9BE8E}"/>
    <pc:docChg chg="addSld modSld sldOrd">
      <pc:chgData name="Linda Sunne Hauge" userId="S::linda.sunne@nesbyen.kommune.no::1c62f221-95c4-48e8-b69b-9cd932717a45" providerId="AD" clId="Web-{C80F6A60-0889-7600-5BC8-6A5DC3D9BE8E}" dt="2025-04-23T21:57:24.530" v="2547" actId="20577"/>
      <pc:docMkLst>
        <pc:docMk/>
      </pc:docMkLst>
      <pc:sldChg chg="modSp">
        <pc:chgData name="Linda Sunne Hauge" userId="S::linda.sunne@nesbyen.kommune.no::1c62f221-95c4-48e8-b69b-9cd932717a45" providerId="AD" clId="Web-{C80F6A60-0889-7600-5BC8-6A5DC3D9BE8E}" dt="2025-04-23T20:59:11.518" v="600" actId="20577"/>
        <pc:sldMkLst>
          <pc:docMk/>
          <pc:sldMk cId="3879346322" sldId="256"/>
        </pc:sldMkLst>
        <pc:spChg chg="mod">
          <ac:chgData name="Linda Sunne Hauge" userId="S::linda.sunne@nesbyen.kommune.no::1c62f221-95c4-48e8-b69b-9cd932717a45" providerId="AD" clId="Web-{C80F6A60-0889-7600-5BC8-6A5DC3D9BE8E}" dt="2025-04-23T19:55:51.833" v="18" actId="20577"/>
          <ac:spMkLst>
            <pc:docMk/>
            <pc:sldMk cId="3879346322" sldId="256"/>
            <ac:spMk id="2" creationId="{00000000-0000-0000-0000-000000000000}"/>
          </ac:spMkLst>
        </pc:spChg>
        <pc:spChg chg="mod">
          <ac:chgData name="Linda Sunne Hauge" userId="S::linda.sunne@nesbyen.kommune.no::1c62f221-95c4-48e8-b69b-9cd932717a45" providerId="AD" clId="Web-{C80F6A60-0889-7600-5BC8-6A5DC3D9BE8E}" dt="2025-04-23T20:59:11.518" v="600" actId="20577"/>
          <ac:spMkLst>
            <pc:docMk/>
            <pc:sldMk cId="3879346322" sldId="256"/>
            <ac:spMk id="3" creationId="{00000000-0000-0000-0000-000000000000}"/>
          </ac:spMkLst>
        </pc:spChg>
      </pc:sldChg>
      <pc:sldChg chg="modSp new">
        <pc:chgData name="Linda Sunne Hauge" userId="S::linda.sunne@nesbyen.kommune.no::1c62f221-95c4-48e8-b69b-9cd932717a45" providerId="AD" clId="Web-{C80F6A60-0889-7600-5BC8-6A5DC3D9BE8E}" dt="2025-04-23T21:24:35.238" v="892" actId="20577"/>
        <pc:sldMkLst>
          <pc:docMk/>
          <pc:sldMk cId="783772710" sldId="257"/>
        </pc:sldMkLst>
        <pc:spChg chg="mod">
          <ac:chgData name="Linda Sunne Hauge" userId="S::linda.sunne@nesbyen.kommune.no::1c62f221-95c4-48e8-b69b-9cd932717a45" providerId="AD" clId="Web-{C80F6A60-0889-7600-5BC8-6A5DC3D9BE8E}" dt="2025-04-23T19:58:34.507" v="78" actId="20577"/>
          <ac:spMkLst>
            <pc:docMk/>
            <pc:sldMk cId="783772710" sldId="257"/>
            <ac:spMk id="2" creationId="{873ED67E-EE8D-F14F-0B0E-A4870AF94AFA}"/>
          </ac:spMkLst>
        </pc:spChg>
        <pc:spChg chg="mod">
          <ac:chgData name="Linda Sunne Hauge" userId="S::linda.sunne@nesbyen.kommune.no::1c62f221-95c4-48e8-b69b-9cd932717a45" providerId="AD" clId="Web-{C80F6A60-0889-7600-5BC8-6A5DC3D9BE8E}" dt="2025-04-23T21:24:35.238" v="892" actId="20577"/>
          <ac:spMkLst>
            <pc:docMk/>
            <pc:sldMk cId="783772710" sldId="257"/>
            <ac:spMk id="3" creationId="{62E41F4D-C946-47ED-50CB-AA1C7667DD65}"/>
          </ac:spMkLst>
        </pc:spChg>
      </pc:sldChg>
      <pc:sldChg chg="modSp new">
        <pc:chgData name="Linda Sunne Hauge" userId="S::linda.sunne@nesbyen.kommune.no::1c62f221-95c4-48e8-b69b-9cd932717a45" providerId="AD" clId="Web-{C80F6A60-0889-7600-5BC8-6A5DC3D9BE8E}" dt="2025-04-23T21:00:43.988" v="610" actId="20577"/>
        <pc:sldMkLst>
          <pc:docMk/>
          <pc:sldMk cId="3993877843" sldId="258"/>
        </pc:sldMkLst>
        <pc:spChg chg="mod">
          <ac:chgData name="Linda Sunne Hauge" userId="S::linda.sunne@nesbyen.kommune.no::1c62f221-95c4-48e8-b69b-9cd932717a45" providerId="AD" clId="Web-{C80F6A60-0889-7600-5BC8-6A5DC3D9BE8E}" dt="2025-04-23T20:08:34.912" v="387" actId="20577"/>
          <ac:spMkLst>
            <pc:docMk/>
            <pc:sldMk cId="3993877843" sldId="258"/>
            <ac:spMk id="2" creationId="{A383D1CA-8603-699F-DD57-8150A0C0678E}"/>
          </ac:spMkLst>
        </pc:spChg>
        <pc:spChg chg="mod">
          <ac:chgData name="Linda Sunne Hauge" userId="S::linda.sunne@nesbyen.kommune.no::1c62f221-95c4-48e8-b69b-9cd932717a45" providerId="AD" clId="Web-{C80F6A60-0889-7600-5BC8-6A5DC3D9BE8E}" dt="2025-04-23T21:00:43.988" v="610" actId="20577"/>
          <ac:spMkLst>
            <pc:docMk/>
            <pc:sldMk cId="3993877843" sldId="258"/>
            <ac:spMk id="3" creationId="{534CFFAE-2CEE-41BD-0CB6-31DB17E2C3CE}"/>
          </ac:spMkLst>
        </pc:spChg>
      </pc:sldChg>
      <pc:sldChg chg="modSp new">
        <pc:chgData name="Linda Sunne Hauge" userId="S::linda.sunne@nesbyen.kommune.no::1c62f221-95c4-48e8-b69b-9cd932717a45" providerId="AD" clId="Web-{C80F6A60-0889-7600-5BC8-6A5DC3D9BE8E}" dt="2025-04-23T21:23:30.440" v="859" actId="20577"/>
        <pc:sldMkLst>
          <pc:docMk/>
          <pc:sldMk cId="4211519741" sldId="259"/>
        </pc:sldMkLst>
        <pc:spChg chg="mod">
          <ac:chgData name="Linda Sunne Hauge" userId="S::linda.sunne@nesbyen.kommune.no::1c62f221-95c4-48e8-b69b-9cd932717a45" providerId="AD" clId="Web-{C80F6A60-0889-7600-5BC8-6A5DC3D9BE8E}" dt="2025-04-23T21:21:52.767" v="781" actId="20577"/>
          <ac:spMkLst>
            <pc:docMk/>
            <pc:sldMk cId="4211519741" sldId="259"/>
            <ac:spMk id="2" creationId="{B49503BD-DD52-C181-4470-B83452CEC63C}"/>
          </ac:spMkLst>
        </pc:spChg>
        <pc:spChg chg="mod">
          <ac:chgData name="Linda Sunne Hauge" userId="S::linda.sunne@nesbyen.kommune.no::1c62f221-95c4-48e8-b69b-9cd932717a45" providerId="AD" clId="Web-{C80F6A60-0889-7600-5BC8-6A5DC3D9BE8E}" dt="2025-04-23T21:23:30.440" v="859" actId="20577"/>
          <ac:spMkLst>
            <pc:docMk/>
            <pc:sldMk cId="4211519741" sldId="259"/>
            <ac:spMk id="3" creationId="{3A1C7A76-CC13-B7B0-0DC9-75E08213240B}"/>
          </ac:spMkLst>
        </pc:spChg>
      </pc:sldChg>
      <pc:sldChg chg="modSp new ord">
        <pc:chgData name="Linda Sunne Hauge" userId="S::linda.sunne@nesbyen.kommune.no::1c62f221-95c4-48e8-b69b-9cd932717a45" providerId="AD" clId="Web-{C80F6A60-0889-7600-5BC8-6A5DC3D9BE8E}" dt="2025-04-23T21:44:18.926" v="1769" actId="20577"/>
        <pc:sldMkLst>
          <pc:docMk/>
          <pc:sldMk cId="598154148" sldId="260"/>
        </pc:sldMkLst>
        <pc:spChg chg="mod">
          <ac:chgData name="Linda Sunne Hauge" userId="S::linda.sunne@nesbyen.kommune.no::1c62f221-95c4-48e8-b69b-9cd932717a45" providerId="AD" clId="Web-{C80F6A60-0889-7600-5BC8-6A5DC3D9BE8E}" dt="2025-04-23T21:25:11.442" v="899" actId="20577"/>
          <ac:spMkLst>
            <pc:docMk/>
            <pc:sldMk cId="598154148" sldId="260"/>
            <ac:spMk id="2" creationId="{EFBC6789-DE65-2051-E79B-99F23F6DF23C}"/>
          </ac:spMkLst>
        </pc:spChg>
        <pc:spChg chg="mod">
          <ac:chgData name="Linda Sunne Hauge" userId="S::linda.sunne@nesbyen.kommune.no::1c62f221-95c4-48e8-b69b-9cd932717a45" providerId="AD" clId="Web-{C80F6A60-0889-7600-5BC8-6A5DC3D9BE8E}" dt="2025-04-23T21:44:18.926" v="1769" actId="20577"/>
          <ac:spMkLst>
            <pc:docMk/>
            <pc:sldMk cId="598154148" sldId="260"/>
            <ac:spMk id="3" creationId="{309C9596-86CB-9F46-D200-8C92F985203E}"/>
          </ac:spMkLst>
        </pc:spChg>
      </pc:sldChg>
      <pc:sldChg chg="modSp new">
        <pc:chgData name="Linda Sunne Hauge" userId="S::linda.sunne@nesbyen.kommune.no::1c62f221-95c4-48e8-b69b-9cd932717a45" providerId="AD" clId="Web-{C80F6A60-0889-7600-5BC8-6A5DC3D9BE8E}" dt="2025-04-23T21:42:51.831" v="1743" actId="20577"/>
        <pc:sldMkLst>
          <pc:docMk/>
          <pc:sldMk cId="2272533130" sldId="261"/>
        </pc:sldMkLst>
        <pc:spChg chg="mod">
          <ac:chgData name="Linda Sunne Hauge" userId="S::linda.sunne@nesbyen.kommune.no::1c62f221-95c4-48e8-b69b-9cd932717a45" providerId="AD" clId="Web-{C80F6A60-0889-7600-5BC8-6A5DC3D9BE8E}" dt="2025-04-23T21:31:56.182" v="1257" actId="20577"/>
          <ac:spMkLst>
            <pc:docMk/>
            <pc:sldMk cId="2272533130" sldId="261"/>
            <ac:spMk id="2" creationId="{0074A629-7837-DA67-63C6-871FCB6CDD87}"/>
          </ac:spMkLst>
        </pc:spChg>
        <pc:spChg chg="mod">
          <ac:chgData name="Linda Sunne Hauge" userId="S::linda.sunne@nesbyen.kommune.no::1c62f221-95c4-48e8-b69b-9cd932717a45" providerId="AD" clId="Web-{C80F6A60-0889-7600-5BC8-6A5DC3D9BE8E}" dt="2025-04-23T21:42:51.831" v="1743" actId="20577"/>
          <ac:spMkLst>
            <pc:docMk/>
            <pc:sldMk cId="2272533130" sldId="261"/>
            <ac:spMk id="3" creationId="{A962DA42-3CB1-0F0D-2055-651212A2372B}"/>
          </ac:spMkLst>
        </pc:spChg>
      </pc:sldChg>
      <pc:sldChg chg="modSp new">
        <pc:chgData name="Linda Sunne Hauge" userId="S::linda.sunne@nesbyen.kommune.no::1c62f221-95c4-48e8-b69b-9cd932717a45" providerId="AD" clId="Web-{C80F6A60-0889-7600-5BC8-6A5DC3D9BE8E}" dt="2025-04-23T21:51:40.557" v="2203" actId="20577"/>
        <pc:sldMkLst>
          <pc:docMk/>
          <pc:sldMk cId="2931393514" sldId="262"/>
        </pc:sldMkLst>
        <pc:spChg chg="mod">
          <ac:chgData name="Linda Sunne Hauge" userId="S::linda.sunne@nesbyen.kommune.no::1c62f221-95c4-48e8-b69b-9cd932717a45" providerId="AD" clId="Web-{C80F6A60-0889-7600-5BC8-6A5DC3D9BE8E}" dt="2025-04-23T21:44:38.770" v="1777" actId="20577"/>
          <ac:spMkLst>
            <pc:docMk/>
            <pc:sldMk cId="2931393514" sldId="262"/>
            <ac:spMk id="2" creationId="{CCED6C26-C5DD-4EEF-FCEA-AF67DD0D36C0}"/>
          </ac:spMkLst>
        </pc:spChg>
        <pc:spChg chg="mod">
          <ac:chgData name="Linda Sunne Hauge" userId="S::linda.sunne@nesbyen.kommune.no::1c62f221-95c4-48e8-b69b-9cd932717a45" providerId="AD" clId="Web-{C80F6A60-0889-7600-5BC8-6A5DC3D9BE8E}" dt="2025-04-23T21:51:40.557" v="2203" actId="20577"/>
          <ac:spMkLst>
            <pc:docMk/>
            <pc:sldMk cId="2931393514" sldId="262"/>
            <ac:spMk id="3" creationId="{E404B849-96BF-0C83-4252-594F96BD048D}"/>
          </ac:spMkLst>
        </pc:spChg>
      </pc:sldChg>
      <pc:sldChg chg="modSp new">
        <pc:chgData name="Linda Sunne Hauge" userId="S::linda.sunne@nesbyen.kommune.no::1c62f221-95c4-48e8-b69b-9cd932717a45" providerId="AD" clId="Web-{C80F6A60-0889-7600-5BC8-6A5DC3D9BE8E}" dt="2025-04-23T21:57:24.530" v="2547" actId="20577"/>
        <pc:sldMkLst>
          <pc:docMk/>
          <pc:sldMk cId="2029833406" sldId="263"/>
        </pc:sldMkLst>
        <pc:spChg chg="mod">
          <ac:chgData name="Linda Sunne Hauge" userId="S::linda.sunne@nesbyen.kommune.no::1c62f221-95c4-48e8-b69b-9cd932717a45" providerId="AD" clId="Web-{C80F6A60-0889-7600-5BC8-6A5DC3D9BE8E}" dt="2025-04-23T21:51:47.260" v="2229" actId="20577"/>
          <ac:spMkLst>
            <pc:docMk/>
            <pc:sldMk cId="2029833406" sldId="263"/>
            <ac:spMk id="2" creationId="{23940D48-6B4E-F2CE-4490-7C5E7A641344}"/>
          </ac:spMkLst>
        </pc:spChg>
        <pc:spChg chg="mod">
          <ac:chgData name="Linda Sunne Hauge" userId="S::linda.sunne@nesbyen.kommune.no::1c62f221-95c4-48e8-b69b-9cd932717a45" providerId="AD" clId="Web-{C80F6A60-0889-7600-5BC8-6A5DC3D9BE8E}" dt="2025-04-23T21:57:24.530" v="2547" actId="20577"/>
          <ac:spMkLst>
            <pc:docMk/>
            <pc:sldMk cId="2029833406" sldId="263"/>
            <ac:spMk id="3" creationId="{EB40708E-9B64-2804-EF99-58F8F5004F4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a:extLst>
              <a:ext uri="{FF2B5EF4-FFF2-40B4-BE49-F238E27FC236}">
                <a16:creationId xmlns:a16="http://schemas.microsoft.com/office/drawing/2014/main" id="{B83F7FEA-618B-46E2-A11D-93FA4473354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a:extLst>
              <a:ext uri="{FF2B5EF4-FFF2-40B4-BE49-F238E27FC236}">
                <a16:creationId xmlns:a16="http://schemas.microsoft.com/office/drawing/2014/main" id="{8CA60F19-8BAD-4233-B8C7-D2C52B0248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6106133-7808-488C-88E5-359E95E011FF}" type="datetime1">
              <a:rPr lang="nb-NO" smtClean="0"/>
              <a:t>08.05.2025</a:t>
            </a:fld>
            <a:endParaRPr lang="nb-NO" dirty="0"/>
          </a:p>
        </p:txBody>
      </p:sp>
      <p:sp>
        <p:nvSpPr>
          <p:cNvPr id="4" name="Plassholder for bunntekst 3">
            <a:extLst>
              <a:ext uri="{FF2B5EF4-FFF2-40B4-BE49-F238E27FC236}">
                <a16:creationId xmlns:a16="http://schemas.microsoft.com/office/drawing/2014/main" id="{90715203-0D67-47B5-8E6F-32F90E2476D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a:extLst>
              <a:ext uri="{FF2B5EF4-FFF2-40B4-BE49-F238E27FC236}">
                <a16:creationId xmlns:a16="http://schemas.microsoft.com/office/drawing/2014/main" id="{2C5C53D0-BAE6-4E83-859C-61DB491217B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0CCF8AC-185D-4117-B04C-6767897B37E5}" type="slidenum">
              <a:rPr lang="nb-NO" smtClean="0"/>
              <a:t>‹#›</a:t>
            </a:fld>
            <a:endParaRPr lang="nb-NO"/>
          </a:p>
        </p:txBody>
      </p:sp>
    </p:spTree>
    <p:extLst>
      <p:ext uri="{BB962C8B-B14F-4D97-AF65-F5344CB8AC3E}">
        <p14:creationId xmlns:p14="http://schemas.microsoft.com/office/powerpoint/2010/main" val="829243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noProof="0"/>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0D7E36-18C7-4A2A-ABE9-01E51F103690}" type="datetime1">
              <a:rPr lang="nb-NO" smtClean="0"/>
              <a:pPr/>
              <a:t>08.05.2025</a:t>
            </a:fld>
            <a:endParaRPr lang="nb-NO" dirty="0"/>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noProof="0"/>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noProof="0"/>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9EB464-85E5-4567-B262-1AA3F91D094F}" type="slidenum">
              <a:rPr lang="nb-NO" noProof="0" smtClean="0"/>
              <a:t>‹#›</a:t>
            </a:fld>
            <a:endParaRPr lang="nb-NO" noProof="0"/>
          </a:p>
        </p:txBody>
      </p:sp>
    </p:spTree>
    <p:extLst>
      <p:ext uri="{BB962C8B-B14F-4D97-AF65-F5344CB8AC3E}">
        <p14:creationId xmlns:p14="http://schemas.microsoft.com/office/powerpoint/2010/main" val="713450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C19EB464-85E5-4567-B262-1AA3F91D094F}" type="slidenum">
              <a:rPr lang="nb-NO" smtClean="0"/>
              <a:t>1</a:t>
            </a:fld>
            <a:endParaRPr lang="nb-NO"/>
          </a:p>
        </p:txBody>
      </p:sp>
    </p:spTree>
    <p:extLst>
      <p:ext uri="{BB962C8B-B14F-4D97-AF65-F5344CB8AC3E}">
        <p14:creationId xmlns:p14="http://schemas.microsoft.com/office/powerpoint/2010/main" val="153690279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7" name="Rektangel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ktangel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ktangel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uppe 9"/>
          <p:cNvGrpSpPr/>
          <p:nvPr/>
        </p:nvGrpSpPr>
        <p:grpSpPr>
          <a:xfrm>
            <a:off x="9649215" y="4068923"/>
            <a:ext cx="1080904" cy="1080902"/>
            <a:chOff x="9685338" y="4460675"/>
            <a:chExt cx="1080904" cy="1080902"/>
          </a:xfrm>
        </p:grpSpPr>
        <p:sp>
          <p:nvSpPr>
            <p:cNvPr id="11" name="Ellipse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Ellipse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tel 1"/>
          <p:cNvSpPr>
            <a:spLocks noGrp="1"/>
          </p:cNvSpPr>
          <p:nvPr>
            <p:ph type="ctrTitle"/>
          </p:nvPr>
        </p:nvSpPr>
        <p:spPr>
          <a:xfrm>
            <a:off x="1051560" y="1432223"/>
            <a:ext cx="9966960" cy="3035808"/>
          </a:xfrm>
        </p:spPr>
        <p:txBody>
          <a:bodyPr rtlCol="0" anchor="ctr">
            <a:noAutofit/>
          </a:bodyPr>
          <a:lstStyle>
            <a:lvl1pPr algn="l">
              <a:lnSpc>
                <a:spcPct val="80000"/>
              </a:lnSpc>
              <a:defRPr sz="9600" cap="all" baseline="0">
                <a:blipFill dpi="0" rotWithShape="1">
                  <a:blip r:embed="rId4"/>
                  <a:srcRect/>
                  <a:tile tx="6350" ty="-127000" sx="65000" sy="64000" flip="none" algn="tl"/>
                </a:blipFill>
              </a:defRPr>
            </a:lvl1pPr>
          </a:lstStyle>
          <a:p>
            <a:pPr rtl="0"/>
            <a:r>
              <a:rPr lang="nb-NO" noProof="0"/>
              <a:t>Klikk for å redigere tittelstil</a:t>
            </a:r>
          </a:p>
        </p:txBody>
      </p:sp>
      <p:sp>
        <p:nvSpPr>
          <p:cNvPr id="3" name="Undertittel 2"/>
          <p:cNvSpPr>
            <a:spLocks noGrp="1"/>
          </p:cNvSpPr>
          <p:nvPr>
            <p:ph type="subTitle" idx="1"/>
          </p:nvPr>
        </p:nvSpPr>
        <p:spPr>
          <a:xfrm>
            <a:off x="1069848" y="4389120"/>
            <a:ext cx="7891272" cy="1069848"/>
          </a:xfrm>
        </p:spPr>
        <p:txBody>
          <a:bodyPr rtlCol="0">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nb-NO" noProof="0"/>
              <a:t>Klikk for å redigere undertittelstil i malen</a:t>
            </a:r>
          </a:p>
        </p:txBody>
      </p:sp>
      <p:sp>
        <p:nvSpPr>
          <p:cNvPr id="4" name="Plassholder for dato 3"/>
          <p:cNvSpPr>
            <a:spLocks noGrp="1"/>
          </p:cNvSpPr>
          <p:nvPr>
            <p:ph type="dt" sz="half" idx="10"/>
          </p:nvPr>
        </p:nvSpPr>
        <p:spPr/>
        <p:txBody>
          <a:bodyPr rtlCol="0"/>
          <a:lstStyle/>
          <a:p>
            <a:pPr rtl="0"/>
            <a:fld id="{F31163C1-5E81-4679-BB6C-FF57F577DA32}" type="datetime1">
              <a:rPr lang="nb-NO" noProof="0" smtClean="0"/>
              <a:t>08.05.2025</a:t>
            </a:fld>
            <a:endParaRPr lang="nb-NO" noProof="0"/>
          </a:p>
        </p:txBody>
      </p:sp>
      <p:sp>
        <p:nvSpPr>
          <p:cNvPr id="5" name="Plassholder for bunntekst 4"/>
          <p:cNvSpPr>
            <a:spLocks noGrp="1"/>
          </p:cNvSpPr>
          <p:nvPr>
            <p:ph type="ftr" sz="quarter" idx="11"/>
          </p:nvPr>
        </p:nvSpPr>
        <p:spPr/>
        <p:txBody>
          <a:bodyPr rtlCol="0"/>
          <a:lstStyle/>
          <a:p>
            <a:pPr rtl="0"/>
            <a:endParaRPr lang="nb-NO" noProof="0"/>
          </a:p>
        </p:txBody>
      </p:sp>
      <p:sp>
        <p:nvSpPr>
          <p:cNvPr id="6" name="Plassholder for lysbildenummer 5"/>
          <p:cNvSpPr>
            <a:spLocks noGrp="1"/>
          </p:cNvSpPr>
          <p:nvPr>
            <p:ph type="sldNum" sz="quarter" idx="12"/>
          </p:nvPr>
        </p:nvSpPr>
        <p:spPr>
          <a:xfrm>
            <a:off x="9592733" y="4289334"/>
            <a:ext cx="1193868" cy="640080"/>
          </a:xfrm>
        </p:spPr>
        <p:txBody>
          <a:bodyPr rtlCol="0"/>
          <a:lstStyle>
            <a:lvl1pPr>
              <a:defRPr sz="2800"/>
            </a:lvl1pPr>
          </a:lstStyle>
          <a:p>
            <a:pPr rtl="0"/>
            <a:fld id="{4FAB73BC-B049-4115-A692-8D63A059BFB8}" type="slidenum">
              <a:rPr lang="nb-NO" noProof="0" smtClean="0"/>
              <a:pPr/>
              <a:t>‹#›</a:t>
            </a:fld>
            <a:endParaRPr lang="nb-NO"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tel og 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lstStyle/>
          <a:p>
            <a:pPr rtl="0"/>
            <a:r>
              <a:rPr lang="nb-NO" noProof="0"/>
              <a:t>Klikk for å redigere tittelstil</a:t>
            </a:r>
          </a:p>
        </p:txBody>
      </p:sp>
      <p:sp>
        <p:nvSpPr>
          <p:cNvPr id="3" name="Plassholder for loddrett tekst 2"/>
          <p:cNvSpPr>
            <a:spLocks noGrp="1"/>
          </p:cNvSpPr>
          <p:nvPr>
            <p:ph type="body" orient="vert" idx="1"/>
          </p:nvPr>
        </p:nvSpPr>
        <p:spPr/>
        <p:txBody>
          <a:bodyPr vert="eaVert" rtlCol="0"/>
          <a:lstStyle/>
          <a:p>
            <a:pPr lvl="0" rtl="0"/>
            <a:r>
              <a:rPr lang="nb-NO" noProof="0"/>
              <a:t>Klikk for å redigere tekststiler i malen</a:t>
            </a:r>
          </a:p>
          <a:p>
            <a:pPr lvl="1" rtl="0"/>
            <a:r>
              <a:rPr lang="nb-NO" noProof="0"/>
              <a:t>Andre nivå</a:t>
            </a:r>
          </a:p>
          <a:p>
            <a:pPr lvl="2" rtl="0"/>
            <a:r>
              <a:rPr lang="nb-NO" noProof="0"/>
              <a:t>Tredje nivå</a:t>
            </a:r>
          </a:p>
          <a:p>
            <a:pPr lvl="3" rtl="0"/>
            <a:r>
              <a:rPr lang="nb-NO" noProof="0"/>
              <a:t>Fjerde nivå</a:t>
            </a:r>
          </a:p>
          <a:p>
            <a:pPr lvl="4" rtl="0"/>
            <a:r>
              <a:rPr lang="nb-NO" noProof="0"/>
              <a:t>Femte nivå</a:t>
            </a:r>
          </a:p>
        </p:txBody>
      </p:sp>
      <p:sp>
        <p:nvSpPr>
          <p:cNvPr id="4" name="Plassholder for dato 3"/>
          <p:cNvSpPr>
            <a:spLocks noGrp="1"/>
          </p:cNvSpPr>
          <p:nvPr>
            <p:ph type="dt" sz="half" idx="10"/>
          </p:nvPr>
        </p:nvSpPr>
        <p:spPr/>
        <p:txBody>
          <a:bodyPr rtlCol="0"/>
          <a:lstStyle/>
          <a:p>
            <a:pPr rtl="0"/>
            <a:fld id="{5C9DD503-DA31-4BFD-9683-B1E1C27A90AC}" type="datetime1">
              <a:rPr lang="nb-NO" noProof="0" smtClean="0"/>
              <a:t>08.05.2025</a:t>
            </a:fld>
            <a:endParaRPr lang="nb-NO" noProof="0"/>
          </a:p>
        </p:txBody>
      </p:sp>
      <p:sp>
        <p:nvSpPr>
          <p:cNvPr id="5" name="Plassholder for bunntekst 4"/>
          <p:cNvSpPr>
            <a:spLocks noGrp="1"/>
          </p:cNvSpPr>
          <p:nvPr>
            <p:ph type="ftr" sz="quarter" idx="11"/>
          </p:nvPr>
        </p:nvSpPr>
        <p:spPr/>
        <p:txBody>
          <a:bodyPr rtlCol="0"/>
          <a:lstStyle/>
          <a:p>
            <a:pPr rtl="0"/>
            <a:endParaRPr lang="nb-NO" noProof="0"/>
          </a:p>
        </p:txBody>
      </p:sp>
      <p:sp>
        <p:nvSpPr>
          <p:cNvPr id="6" name="Plassholder for lysbildenummer 5"/>
          <p:cNvSpPr>
            <a:spLocks noGrp="1"/>
          </p:cNvSpPr>
          <p:nvPr>
            <p:ph type="sldNum" sz="quarter" idx="12"/>
          </p:nvPr>
        </p:nvSpPr>
        <p:spPr/>
        <p:txBody>
          <a:bodyPr rtlCol="0"/>
          <a:lstStyle/>
          <a:p>
            <a:pPr rtl="0"/>
            <a:fld id="{4FAB73BC-B049-4115-A692-8D63A059BFB8}" type="slidenum">
              <a:rPr lang="nb-NO" noProof="0" smtClean="0"/>
              <a:t>‹#›</a:t>
            </a:fld>
            <a:endParaRPr lang="nb-NO"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533400"/>
            <a:ext cx="2552700" cy="5638800"/>
          </a:xfrm>
        </p:spPr>
        <p:txBody>
          <a:bodyPr vert="eaVert" rtlCol="0"/>
          <a:lstStyle/>
          <a:p>
            <a:pPr rtl="0"/>
            <a:r>
              <a:rPr lang="nb-NO" noProof="0"/>
              <a:t>Klikk for å redigere tittelstil</a:t>
            </a:r>
          </a:p>
        </p:txBody>
      </p:sp>
      <p:sp>
        <p:nvSpPr>
          <p:cNvPr id="3" name="Plassholder for loddrett tekst 2"/>
          <p:cNvSpPr>
            <a:spLocks noGrp="1"/>
          </p:cNvSpPr>
          <p:nvPr>
            <p:ph type="body" orient="vert" idx="1"/>
          </p:nvPr>
        </p:nvSpPr>
        <p:spPr>
          <a:xfrm>
            <a:off x="1066800" y="533400"/>
            <a:ext cx="7505700" cy="5638800"/>
          </a:xfrm>
        </p:spPr>
        <p:txBody>
          <a:bodyPr vert="eaVert" rtlCol="0"/>
          <a:lstStyle/>
          <a:p>
            <a:pPr lvl="0" rtl="0"/>
            <a:r>
              <a:rPr lang="nb-NO" noProof="0"/>
              <a:t>Klikk for å redigere tekststiler i malen</a:t>
            </a:r>
          </a:p>
          <a:p>
            <a:pPr lvl="1" rtl="0"/>
            <a:r>
              <a:rPr lang="nb-NO" noProof="0"/>
              <a:t>Andre nivå</a:t>
            </a:r>
          </a:p>
          <a:p>
            <a:pPr lvl="2" rtl="0"/>
            <a:r>
              <a:rPr lang="nb-NO" noProof="0"/>
              <a:t>Tredje nivå</a:t>
            </a:r>
          </a:p>
          <a:p>
            <a:pPr lvl="3" rtl="0"/>
            <a:r>
              <a:rPr lang="nb-NO" noProof="0"/>
              <a:t>Fjerde nivå</a:t>
            </a:r>
          </a:p>
          <a:p>
            <a:pPr lvl="4" rtl="0"/>
            <a:r>
              <a:rPr lang="nb-NO" noProof="0"/>
              <a:t>Femte nivå</a:t>
            </a:r>
          </a:p>
        </p:txBody>
      </p:sp>
      <p:sp>
        <p:nvSpPr>
          <p:cNvPr id="4" name="Plassholder for dato 3"/>
          <p:cNvSpPr>
            <a:spLocks noGrp="1"/>
          </p:cNvSpPr>
          <p:nvPr>
            <p:ph type="dt" sz="half" idx="10"/>
          </p:nvPr>
        </p:nvSpPr>
        <p:spPr/>
        <p:txBody>
          <a:bodyPr rtlCol="0"/>
          <a:lstStyle/>
          <a:p>
            <a:pPr rtl="0"/>
            <a:fld id="{A008CFB1-5210-4617-9B5B-8EA7BD2B16FA}" type="datetime1">
              <a:rPr lang="nb-NO" noProof="0" smtClean="0"/>
              <a:t>08.05.2025</a:t>
            </a:fld>
            <a:endParaRPr lang="nb-NO" noProof="0"/>
          </a:p>
        </p:txBody>
      </p:sp>
      <p:sp>
        <p:nvSpPr>
          <p:cNvPr id="5" name="Plassholder for bunntekst 4"/>
          <p:cNvSpPr>
            <a:spLocks noGrp="1"/>
          </p:cNvSpPr>
          <p:nvPr>
            <p:ph type="ftr" sz="quarter" idx="11"/>
          </p:nvPr>
        </p:nvSpPr>
        <p:spPr/>
        <p:txBody>
          <a:bodyPr rtlCol="0"/>
          <a:lstStyle/>
          <a:p>
            <a:pPr rtl="0"/>
            <a:endParaRPr lang="nb-NO" noProof="0"/>
          </a:p>
        </p:txBody>
      </p:sp>
      <p:sp>
        <p:nvSpPr>
          <p:cNvPr id="6" name="Plassholder for lysbildenummer 5"/>
          <p:cNvSpPr>
            <a:spLocks noGrp="1"/>
          </p:cNvSpPr>
          <p:nvPr>
            <p:ph type="sldNum" sz="quarter" idx="12"/>
          </p:nvPr>
        </p:nvSpPr>
        <p:spPr/>
        <p:txBody>
          <a:bodyPr rtlCol="0"/>
          <a:lstStyle/>
          <a:p>
            <a:pPr rtl="0"/>
            <a:fld id="{4FAB73BC-B049-4115-A692-8D63A059BFB8}" type="slidenum">
              <a:rPr lang="nb-NO" noProof="0" smtClean="0"/>
              <a:t>‹#›</a:t>
            </a:fld>
            <a:endParaRPr lang="nb-NO"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lstStyle/>
          <a:p>
            <a:pPr rtl="0"/>
            <a:r>
              <a:rPr lang="nb-NO" noProof="0"/>
              <a:t>Klikk for å redigere tittelstil</a:t>
            </a:r>
          </a:p>
        </p:txBody>
      </p:sp>
      <p:sp>
        <p:nvSpPr>
          <p:cNvPr id="3" name="Plassholder for innhold 2"/>
          <p:cNvSpPr>
            <a:spLocks noGrp="1"/>
          </p:cNvSpPr>
          <p:nvPr>
            <p:ph idx="1"/>
          </p:nvPr>
        </p:nvSpPr>
        <p:spPr/>
        <p:txBody>
          <a:bodyPr rtlCol="0"/>
          <a:lstStyle/>
          <a:p>
            <a:pPr lvl="0" rtl="0"/>
            <a:r>
              <a:rPr lang="nb-NO" noProof="0"/>
              <a:t>Klikk for å redigere tekststiler i malen</a:t>
            </a:r>
          </a:p>
          <a:p>
            <a:pPr lvl="1" rtl="0"/>
            <a:r>
              <a:rPr lang="nb-NO" noProof="0"/>
              <a:t>Andre nivå</a:t>
            </a:r>
          </a:p>
          <a:p>
            <a:pPr lvl="2" rtl="0"/>
            <a:r>
              <a:rPr lang="nb-NO" noProof="0"/>
              <a:t>Tredje nivå</a:t>
            </a:r>
          </a:p>
          <a:p>
            <a:pPr lvl="3" rtl="0"/>
            <a:r>
              <a:rPr lang="nb-NO" noProof="0"/>
              <a:t>Fjerde nivå</a:t>
            </a:r>
          </a:p>
          <a:p>
            <a:pPr lvl="4" rtl="0"/>
            <a:r>
              <a:rPr lang="nb-NO" noProof="0"/>
              <a:t>Femte nivå</a:t>
            </a:r>
          </a:p>
        </p:txBody>
      </p:sp>
      <p:sp>
        <p:nvSpPr>
          <p:cNvPr id="4" name="Plassholder for dato 3"/>
          <p:cNvSpPr>
            <a:spLocks noGrp="1"/>
          </p:cNvSpPr>
          <p:nvPr>
            <p:ph type="dt" sz="half" idx="10"/>
          </p:nvPr>
        </p:nvSpPr>
        <p:spPr/>
        <p:txBody>
          <a:bodyPr rtlCol="0"/>
          <a:lstStyle/>
          <a:p>
            <a:pPr rtl="0"/>
            <a:fld id="{983A020D-4B4E-4426-AD79-B862E6579B36}" type="datetime1">
              <a:rPr lang="nb-NO" noProof="0" smtClean="0"/>
              <a:t>08.05.2025</a:t>
            </a:fld>
            <a:endParaRPr lang="nb-NO" noProof="0"/>
          </a:p>
        </p:txBody>
      </p:sp>
      <p:sp>
        <p:nvSpPr>
          <p:cNvPr id="5" name="Plassholder for bunntekst 4"/>
          <p:cNvSpPr>
            <a:spLocks noGrp="1"/>
          </p:cNvSpPr>
          <p:nvPr>
            <p:ph type="ftr" sz="quarter" idx="11"/>
          </p:nvPr>
        </p:nvSpPr>
        <p:spPr/>
        <p:txBody>
          <a:bodyPr rtlCol="0"/>
          <a:lstStyle/>
          <a:p>
            <a:pPr rtl="0"/>
            <a:endParaRPr lang="nb-NO" noProof="0"/>
          </a:p>
        </p:txBody>
      </p:sp>
      <p:sp>
        <p:nvSpPr>
          <p:cNvPr id="6" name="Plassholder for lysbildenummer 5"/>
          <p:cNvSpPr>
            <a:spLocks noGrp="1"/>
          </p:cNvSpPr>
          <p:nvPr>
            <p:ph type="sldNum" sz="quarter" idx="12"/>
          </p:nvPr>
        </p:nvSpPr>
        <p:spPr/>
        <p:txBody>
          <a:bodyPr rtlCol="0"/>
          <a:lstStyle/>
          <a:p>
            <a:pPr rtl="0"/>
            <a:fld id="{4FAB73BC-B049-4115-A692-8D63A059BFB8}" type="slidenum">
              <a:rPr lang="nb-NO" noProof="0" smtClean="0"/>
              <a:t>‹#›</a:t>
            </a:fld>
            <a:endParaRPr lang="nb-NO"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Deloverskrift">
    <p:spTree>
      <p:nvGrpSpPr>
        <p:cNvPr id="1" name=""/>
        <p:cNvGrpSpPr/>
        <p:nvPr/>
      </p:nvGrpSpPr>
      <p:grpSpPr>
        <a:xfrm>
          <a:off x="0" y="0"/>
          <a:ext cx="0" cy="0"/>
          <a:chOff x="0" y="0"/>
          <a:chExt cx="0" cy="0"/>
        </a:xfrm>
      </p:grpSpPr>
      <p:sp>
        <p:nvSpPr>
          <p:cNvPr id="7" name="Rektangel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tel 1"/>
          <p:cNvSpPr>
            <a:spLocks noGrp="1"/>
          </p:cNvSpPr>
          <p:nvPr>
            <p:ph type="title"/>
          </p:nvPr>
        </p:nvSpPr>
        <p:spPr>
          <a:xfrm>
            <a:off x="2167128" y="1225296"/>
            <a:ext cx="9281160" cy="3520440"/>
          </a:xfrm>
        </p:spPr>
        <p:txBody>
          <a:bodyPr rtlCol="0" anchor="ctr">
            <a:normAutofit/>
          </a:bodyPr>
          <a:lstStyle>
            <a:lvl1pPr>
              <a:lnSpc>
                <a:spcPct val="80000"/>
              </a:lnSpc>
              <a:defRPr sz="8000" b="0"/>
            </a:lvl1pPr>
          </a:lstStyle>
          <a:p>
            <a:pPr rtl="0"/>
            <a:r>
              <a:rPr lang="nb-NO" noProof="0"/>
              <a:t>Klikk for å redigere tittelstil</a:t>
            </a:r>
          </a:p>
        </p:txBody>
      </p:sp>
      <p:sp>
        <p:nvSpPr>
          <p:cNvPr id="3" name="Plassholder for tekst 2"/>
          <p:cNvSpPr>
            <a:spLocks noGrp="1"/>
          </p:cNvSpPr>
          <p:nvPr>
            <p:ph type="body" idx="1"/>
          </p:nvPr>
        </p:nvSpPr>
        <p:spPr>
          <a:xfrm>
            <a:off x="2165774" y="5020056"/>
            <a:ext cx="9052560" cy="1066800"/>
          </a:xfrm>
        </p:spPr>
        <p:txBody>
          <a:bodyPr rtlCol="0"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nb-NO" noProof="0"/>
              <a:t>Klikk for å redigere tekststiler i malen</a:t>
            </a:r>
          </a:p>
        </p:txBody>
      </p:sp>
      <p:sp>
        <p:nvSpPr>
          <p:cNvPr id="4" name="Plassholder for dato 3"/>
          <p:cNvSpPr>
            <a:spLocks noGrp="1"/>
          </p:cNvSpPr>
          <p:nvPr>
            <p:ph type="dt" sz="half" idx="10"/>
          </p:nvPr>
        </p:nvSpPr>
        <p:spPr>
          <a:xfrm>
            <a:off x="8593667" y="6272784"/>
            <a:ext cx="2644309" cy="365125"/>
          </a:xfrm>
        </p:spPr>
        <p:txBody>
          <a:bodyPr rtlCol="0"/>
          <a:lstStyle/>
          <a:p>
            <a:pPr rtl="0"/>
            <a:fld id="{A29CAD5D-0762-4407-8884-8A46F9278F10}" type="datetime1">
              <a:rPr lang="nb-NO" noProof="0" smtClean="0"/>
              <a:t>08.05.2025</a:t>
            </a:fld>
            <a:endParaRPr lang="nb-NO" noProof="0"/>
          </a:p>
        </p:txBody>
      </p:sp>
      <p:sp>
        <p:nvSpPr>
          <p:cNvPr id="5" name="Plassholder for bunntekst 4"/>
          <p:cNvSpPr>
            <a:spLocks noGrp="1"/>
          </p:cNvSpPr>
          <p:nvPr>
            <p:ph type="ftr" sz="quarter" idx="11"/>
          </p:nvPr>
        </p:nvSpPr>
        <p:spPr>
          <a:xfrm>
            <a:off x="2182708" y="6272784"/>
            <a:ext cx="6327648" cy="365125"/>
          </a:xfrm>
        </p:spPr>
        <p:txBody>
          <a:bodyPr rtlCol="0"/>
          <a:lstStyle/>
          <a:p>
            <a:pPr rtl="0"/>
            <a:endParaRPr lang="nb-NO" noProof="0"/>
          </a:p>
        </p:txBody>
      </p:sp>
      <p:grpSp>
        <p:nvGrpSpPr>
          <p:cNvPr id="8" name="Gruppe 7"/>
          <p:cNvGrpSpPr/>
          <p:nvPr/>
        </p:nvGrpSpPr>
        <p:grpSpPr>
          <a:xfrm>
            <a:off x="897399" y="2325848"/>
            <a:ext cx="1080904" cy="1080902"/>
            <a:chOff x="9685338" y="4460675"/>
            <a:chExt cx="1080904" cy="1080902"/>
          </a:xfrm>
        </p:grpSpPr>
        <p:sp>
          <p:nvSpPr>
            <p:cNvPr id="9" name="Ellipse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Ellipse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Plassholder for lysbildenummer 5"/>
          <p:cNvSpPr>
            <a:spLocks noGrp="1"/>
          </p:cNvSpPr>
          <p:nvPr>
            <p:ph type="sldNum" sz="quarter" idx="12"/>
          </p:nvPr>
        </p:nvSpPr>
        <p:spPr>
          <a:xfrm>
            <a:off x="843702" y="2506133"/>
            <a:ext cx="1188298" cy="720332"/>
          </a:xfrm>
        </p:spPr>
        <p:txBody>
          <a:bodyPr rtlCol="0"/>
          <a:lstStyle>
            <a:lvl1pPr>
              <a:defRPr sz="2800"/>
            </a:lvl1pPr>
          </a:lstStyle>
          <a:p>
            <a:pPr rtl="0"/>
            <a:fld id="{4FAB73BC-B049-4115-A692-8D63A059BFB8}" type="slidenum">
              <a:rPr lang="nb-NO" noProof="0" smtClean="0"/>
              <a:pPr/>
              <a:t>‹#›</a:t>
            </a:fld>
            <a:endParaRPr lang="nb-NO"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lstStyle/>
          <a:p>
            <a:pPr rtl="0"/>
            <a:r>
              <a:rPr lang="nb-NO" noProof="0"/>
              <a:t>Klikk for å redigere tittelstil</a:t>
            </a:r>
          </a:p>
        </p:txBody>
      </p:sp>
      <p:sp>
        <p:nvSpPr>
          <p:cNvPr id="3" name="Plassholder for innhold 2"/>
          <p:cNvSpPr>
            <a:spLocks noGrp="1"/>
          </p:cNvSpPr>
          <p:nvPr>
            <p:ph sz="half" idx="1"/>
          </p:nvPr>
        </p:nvSpPr>
        <p:spPr>
          <a:xfrm>
            <a:off x="1069848" y="2194560"/>
            <a:ext cx="4754880" cy="3977640"/>
          </a:xfrm>
        </p:spPr>
        <p:txBody>
          <a:bodyPr rtlCol="0"/>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nb-NO" noProof="0"/>
              <a:t>Klikk for å redigere tekststiler i malen</a:t>
            </a:r>
          </a:p>
          <a:p>
            <a:pPr lvl="1" rtl="0"/>
            <a:r>
              <a:rPr lang="nb-NO" noProof="0"/>
              <a:t>Andre nivå</a:t>
            </a:r>
          </a:p>
          <a:p>
            <a:pPr lvl="2" rtl="0"/>
            <a:r>
              <a:rPr lang="nb-NO" noProof="0"/>
              <a:t>Tredje nivå</a:t>
            </a:r>
          </a:p>
          <a:p>
            <a:pPr lvl="3" rtl="0"/>
            <a:r>
              <a:rPr lang="nb-NO" noProof="0"/>
              <a:t>Fjerde nivå</a:t>
            </a:r>
          </a:p>
          <a:p>
            <a:pPr lvl="4" rtl="0"/>
            <a:r>
              <a:rPr lang="nb-NO" noProof="0"/>
              <a:t>Femte nivå</a:t>
            </a:r>
          </a:p>
        </p:txBody>
      </p:sp>
      <p:sp>
        <p:nvSpPr>
          <p:cNvPr id="4" name="Plassholder for innhold 3"/>
          <p:cNvSpPr>
            <a:spLocks noGrp="1"/>
          </p:cNvSpPr>
          <p:nvPr>
            <p:ph sz="half" idx="2"/>
          </p:nvPr>
        </p:nvSpPr>
        <p:spPr>
          <a:xfrm>
            <a:off x="6364224" y="2194560"/>
            <a:ext cx="4754880" cy="3977640"/>
          </a:xfrm>
        </p:spPr>
        <p:txBody>
          <a:bodyPr rtlCol="0"/>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nb-NO" noProof="0"/>
              <a:t>Klikk for å redigere tekststiler i malen</a:t>
            </a:r>
          </a:p>
          <a:p>
            <a:pPr lvl="1" rtl="0"/>
            <a:r>
              <a:rPr lang="nb-NO" noProof="0"/>
              <a:t>Andre nivå</a:t>
            </a:r>
          </a:p>
          <a:p>
            <a:pPr lvl="2" rtl="0"/>
            <a:r>
              <a:rPr lang="nb-NO" noProof="0"/>
              <a:t>Tredje nivå</a:t>
            </a:r>
          </a:p>
          <a:p>
            <a:pPr lvl="3" rtl="0"/>
            <a:r>
              <a:rPr lang="nb-NO" noProof="0"/>
              <a:t>Fjerde nivå</a:t>
            </a:r>
          </a:p>
          <a:p>
            <a:pPr lvl="4" rtl="0"/>
            <a:r>
              <a:rPr lang="nb-NO" noProof="0"/>
              <a:t>Femte nivå</a:t>
            </a:r>
          </a:p>
        </p:txBody>
      </p:sp>
      <p:sp>
        <p:nvSpPr>
          <p:cNvPr id="5" name="Plassholder for dato 4"/>
          <p:cNvSpPr>
            <a:spLocks noGrp="1"/>
          </p:cNvSpPr>
          <p:nvPr>
            <p:ph type="dt" sz="half" idx="10"/>
          </p:nvPr>
        </p:nvSpPr>
        <p:spPr/>
        <p:txBody>
          <a:bodyPr rtlCol="0"/>
          <a:lstStyle/>
          <a:p>
            <a:pPr rtl="0"/>
            <a:fld id="{C4A2B219-7F3F-4622-AAE3-E1FA97C1A9E6}" type="datetime1">
              <a:rPr lang="nb-NO" noProof="0" smtClean="0"/>
              <a:t>08.05.2025</a:t>
            </a:fld>
            <a:endParaRPr lang="nb-NO" noProof="0"/>
          </a:p>
        </p:txBody>
      </p:sp>
      <p:sp>
        <p:nvSpPr>
          <p:cNvPr id="6" name="Plassholder for bunntekst 5"/>
          <p:cNvSpPr>
            <a:spLocks noGrp="1"/>
          </p:cNvSpPr>
          <p:nvPr>
            <p:ph type="ftr" sz="quarter" idx="11"/>
          </p:nvPr>
        </p:nvSpPr>
        <p:spPr/>
        <p:txBody>
          <a:bodyPr rtlCol="0"/>
          <a:lstStyle/>
          <a:p>
            <a:pPr rtl="0"/>
            <a:endParaRPr lang="nb-NO" noProof="0"/>
          </a:p>
        </p:txBody>
      </p:sp>
      <p:sp>
        <p:nvSpPr>
          <p:cNvPr id="7" name="Plassholder for lysbildenummer 6"/>
          <p:cNvSpPr>
            <a:spLocks noGrp="1"/>
          </p:cNvSpPr>
          <p:nvPr>
            <p:ph type="sldNum" sz="quarter" idx="12"/>
          </p:nvPr>
        </p:nvSpPr>
        <p:spPr/>
        <p:txBody>
          <a:bodyPr rtlCol="0"/>
          <a:lstStyle/>
          <a:p>
            <a:pPr rtl="0"/>
            <a:fld id="{4FAB73BC-B049-4115-A692-8D63A059BFB8}" type="slidenum">
              <a:rPr lang="nb-NO" noProof="0" smtClean="0"/>
              <a:t>‹#›</a:t>
            </a:fld>
            <a:endParaRPr lang="nb-NO"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tel 9"/>
          <p:cNvSpPr>
            <a:spLocks noGrp="1"/>
          </p:cNvSpPr>
          <p:nvPr>
            <p:ph type="title"/>
          </p:nvPr>
        </p:nvSpPr>
        <p:spPr/>
        <p:txBody>
          <a:bodyPr rtlCol="0"/>
          <a:lstStyle/>
          <a:p>
            <a:pPr rtl="0"/>
            <a:r>
              <a:rPr lang="nb-NO" noProof="0"/>
              <a:t>Klikk for å redigere tittelstil</a:t>
            </a:r>
          </a:p>
        </p:txBody>
      </p:sp>
      <p:sp>
        <p:nvSpPr>
          <p:cNvPr id="3" name="Plassholder for tekst 2"/>
          <p:cNvSpPr>
            <a:spLocks noGrp="1"/>
          </p:cNvSpPr>
          <p:nvPr>
            <p:ph type="body" idx="1"/>
          </p:nvPr>
        </p:nvSpPr>
        <p:spPr>
          <a:xfrm>
            <a:off x="1066800" y="2048256"/>
            <a:ext cx="4754880" cy="640080"/>
          </a:xfrm>
        </p:spPr>
        <p:txBody>
          <a:bodyPr rtlCol="0"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b-NO" noProof="0"/>
              <a:t>Klikk for å redigere tekststiler i malen</a:t>
            </a:r>
          </a:p>
        </p:txBody>
      </p:sp>
      <p:sp>
        <p:nvSpPr>
          <p:cNvPr id="4" name="Plassholder for innhold 3"/>
          <p:cNvSpPr>
            <a:spLocks noGrp="1"/>
          </p:cNvSpPr>
          <p:nvPr>
            <p:ph sz="half" idx="2"/>
          </p:nvPr>
        </p:nvSpPr>
        <p:spPr>
          <a:xfrm>
            <a:off x="1069848" y="2743200"/>
            <a:ext cx="4754880" cy="3291840"/>
          </a:xfrm>
        </p:spPr>
        <p:txBody>
          <a:bodyPr rtlCol="0"/>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nb-NO" noProof="0"/>
              <a:t>Klikk for å redigere tekststiler i malen</a:t>
            </a:r>
          </a:p>
          <a:p>
            <a:pPr lvl="1" rtl="0"/>
            <a:r>
              <a:rPr lang="nb-NO" noProof="0"/>
              <a:t>Andre nivå</a:t>
            </a:r>
          </a:p>
          <a:p>
            <a:pPr lvl="2" rtl="0"/>
            <a:r>
              <a:rPr lang="nb-NO" noProof="0"/>
              <a:t>Tredje nivå</a:t>
            </a:r>
          </a:p>
          <a:p>
            <a:pPr lvl="3" rtl="0"/>
            <a:r>
              <a:rPr lang="nb-NO" noProof="0"/>
              <a:t>Fjerde nivå</a:t>
            </a:r>
          </a:p>
          <a:p>
            <a:pPr lvl="4" rtl="0"/>
            <a:r>
              <a:rPr lang="nb-NO" noProof="0"/>
              <a:t>Femte nivå</a:t>
            </a:r>
          </a:p>
        </p:txBody>
      </p:sp>
      <p:sp>
        <p:nvSpPr>
          <p:cNvPr id="5" name="Plassholder for tekst 4"/>
          <p:cNvSpPr>
            <a:spLocks noGrp="1"/>
          </p:cNvSpPr>
          <p:nvPr>
            <p:ph type="body" sz="quarter" idx="3"/>
          </p:nvPr>
        </p:nvSpPr>
        <p:spPr>
          <a:xfrm>
            <a:off x="6364224" y="2048256"/>
            <a:ext cx="4754880" cy="640080"/>
          </a:xfrm>
        </p:spPr>
        <p:txBody>
          <a:bodyPr rtlCol="0"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b-NO" noProof="0"/>
              <a:t>Klikk for å redigere tekststiler i malen</a:t>
            </a:r>
          </a:p>
        </p:txBody>
      </p:sp>
      <p:sp>
        <p:nvSpPr>
          <p:cNvPr id="6" name="Plassholder for innhold 5"/>
          <p:cNvSpPr>
            <a:spLocks noGrp="1"/>
          </p:cNvSpPr>
          <p:nvPr>
            <p:ph sz="quarter" idx="4"/>
          </p:nvPr>
        </p:nvSpPr>
        <p:spPr>
          <a:xfrm>
            <a:off x="6364224" y="2743200"/>
            <a:ext cx="4754880" cy="3291840"/>
          </a:xfrm>
        </p:spPr>
        <p:txBody>
          <a:bodyPr rtlCol="0"/>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nb-NO" noProof="0"/>
              <a:t>Klikk for å redigere tekststiler i malen</a:t>
            </a:r>
          </a:p>
          <a:p>
            <a:pPr lvl="1" rtl="0"/>
            <a:r>
              <a:rPr lang="nb-NO" noProof="0"/>
              <a:t>Andre nivå</a:t>
            </a:r>
          </a:p>
          <a:p>
            <a:pPr lvl="2" rtl="0"/>
            <a:r>
              <a:rPr lang="nb-NO" noProof="0"/>
              <a:t>Tredje nivå</a:t>
            </a:r>
          </a:p>
          <a:p>
            <a:pPr lvl="3" rtl="0"/>
            <a:r>
              <a:rPr lang="nb-NO" noProof="0"/>
              <a:t>Fjerde nivå</a:t>
            </a:r>
          </a:p>
          <a:p>
            <a:pPr lvl="4" rtl="0"/>
            <a:r>
              <a:rPr lang="nb-NO" noProof="0"/>
              <a:t>Femte nivå</a:t>
            </a:r>
          </a:p>
        </p:txBody>
      </p:sp>
      <p:sp>
        <p:nvSpPr>
          <p:cNvPr id="7" name="Plassholder for dato 6"/>
          <p:cNvSpPr>
            <a:spLocks noGrp="1"/>
          </p:cNvSpPr>
          <p:nvPr>
            <p:ph type="dt" sz="half" idx="10"/>
          </p:nvPr>
        </p:nvSpPr>
        <p:spPr/>
        <p:txBody>
          <a:bodyPr rtlCol="0"/>
          <a:lstStyle/>
          <a:p>
            <a:pPr rtl="0"/>
            <a:fld id="{A84477AE-40B3-4E93-A4E7-1C8D9C790EA0}" type="datetime1">
              <a:rPr lang="nb-NO" noProof="0" smtClean="0"/>
              <a:t>08.05.2025</a:t>
            </a:fld>
            <a:endParaRPr lang="nb-NO" noProof="0"/>
          </a:p>
        </p:txBody>
      </p:sp>
      <p:sp>
        <p:nvSpPr>
          <p:cNvPr id="8" name="Plassholder for bunntekst 7"/>
          <p:cNvSpPr>
            <a:spLocks noGrp="1"/>
          </p:cNvSpPr>
          <p:nvPr>
            <p:ph type="ftr" sz="quarter" idx="11"/>
          </p:nvPr>
        </p:nvSpPr>
        <p:spPr/>
        <p:txBody>
          <a:bodyPr rtlCol="0"/>
          <a:lstStyle/>
          <a:p>
            <a:pPr rtl="0"/>
            <a:endParaRPr lang="nb-NO" noProof="0"/>
          </a:p>
        </p:txBody>
      </p:sp>
      <p:sp>
        <p:nvSpPr>
          <p:cNvPr id="9" name="Plassholder for lysbildenummer 8"/>
          <p:cNvSpPr>
            <a:spLocks noGrp="1"/>
          </p:cNvSpPr>
          <p:nvPr>
            <p:ph type="sldNum" sz="quarter" idx="12"/>
          </p:nvPr>
        </p:nvSpPr>
        <p:spPr/>
        <p:txBody>
          <a:bodyPr rtlCol="0"/>
          <a:lstStyle/>
          <a:p>
            <a:pPr rtl="0"/>
            <a:fld id="{4FAB73BC-B049-4115-A692-8D63A059BFB8}" type="slidenum">
              <a:rPr lang="nb-NO" noProof="0" smtClean="0"/>
              <a:t>‹#›</a:t>
            </a:fld>
            <a:endParaRPr lang="nb-NO"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6" name="Tittel 5"/>
          <p:cNvSpPr>
            <a:spLocks noGrp="1"/>
          </p:cNvSpPr>
          <p:nvPr>
            <p:ph type="title"/>
          </p:nvPr>
        </p:nvSpPr>
        <p:spPr/>
        <p:txBody>
          <a:bodyPr rtlCol="0"/>
          <a:lstStyle/>
          <a:p>
            <a:pPr rtl="0"/>
            <a:r>
              <a:rPr lang="nb-NO" noProof="0"/>
              <a:t>Klikk for å redigere tittelstil</a:t>
            </a:r>
          </a:p>
        </p:txBody>
      </p:sp>
      <p:sp>
        <p:nvSpPr>
          <p:cNvPr id="3" name="Plassholder for dato 2"/>
          <p:cNvSpPr>
            <a:spLocks noGrp="1"/>
          </p:cNvSpPr>
          <p:nvPr>
            <p:ph type="dt" sz="half" idx="10"/>
          </p:nvPr>
        </p:nvSpPr>
        <p:spPr/>
        <p:txBody>
          <a:bodyPr rtlCol="0"/>
          <a:lstStyle/>
          <a:p>
            <a:pPr rtl="0"/>
            <a:fld id="{788AA4ED-E177-478F-BC89-86928A25557F}" type="datetime1">
              <a:rPr lang="nb-NO" noProof="0" smtClean="0"/>
              <a:t>08.05.2025</a:t>
            </a:fld>
            <a:endParaRPr lang="nb-NO" noProof="0"/>
          </a:p>
        </p:txBody>
      </p:sp>
      <p:sp>
        <p:nvSpPr>
          <p:cNvPr id="4" name="Plassholder for bunntekst 3"/>
          <p:cNvSpPr>
            <a:spLocks noGrp="1"/>
          </p:cNvSpPr>
          <p:nvPr>
            <p:ph type="ftr" sz="quarter" idx="11"/>
          </p:nvPr>
        </p:nvSpPr>
        <p:spPr/>
        <p:txBody>
          <a:bodyPr rtlCol="0"/>
          <a:lstStyle/>
          <a:p>
            <a:pPr rtl="0"/>
            <a:endParaRPr lang="nb-NO" noProof="0"/>
          </a:p>
        </p:txBody>
      </p:sp>
      <p:sp>
        <p:nvSpPr>
          <p:cNvPr id="5" name="Plassholder for lysbildenummer 4"/>
          <p:cNvSpPr>
            <a:spLocks noGrp="1"/>
          </p:cNvSpPr>
          <p:nvPr>
            <p:ph type="sldNum" sz="quarter" idx="12"/>
          </p:nvPr>
        </p:nvSpPr>
        <p:spPr/>
        <p:txBody>
          <a:bodyPr rtlCol="0"/>
          <a:lstStyle/>
          <a:p>
            <a:pPr rtl="0"/>
            <a:fld id="{4FAB73BC-B049-4115-A692-8D63A059BFB8}" type="slidenum">
              <a:rPr lang="nb-NO" noProof="0" smtClean="0"/>
              <a:t>‹#›</a:t>
            </a:fld>
            <a:endParaRPr lang="nb-NO"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rtlCol="0"/>
          <a:lstStyle/>
          <a:p>
            <a:pPr rtl="0"/>
            <a:fld id="{B15249E7-E445-4CDE-8D24-A8CEB0360F68}" type="datetime1">
              <a:rPr lang="nb-NO" noProof="0" smtClean="0"/>
              <a:t>08.05.2025</a:t>
            </a:fld>
            <a:endParaRPr lang="nb-NO" noProof="0"/>
          </a:p>
        </p:txBody>
      </p:sp>
      <p:sp>
        <p:nvSpPr>
          <p:cNvPr id="3" name="Plassholder for bunntekst 2"/>
          <p:cNvSpPr>
            <a:spLocks noGrp="1"/>
          </p:cNvSpPr>
          <p:nvPr>
            <p:ph type="ftr" sz="quarter" idx="11"/>
          </p:nvPr>
        </p:nvSpPr>
        <p:spPr/>
        <p:txBody>
          <a:bodyPr rtlCol="0"/>
          <a:lstStyle/>
          <a:p>
            <a:pPr rtl="0"/>
            <a:endParaRPr lang="nb-NO" noProof="0"/>
          </a:p>
        </p:txBody>
      </p:sp>
      <p:sp>
        <p:nvSpPr>
          <p:cNvPr id="4" name="Plassholder for lysbildenummer 3"/>
          <p:cNvSpPr>
            <a:spLocks noGrp="1"/>
          </p:cNvSpPr>
          <p:nvPr>
            <p:ph type="sldNum" sz="quarter" idx="12"/>
          </p:nvPr>
        </p:nvSpPr>
        <p:spPr/>
        <p:txBody>
          <a:bodyPr rtlCol="0"/>
          <a:lstStyle/>
          <a:p>
            <a:pPr rtl="0"/>
            <a:fld id="{4FAB73BC-B049-4115-A692-8D63A059BFB8}" type="slidenum">
              <a:rPr lang="nb-NO" noProof="0" smtClean="0"/>
              <a:t>‹#›</a:t>
            </a:fld>
            <a:endParaRPr lang="nb-NO"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hold med bildetekst">
    <p:spTree>
      <p:nvGrpSpPr>
        <p:cNvPr id="1" name=""/>
        <p:cNvGrpSpPr/>
        <p:nvPr/>
      </p:nvGrpSpPr>
      <p:grpSpPr>
        <a:xfrm>
          <a:off x="0" y="0"/>
          <a:ext cx="0" cy="0"/>
          <a:chOff x="0" y="0"/>
          <a:chExt cx="0" cy="0"/>
        </a:xfrm>
      </p:grpSpPr>
      <p:sp>
        <p:nvSpPr>
          <p:cNvPr id="8" name="Rektangel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tel 1"/>
          <p:cNvSpPr>
            <a:spLocks noGrp="1"/>
          </p:cNvSpPr>
          <p:nvPr>
            <p:ph type="title"/>
          </p:nvPr>
        </p:nvSpPr>
        <p:spPr>
          <a:xfrm>
            <a:off x="8549640" y="685800"/>
            <a:ext cx="3200400" cy="1737360"/>
          </a:xfrm>
        </p:spPr>
        <p:txBody>
          <a:bodyPr rtlCol="0" anchor="b">
            <a:normAutofit/>
          </a:bodyPr>
          <a:lstStyle>
            <a:lvl1pPr>
              <a:defRPr sz="3200" b="1"/>
            </a:lvl1pPr>
          </a:lstStyle>
          <a:p>
            <a:pPr rtl="0"/>
            <a:r>
              <a:rPr lang="nb-NO" noProof="0"/>
              <a:t>Klikk for å redigere tittelstil</a:t>
            </a:r>
          </a:p>
        </p:txBody>
      </p:sp>
      <p:sp>
        <p:nvSpPr>
          <p:cNvPr id="3" name="Plassholder for innhold 2"/>
          <p:cNvSpPr>
            <a:spLocks noGrp="1"/>
          </p:cNvSpPr>
          <p:nvPr>
            <p:ph idx="1"/>
          </p:nvPr>
        </p:nvSpPr>
        <p:spPr>
          <a:xfrm>
            <a:off x="838200" y="685800"/>
            <a:ext cx="6711696" cy="5020056"/>
          </a:xfrm>
        </p:spPr>
        <p:txBody>
          <a:bodyPr rtlCol="0"/>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rtl="0"/>
            <a:r>
              <a:rPr lang="nb-NO" noProof="0"/>
              <a:t>Klikk for å redigere tekststiler i malen</a:t>
            </a:r>
          </a:p>
          <a:p>
            <a:pPr lvl="1" rtl="0"/>
            <a:r>
              <a:rPr lang="nb-NO" noProof="0"/>
              <a:t>Andre nivå</a:t>
            </a:r>
          </a:p>
          <a:p>
            <a:pPr lvl="2" rtl="0"/>
            <a:r>
              <a:rPr lang="nb-NO" noProof="0"/>
              <a:t>Tredje nivå</a:t>
            </a:r>
          </a:p>
          <a:p>
            <a:pPr lvl="3" rtl="0"/>
            <a:r>
              <a:rPr lang="nb-NO" noProof="0"/>
              <a:t>Fjerde nivå</a:t>
            </a:r>
          </a:p>
          <a:p>
            <a:pPr lvl="4" rtl="0"/>
            <a:r>
              <a:rPr lang="nb-NO" noProof="0"/>
              <a:t>Femte nivå</a:t>
            </a:r>
          </a:p>
        </p:txBody>
      </p:sp>
      <p:sp>
        <p:nvSpPr>
          <p:cNvPr id="4" name="Plassholder for tekst 3"/>
          <p:cNvSpPr>
            <a:spLocks noGrp="1"/>
          </p:cNvSpPr>
          <p:nvPr>
            <p:ph type="body" sz="half" idx="2"/>
          </p:nvPr>
        </p:nvSpPr>
        <p:spPr>
          <a:xfrm>
            <a:off x="8549640" y="2423160"/>
            <a:ext cx="3200400" cy="3291840"/>
          </a:xfrm>
        </p:spPr>
        <p:txBody>
          <a:bodyPr rtlCol="0">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b-NO" noProof="0"/>
              <a:t>Klikk for å redigere tekststiler i malen</a:t>
            </a:r>
          </a:p>
        </p:txBody>
      </p:sp>
      <p:sp>
        <p:nvSpPr>
          <p:cNvPr id="5" name="Plassholder for dato 4"/>
          <p:cNvSpPr>
            <a:spLocks noGrp="1"/>
          </p:cNvSpPr>
          <p:nvPr>
            <p:ph type="dt" sz="half" idx="10"/>
          </p:nvPr>
        </p:nvSpPr>
        <p:spPr/>
        <p:txBody>
          <a:bodyPr rtlCol="0"/>
          <a:lstStyle/>
          <a:p>
            <a:pPr rtl="0"/>
            <a:fld id="{C529B5AA-717A-47F9-9CF0-603A7F5D5833}" type="datetime1">
              <a:rPr lang="nb-NO" noProof="0" smtClean="0"/>
              <a:t>08.05.2025</a:t>
            </a:fld>
            <a:endParaRPr lang="nb-NO" noProof="0"/>
          </a:p>
        </p:txBody>
      </p:sp>
      <p:sp>
        <p:nvSpPr>
          <p:cNvPr id="6" name="Plassholder for bunntekst 5"/>
          <p:cNvSpPr>
            <a:spLocks noGrp="1"/>
          </p:cNvSpPr>
          <p:nvPr>
            <p:ph type="ftr" sz="quarter" idx="11"/>
          </p:nvPr>
        </p:nvSpPr>
        <p:spPr/>
        <p:txBody>
          <a:bodyPr rtlCol="0"/>
          <a:lstStyle/>
          <a:p>
            <a:pPr rtl="0"/>
            <a:endParaRPr lang="nb-NO" noProof="0"/>
          </a:p>
        </p:txBody>
      </p:sp>
      <p:grpSp>
        <p:nvGrpSpPr>
          <p:cNvPr id="9" name="Gruppe 8"/>
          <p:cNvGrpSpPr>
            <a:grpSpLocks noChangeAspect="1"/>
          </p:cNvGrpSpPr>
          <p:nvPr/>
        </p:nvGrpSpPr>
        <p:grpSpPr>
          <a:xfrm>
            <a:off x="11401725" y="6229681"/>
            <a:ext cx="457200" cy="457200"/>
            <a:chOff x="11361456" y="6195813"/>
            <a:chExt cx="548640" cy="548640"/>
          </a:xfrm>
        </p:grpSpPr>
        <p:sp>
          <p:nvSpPr>
            <p:cNvPr id="10" name="Ellipse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Ellipse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Plassholder for lysbildenummer 6"/>
          <p:cNvSpPr>
            <a:spLocks noGrp="1"/>
          </p:cNvSpPr>
          <p:nvPr>
            <p:ph type="sldNum" sz="quarter" idx="12"/>
          </p:nvPr>
        </p:nvSpPr>
        <p:spPr/>
        <p:txBody>
          <a:bodyPr rtlCol="0"/>
          <a:lstStyle/>
          <a:p>
            <a:pPr rtl="0"/>
            <a:fld id="{4FAB73BC-B049-4115-A692-8D63A059BFB8}" type="slidenum">
              <a:rPr lang="nb-NO" noProof="0" smtClean="0"/>
              <a:t>‹#›</a:t>
            </a:fld>
            <a:endParaRPr lang="nb-NO"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bildetekst">
    <p:spTree>
      <p:nvGrpSpPr>
        <p:cNvPr id="1" name=""/>
        <p:cNvGrpSpPr/>
        <p:nvPr/>
      </p:nvGrpSpPr>
      <p:grpSpPr>
        <a:xfrm>
          <a:off x="0" y="0"/>
          <a:ext cx="0" cy="0"/>
          <a:chOff x="0" y="0"/>
          <a:chExt cx="0" cy="0"/>
        </a:xfrm>
      </p:grpSpPr>
      <p:sp>
        <p:nvSpPr>
          <p:cNvPr id="11" name="Rektangel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tel 1"/>
          <p:cNvSpPr>
            <a:spLocks noGrp="1"/>
          </p:cNvSpPr>
          <p:nvPr>
            <p:ph type="title"/>
          </p:nvPr>
        </p:nvSpPr>
        <p:spPr>
          <a:xfrm>
            <a:off x="8549640" y="685800"/>
            <a:ext cx="3200400" cy="1737360"/>
          </a:xfrm>
        </p:spPr>
        <p:txBody>
          <a:bodyPr rtlCol="0" anchor="b">
            <a:normAutofit/>
          </a:bodyPr>
          <a:lstStyle>
            <a:lvl1pPr>
              <a:defRPr sz="3200" b="1"/>
            </a:lvl1pPr>
          </a:lstStyle>
          <a:p>
            <a:pPr rtl="0"/>
            <a:r>
              <a:rPr lang="nb-NO" noProof="0"/>
              <a:t>Klikk for å redigere tittelstil</a:t>
            </a:r>
          </a:p>
        </p:txBody>
      </p:sp>
      <p:sp>
        <p:nvSpPr>
          <p:cNvPr id="3" name="Plassholder for bilde 2"/>
          <p:cNvSpPr>
            <a:spLocks noGrp="1" noChangeAspect="1"/>
          </p:cNvSpPr>
          <p:nvPr>
            <p:ph type="pic" idx="1" hasCustomPrompt="1"/>
          </p:nvPr>
        </p:nvSpPr>
        <p:spPr>
          <a:xfrm>
            <a:off x="0" y="0"/>
            <a:ext cx="8303740" cy="6858000"/>
          </a:xfrm>
          <a:solidFill>
            <a:schemeClr val="tx2">
              <a:lumMod val="20000"/>
              <a:lumOff val="80000"/>
            </a:schemeClr>
          </a:solidFill>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b-NO" noProof="0"/>
              <a:t>Klikk ikonet for å legge til bilde</a:t>
            </a:r>
          </a:p>
        </p:txBody>
      </p:sp>
      <p:sp>
        <p:nvSpPr>
          <p:cNvPr id="4" name="Plassholder for tekst 3"/>
          <p:cNvSpPr>
            <a:spLocks noGrp="1"/>
          </p:cNvSpPr>
          <p:nvPr>
            <p:ph type="body" sz="half" idx="2"/>
          </p:nvPr>
        </p:nvSpPr>
        <p:spPr>
          <a:xfrm>
            <a:off x="8549640" y="2423160"/>
            <a:ext cx="3200400" cy="3291840"/>
          </a:xfrm>
        </p:spPr>
        <p:txBody>
          <a:bodyPr rtlCol="0">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b-NO" noProof="0"/>
              <a:t>Klikk for å redigere tekststiler i malen</a:t>
            </a:r>
          </a:p>
        </p:txBody>
      </p:sp>
      <p:sp>
        <p:nvSpPr>
          <p:cNvPr id="5" name="Plassholder for dato 4"/>
          <p:cNvSpPr>
            <a:spLocks noGrp="1"/>
          </p:cNvSpPr>
          <p:nvPr>
            <p:ph type="dt" sz="half" idx="10"/>
          </p:nvPr>
        </p:nvSpPr>
        <p:spPr/>
        <p:txBody>
          <a:bodyPr rtlCol="0"/>
          <a:lstStyle/>
          <a:p>
            <a:pPr rtl="0"/>
            <a:fld id="{E3BFF435-538B-4F0D-B3E3-A072DD5F5E36}" type="datetime1">
              <a:rPr lang="nb-NO" noProof="0" smtClean="0"/>
              <a:t>08.05.2025</a:t>
            </a:fld>
            <a:endParaRPr lang="nb-NO" noProof="0"/>
          </a:p>
        </p:txBody>
      </p:sp>
      <p:grpSp>
        <p:nvGrpSpPr>
          <p:cNvPr id="8" name="Gruppe 7"/>
          <p:cNvGrpSpPr>
            <a:grpSpLocks noChangeAspect="1"/>
          </p:cNvGrpSpPr>
          <p:nvPr/>
        </p:nvGrpSpPr>
        <p:grpSpPr>
          <a:xfrm>
            <a:off x="11401725" y="6229681"/>
            <a:ext cx="457200" cy="457200"/>
            <a:chOff x="11361456" y="6195813"/>
            <a:chExt cx="548640" cy="548640"/>
          </a:xfrm>
        </p:grpSpPr>
        <p:sp>
          <p:nvSpPr>
            <p:cNvPr id="9" name="Ellipse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Ellipse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Plassholder for lysbildenummer 6"/>
          <p:cNvSpPr>
            <a:spLocks noGrp="1"/>
          </p:cNvSpPr>
          <p:nvPr>
            <p:ph type="sldNum" sz="quarter" idx="12"/>
          </p:nvPr>
        </p:nvSpPr>
        <p:spPr/>
        <p:txBody>
          <a:bodyPr rtlCol="0"/>
          <a:lstStyle/>
          <a:p>
            <a:pPr rtl="0"/>
            <a:fld id="{4FAB73BC-B049-4115-A692-8D63A059BFB8}" type="slidenum">
              <a:rPr lang="nb-NO" noProof="0" smtClean="0"/>
              <a:t>‹#›</a:t>
            </a:fld>
            <a:endParaRPr lang="nb-NO"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pPr rtl="0"/>
            <a:r>
              <a:rPr lang="nb-NO" noProof="0"/>
              <a:t>Klikk for å redigere tittelstil</a:t>
            </a:r>
          </a:p>
        </p:txBody>
      </p:sp>
      <p:sp>
        <p:nvSpPr>
          <p:cNvPr id="3" name="Plassholder for tekst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rtl="0"/>
            <a:r>
              <a:rPr lang="nb-NO" noProof="0"/>
              <a:t>Klikk for å redigere tekststiler i malen</a:t>
            </a:r>
          </a:p>
          <a:p>
            <a:pPr lvl="1" rtl="0"/>
            <a:r>
              <a:rPr lang="nb-NO" noProof="0"/>
              <a:t>Andre nivå</a:t>
            </a:r>
          </a:p>
          <a:p>
            <a:pPr lvl="2" rtl="0"/>
            <a:r>
              <a:rPr lang="nb-NO" noProof="0"/>
              <a:t>Tredje nivå</a:t>
            </a:r>
          </a:p>
          <a:p>
            <a:pPr lvl="3" rtl="0"/>
            <a:r>
              <a:rPr lang="nb-NO" noProof="0"/>
              <a:t>Fjerde nivå</a:t>
            </a:r>
          </a:p>
          <a:p>
            <a:pPr lvl="4" rtl="0"/>
            <a:r>
              <a:rPr lang="nb-NO" noProof="0"/>
              <a:t>Femte nivå</a:t>
            </a:r>
          </a:p>
        </p:txBody>
      </p:sp>
      <p:sp>
        <p:nvSpPr>
          <p:cNvPr id="4" name="Plassholder for dato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pPr rtl="0"/>
            <a:fld id="{EB1DDBBB-C360-4744-B59A-88EEA0A21649}" type="datetime1">
              <a:rPr lang="nb-NO" noProof="0" smtClean="0"/>
              <a:t>08.05.2025</a:t>
            </a:fld>
            <a:endParaRPr lang="nb-NO" noProof="0"/>
          </a:p>
        </p:txBody>
      </p:sp>
      <p:sp>
        <p:nvSpPr>
          <p:cNvPr id="5" name="Plassholder for bunntekst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pPr rtl="0"/>
            <a:endParaRPr lang="nb-NO" noProof="0"/>
          </a:p>
        </p:txBody>
      </p:sp>
      <p:grpSp>
        <p:nvGrpSpPr>
          <p:cNvPr id="7" name="Gruppe 6"/>
          <p:cNvGrpSpPr>
            <a:grpSpLocks noChangeAspect="1"/>
          </p:cNvGrpSpPr>
          <p:nvPr/>
        </p:nvGrpSpPr>
        <p:grpSpPr>
          <a:xfrm>
            <a:off x="11401725" y="6229681"/>
            <a:ext cx="457200" cy="457200"/>
            <a:chOff x="11361456" y="6195813"/>
            <a:chExt cx="548640" cy="548640"/>
          </a:xfrm>
        </p:grpSpPr>
        <p:sp>
          <p:nvSpPr>
            <p:cNvPr id="8" name="Ellipse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Ellipse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Plassholder for lysbildenumm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pPr rtl="0"/>
            <a:fld id="{4FAB73BC-B049-4115-A692-8D63A059BFB8}" type="slidenum">
              <a:rPr lang="nb-NO" noProof="0" smtClean="0"/>
              <a:pPr/>
              <a:t>‹#›</a:t>
            </a:fld>
            <a:endParaRPr lang="nb-NO" noProof="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linda.sunne@nesbyen.kommune.n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rtlCol="0"/>
          <a:lstStyle/>
          <a:p>
            <a:pPr rtl="0"/>
            <a:r>
              <a:rPr lang="nb-NO" dirty="0"/>
              <a:t>SYKEPLEIERPOOL</a:t>
            </a:r>
          </a:p>
        </p:txBody>
      </p:sp>
      <p:sp>
        <p:nvSpPr>
          <p:cNvPr id="3" name="Undertittel 2"/>
          <p:cNvSpPr>
            <a:spLocks noGrp="1"/>
          </p:cNvSpPr>
          <p:nvPr>
            <p:ph type="subTitle" idx="1"/>
          </p:nvPr>
        </p:nvSpPr>
        <p:spPr/>
        <p:txBody>
          <a:bodyPr vert="horz" lIns="91440" tIns="45720" rIns="91440" bIns="45720" rtlCol="0" anchor="t">
            <a:normAutofit fontScale="92500" lnSpcReduction="20000"/>
          </a:bodyPr>
          <a:lstStyle/>
          <a:p>
            <a:r>
              <a:rPr lang="nb-NO" dirty="0"/>
              <a:t>Suksess og utfordringer</a:t>
            </a:r>
          </a:p>
          <a:p>
            <a:r>
              <a:rPr lang="nb-NO" dirty="0"/>
              <a:t>Linda Sunne Hauge</a:t>
            </a:r>
          </a:p>
          <a:p>
            <a:r>
              <a:rPr lang="nb-NO" dirty="0"/>
              <a:t>Nesbyen kommune</a:t>
            </a:r>
          </a:p>
        </p:txBody>
      </p:sp>
    </p:spTree>
    <p:extLst>
      <p:ext uri="{BB962C8B-B14F-4D97-AF65-F5344CB8AC3E}">
        <p14:creationId xmlns:p14="http://schemas.microsoft.com/office/powerpoint/2010/main" val="387934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ED67E-EE8D-F14F-0B0E-A4870AF94AFA}"/>
              </a:ext>
            </a:extLst>
          </p:cNvPr>
          <p:cNvSpPr>
            <a:spLocks noGrp="1"/>
          </p:cNvSpPr>
          <p:nvPr>
            <p:ph type="title"/>
          </p:nvPr>
        </p:nvSpPr>
        <p:spPr/>
        <p:txBody>
          <a:bodyPr/>
          <a:lstStyle/>
          <a:p>
            <a:r>
              <a:rPr lang="en-US" dirty="0"/>
              <a:t>EN </a:t>
            </a:r>
            <a:r>
              <a:rPr lang="en-US" err="1"/>
              <a:t>lengre</a:t>
            </a:r>
            <a:r>
              <a:rPr lang="en-US" dirty="0"/>
              <a:t> </a:t>
            </a:r>
            <a:r>
              <a:rPr lang="nb-NO"/>
              <a:t>prosess</a:t>
            </a:r>
            <a:r>
              <a:rPr lang="en-US" dirty="0"/>
              <a:t> I </a:t>
            </a:r>
            <a:r>
              <a:rPr lang="en-US" err="1"/>
              <a:t>oppstarten</a:t>
            </a:r>
            <a:endParaRPr lang="en-US" err="1">
              <a:latin typeface="Rockwell Condensed"/>
            </a:endParaRPr>
          </a:p>
        </p:txBody>
      </p:sp>
      <p:sp>
        <p:nvSpPr>
          <p:cNvPr id="3" name="Content Placeholder 2">
            <a:extLst>
              <a:ext uri="{FF2B5EF4-FFF2-40B4-BE49-F238E27FC236}">
                <a16:creationId xmlns:a16="http://schemas.microsoft.com/office/drawing/2014/main" id="{62E41F4D-C946-47ED-50CB-AA1C7667DD65}"/>
              </a:ext>
            </a:extLst>
          </p:cNvPr>
          <p:cNvSpPr>
            <a:spLocks noGrp="1"/>
          </p:cNvSpPr>
          <p:nvPr>
            <p:ph idx="1"/>
          </p:nvPr>
        </p:nvSpPr>
        <p:spPr/>
        <p:txBody>
          <a:bodyPr vert="horz" lIns="91440" tIns="45720" rIns="91440" bIns="45720" rtlCol="0" anchor="t">
            <a:noAutofit/>
          </a:bodyPr>
          <a:lstStyle/>
          <a:p>
            <a:r>
              <a:rPr lang="nb-NO" sz="2600" dirty="0"/>
              <a:t>Mye som måtte avklares</a:t>
            </a:r>
          </a:p>
          <a:p>
            <a:pPr>
              <a:buClr>
                <a:srgbClr val="9E3611"/>
              </a:buClr>
            </a:pPr>
            <a:r>
              <a:rPr lang="nb-NO" sz="2600" dirty="0"/>
              <a:t>Startet med et felles sykepleiermøte for alle i kommunen, ledere, tillitsvalgte fra både </a:t>
            </a:r>
            <a:r>
              <a:rPr lang="nb-NO" sz="2600" dirty="0" err="1"/>
              <a:t>nsf</a:t>
            </a:r>
            <a:r>
              <a:rPr lang="nb-NO" sz="2600" dirty="0"/>
              <a:t> og fagforbundet.</a:t>
            </a:r>
          </a:p>
          <a:p>
            <a:pPr>
              <a:buClr>
                <a:srgbClr val="9E3611"/>
              </a:buClr>
            </a:pPr>
            <a:r>
              <a:rPr lang="nb-NO" sz="2600" dirty="0"/>
              <a:t>Mye diskusjoner, ikke alle var enige i denne løsningen og hadde vanskelig for å se hvordan enkelte ting skulle løses. </a:t>
            </a:r>
          </a:p>
          <a:p>
            <a:pPr>
              <a:buClr>
                <a:srgbClr val="9E3611"/>
              </a:buClr>
            </a:pPr>
            <a:r>
              <a:rPr lang="nb-NO" sz="2600" dirty="0"/>
              <a:t>Til info er vi en turistkommune som noen ganger (helg, høytid, sommer) kan få en større belastning av pasienter med varierende hjelpebehov. Vi har ikke mange innbyggere, men geografisk avstand kan være lang</a:t>
            </a:r>
          </a:p>
        </p:txBody>
      </p:sp>
    </p:spTree>
    <p:extLst>
      <p:ext uri="{BB962C8B-B14F-4D97-AF65-F5344CB8AC3E}">
        <p14:creationId xmlns:p14="http://schemas.microsoft.com/office/powerpoint/2010/main" val="783772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3D1CA-8603-699F-DD57-8150A0C0678E}"/>
              </a:ext>
            </a:extLst>
          </p:cNvPr>
          <p:cNvSpPr>
            <a:spLocks noGrp="1"/>
          </p:cNvSpPr>
          <p:nvPr>
            <p:ph type="title"/>
          </p:nvPr>
        </p:nvSpPr>
        <p:spPr/>
        <p:txBody>
          <a:bodyPr/>
          <a:lstStyle/>
          <a:p>
            <a:r>
              <a:rPr lang="en-US" dirty="0" err="1"/>
              <a:t>Hva</a:t>
            </a:r>
            <a:r>
              <a:rPr lang="en-US" dirty="0"/>
              <a:t> </a:t>
            </a:r>
            <a:r>
              <a:rPr lang="en-US" dirty="0" err="1"/>
              <a:t>ble</a:t>
            </a:r>
            <a:r>
              <a:rPr lang="en-US" dirty="0"/>
              <a:t> </a:t>
            </a:r>
            <a:r>
              <a:rPr lang="en-US" dirty="0" err="1"/>
              <a:t>diskutert</a:t>
            </a:r>
            <a:r>
              <a:rPr lang="en-US" dirty="0"/>
              <a:t> </a:t>
            </a:r>
            <a:r>
              <a:rPr lang="en-US" dirty="0" err="1"/>
              <a:t>på</a:t>
            </a:r>
            <a:r>
              <a:rPr lang="en-US" dirty="0"/>
              <a:t> </a:t>
            </a:r>
            <a:r>
              <a:rPr lang="en-US" dirty="0" err="1"/>
              <a:t>møtet</a:t>
            </a:r>
            <a:r>
              <a:rPr lang="en-US" dirty="0"/>
              <a:t> </a:t>
            </a:r>
            <a:r>
              <a:rPr lang="en-US" dirty="0" err="1"/>
              <a:t>og</a:t>
            </a:r>
            <a:r>
              <a:rPr lang="en-US" dirty="0"/>
              <a:t> </a:t>
            </a:r>
            <a:r>
              <a:rPr lang="en-US" dirty="0" err="1"/>
              <a:t>hvorfor</a:t>
            </a:r>
            <a:r>
              <a:rPr lang="en-US" dirty="0"/>
              <a:t> </a:t>
            </a:r>
            <a:r>
              <a:rPr lang="en-US" dirty="0" err="1"/>
              <a:t>ble</a:t>
            </a:r>
            <a:r>
              <a:rPr lang="en-US" dirty="0"/>
              <a:t> det </a:t>
            </a:r>
            <a:r>
              <a:rPr lang="en-US" dirty="0" err="1"/>
              <a:t>igangsatt</a:t>
            </a:r>
            <a:r>
              <a:rPr lang="en-US" dirty="0"/>
              <a:t>? </a:t>
            </a:r>
          </a:p>
        </p:txBody>
      </p:sp>
      <p:sp>
        <p:nvSpPr>
          <p:cNvPr id="3" name="Content Placeholder 2">
            <a:extLst>
              <a:ext uri="{FF2B5EF4-FFF2-40B4-BE49-F238E27FC236}">
                <a16:creationId xmlns:a16="http://schemas.microsoft.com/office/drawing/2014/main" id="{534CFFAE-2CEE-41BD-0CB6-31DB17E2C3CE}"/>
              </a:ext>
            </a:extLst>
          </p:cNvPr>
          <p:cNvSpPr>
            <a:spLocks noGrp="1"/>
          </p:cNvSpPr>
          <p:nvPr>
            <p:ph idx="1"/>
          </p:nvPr>
        </p:nvSpPr>
        <p:spPr/>
        <p:txBody>
          <a:bodyPr vert="horz" lIns="91440" tIns="45720" rIns="91440" bIns="45720" rtlCol="0" anchor="t">
            <a:normAutofit/>
          </a:bodyPr>
          <a:lstStyle/>
          <a:p>
            <a:r>
              <a:rPr lang="en-US" sz="2600" dirty="0"/>
              <a:t>Vi </a:t>
            </a:r>
            <a:r>
              <a:rPr lang="en-US" sz="2600" dirty="0" err="1"/>
              <a:t>opplevde</a:t>
            </a:r>
            <a:r>
              <a:rPr lang="en-US" sz="2600" dirty="0"/>
              <a:t> </a:t>
            </a:r>
            <a:r>
              <a:rPr lang="en-US" sz="2600" dirty="0" err="1"/>
              <a:t>stor</a:t>
            </a:r>
            <a:r>
              <a:rPr lang="en-US" sz="2600" dirty="0"/>
              <a:t> </a:t>
            </a:r>
            <a:r>
              <a:rPr lang="en-US" sz="2600" dirty="0" err="1"/>
              <a:t>mangel</a:t>
            </a:r>
            <a:r>
              <a:rPr lang="en-US" sz="2600" dirty="0"/>
              <a:t> </a:t>
            </a:r>
            <a:r>
              <a:rPr lang="en-US" sz="2600" dirty="0" err="1"/>
              <a:t>på</a:t>
            </a:r>
            <a:r>
              <a:rPr lang="en-US" sz="2600" dirty="0"/>
              <a:t> </a:t>
            </a:r>
            <a:r>
              <a:rPr lang="en-US" sz="2600" dirty="0" err="1"/>
              <a:t>sykepleiere</a:t>
            </a:r>
            <a:r>
              <a:rPr lang="en-US" sz="2600" dirty="0"/>
              <a:t>, </a:t>
            </a:r>
            <a:r>
              <a:rPr lang="en-US" sz="2600" dirty="0" err="1"/>
              <a:t>og</a:t>
            </a:r>
            <a:r>
              <a:rPr lang="en-US" sz="2600" dirty="0"/>
              <a:t> </a:t>
            </a:r>
            <a:r>
              <a:rPr lang="en-US" sz="2600" dirty="0" err="1"/>
              <a:t>dette</a:t>
            </a:r>
            <a:r>
              <a:rPr lang="en-US" sz="2600" dirty="0"/>
              <a:t> </a:t>
            </a:r>
            <a:r>
              <a:rPr lang="en-US" sz="2600" dirty="0" err="1"/>
              <a:t>gikk</a:t>
            </a:r>
            <a:r>
              <a:rPr lang="en-US" sz="2600" dirty="0"/>
              <a:t> </a:t>
            </a:r>
            <a:r>
              <a:rPr lang="en-US" sz="2600" dirty="0" err="1"/>
              <a:t>utover</a:t>
            </a:r>
            <a:r>
              <a:rPr lang="en-US" sz="2600" dirty="0"/>
              <a:t> </a:t>
            </a:r>
            <a:r>
              <a:rPr lang="en-US" sz="2600" dirty="0" err="1"/>
              <a:t>ivaretagelse</a:t>
            </a:r>
            <a:r>
              <a:rPr lang="en-US" sz="2600" dirty="0"/>
              <a:t> av </a:t>
            </a:r>
            <a:r>
              <a:rPr lang="en-US" sz="2600" dirty="0" err="1"/>
              <a:t>pasienter</a:t>
            </a:r>
            <a:r>
              <a:rPr lang="en-US" sz="2600" dirty="0"/>
              <a:t>, </a:t>
            </a:r>
            <a:r>
              <a:rPr lang="en-US" sz="2600" dirty="0" err="1"/>
              <a:t>ansatte</a:t>
            </a:r>
            <a:r>
              <a:rPr lang="en-US" sz="2600" dirty="0"/>
              <a:t> </a:t>
            </a:r>
            <a:r>
              <a:rPr lang="en-US" sz="2600" dirty="0" err="1"/>
              <a:t>og</a:t>
            </a:r>
            <a:r>
              <a:rPr lang="en-US" sz="2600" dirty="0"/>
              <a:t> </a:t>
            </a:r>
            <a:r>
              <a:rPr lang="en-US" sz="2600" dirty="0" err="1"/>
              <a:t>andre</a:t>
            </a:r>
            <a:r>
              <a:rPr lang="en-US" sz="2600" dirty="0"/>
              <a:t> </a:t>
            </a:r>
            <a:r>
              <a:rPr lang="en-US" sz="2600" dirty="0" err="1"/>
              <a:t>oppgaver</a:t>
            </a:r>
          </a:p>
          <a:p>
            <a:pPr>
              <a:buClr>
                <a:srgbClr val="9E3611"/>
              </a:buClr>
            </a:pPr>
            <a:r>
              <a:rPr lang="en-US" sz="2600" dirty="0"/>
              <a:t>Vi </a:t>
            </a:r>
            <a:r>
              <a:rPr lang="en-US" sz="2600" dirty="0" err="1"/>
              <a:t>brukte</a:t>
            </a:r>
            <a:r>
              <a:rPr lang="en-US" sz="2600" dirty="0"/>
              <a:t> </a:t>
            </a:r>
            <a:r>
              <a:rPr lang="en-US" sz="2600" dirty="0" err="1"/>
              <a:t>penger</a:t>
            </a:r>
            <a:r>
              <a:rPr lang="en-US" sz="2600" dirty="0"/>
              <a:t> </a:t>
            </a:r>
            <a:r>
              <a:rPr lang="en-US" sz="2600" dirty="0" err="1"/>
              <a:t>på</a:t>
            </a:r>
            <a:r>
              <a:rPr lang="en-US" sz="2600" dirty="0"/>
              <a:t> </a:t>
            </a:r>
            <a:r>
              <a:rPr lang="en-US" sz="2600" dirty="0" err="1"/>
              <a:t>vikarbyrå</a:t>
            </a:r>
            <a:r>
              <a:rPr lang="en-US" sz="2600" dirty="0"/>
              <a:t>, </a:t>
            </a:r>
            <a:r>
              <a:rPr lang="en-US" sz="2600" dirty="0" err="1"/>
              <a:t>og</a:t>
            </a:r>
            <a:r>
              <a:rPr lang="en-US" sz="2600" dirty="0"/>
              <a:t> </a:t>
            </a:r>
            <a:r>
              <a:rPr lang="en-US" sz="2600" dirty="0" err="1"/>
              <a:t>ville</a:t>
            </a:r>
            <a:r>
              <a:rPr lang="en-US" sz="2600" dirty="0"/>
              <a:t> </a:t>
            </a:r>
            <a:r>
              <a:rPr lang="en-US" sz="2600" dirty="0" err="1"/>
              <a:t>finne</a:t>
            </a:r>
            <a:r>
              <a:rPr lang="en-US" sz="2600" dirty="0"/>
              <a:t> </a:t>
            </a:r>
            <a:r>
              <a:rPr lang="en-US" sz="2600" dirty="0" err="1"/>
              <a:t>en</a:t>
            </a:r>
            <a:r>
              <a:rPr lang="en-US" sz="2600" dirty="0"/>
              <a:t> </a:t>
            </a:r>
            <a:r>
              <a:rPr lang="en-US" sz="2600" dirty="0" err="1"/>
              <a:t>løsning</a:t>
            </a:r>
            <a:r>
              <a:rPr lang="en-US" sz="2600" dirty="0"/>
              <a:t> for å </a:t>
            </a:r>
            <a:r>
              <a:rPr lang="en-US" sz="2600" dirty="0" err="1"/>
              <a:t>kunne</a:t>
            </a:r>
            <a:r>
              <a:rPr lang="en-US" sz="2600" dirty="0"/>
              <a:t> </a:t>
            </a:r>
            <a:r>
              <a:rPr lang="en-US" sz="2600" dirty="0" err="1"/>
              <a:t>avvikle</a:t>
            </a:r>
            <a:r>
              <a:rPr lang="en-US" sz="2600" dirty="0"/>
              <a:t> </a:t>
            </a:r>
            <a:r>
              <a:rPr lang="en-US" sz="2600" dirty="0" err="1"/>
              <a:t>dette</a:t>
            </a:r>
          </a:p>
          <a:p>
            <a:pPr>
              <a:buClr>
                <a:srgbClr val="9E3611"/>
              </a:buClr>
            </a:pPr>
            <a:r>
              <a:rPr lang="en-US" sz="2600" dirty="0" err="1"/>
              <a:t>Hørt</a:t>
            </a:r>
            <a:r>
              <a:rPr lang="en-US" sz="2600" dirty="0"/>
              <a:t> om </a:t>
            </a:r>
            <a:r>
              <a:rPr lang="en-US" sz="2600" dirty="0" err="1"/>
              <a:t>andre</a:t>
            </a:r>
            <a:r>
              <a:rPr lang="en-US" sz="2600" dirty="0"/>
              <a:t> </a:t>
            </a:r>
            <a:r>
              <a:rPr lang="en-US" sz="2600" dirty="0" err="1"/>
              <a:t>som</a:t>
            </a:r>
            <a:r>
              <a:rPr lang="en-US" sz="2600" dirty="0"/>
              <a:t> </a:t>
            </a:r>
            <a:r>
              <a:rPr lang="en-US" sz="2600" dirty="0" err="1"/>
              <a:t>har</a:t>
            </a:r>
            <a:r>
              <a:rPr lang="en-US" sz="2600" dirty="0"/>
              <a:t> tatt </a:t>
            </a:r>
            <a:r>
              <a:rPr lang="en-US" sz="2600" dirty="0" err="1"/>
              <a:t>i</a:t>
            </a:r>
            <a:r>
              <a:rPr lang="en-US" sz="2600" dirty="0"/>
              <a:t> bruk pool/team, </a:t>
            </a:r>
            <a:r>
              <a:rPr lang="en-US" sz="2600" dirty="0" err="1"/>
              <a:t>og</a:t>
            </a:r>
            <a:r>
              <a:rPr lang="en-US" sz="2600" dirty="0"/>
              <a:t> vi </a:t>
            </a:r>
            <a:r>
              <a:rPr lang="en-US" sz="2600" dirty="0" err="1"/>
              <a:t>bestemte</a:t>
            </a:r>
            <a:r>
              <a:rPr lang="en-US" sz="2600" dirty="0"/>
              <a:t> </a:t>
            </a:r>
            <a:r>
              <a:rPr lang="en-US" sz="2600" dirty="0" err="1"/>
              <a:t>oss</a:t>
            </a:r>
            <a:r>
              <a:rPr lang="en-US" sz="2600" dirty="0"/>
              <a:t> for å </a:t>
            </a:r>
            <a:r>
              <a:rPr lang="en-US" sz="2600" dirty="0" err="1"/>
              <a:t>prøve</a:t>
            </a:r>
            <a:endParaRPr lang="en-US" sz="2600" dirty="0"/>
          </a:p>
          <a:p>
            <a:pPr>
              <a:buClr>
                <a:srgbClr val="9E3611"/>
              </a:buClr>
            </a:pPr>
            <a:r>
              <a:rPr lang="en-US" sz="2600" dirty="0"/>
              <a:t>Det </a:t>
            </a:r>
            <a:r>
              <a:rPr lang="en-US" sz="2600" dirty="0" err="1"/>
              <a:t>ble</a:t>
            </a:r>
            <a:r>
              <a:rPr lang="en-US" sz="2600" dirty="0"/>
              <a:t> </a:t>
            </a:r>
            <a:r>
              <a:rPr lang="en-US" sz="2600" dirty="0" err="1"/>
              <a:t>samtidig</a:t>
            </a:r>
            <a:r>
              <a:rPr lang="en-US" sz="2600" dirty="0"/>
              <a:t> </a:t>
            </a:r>
            <a:r>
              <a:rPr lang="en-US" sz="2600" dirty="0" err="1"/>
              <a:t>satt</a:t>
            </a:r>
            <a:r>
              <a:rPr lang="en-US" sz="2600" dirty="0"/>
              <a:t> </a:t>
            </a:r>
            <a:r>
              <a:rPr lang="en-US" sz="2600" dirty="0" err="1"/>
              <a:t>i</a:t>
            </a:r>
            <a:r>
              <a:rPr lang="en-US" sz="2600" dirty="0"/>
              <a:t> gang </a:t>
            </a:r>
            <a:r>
              <a:rPr lang="en-US" sz="2600" dirty="0" err="1"/>
              <a:t>en</a:t>
            </a:r>
            <a:r>
              <a:rPr lang="en-US" sz="2600" dirty="0"/>
              <a:t> </a:t>
            </a:r>
            <a:r>
              <a:rPr lang="en-US" sz="2600" dirty="0" err="1"/>
              <a:t>tanke</a:t>
            </a:r>
            <a:r>
              <a:rPr lang="en-US" sz="2600" dirty="0"/>
              <a:t> om </a:t>
            </a:r>
            <a:r>
              <a:rPr lang="en-US" sz="2600" dirty="0" err="1"/>
              <a:t>kombinasjon</a:t>
            </a:r>
            <a:r>
              <a:rPr lang="en-US" sz="2600" dirty="0"/>
              <a:t> med </a:t>
            </a:r>
            <a:r>
              <a:rPr lang="en-US" sz="2600" dirty="0" err="1"/>
              <a:t>langvakter</a:t>
            </a:r>
            <a:r>
              <a:rPr lang="en-US" sz="2600" dirty="0"/>
              <a:t> </a:t>
            </a:r>
          </a:p>
          <a:p>
            <a:pPr>
              <a:buClr>
                <a:srgbClr val="9E3611"/>
              </a:buClr>
            </a:pPr>
            <a:endParaRPr lang="en-US" sz="2600" dirty="0"/>
          </a:p>
        </p:txBody>
      </p:sp>
    </p:spTree>
    <p:extLst>
      <p:ext uri="{BB962C8B-B14F-4D97-AF65-F5344CB8AC3E}">
        <p14:creationId xmlns:p14="http://schemas.microsoft.com/office/powerpoint/2010/main" val="3993877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503BD-DD52-C181-4470-B83452CEC63C}"/>
              </a:ext>
            </a:extLst>
          </p:cNvPr>
          <p:cNvSpPr>
            <a:spLocks noGrp="1"/>
          </p:cNvSpPr>
          <p:nvPr>
            <p:ph type="title"/>
          </p:nvPr>
        </p:nvSpPr>
        <p:spPr/>
        <p:txBody>
          <a:bodyPr/>
          <a:lstStyle/>
          <a:p>
            <a:r>
              <a:rPr lang="en-US" dirty="0"/>
              <a:t>Noen </a:t>
            </a:r>
            <a:r>
              <a:rPr lang="en-US" dirty="0" err="1"/>
              <a:t>punkter</a:t>
            </a:r>
            <a:endParaRPr lang="en-US" dirty="0" err="1">
              <a:latin typeface="Rockwell Condensed"/>
            </a:endParaRPr>
          </a:p>
        </p:txBody>
      </p:sp>
      <p:sp>
        <p:nvSpPr>
          <p:cNvPr id="3" name="Content Placeholder 2">
            <a:extLst>
              <a:ext uri="{FF2B5EF4-FFF2-40B4-BE49-F238E27FC236}">
                <a16:creationId xmlns:a16="http://schemas.microsoft.com/office/drawing/2014/main" id="{3A1C7A76-CC13-B7B0-0DC9-75E08213240B}"/>
              </a:ext>
            </a:extLst>
          </p:cNvPr>
          <p:cNvSpPr>
            <a:spLocks noGrp="1"/>
          </p:cNvSpPr>
          <p:nvPr>
            <p:ph idx="1"/>
          </p:nvPr>
        </p:nvSpPr>
        <p:spPr/>
        <p:txBody>
          <a:bodyPr vert="horz" lIns="91440" tIns="45720" rIns="91440" bIns="45720" rtlCol="0" anchor="t">
            <a:normAutofit/>
          </a:bodyPr>
          <a:lstStyle/>
          <a:p>
            <a:r>
              <a:rPr lang="nb-NO" sz="2600" dirty="0"/>
              <a:t>Viktig å ha tillitsvalgt med på laget! Et bindepunkt mellom ledelsen og de ansatte, og få fram alle sider</a:t>
            </a:r>
          </a:p>
          <a:p>
            <a:pPr>
              <a:buClr>
                <a:srgbClr val="9E3611"/>
              </a:buClr>
            </a:pPr>
            <a:r>
              <a:rPr lang="nb-NO" sz="2600" dirty="0"/>
              <a:t>Man skal jo også følge lovverket :) </a:t>
            </a:r>
          </a:p>
          <a:p>
            <a:pPr>
              <a:buClr>
                <a:srgbClr val="9E3611"/>
              </a:buClr>
            </a:pPr>
            <a:r>
              <a:rPr lang="nb-NO" sz="2600" dirty="0"/>
              <a:t>Alle sykepleiere ble spurt hvorvidt de var interessert i å prøve, og det var en prøveperiode med vurdering etter 6 måneder (som nå har vart 3 år).</a:t>
            </a:r>
          </a:p>
          <a:p>
            <a:pPr>
              <a:buClr>
                <a:srgbClr val="9E3611"/>
              </a:buClr>
            </a:pPr>
            <a:r>
              <a:rPr lang="nb-NO" sz="2600" dirty="0"/>
              <a:t>Det ligger en stor jobb i å utarbeide turnusen, og det er viktig med en plan hvis det oppstår sykdom. </a:t>
            </a:r>
          </a:p>
          <a:p>
            <a:pPr>
              <a:buClr>
                <a:srgbClr val="9E3611"/>
              </a:buClr>
            </a:pPr>
            <a:r>
              <a:rPr lang="nb-NO" sz="2600" dirty="0"/>
              <a:t>Vi har </a:t>
            </a:r>
            <a:r>
              <a:rPr lang="nb-NO" sz="2600" dirty="0" err="1"/>
              <a:t>flexi</a:t>
            </a:r>
            <a:r>
              <a:rPr lang="nb-NO" sz="2600" dirty="0"/>
              <a:t>- og egen helligdagsturnus. </a:t>
            </a:r>
          </a:p>
        </p:txBody>
      </p:sp>
    </p:spTree>
    <p:extLst>
      <p:ext uri="{BB962C8B-B14F-4D97-AF65-F5344CB8AC3E}">
        <p14:creationId xmlns:p14="http://schemas.microsoft.com/office/powerpoint/2010/main" val="4211519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4A629-7837-DA67-63C6-871FCB6CDD87}"/>
              </a:ext>
            </a:extLst>
          </p:cNvPr>
          <p:cNvSpPr>
            <a:spLocks noGrp="1"/>
          </p:cNvSpPr>
          <p:nvPr>
            <p:ph type="title"/>
          </p:nvPr>
        </p:nvSpPr>
        <p:spPr/>
        <p:txBody>
          <a:bodyPr/>
          <a:lstStyle/>
          <a:p>
            <a:r>
              <a:rPr lang="en-US" dirty="0"/>
              <a:t>Rent </a:t>
            </a:r>
            <a:r>
              <a:rPr lang="en-US" dirty="0" err="1"/>
              <a:t>praktisk</a:t>
            </a:r>
          </a:p>
        </p:txBody>
      </p:sp>
      <p:sp>
        <p:nvSpPr>
          <p:cNvPr id="3" name="Content Placeholder 2">
            <a:extLst>
              <a:ext uri="{FF2B5EF4-FFF2-40B4-BE49-F238E27FC236}">
                <a16:creationId xmlns:a16="http://schemas.microsoft.com/office/drawing/2014/main" id="{A962DA42-3CB1-0F0D-2055-651212A2372B}"/>
              </a:ext>
            </a:extLst>
          </p:cNvPr>
          <p:cNvSpPr>
            <a:spLocks noGrp="1"/>
          </p:cNvSpPr>
          <p:nvPr>
            <p:ph idx="1"/>
          </p:nvPr>
        </p:nvSpPr>
        <p:spPr/>
        <p:txBody>
          <a:bodyPr vert="horz" lIns="91440" tIns="45720" rIns="91440" bIns="45720" rtlCol="0" anchor="t">
            <a:normAutofit lnSpcReduction="10000"/>
          </a:bodyPr>
          <a:lstStyle/>
          <a:p>
            <a:pPr>
              <a:buClr>
                <a:srgbClr val="9E3611"/>
              </a:buClr>
            </a:pPr>
            <a:r>
              <a:rPr lang="en-US" err="1"/>
              <a:t>Sykepleier</a:t>
            </a:r>
            <a:r>
              <a:rPr lang="en-US" dirty="0"/>
              <a:t> </a:t>
            </a:r>
            <a:r>
              <a:rPr lang="en-US" err="1"/>
              <a:t>i</a:t>
            </a:r>
            <a:r>
              <a:rPr lang="en-US" dirty="0"/>
              <a:t> pool </a:t>
            </a:r>
            <a:r>
              <a:rPr lang="en-US" err="1"/>
              <a:t>går</a:t>
            </a:r>
            <a:r>
              <a:rPr lang="en-US" dirty="0"/>
              <a:t> </a:t>
            </a:r>
            <a:r>
              <a:rPr lang="en-US" err="1"/>
              <a:t>på</a:t>
            </a:r>
            <a:r>
              <a:rPr lang="en-US" dirty="0"/>
              <a:t> </a:t>
            </a:r>
            <a:r>
              <a:rPr lang="en-US" err="1"/>
              <a:t>topp</a:t>
            </a:r>
            <a:r>
              <a:rPr lang="en-US" dirty="0"/>
              <a:t> – </a:t>
            </a:r>
            <a:r>
              <a:rPr lang="en-US" err="1"/>
              <a:t>og</a:t>
            </a:r>
            <a:r>
              <a:rPr lang="en-US" dirty="0"/>
              <a:t> er da </a:t>
            </a:r>
            <a:r>
              <a:rPr lang="en-US" err="1"/>
              <a:t>ikke</a:t>
            </a:r>
            <a:r>
              <a:rPr lang="en-US" dirty="0"/>
              <a:t> med </a:t>
            </a:r>
            <a:r>
              <a:rPr lang="en-US" err="1"/>
              <a:t>i</a:t>
            </a:r>
            <a:r>
              <a:rPr lang="en-US" dirty="0"/>
              <a:t> </a:t>
            </a:r>
            <a:r>
              <a:rPr lang="en-US" err="1"/>
              <a:t>beregning</a:t>
            </a:r>
            <a:r>
              <a:rPr lang="en-US" dirty="0"/>
              <a:t> av </a:t>
            </a:r>
            <a:r>
              <a:rPr lang="en-US" err="1"/>
              <a:t>grunnbemanning</a:t>
            </a:r>
            <a:r>
              <a:rPr lang="en-US" dirty="0"/>
              <a:t>. Dette </a:t>
            </a:r>
            <a:r>
              <a:rPr lang="en-US" err="1"/>
              <a:t>gjelder</a:t>
            </a:r>
            <a:r>
              <a:rPr lang="en-US" dirty="0"/>
              <a:t> </a:t>
            </a:r>
            <a:r>
              <a:rPr lang="en-US" err="1"/>
              <a:t>på</a:t>
            </a:r>
            <a:r>
              <a:rPr lang="en-US" dirty="0"/>
              <a:t> </a:t>
            </a:r>
            <a:r>
              <a:rPr lang="en-US" err="1"/>
              <a:t>kveld</a:t>
            </a:r>
            <a:r>
              <a:rPr lang="en-US" dirty="0"/>
              <a:t> </a:t>
            </a:r>
            <a:r>
              <a:rPr lang="en-US" err="1"/>
              <a:t>og</a:t>
            </a:r>
            <a:r>
              <a:rPr lang="en-US" dirty="0"/>
              <a:t> </a:t>
            </a:r>
            <a:r>
              <a:rPr lang="en-US" err="1"/>
              <a:t>i</a:t>
            </a:r>
            <a:r>
              <a:rPr lang="en-US" dirty="0"/>
              <a:t> </a:t>
            </a:r>
            <a:r>
              <a:rPr lang="en-US" err="1"/>
              <a:t>helg</a:t>
            </a:r>
            <a:r>
              <a:rPr lang="en-US" dirty="0"/>
              <a:t>. Vi </a:t>
            </a:r>
            <a:r>
              <a:rPr lang="en-US" err="1"/>
              <a:t>har</a:t>
            </a:r>
            <a:r>
              <a:rPr lang="en-US" dirty="0"/>
              <a:t> pool </a:t>
            </a:r>
            <a:r>
              <a:rPr lang="en-US" err="1"/>
              <a:t>på</a:t>
            </a:r>
            <a:r>
              <a:rPr lang="en-US" dirty="0"/>
              <a:t> </a:t>
            </a:r>
            <a:r>
              <a:rPr lang="en-US" err="1"/>
              <a:t>dagvakt</a:t>
            </a:r>
            <a:r>
              <a:rPr lang="en-US" dirty="0"/>
              <a:t> </a:t>
            </a:r>
            <a:r>
              <a:rPr lang="en-US" err="1"/>
              <a:t>hvis</a:t>
            </a:r>
            <a:r>
              <a:rPr lang="en-US" dirty="0"/>
              <a:t> det er </a:t>
            </a:r>
            <a:r>
              <a:rPr lang="en-US" err="1"/>
              <a:t>bemanning</a:t>
            </a:r>
            <a:r>
              <a:rPr lang="en-US" dirty="0"/>
              <a:t> </a:t>
            </a:r>
            <a:r>
              <a:rPr lang="en-US" err="1"/>
              <a:t>til</a:t>
            </a:r>
            <a:r>
              <a:rPr lang="en-US" dirty="0"/>
              <a:t> det, da er </a:t>
            </a:r>
            <a:r>
              <a:rPr lang="en-US" err="1"/>
              <a:t>sykepleier</a:t>
            </a:r>
            <a:r>
              <a:rPr lang="en-US" dirty="0"/>
              <a:t> </a:t>
            </a:r>
            <a:r>
              <a:rPr lang="en-US" err="1"/>
              <a:t>ofte</a:t>
            </a:r>
            <a:r>
              <a:rPr lang="en-US" dirty="0"/>
              <a:t> med </a:t>
            </a:r>
            <a:r>
              <a:rPr lang="en-US" err="1"/>
              <a:t>i</a:t>
            </a:r>
            <a:r>
              <a:rPr lang="en-US" dirty="0"/>
              <a:t> </a:t>
            </a:r>
            <a:r>
              <a:rPr lang="en-US" err="1"/>
              <a:t>stell</a:t>
            </a:r>
            <a:r>
              <a:rPr lang="en-US" dirty="0"/>
              <a:t> </a:t>
            </a:r>
            <a:r>
              <a:rPr lang="en-US" err="1"/>
              <a:t>først</a:t>
            </a:r>
            <a:r>
              <a:rPr lang="en-US" dirty="0"/>
              <a:t>. </a:t>
            </a:r>
          </a:p>
          <a:p>
            <a:pPr>
              <a:buClr>
                <a:srgbClr val="9E3611"/>
              </a:buClr>
            </a:pPr>
            <a:r>
              <a:rPr lang="en-US" dirty="0"/>
              <a:t>Det </a:t>
            </a:r>
            <a:r>
              <a:rPr lang="en-US" err="1"/>
              <a:t>kan</a:t>
            </a:r>
            <a:r>
              <a:rPr lang="en-US" dirty="0"/>
              <a:t> </a:t>
            </a:r>
            <a:r>
              <a:rPr lang="en-US" err="1"/>
              <a:t>legges</a:t>
            </a:r>
            <a:r>
              <a:rPr lang="en-US" dirty="0"/>
              <a:t> inn </a:t>
            </a:r>
            <a:r>
              <a:rPr lang="en-US" err="1"/>
              <a:t>oppdrag</a:t>
            </a:r>
            <a:r>
              <a:rPr lang="en-US" dirty="0"/>
              <a:t> </a:t>
            </a:r>
            <a:r>
              <a:rPr lang="en-US" err="1"/>
              <a:t>på</a:t>
            </a:r>
            <a:r>
              <a:rPr lang="en-US" dirty="0"/>
              <a:t> </a:t>
            </a:r>
            <a:r>
              <a:rPr lang="en-US" err="1"/>
              <a:t>en</a:t>
            </a:r>
            <a:r>
              <a:rPr lang="en-US" dirty="0"/>
              <a:t> </a:t>
            </a:r>
            <a:r>
              <a:rPr lang="en-US" err="1"/>
              <a:t>arbeidsliste</a:t>
            </a:r>
            <a:r>
              <a:rPr lang="en-US" dirty="0"/>
              <a:t> </a:t>
            </a:r>
            <a:r>
              <a:rPr lang="en-US" err="1"/>
              <a:t>i</a:t>
            </a:r>
            <a:r>
              <a:rPr lang="en-US" dirty="0"/>
              <a:t> </a:t>
            </a:r>
            <a:r>
              <a:rPr lang="en-US" err="1"/>
              <a:t>dokumentasjonssystemet</a:t>
            </a:r>
            <a:r>
              <a:rPr lang="en-US" dirty="0"/>
              <a:t> (</a:t>
            </a:r>
            <a:r>
              <a:rPr lang="en-US" err="1"/>
              <a:t>CosDoc</a:t>
            </a:r>
            <a:r>
              <a:rPr lang="en-US" dirty="0"/>
              <a:t>), </a:t>
            </a:r>
            <a:r>
              <a:rPr lang="en-US" err="1"/>
              <a:t>oppdragene</a:t>
            </a:r>
            <a:r>
              <a:rPr lang="en-US" dirty="0"/>
              <a:t> </a:t>
            </a:r>
            <a:r>
              <a:rPr lang="en-US" err="1"/>
              <a:t>kan</a:t>
            </a:r>
            <a:r>
              <a:rPr lang="en-US" dirty="0"/>
              <a:t> </a:t>
            </a:r>
            <a:r>
              <a:rPr lang="en-US" err="1"/>
              <a:t>være</a:t>
            </a:r>
            <a:r>
              <a:rPr lang="en-US" dirty="0"/>
              <a:t> </a:t>
            </a:r>
            <a:r>
              <a:rPr lang="en-US" err="1"/>
              <a:t>tids</a:t>
            </a:r>
            <a:r>
              <a:rPr lang="en-US" dirty="0"/>
              <a:t>/</a:t>
            </a:r>
            <a:r>
              <a:rPr lang="en-US" err="1"/>
              <a:t>datobestemte</a:t>
            </a:r>
            <a:r>
              <a:rPr lang="en-US" dirty="0"/>
              <a:t> - </a:t>
            </a:r>
            <a:r>
              <a:rPr lang="en-US" err="1"/>
              <a:t>eller</a:t>
            </a:r>
            <a:r>
              <a:rPr lang="en-US" dirty="0"/>
              <a:t> </a:t>
            </a:r>
            <a:r>
              <a:rPr lang="en-US" err="1"/>
              <a:t>sykepleier</a:t>
            </a:r>
            <a:r>
              <a:rPr lang="en-US" dirty="0"/>
              <a:t> </a:t>
            </a:r>
            <a:r>
              <a:rPr lang="en-US" err="1"/>
              <a:t>prioriterer</a:t>
            </a:r>
            <a:r>
              <a:rPr lang="en-US" dirty="0"/>
              <a:t> </a:t>
            </a:r>
            <a:r>
              <a:rPr lang="en-US" err="1"/>
              <a:t>selv</a:t>
            </a:r>
            <a:r>
              <a:rPr lang="en-US" dirty="0"/>
              <a:t> </a:t>
            </a:r>
            <a:r>
              <a:rPr lang="en-US" err="1"/>
              <a:t>hva</a:t>
            </a:r>
            <a:r>
              <a:rPr lang="en-US" dirty="0"/>
              <a:t> </a:t>
            </a:r>
            <a:r>
              <a:rPr lang="en-US" err="1"/>
              <a:t>som</a:t>
            </a:r>
            <a:r>
              <a:rPr lang="en-US" dirty="0"/>
              <a:t> </a:t>
            </a:r>
            <a:r>
              <a:rPr lang="en-US" err="1"/>
              <a:t>tas</a:t>
            </a:r>
            <a:r>
              <a:rPr lang="en-US" dirty="0"/>
              <a:t> </a:t>
            </a:r>
            <a:r>
              <a:rPr lang="en-US" err="1"/>
              <a:t>når</a:t>
            </a:r>
            <a:r>
              <a:rPr lang="en-US" dirty="0"/>
              <a:t>. Vi </a:t>
            </a:r>
            <a:r>
              <a:rPr lang="en-US" err="1"/>
              <a:t>kan</a:t>
            </a:r>
            <a:r>
              <a:rPr lang="en-US" dirty="0"/>
              <a:t> </a:t>
            </a:r>
            <a:r>
              <a:rPr lang="en-US" err="1"/>
              <a:t>også</a:t>
            </a:r>
            <a:r>
              <a:rPr lang="en-US" dirty="0"/>
              <a:t> </a:t>
            </a:r>
            <a:r>
              <a:rPr lang="en-US" err="1"/>
              <a:t>legge</a:t>
            </a:r>
            <a:r>
              <a:rPr lang="en-US" dirty="0"/>
              <a:t> inn </a:t>
            </a:r>
            <a:r>
              <a:rPr lang="en-US" err="1"/>
              <a:t>oppdrag</a:t>
            </a:r>
            <a:r>
              <a:rPr lang="en-US" dirty="0"/>
              <a:t> </a:t>
            </a:r>
            <a:r>
              <a:rPr lang="en-US" err="1"/>
              <a:t>selv</a:t>
            </a:r>
            <a:r>
              <a:rPr lang="en-US" dirty="0"/>
              <a:t> </a:t>
            </a:r>
            <a:r>
              <a:rPr lang="en-US" err="1"/>
              <a:t>som</a:t>
            </a:r>
            <a:r>
              <a:rPr lang="en-US" dirty="0"/>
              <a:t> vi </a:t>
            </a:r>
            <a:r>
              <a:rPr lang="en-US" err="1"/>
              <a:t>har</a:t>
            </a:r>
            <a:r>
              <a:rPr lang="en-US" dirty="0"/>
              <a:t> </a:t>
            </a:r>
            <a:r>
              <a:rPr lang="en-US" err="1"/>
              <a:t>utført</a:t>
            </a:r>
            <a:r>
              <a:rPr lang="en-US" dirty="0"/>
              <a:t> </a:t>
            </a:r>
            <a:r>
              <a:rPr lang="en-US" err="1"/>
              <a:t>underveis</a:t>
            </a:r>
            <a:r>
              <a:rPr lang="en-US" dirty="0"/>
              <a:t>. Vi </a:t>
            </a:r>
            <a:r>
              <a:rPr lang="en-US" err="1"/>
              <a:t>ringes</a:t>
            </a:r>
            <a:r>
              <a:rPr lang="en-US" dirty="0"/>
              <a:t> </a:t>
            </a:r>
            <a:r>
              <a:rPr lang="en-US" err="1"/>
              <a:t>også</a:t>
            </a:r>
            <a:r>
              <a:rPr lang="en-US" dirty="0"/>
              <a:t> </a:t>
            </a:r>
            <a:r>
              <a:rPr lang="en-US" err="1"/>
              <a:t>til</a:t>
            </a:r>
            <a:r>
              <a:rPr lang="en-US" dirty="0"/>
              <a:t> </a:t>
            </a:r>
            <a:r>
              <a:rPr lang="en-US" err="1"/>
              <a:t>ved</a:t>
            </a:r>
            <a:r>
              <a:rPr lang="en-US" dirty="0"/>
              <a:t> </a:t>
            </a:r>
            <a:r>
              <a:rPr lang="en-US" err="1"/>
              <a:t>behov</a:t>
            </a:r>
            <a:r>
              <a:rPr lang="en-US" dirty="0"/>
              <a:t>.</a:t>
            </a:r>
          </a:p>
          <a:p>
            <a:pPr>
              <a:buClr>
                <a:srgbClr val="9E3611"/>
              </a:buClr>
            </a:pPr>
            <a:r>
              <a:rPr lang="en-US" dirty="0"/>
              <a:t>Man </a:t>
            </a:r>
            <a:r>
              <a:rPr lang="en-US" err="1"/>
              <a:t>utfører</a:t>
            </a:r>
            <a:r>
              <a:rPr lang="en-US" dirty="0"/>
              <a:t> </a:t>
            </a:r>
            <a:r>
              <a:rPr lang="en-US" err="1"/>
              <a:t>sykepleieroppgaver</a:t>
            </a:r>
            <a:r>
              <a:rPr lang="en-US" dirty="0"/>
              <a:t>, men det </a:t>
            </a:r>
            <a:r>
              <a:rPr lang="en-US" err="1"/>
              <a:t>gir</a:t>
            </a:r>
            <a:r>
              <a:rPr lang="en-US" dirty="0"/>
              <a:t> </a:t>
            </a:r>
            <a:r>
              <a:rPr lang="en-US" err="1"/>
              <a:t>også</a:t>
            </a:r>
            <a:r>
              <a:rPr lang="en-US" dirty="0"/>
              <a:t> rom for å </a:t>
            </a:r>
            <a:r>
              <a:rPr lang="en-US" err="1"/>
              <a:t>utføre</a:t>
            </a:r>
            <a:r>
              <a:rPr lang="en-US" dirty="0"/>
              <a:t> </a:t>
            </a:r>
            <a:r>
              <a:rPr lang="en-US" err="1"/>
              <a:t>andre</a:t>
            </a:r>
            <a:r>
              <a:rPr lang="en-US" dirty="0"/>
              <a:t> ting man </a:t>
            </a:r>
            <a:r>
              <a:rPr lang="en-US" err="1"/>
              <a:t>kanskje</a:t>
            </a:r>
            <a:r>
              <a:rPr lang="en-US" dirty="0"/>
              <a:t> </a:t>
            </a:r>
            <a:r>
              <a:rPr lang="en-US" err="1"/>
              <a:t>vanligvis</a:t>
            </a:r>
            <a:r>
              <a:rPr lang="en-US" dirty="0"/>
              <a:t> </a:t>
            </a:r>
            <a:r>
              <a:rPr lang="en-US" err="1"/>
              <a:t>har</a:t>
            </a:r>
            <a:r>
              <a:rPr lang="en-US" dirty="0"/>
              <a:t> lite </a:t>
            </a:r>
            <a:r>
              <a:rPr lang="en-US" err="1"/>
              <a:t>tid</a:t>
            </a:r>
            <a:r>
              <a:rPr lang="en-US" dirty="0"/>
              <a:t> </a:t>
            </a:r>
            <a:r>
              <a:rPr lang="en-US" err="1"/>
              <a:t>til</a:t>
            </a:r>
            <a:endParaRPr lang="en-US" dirty="0"/>
          </a:p>
          <a:p>
            <a:pPr>
              <a:buClr>
                <a:srgbClr val="9E3611"/>
              </a:buClr>
            </a:pPr>
            <a:r>
              <a:rPr lang="en-US"/>
              <a:t>Vi har en egen teamsgruppe som vi bruker til kommunikasjon </a:t>
            </a:r>
            <a:endParaRPr lang="en-US" dirty="0"/>
          </a:p>
          <a:p>
            <a:pPr>
              <a:buClr>
                <a:srgbClr val="9E3611"/>
              </a:buClr>
            </a:pPr>
            <a:r>
              <a:rPr lang="en-US"/>
              <a:t>Har en perm med rutiner og evt slik at alle kan holde seg oppdaterte</a:t>
            </a:r>
          </a:p>
          <a:p>
            <a:pPr>
              <a:buClr>
                <a:srgbClr val="9E3611"/>
              </a:buClr>
            </a:pPr>
            <a:r>
              <a:rPr lang="en-US"/>
              <a:t>Eget hvilerom, man skal kunne trekke seg unna avdeling ved behov</a:t>
            </a:r>
            <a:endParaRPr lang="en-US" dirty="0"/>
          </a:p>
        </p:txBody>
      </p:sp>
    </p:spTree>
    <p:extLst>
      <p:ext uri="{BB962C8B-B14F-4D97-AF65-F5344CB8AC3E}">
        <p14:creationId xmlns:p14="http://schemas.microsoft.com/office/powerpoint/2010/main" val="2272533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C6789-DE65-2051-E79B-99F23F6DF23C}"/>
              </a:ext>
            </a:extLst>
          </p:cNvPr>
          <p:cNvSpPr>
            <a:spLocks noGrp="1"/>
          </p:cNvSpPr>
          <p:nvPr>
            <p:ph type="title"/>
          </p:nvPr>
        </p:nvSpPr>
        <p:spPr/>
        <p:txBody>
          <a:bodyPr/>
          <a:lstStyle/>
          <a:p>
            <a:r>
              <a:rPr lang="en-US" dirty="0"/>
              <a:t>Status? </a:t>
            </a:r>
          </a:p>
        </p:txBody>
      </p:sp>
      <p:sp>
        <p:nvSpPr>
          <p:cNvPr id="3" name="Content Placeholder 2">
            <a:extLst>
              <a:ext uri="{FF2B5EF4-FFF2-40B4-BE49-F238E27FC236}">
                <a16:creationId xmlns:a16="http://schemas.microsoft.com/office/drawing/2014/main" id="{309C9596-86CB-9F46-D200-8C92F985203E}"/>
              </a:ext>
            </a:extLst>
          </p:cNvPr>
          <p:cNvSpPr>
            <a:spLocks noGrp="1"/>
          </p:cNvSpPr>
          <p:nvPr>
            <p:ph idx="1"/>
          </p:nvPr>
        </p:nvSpPr>
        <p:spPr/>
        <p:txBody>
          <a:bodyPr vert="horz" lIns="91440" tIns="45720" rIns="91440" bIns="45720" rtlCol="0" anchor="t">
            <a:normAutofit/>
          </a:bodyPr>
          <a:lstStyle/>
          <a:p>
            <a:r>
              <a:rPr lang="en-US" sz="2400" dirty="0"/>
              <a:t>Det </a:t>
            </a:r>
            <a:r>
              <a:rPr lang="en-US" sz="2400" dirty="0" err="1"/>
              <a:t>har</a:t>
            </a:r>
            <a:r>
              <a:rPr lang="en-US" sz="2400" dirty="0"/>
              <a:t> </a:t>
            </a:r>
            <a:r>
              <a:rPr lang="en-US" sz="2400" dirty="0" err="1"/>
              <a:t>vært</a:t>
            </a:r>
            <a:r>
              <a:rPr lang="en-US" sz="2400" dirty="0"/>
              <a:t> </a:t>
            </a:r>
            <a:r>
              <a:rPr lang="en-US" sz="2400" dirty="0" err="1"/>
              <a:t>sykepleiere</a:t>
            </a:r>
            <a:r>
              <a:rPr lang="en-US" sz="2400" dirty="0"/>
              <a:t> </a:t>
            </a:r>
            <a:r>
              <a:rPr lang="en-US" sz="2400" dirty="0" err="1"/>
              <a:t>som</a:t>
            </a:r>
            <a:r>
              <a:rPr lang="en-US" sz="2400" dirty="0"/>
              <a:t> </a:t>
            </a:r>
            <a:r>
              <a:rPr lang="en-US" sz="2400" dirty="0" err="1"/>
              <a:t>har</a:t>
            </a:r>
            <a:r>
              <a:rPr lang="en-US" sz="2400" dirty="0"/>
              <a:t> </a:t>
            </a:r>
            <a:r>
              <a:rPr lang="en-US" sz="2400" dirty="0" err="1"/>
              <a:t>trekt</a:t>
            </a:r>
            <a:r>
              <a:rPr lang="en-US" sz="2400" dirty="0"/>
              <a:t> seg </a:t>
            </a:r>
            <a:r>
              <a:rPr lang="en-US" sz="2400" dirty="0" err="1"/>
              <a:t>fra</a:t>
            </a:r>
            <a:r>
              <a:rPr lang="en-US" sz="2400" dirty="0"/>
              <a:t> pool, da </a:t>
            </a:r>
            <a:r>
              <a:rPr lang="en-US" sz="2400" dirty="0" err="1"/>
              <a:t>dette</a:t>
            </a:r>
            <a:r>
              <a:rPr lang="en-US" sz="2400" dirty="0"/>
              <a:t> </a:t>
            </a:r>
            <a:r>
              <a:rPr lang="en-US" sz="2400" dirty="0" err="1"/>
              <a:t>ikke</a:t>
            </a:r>
            <a:r>
              <a:rPr lang="en-US" sz="2400" dirty="0"/>
              <a:t> var </a:t>
            </a:r>
            <a:r>
              <a:rPr lang="en-US" sz="2400" dirty="0" err="1"/>
              <a:t>en</a:t>
            </a:r>
            <a:r>
              <a:rPr lang="en-US" sz="2400" dirty="0"/>
              <a:t> </a:t>
            </a:r>
            <a:r>
              <a:rPr lang="en-US" sz="2400" dirty="0" err="1"/>
              <a:t>måte</a:t>
            </a:r>
            <a:r>
              <a:rPr lang="en-US" sz="2400" dirty="0"/>
              <a:t> for de å </a:t>
            </a:r>
            <a:r>
              <a:rPr lang="en-US" sz="2400" dirty="0" err="1"/>
              <a:t>jobbe</a:t>
            </a:r>
            <a:r>
              <a:rPr lang="en-US" sz="2400" dirty="0"/>
              <a:t> </a:t>
            </a:r>
            <a:r>
              <a:rPr lang="en-US" sz="2400" dirty="0" err="1"/>
              <a:t>på</a:t>
            </a:r>
            <a:r>
              <a:rPr lang="en-US" sz="2400" dirty="0"/>
              <a:t>. De jobber da </a:t>
            </a:r>
            <a:r>
              <a:rPr lang="en-US" sz="2400" dirty="0" err="1"/>
              <a:t>i</a:t>
            </a:r>
            <a:r>
              <a:rPr lang="en-US" sz="2400" dirty="0"/>
              <a:t> sin </a:t>
            </a:r>
            <a:r>
              <a:rPr lang="en-US" sz="2400" dirty="0" err="1"/>
              <a:t>opprinnelige</a:t>
            </a:r>
            <a:r>
              <a:rPr lang="en-US" sz="2400" dirty="0"/>
              <a:t> </a:t>
            </a:r>
            <a:r>
              <a:rPr lang="en-US" sz="2400" dirty="0" err="1"/>
              <a:t>turnus</a:t>
            </a:r>
            <a:r>
              <a:rPr lang="en-US" sz="2400" dirty="0"/>
              <a:t> </a:t>
            </a:r>
          </a:p>
          <a:p>
            <a:pPr>
              <a:buClr>
                <a:srgbClr val="9E3611"/>
              </a:buClr>
            </a:pPr>
            <a:r>
              <a:rPr lang="en-US" sz="2400" dirty="0"/>
              <a:t>Vi </a:t>
            </a:r>
            <a:r>
              <a:rPr lang="en-US" sz="2400" dirty="0" err="1"/>
              <a:t>har</a:t>
            </a:r>
            <a:r>
              <a:rPr lang="en-US" sz="2400" dirty="0"/>
              <a:t> </a:t>
            </a:r>
            <a:r>
              <a:rPr lang="en-US" sz="2400" dirty="0" err="1"/>
              <a:t>primært</a:t>
            </a:r>
            <a:r>
              <a:rPr lang="en-US" sz="2400" dirty="0"/>
              <a:t> </a:t>
            </a:r>
            <a:r>
              <a:rPr lang="en-US" sz="2400" dirty="0" err="1"/>
              <a:t>helgevakter</a:t>
            </a:r>
            <a:r>
              <a:rPr lang="en-US" sz="2400" dirty="0"/>
              <a:t> </a:t>
            </a:r>
            <a:r>
              <a:rPr lang="en-US" sz="2400" dirty="0" err="1"/>
              <a:t>på</a:t>
            </a:r>
            <a:r>
              <a:rPr lang="en-US" sz="2400" dirty="0"/>
              <a:t> </a:t>
            </a:r>
            <a:r>
              <a:rPr lang="en-US" sz="2400" dirty="0" err="1"/>
              <a:t>enten</a:t>
            </a:r>
            <a:r>
              <a:rPr lang="en-US" sz="2400" dirty="0"/>
              <a:t> 12,5 </a:t>
            </a:r>
            <a:r>
              <a:rPr lang="en-US" sz="2400" dirty="0" err="1"/>
              <a:t>eller</a:t>
            </a:r>
            <a:r>
              <a:rPr lang="en-US" sz="2400" dirty="0"/>
              <a:t> 15 timer med </a:t>
            </a:r>
            <a:r>
              <a:rPr lang="en-US" sz="2400" dirty="0" err="1"/>
              <a:t>arbeid</a:t>
            </a:r>
            <a:r>
              <a:rPr lang="en-US" sz="2400" dirty="0"/>
              <a:t> </a:t>
            </a:r>
            <a:r>
              <a:rPr lang="en-US" sz="2400" dirty="0" err="1"/>
              <a:t>hver</a:t>
            </a:r>
            <a:r>
              <a:rPr lang="en-US" sz="2400" dirty="0"/>
              <a:t> 6 </a:t>
            </a:r>
            <a:r>
              <a:rPr lang="en-US" sz="2400" dirty="0" err="1"/>
              <a:t>helg</a:t>
            </a:r>
            <a:r>
              <a:rPr lang="en-US" sz="2400" dirty="0"/>
              <a:t>. Det </a:t>
            </a:r>
            <a:r>
              <a:rPr lang="en-US" sz="2400" dirty="0" err="1"/>
              <a:t>jobbes</a:t>
            </a:r>
            <a:r>
              <a:rPr lang="en-US" sz="2400" dirty="0"/>
              <a:t> dog med </a:t>
            </a:r>
            <a:r>
              <a:rPr lang="en-US" sz="2400" dirty="0" err="1"/>
              <a:t>en</a:t>
            </a:r>
            <a:r>
              <a:rPr lang="en-US" sz="2400" dirty="0"/>
              <a:t> </a:t>
            </a:r>
            <a:r>
              <a:rPr lang="en-US" sz="2400" dirty="0" err="1"/>
              <a:t>endring</a:t>
            </a:r>
            <a:r>
              <a:rPr lang="en-US" sz="2400" dirty="0"/>
              <a:t> da </a:t>
            </a:r>
            <a:r>
              <a:rPr lang="en-US" sz="2400" dirty="0" err="1"/>
              <a:t>kommunen</a:t>
            </a:r>
            <a:r>
              <a:rPr lang="en-US" sz="2400" dirty="0"/>
              <a:t> er </a:t>
            </a:r>
            <a:r>
              <a:rPr lang="en-US" sz="2400" dirty="0" err="1"/>
              <a:t>i</a:t>
            </a:r>
            <a:r>
              <a:rPr lang="en-US" sz="2400" dirty="0"/>
              <a:t> </a:t>
            </a:r>
            <a:r>
              <a:rPr lang="en-US" sz="2400" dirty="0" err="1"/>
              <a:t>en</a:t>
            </a:r>
            <a:r>
              <a:rPr lang="en-US" sz="2400" dirty="0"/>
              <a:t> </a:t>
            </a:r>
            <a:r>
              <a:rPr lang="en-US" sz="2400" dirty="0" err="1"/>
              <a:t>stor</a:t>
            </a:r>
            <a:r>
              <a:rPr lang="en-US" sz="2400" dirty="0"/>
              <a:t> </a:t>
            </a:r>
            <a:r>
              <a:rPr lang="en-US" sz="2400" dirty="0" err="1"/>
              <a:t>innsparingsfase</a:t>
            </a:r>
            <a:r>
              <a:rPr lang="en-US" sz="2400" dirty="0"/>
              <a:t>, </a:t>
            </a:r>
            <a:r>
              <a:rPr lang="en-US" sz="2400" dirty="0" err="1"/>
              <a:t>og</a:t>
            </a:r>
            <a:r>
              <a:rPr lang="en-US" sz="2400" dirty="0"/>
              <a:t> hull </a:t>
            </a:r>
            <a:r>
              <a:rPr lang="en-US" sz="2400" dirty="0" err="1"/>
              <a:t>i</a:t>
            </a:r>
            <a:r>
              <a:rPr lang="en-US" sz="2400" dirty="0"/>
              <a:t> </a:t>
            </a:r>
            <a:r>
              <a:rPr lang="en-US" sz="2400" dirty="0" err="1"/>
              <a:t>turnus</a:t>
            </a:r>
            <a:r>
              <a:rPr lang="en-US" sz="2400" dirty="0"/>
              <a:t> </a:t>
            </a:r>
            <a:r>
              <a:rPr lang="en-US" sz="2400" dirty="0" err="1"/>
              <a:t>må</a:t>
            </a:r>
            <a:r>
              <a:rPr lang="en-US" sz="2400" dirty="0"/>
              <a:t> </a:t>
            </a:r>
            <a:r>
              <a:rPr lang="en-US" sz="2400" dirty="0" err="1"/>
              <a:t>dekkes</a:t>
            </a:r>
            <a:r>
              <a:rPr lang="en-US" sz="2400" dirty="0"/>
              <a:t>. Vi </a:t>
            </a:r>
            <a:r>
              <a:rPr lang="en-US" sz="2400" dirty="0" err="1"/>
              <a:t>dekker</a:t>
            </a:r>
            <a:r>
              <a:rPr lang="en-US" sz="2400" dirty="0"/>
              <a:t> </a:t>
            </a:r>
            <a:r>
              <a:rPr lang="en-US" sz="2400" dirty="0" err="1"/>
              <a:t>noen</a:t>
            </a:r>
            <a:r>
              <a:rPr lang="en-US" sz="2400" dirty="0"/>
              <a:t> ganger for </a:t>
            </a:r>
            <a:r>
              <a:rPr lang="en-US" sz="2400" dirty="0" err="1"/>
              <a:t>sykdom</a:t>
            </a:r>
            <a:r>
              <a:rPr lang="en-US" sz="2400" dirty="0"/>
              <a:t> </a:t>
            </a:r>
            <a:r>
              <a:rPr lang="en-US" sz="2400" dirty="0" err="1"/>
              <a:t>i</a:t>
            </a:r>
            <a:r>
              <a:rPr lang="en-US" sz="2400" dirty="0"/>
              <a:t> min </a:t>
            </a:r>
            <a:r>
              <a:rPr lang="en-US" sz="2400" dirty="0" err="1"/>
              <a:t>avdeling</a:t>
            </a:r>
            <a:endParaRPr lang="en-US" sz="2400" dirty="0"/>
          </a:p>
          <a:p>
            <a:pPr>
              <a:buClr>
                <a:srgbClr val="9E3611"/>
              </a:buClr>
            </a:pPr>
            <a:r>
              <a:rPr lang="en-US" sz="2400" dirty="0"/>
              <a:t>I </a:t>
            </a:r>
            <a:r>
              <a:rPr lang="en-US" sz="2400" dirty="0" err="1"/>
              <a:t>utgangspunktet</a:t>
            </a:r>
            <a:r>
              <a:rPr lang="en-US" sz="2400" dirty="0"/>
              <a:t> positive </a:t>
            </a:r>
            <a:r>
              <a:rPr lang="en-US" sz="2400" dirty="0" err="1"/>
              <a:t>tilbakemeldinger</a:t>
            </a:r>
            <a:r>
              <a:rPr lang="en-US" sz="2400" dirty="0"/>
              <a:t>, det </a:t>
            </a:r>
            <a:r>
              <a:rPr lang="en-US" sz="2400" dirty="0" err="1"/>
              <a:t>gjør</a:t>
            </a:r>
            <a:r>
              <a:rPr lang="en-US" sz="2400" dirty="0"/>
              <a:t> </a:t>
            </a:r>
            <a:r>
              <a:rPr lang="en-US" sz="2400" dirty="0" err="1"/>
              <a:t>oss</a:t>
            </a:r>
            <a:r>
              <a:rPr lang="en-US" sz="2400" dirty="0"/>
              <a:t> </a:t>
            </a:r>
            <a:r>
              <a:rPr lang="en-US" sz="2400" dirty="0" err="1"/>
              <a:t>mer</a:t>
            </a:r>
            <a:r>
              <a:rPr lang="en-US" sz="2400" dirty="0"/>
              <a:t> </a:t>
            </a:r>
            <a:r>
              <a:rPr lang="en-US" sz="2400" dirty="0" err="1"/>
              <a:t>attraktive</a:t>
            </a:r>
            <a:r>
              <a:rPr lang="en-US" sz="2400" dirty="0"/>
              <a:t> for </a:t>
            </a:r>
            <a:r>
              <a:rPr lang="en-US" sz="2400" dirty="0" err="1"/>
              <a:t>sykepleiere</a:t>
            </a:r>
            <a:r>
              <a:rPr lang="en-US" sz="2400" dirty="0"/>
              <a:t> </a:t>
            </a:r>
            <a:r>
              <a:rPr lang="en-US" sz="2400" dirty="0" err="1"/>
              <a:t>som</a:t>
            </a:r>
            <a:r>
              <a:rPr lang="en-US" sz="2400" dirty="0"/>
              <a:t> </a:t>
            </a:r>
            <a:r>
              <a:rPr lang="en-US" sz="2400" dirty="0" err="1"/>
              <a:t>ønsker</a:t>
            </a:r>
            <a:r>
              <a:rPr lang="en-US" sz="2400" dirty="0"/>
              <a:t> nye utfordringer. </a:t>
            </a:r>
          </a:p>
        </p:txBody>
      </p:sp>
    </p:spTree>
    <p:extLst>
      <p:ext uri="{BB962C8B-B14F-4D97-AF65-F5344CB8AC3E}">
        <p14:creationId xmlns:p14="http://schemas.microsoft.com/office/powerpoint/2010/main" val="598154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D6C26-C5DD-4EEF-FCEA-AF67DD0D36C0}"/>
              </a:ext>
            </a:extLst>
          </p:cNvPr>
          <p:cNvSpPr>
            <a:spLocks noGrp="1"/>
          </p:cNvSpPr>
          <p:nvPr>
            <p:ph type="title"/>
          </p:nvPr>
        </p:nvSpPr>
        <p:spPr/>
        <p:txBody>
          <a:bodyPr/>
          <a:lstStyle/>
          <a:p>
            <a:r>
              <a:rPr lang="en-US" dirty="0" err="1"/>
              <a:t>Hva</a:t>
            </a:r>
            <a:r>
              <a:rPr lang="en-US" dirty="0"/>
              <a:t> </a:t>
            </a:r>
            <a:r>
              <a:rPr lang="en-US" dirty="0" err="1"/>
              <a:t>kan</a:t>
            </a:r>
            <a:r>
              <a:rPr lang="en-US" dirty="0"/>
              <a:t> </a:t>
            </a:r>
            <a:r>
              <a:rPr lang="en-US" dirty="0" err="1"/>
              <a:t>jobbes</a:t>
            </a:r>
            <a:r>
              <a:rPr lang="en-US" dirty="0"/>
              <a:t> med?</a:t>
            </a:r>
          </a:p>
        </p:txBody>
      </p:sp>
      <p:sp>
        <p:nvSpPr>
          <p:cNvPr id="3" name="Content Placeholder 2">
            <a:extLst>
              <a:ext uri="{FF2B5EF4-FFF2-40B4-BE49-F238E27FC236}">
                <a16:creationId xmlns:a16="http://schemas.microsoft.com/office/drawing/2014/main" id="{E404B849-96BF-0C83-4252-594F96BD048D}"/>
              </a:ext>
            </a:extLst>
          </p:cNvPr>
          <p:cNvSpPr>
            <a:spLocks noGrp="1"/>
          </p:cNvSpPr>
          <p:nvPr>
            <p:ph idx="1"/>
          </p:nvPr>
        </p:nvSpPr>
        <p:spPr/>
        <p:txBody>
          <a:bodyPr vert="horz" lIns="91440" tIns="45720" rIns="91440" bIns="45720" rtlCol="0" anchor="t">
            <a:normAutofit/>
          </a:bodyPr>
          <a:lstStyle/>
          <a:p>
            <a:r>
              <a:rPr lang="en-US" sz="2400" dirty="0"/>
              <a:t>Det er </a:t>
            </a:r>
            <a:r>
              <a:rPr lang="en-US" sz="2400" dirty="0" err="1"/>
              <a:t>viktig</a:t>
            </a:r>
            <a:r>
              <a:rPr lang="en-US" sz="2400" dirty="0"/>
              <a:t> å ha </a:t>
            </a:r>
            <a:r>
              <a:rPr lang="en-US" sz="2400" dirty="0" err="1"/>
              <a:t>en</a:t>
            </a:r>
            <a:r>
              <a:rPr lang="en-US" sz="2400" dirty="0"/>
              <a:t> plan for </a:t>
            </a:r>
            <a:r>
              <a:rPr lang="en-US" sz="2400" dirty="0" err="1"/>
              <a:t>hva</a:t>
            </a:r>
            <a:r>
              <a:rPr lang="en-US" sz="2400" dirty="0"/>
              <a:t> man </a:t>
            </a:r>
            <a:r>
              <a:rPr lang="en-US" sz="2400" dirty="0" err="1"/>
              <a:t>gjør</a:t>
            </a:r>
            <a:r>
              <a:rPr lang="en-US" sz="2400" dirty="0"/>
              <a:t> </a:t>
            </a:r>
            <a:r>
              <a:rPr lang="en-US" sz="2400" dirty="0" err="1"/>
              <a:t>ved</a:t>
            </a:r>
            <a:r>
              <a:rPr lang="en-US" sz="2400" dirty="0"/>
              <a:t> </a:t>
            </a:r>
            <a:r>
              <a:rPr lang="en-US" sz="2400" dirty="0" err="1"/>
              <a:t>sykdom</a:t>
            </a:r>
            <a:r>
              <a:rPr lang="en-US" sz="2400" dirty="0"/>
              <a:t>, </a:t>
            </a:r>
            <a:r>
              <a:rPr lang="en-US" sz="2400" dirty="0" err="1"/>
              <a:t>særlig</a:t>
            </a:r>
            <a:r>
              <a:rPr lang="en-US" sz="2400" dirty="0"/>
              <a:t> </a:t>
            </a:r>
            <a:r>
              <a:rPr lang="en-US" sz="2400" dirty="0" err="1"/>
              <a:t>ved</a:t>
            </a:r>
            <a:r>
              <a:rPr lang="en-US" sz="2400" dirty="0"/>
              <a:t> </a:t>
            </a:r>
            <a:r>
              <a:rPr lang="en-US" sz="2400" dirty="0" err="1"/>
              <a:t>langvakter</a:t>
            </a:r>
            <a:r>
              <a:rPr lang="en-US" sz="2400" dirty="0"/>
              <a:t>. Hos </a:t>
            </a:r>
            <a:r>
              <a:rPr lang="en-US" sz="2400" dirty="0" err="1"/>
              <a:t>oss</a:t>
            </a:r>
            <a:r>
              <a:rPr lang="en-US" sz="2400" dirty="0"/>
              <a:t> </a:t>
            </a:r>
            <a:r>
              <a:rPr lang="en-US" sz="2400" dirty="0" err="1"/>
              <a:t>har</a:t>
            </a:r>
            <a:r>
              <a:rPr lang="en-US" sz="2400" dirty="0"/>
              <a:t> vi </a:t>
            </a:r>
            <a:r>
              <a:rPr lang="en-US" sz="2400" dirty="0" err="1"/>
              <a:t>blant</a:t>
            </a:r>
            <a:r>
              <a:rPr lang="en-US" sz="2400" dirty="0"/>
              <a:t> </a:t>
            </a:r>
            <a:r>
              <a:rPr lang="en-US" sz="2400" dirty="0" err="1"/>
              <a:t>annet</a:t>
            </a:r>
            <a:r>
              <a:rPr lang="en-US" sz="2400" dirty="0"/>
              <a:t> delt </a:t>
            </a:r>
            <a:r>
              <a:rPr lang="en-US" sz="2400" dirty="0" err="1"/>
              <a:t>opp</a:t>
            </a:r>
            <a:r>
              <a:rPr lang="en-US" sz="2400" dirty="0"/>
              <a:t> </a:t>
            </a:r>
            <a:r>
              <a:rPr lang="en-US" sz="2400" dirty="0" err="1"/>
              <a:t>vakten</a:t>
            </a:r>
            <a:r>
              <a:rPr lang="en-US" sz="2400" dirty="0"/>
              <a:t> </a:t>
            </a:r>
            <a:r>
              <a:rPr lang="en-US" sz="2400" dirty="0" err="1"/>
              <a:t>mellom</a:t>
            </a:r>
            <a:r>
              <a:rPr lang="en-US" sz="2400" dirty="0"/>
              <a:t> 2 </a:t>
            </a:r>
            <a:r>
              <a:rPr lang="en-US" sz="2400" dirty="0" err="1"/>
              <a:t>sykepleiere</a:t>
            </a:r>
            <a:r>
              <a:rPr lang="en-US" sz="2400" dirty="0"/>
              <a:t> </a:t>
            </a:r>
            <a:r>
              <a:rPr lang="en-US" sz="2400" dirty="0" err="1"/>
              <a:t>på</a:t>
            </a:r>
            <a:r>
              <a:rPr lang="en-US" sz="2400" dirty="0"/>
              <a:t> </a:t>
            </a:r>
            <a:r>
              <a:rPr lang="en-US" sz="2400" dirty="0" err="1"/>
              <a:t>helg</a:t>
            </a:r>
            <a:r>
              <a:rPr lang="en-US" sz="2400" dirty="0"/>
              <a:t>. Kan </a:t>
            </a:r>
            <a:r>
              <a:rPr lang="en-US" sz="2400" dirty="0" err="1"/>
              <a:t>også</a:t>
            </a:r>
            <a:r>
              <a:rPr lang="en-US" sz="2400" dirty="0"/>
              <a:t> ha </a:t>
            </a:r>
            <a:r>
              <a:rPr lang="en-US" sz="2400" dirty="0" err="1"/>
              <a:t>bakvakt</a:t>
            </a:r>
            <a:r>
              <a:rPr lang="en-US" sz="2400" dirty="0"/>
              <a:t> </a:t>
            </a:r>
            <a:r>
              <a:rPr lang="en-US" sz="2400" dirty="0" err="1"/>
              <a:t>ved</a:t>
            </a:r>
            <a:r>
              <a:rPr lang="en-US" sz="2400" dirty="0"/>
              <a:t> </a:t>
            </a:r>
            <a:r>
              <a:rPr lang="en-US" sz="2400" dirty="0" err="1"/>
              <a:t>behov</a:t>
            </a:r>
            <a:r>
              <a:rPr lang="en-US" sz="2400" dirty="0"/>
              <a:t>. </a:t>
            </a:r>
          </a:p>
          <a:p>
            <a:pPr>
              <a:buClr>
                <a:srgbClr val="9E3611"/>
              </a:buClr>
            </a:pPr>
            <a:r>
              <a:rPr lang="en-US" sz="2400" dirty="0" err="1"/>
              <a:t>Opplæring</a:t>
            </a:r>
            <a:r>
              <a:rPr lang="en-US" sz="2400" dirty="0"/>
              <a:t>! </a:t>
            </a:r>
            <a:r>
              <a:rPr lang="en-US" sz="2400" dirty="0" err="1"/>
              <a:t>Avdelinger</a:t>
            </a:r>
            <a:r>
              <a:rPr lang="en-US" sz="2400" dirty="0"/>
              <a:t> er </a:t>
            </a:r>
            <a:r>
              <a:rPr lang="en-US" sz="2400" dirty="0" err="1"/>
              <a:t>forskjellige</a:t>
            </a:r>
            <a:r>
              <a:rPr lang="en-US" sz="2400" dirty="0"/>
              <a:t>, </a:t>
            </a:r>
            <a:r>
              <a:rPr lang="en-US" sz="2400" dirty="0" err="1"/>
              <a:t>pasienter</a:t>
            </a:r>
            <a:r>
              <a:rPr lang="en-US" sz="2400" dirty="0"/>
              <a:t> er </a:t>
            </a:r>
            <a:r>
              <a:rPr lang="en-US" sz="2400" dirty="0" err="1"/>
              <a:t>forskjellige</a:t>
            </a:r>
            <a:r>
              <a:rPr lang="en-US" sz="2400" dirty="0"/>
              <a:t> – </a:t>
            </a:r>
            <a:r>
              <a:rPr lang="en-US" sz="2400" dirty="0" err="1"/>
              <a:t>og</a:t>
            </a:r>
            <a:r>
              <a:rPr lang="en-US" sz="2400" dirty="0"/>
              <a:t> </a:t>
            </a:r>
            <a:r>
              <a:rPr lang="en-US" sz="2400" dirty="0" err="1"/>
              <a:t>ikke</a:t>
            </a:r>
            <a:r>
              <a:rPr lang="en-US" sz="2400" dirty="0"/>
              <a:t> </a:t>
            </a:r>
            <a:r>
              <a:rPr lang="en-US" sz="2400" dirty="0" err="1"/>
              <a:t>minst</a:t>
            </a:r>
            <a:r>
              <a:rPr lang="en-US" sz="2400" dirty="0"/>
              <a:t> vi </a:t>
            </a:r>
            <a:r>
              <a:rPr lang="en-US" sz="2400" dirty="0" err="1"/>
              <a:t>sykepleiere</a:t>
            </a:r>
            <a:r>
              <a:rPr lang="en-US" sz="2400" dirty="0"/>
              <a:t>. Det er </a:t>
            </a:r>
            <a:r>
              <a:rPr lang="en-US" sz="2400" dirty="0" err="1"/>
              <a:t>viktig</a:t>
            </a:r>
            <a:r>
              <a:rPr lang="en-US" sz="2400" dirty="0"/>
              <a:t> å </a:t>
            </a:r>
            <a:r>
              <a:rPr lang="en-US" sz="2400" dirty="0" err="1"/>
              <a:t>gi</a:t>
            </a:r>
            <a:r>
              <a:rPr lang="en-US" sz="2400" dirty="0"/>
              <a:t> et </a:t>
            </a:r>
            <a:r>
              <a:rPr lang="en-US" sz="2400" dirty="0" err="1"/>
              <a:t>så</a:t>
            </a:r>
            <a:r>
              <a:rPr lang="en-US" sz="2400" dirty="0"/>
              <a:t> </a:t>
            </a:r>
            <a:r>
              <a:rPr lang="en-US" sz="2400" dirty="0" err="1"/>
              <a:t>godt</a:t>
            </a:r>
            <a:r>
              <a:rPr lang="en-US" sz="2400" dirty="0"/>
              <a:t> </a:t>
            </a:r>
            <a:r>
              <a:rPr lang="en-US" sz="2400" dirty="0" err="1"/>
              <a:t>som</a:t>
            </a:r>
            <a:r>
              <a:rPr lang="en-US" sz="2400" dirty="0"/>
              <a:t> </a:t>
            </a:r>
            <a:r>
              <a:rPr lang="en-US" sz="2400" dirty="0" err="1"/>
              <a:t>mulig</a:t>
            </a:r>
            <a:r>
              <a:rPr lang="en-US" sz="2400" dirty="0"/>
              <a:t> </a:t>
            </a:r>
            <a:r>
              <a:rPr lang="en-US" sz="2400" dirty="0" err="1"/>
              <a:t>utgangspunkt</a:t>
            </a:r>
            <a:r>
              <a:rPr lang="en-US" sz="2400" dirty="0"/>
              <a:t> for </a:t>
            </a:r>
            <a:r>
              <a:rPr lang="en-US" sz="2400" dirty="0" err="1"/>
              <a:t>denne</a:t>
            </a:r>
            <a:r>
              <a:rPr lang="en-US" sz="2400" dirty="0"/>
              <a:t> </a:t>
            </a:r>
            <a:r>
              <a:rPr lang="en-US" sz="2400" dirty="0" err="1"/>
              <a:t>jobben</a:t>
            </a:r>
            <a:r>
              <a:rPr lang="en-US" sz="2400" dirty="0"/>
              <a:t>. </a:t>
            </a:r>
          </a:p>
          <a:p>
            <a:pPr>
              <a:buClr>
                <a:srgbClr val="9E3611"/>
              </a:buClr>
            </a:pPr>
            <a:r>
              <a:rPr lang="en-US" sz="2400" dirty="0" err="1"/>
              <a:t>Viktig</a:t>
            </a:r>
            <a:r>
              <a:rPr lang="en-US" sz="2400" dirty="0"/>
              <a:t> at man </a:t>
            </a:r>
            <a:r>
              <a:rPr lang="en-US" sz="2400" dirty="0" err="1"/>
              <a:t>også</a:t>
            </a:r>
            <a:r>
              <a:rPr lang="en-US" sz="2400" dirty="0"/>
              <a:t> ser de </a:t>
            </a:r>
            <a:r>
              <a:rPr lang="en-US" sz="2400" dirty="0" err="1"/>
              <a:t>andre</a:t>
            </a:r>
            <a:r>
              <a:rPr lang="en-US" sz="2400" dirty="0"/>
              <a:t> </a:t>
            </a:r>
            <a:r>
              <a:rPr lang="en-US" sz="2400" dirty="0" err="1"/>
              <a:t>på</a:t>
            </a:r>
            <a:r>
              <a:rPr lang="en-US" sz="2400" dirty="0"/>
              <a:t> sin </a:t>
            </a:r>
            <a:r>
              <a:rPr lang="en-US" sz="2400" dirty="0" err="1"/>
              <a:t>avdeling</a:t>
            </a:r>
            <a:r>
              <a:rPr lang="en-US" sz="2400" dirty="0"/>
              <a:t>, </a:t>
            </a:r>
            <a:r>
              <a:rPr lang="en-US" sz="2400" dirty="0" err="1"/>
              <a:t>som</a:t>
            </a:r>
            <a:r>
              <a:rPr lang="en-US" sz="2400" dirty="0"/>
              <a:t> </a:t>
            </a:r>
            <a:r>
              <a:rPr lang="en-US" sz="2400" dirty="0" err="1"/>
              <a:t>helsefag</a:t>
            </a:r>
            <a:r>
              <a:rPr lang="en-US" sz="2400" dirty="0"/>
              <a:t> </a:t>
            </a:r>
            <a:r>
              <a:rPr lang="en-US" sz="2400" dirty="0" err="1"/>
              <a:t>og</a:t>
            </a:r>
            <a:r>
              <a:rPr lang="en-US" sz="2400" dirty="0"/>
              <a:t> </a:t>
            </a:r>
            <a:r>
              <a:rPr lang="en-US" sz="2400" dirty="0" err="1"/>
              <a:t>assistenter</a:t>
            </a:r>
            <a:r>
              <a:rPr lang="en-US" sz="2400" dirty="0"/>
              <a:t>. De </a:t>
            </a:r>
            <a:r>
              <a:rPr lang="en-US" sz="2400" dirty="0" err="1"/>
              <a:t>må</a:t>
            </a:r>
            <a:r>
              <a:rPr lang="en-US" sz="2400" dirty="0"/>
              <a:t> </a:t>
            </a:r>
            <a:r>
              <a:rPr lang="en-US" sz="2400" dirty="0" err="1"/>
              <a:t>være</a:t>
            </a:r>
            <a:r>
              <a:rPr lang="en-US" sz="2400" dirty="0"/>
              <a:t> </a:t>
            </a:r>
            <a:r>
              <a:rPr lang="en-US" sz="2400" dirty="0" err="1"/>
              <a:t>komfortable</a:t>
            </a:r>
            <a:r>
              <a:rPr lang="en-US" sz="2400" dirty="0"/>
              <a:t> med </a:t>
            </a:r>
            <a:r>
              <a:rPr lang="en-US" sz="2400" dirty="0" err="1"/>
              <a:t>mer</a:t>
            </a:r>
            <a:r>
              <a:rPr lang="en-US" sz="2400" dirty="0"/>
              <a:t> </a:t>
            </a:r>
            <a:r>
              <a:rPr lang="en-US" sz="2400" dirty="0" err="1"/>
              <a:t>ansvar</a:t>
            </a:r>
            <a:r>
              <a:rPr lang="en-US" sz="2400" dirty="0"/>
              <a:t> </a:t>
            </a:r>
            <a:r>
              <a:rPr lang="en-US" sz="2400" dirty="0" err="1"/>
              <a:t>og</a:t>
            </a:r>
            <a:r>
              <a:rPr lang="en-US" sz="2400" dirty="0"/>
              <a:t> at det </a:t>
            </a:r>
            <a:r>
              <a:rPr lang="en-US" sz="2400" dirty="0" err="1"/>
              <a:t>ikke</a:t>
            </a:r>
            <a:r>
              <a:rPr lang="en-US" sz="2400" dirty="0"/>
              <a:t> </a:t>
            </a:r>
            <a:r>
              <a:rPr lang="en-US" sz="2400" dirty="0" err="1"/>
              <a:t>alltid</a:t>
            </a:r>
            <a:r>
              <a:rPr lang="en-US" sz="2400" dirty="0"/>
              <a:t> er </a:t>
            </a:r>
            <a:r>
              <a:rPr lang="en-US" sz="2400" dirty="0" err="1"/>
              <a:t>en</a:t>
            </a:r>
            <a:r>
              <a:rPr lang="en-US" sz="2400" dirty="0"/>
              <a:t> </a:t>
            </a:r>
            <a:r>
              <a:rPr lang="en-US" sz="2400" dirty="0" err="1"/>
              <a:t>sykepleier</a:t>
            </a:r>
            <a:r>
              <a:rPr lang="en-US" sz="2400" dirty="0"/>
              <a:t> </a:t>
            </a:r>
            <a:r>
              <a:rPr lang="en-US" sz="2400" dirty="0" err="1"/>
              <a:t>til</a:t>
            </a:r>
            <a:r>
              <a:rPr lang="en-US" sz="2400" dirty="0"/>
              <a:t> </a:t>
            </a:r>
            <a:r>
              <a:rPr lang="en-US" sz="2400" dirty="0" err="1"/>
              <a:t>stede</a:t>
            </a:r>
            <a:r>
              <a:rPr lang="en-US" sz="2400" dirty="0"/>
              <a:t>. </a:t>
            </a:r>
            <a:r>
              <a:rPr lang="en-US" sz="2400" dirty="0" err="1"/>
              <a:t>Igjen</a:t>
            </a:r>
            <a:r>
              <a:rPr lang="en-US" sz="2400" dirty="0"/>
              <a:t> - </a:t>
            </a:r>
            <a:r>
              <a:rPr lang="en-US" sz="2400" dirty="0" err="1"/>
              <a:t>opplæring</a:t>
            </a:r>
            <a:r>
              <a:rPr lang="en-US" sz="2400" dirty="0"/>
              <a:t> </a:t>
            </a:r>
            <a:r>
              <a:rPr lang="en-US" sz="2400" dirty="0" err="1"/>
              <a:t>etter</a:t>
            </a:r>
            <a:r>
              <a:rPr lang="en-US" sz="2400" dirty="0"/>
              <a:t> </a:t>
            </a:r>
            <a:r>
              <a:rPr lang="en-US" sz="2400" dirty="0" err="1"/>
              <a:t>behov</a:t>
            </a:r>
            <a:r>
              <a:rPr lang="en-US" sz="2400" dirty="0"/>
              <a:t>! </a:t>
            </a:r>
          </a:p>
        </p:txBody>
      </p:sp>
    </p:spTree>
    <p:extLst>
      <p:ext uri="{BB962C8B-B14F-4D97-AF65-F5344CB8AC3E}">
        <p14:creationId xmlns:p14="http://schemas.microsoft.com/office/powerpoint/2010/main" val="2931393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40D48-6B4E-F2CE-4490-7C5E7A641344}"/>
              </a:ext>
            </a:extLst>
          </p:cNvPr>
          <p:cNvSpPr>
            <a:spLocks noGrp="1"/>
          </p:cNvSpPr>
          <p:nvPr>
            <p:ph type="title"/>
          </p:nvPr>
        </p:nvSpPr>
        <p:spPr/>
        <p:txBody>
          <a:bodyPr/>
          <a:lstStyle/>
          <a:p>
            <a:r>
              <a:rPr lang="en-US" dirty="0"/>
              <a:t>Mine </a:t>
            </a:r>
            <a:r>
              <a:rPr lang="en-US" dirty="0" err="1"/>
              <a:t>personlige</a:t>
            </a:r>
            <a:r>
              <a:rPr lang="en-US" dirty="0"/>
              <a:t> </a:t>
            </a:r>
            <a:r>
              <a:rPr lang="en-US" dirty="0" err="1"/>
              <a:t>erfaringer</a:t>
            </a:r>
          </a:p>
        </p:txBody>
      </p:sp>
      <p:sp>
        <p:nvSpPr>
          <p:cNvPr id="3" name="Content Placeholder 2">
            <a:extLst>
              <a:ext uri="{FF2B5EF4-FFF2-40B4-BE49-F238E27FC236}">
                <a16:creationId xmlns:a16="http://schemas.microsoft.com/office/drawing/2014/main" id="{EB40708E-9B64-2804-EF99-58F8F5004F4B}"/>
              </a:ext>
            </a:extLst>
          </p:cNvPr>
          <p:cNvSpPr>
            <a:spLocks noGrp="1"/>
          </p:cNvSpPr>
          <p:nvPr>
            <p:ph idx="1"/>
          </p:nvPr>
        </p:nvSpPr>
        <p:spPr/>
        <p:txBody>
          <a:bodyPr vert="horz" lIns="91440" tIns="45720" rIns="91440" bIns="45720" rtlCol="0" anchor="t">
            <a:normAutofit/>
          </a:bodyPr>
          <a:lstStyle/>
          <a:p>
            <a:r>
              <a:rPr lang="en-US" sz="2400" dirty="0"/>
              <a:t>Jobbing </a:t>
            </a:r>
            <a:r>
              <a:rPr lang="en-US" sz="2400" err="1"/>
              <a:t>i</a:t>
            </a:r>
            <a:r>
              <a:rPr lang="en-US" sz="2400" dirty="0"/>
              <a:t> pool </a:t>
            </a:r>
            <a:r>
              <a:rPr lang="en-US" sz="2400" err="1"/>
              <a:t>gir</a:t>
            </a:r>
            <a:r>
              <a:rPr lang="en-US" sz="2400" dirty="0"/>
              <a:t> meg </a:t>
            </a:r>
            <a:r>
              <a:rPr lang="en-US" sz="2400" err="1"/>
              <a:t>en</a:t>
            </a:r>
            <a:r>
              <a:rPr lang="en-US" sz="2400" dirty="0"/>
              <a:t> </a:t>
            </a:r>
            <a:r>
              <a:rPr lang="en-US" sz="2400" err="1"/>
              <a:t>stor</a:t>
            </a:r>
            <a:r>
              <a:rPr lang="en-US" sz="2400" dirty="0"/>
              <a:t> </a:t>
            </a:r>
            <a:r>
              <a:rPr lang="en-US" sz="2400" err="1"/>
              <a:t>erfaring</a:t>
            </a:r>
            <a:r>
              <a:rPr lang="en-US" sz="2400" dirty="0"/>
              <a:t> </a:t>
            </a:r>
            <a:r>
              <a:rPr lang="en-US" sz="2400" err="1"/>
              <a:t>i</a:t>
            </a:r>
            <a:r>
              <a:rPr lang="en-US" sz="2400" dirty="0"/>
              <a:t> å </a:t>
            </a:r>
            <a:r>
              <a:rPr lang="en-US" sz="2400" err="1"/>
              <a:t>jobbe</a:t>
            </a:r>
            <a:r>
              <a:rPr lang="en-US" sz="2400" dirty="0"/>
              <a:t> med </a:t>
            </a:r>
            <a:r>
              <a:rPr lang="en-US" sz="2400" err="1"/>
              <a:t>flere</a:t>
            </a:r>
            <a:r>
              <a:rPr lang="en-US" sz="2400" dirty="0"/>
              <a:t> </a:t>
            </a:r>
            <a:r>
              <a:rPr lang="en-US" sz="2400" err="1"/>
              <a:t>pasientgrupper</a:t>
            </a:r>
            <a:r>
              <a:rPr lang="en-US" sz="2400" dirty="0"/>
              <a:t>, </a:t>
            </a:r>
            <a:r>
              <a:rPr lang="en-US" sz="2400" err="1"/>
              <a:t>både</a:t>
            </a:r>
            <a:r>
              <a:rPr lang="en-US" sz="2400" dirty="0"/>
              <a:t> </a:t>
            </a:r>
            <a:r>
              <a:rPr lang="en-US" sz="2400" err="1"/>
              <a:t>akutt</a:t>
            </a:r>
            <a:r>
              <a:rPr lang="en-US" sz="2400" dirty="0"/>
              <a:t> </a:t>
            </a:r>
            <a:r>
              <a:rPr lang="en-US" sz="2400" err="1"/>
              <a:t>og</a:t>
            </a:r>
            <a:r>
              <a:rPr lang="en-US" sz="2400" dirty="0"/>
              <a:t> </a:t>
            </a:r>
            <a:r>
              <a:rPr lang="en-US" sz="2400" err="1"/>
              <a:t>ikke-akutte</a:t>
            </a:r>
            <a:r>
              <a:rPr lang="en-US" sz="2400" dirty="0"/>
              <a:t> </a:t>
            </a:r>
            <a:r>
              <a:rPr lang="en-US" sz="2400" err="1"/>
              <a:t>situasjoner</a:t>
            </a:r>
            <a:r>
              <a:rPr lang="en-US" sz="2400" dirty="0"/>
              <a:t>. </a:t>
            </a:r>
          </a:p>
          <a:p>
            <a:pPr>
              <a:buClr>
                <a:srgbClr val="9E3611"/>
              </a:buClr>
            </a:pPr>
            <a:r>
              <a:rPr lang="en-US" sz="2400" dirty="0" err="1"/>
              <a:t>Blir</a:t>
            </a:r>
            <a:r>
              <a:rPr lang="en-US" sz="2400" dirty="0"/>
              <a:t> </a:t>
            </a:r>
            <a:r>
              <a:rPr lang="en-US" sz="2400" dirty="0" err="1"/>
              <a:t>bedre</a:t>
            </a:r>
            <a:r>
              <a:rPr lang="en-US" sz="2400" dirty="0"/>
              <a:t> </a:t>
            </a:r>
            <a:r>
              <a:rPr lang="en-US" sz="2400" dirty="0" err="1"/>
              <a:t>kjent</a:t>
            </a:r>
            <a:r>
              <a:rPr lang="en-US" sz="2400" dirty="0"/>
              <a:t> med </a:t>
            </a:r>
            <a:r>
              <a:rPr lang="en-US" sz="2400" dirty="0" err="1"/>
              <a:t>ansatte</a:t>
            </a:r>
            <a:r>
              <a:rPr lang="en-US" sz="2400" dirty="0"/>
              <a:t> </a:t>
            </a:r>
            <a:r>
              <a:rPr lang="en-US" sz="2400" dirty="0" err="1"/>
              <a:t>på</a:t>
            </a:r>
            <a:r>
              <a:rPr lang="en-US" sz="2400" dirty="0"/>
              <a:t> </a:t>
            </a:r>
            <a:r>
              <a:rPr lang="en-US" sz="2400" dirty="0" err="1"/>
              <a:t>tvers</a:t>
            </a:r>
            <a:endParaRPr lang="en-US" sz="2400"/>
          </a:p>
          <a:p>
            <a:pPr>
              <a:buClr>
                <a:srgbClr val="9E3611"/>
              </a:buClr>
            </a:pPr>
            <a:r>
              <a:rPr lang="en-US" sz="2400" dirty="0"/>
              <a:t>Bedre </a:t>
            </a:r>
            <a:r>
              <a:rPr lang="en-US" sz="2400" dirty="0" err="1"/>
              <a:t>tid</a:t>
            </a:r>
            <a:r>
              <a:rPr lang="en-US" sz="2400" dirty="0"/>
              <a:t> </a:t>
            </a:r>
            <a:r>
              <a:rPr lang="en-US" sz="2400" dirty="0" err="1"/>
              <a:t>til</a:t>
            </a:r>
            <a:r>
              <a:rPr lang="en-US" sz="2400" dirty="0"/>
              <a:t> </a:t>
            </a:r>
            <a:r>
              <a:rPr lang="en-US" sz="2400" dirty="0" err="1"/>
              <a:t>sykepleieroppgaver</a:t>
            </a:r>
            <a:r>
              <a:rPr lang="en-US" sz="2400" dirty="0"/>
              <a:t>. </a:t>
            </a:r>
            <a:r>
              <a:rPr lang="en-US" sz="2400" dirty="0" err="1"/>
              <a:t>Særlig</a:t>
            </a:r>
            <a:r>
              <a:rPr lang="en-US" sz="2400" dirty="0"/>
              <a:t> for meg </a:t>
            </a:r>
            <a:r>
              <a:rPr lang="en-US" sz="2400" dirty="0" err="1"/>
              <a:t>som</a:t>
            </a:r>
            <a:r>
              <a:rPr lang="en-US" sz="2400" dirty="0"/>
              <a:t> </a:t>
            </a:r>
            <a:r>
              <a:rPr lang="en-US" sz="2400" dirty="0" err="1"/>
              <a:t>palliativ</a:t>
            </a:r>
            <a:r>
              <a:rPr lang="en-US" sz="2400" dirty="0"/>
              <a:t> </a:t>
            </a:r>
            <a:r>
              <a:rPr lang="en-US" sz="2400" dirty="0" err="1"/>
              <a:t>sykepleier</a:t>
            </a:r>
            <a:r>
              <a:rPr lang="en-US" sz="2400" dirty="0"/>
              <a:t> </a:t>
            </a:r>
            <a:r>
              <a:rPr lang="en-US" sz="2400" dirty="0" err="1"/>
              <a:t>når</a:t>
            </a:r>
            <a:r>
              <a:rPr lang="en-US" sz="2400" dirty="0"/>
              <a:t> det er </a:t>
            </a:r>
            <a:r>
              <a:rPr lang="en-US" sz="2400" dirty="0" err="1"/>
              <a:t>noen</a:t>
            </a:r>
            <a:r>
              <a:rPr lang="en-US" sz="2400" dirty="0"/>
              <a:t> med </a:t>
            </a:r>
            <a:r>
              <a:rPr lang="en-US" sz="2400" dirty="0" err="1"/>
              <a:t>disse</a:t>
            </a:r>
            <a:r>
              <a:rPr lang="en-US" sz="2400" dirty="0"/>
              <a:t> </a:t>
            </a:r>
            <a:r>
              <a:rPr lang="en-US" sz="2400" dirty="0" err="1"/>
              <a:t>behovene</a:t>
            </a:r>
            <a:r>
              <a:rPr lang="en-US" sz="2400" dirty="0"/>
              <a:t>. </a:t>
            </a:r>
          </a:p>
          <a:p>
            <a:pPr>
              <a:buClr>
                <a:srgbClr val="9E3611"/>
              </a:buClr>
            </a:pPr>
            <a:r>
              <a:rPr lang="en-US" sz="2400" dirty="0"/>
              <a:t>Det </a:t>
            </a:r>
            <a:r>
              <a:rPr lang="en-US" sz="2400" dirty="0" err="1"/>
              <a:t>gir</a:t>
            </a:r>
            <a:r>
              <a:rPr lang="en-US" sz="2400" dirty="0"/>
              <a:t> rom for </a:t>
            </a:r>
            <a:r>
              <a:rPr lang="en-US" sz="2400" dirty="0" err="1"/>
              <a:t>faglig</a:t>
            </a:r>
            <a:r>
              <a:rPr lang="en-US" sz="2400" dirty="0"/>
              <a:t> </a:t>
            </a:r>
            <a:r>
              <a:rPr lang="en-US" sz="2400" dirty="0" err="1"/>
              <a:t>oppdatering</a:t>
            </a:r>
            <a:r>
              <a:rPr lang="en-US" sz="2400" dirty="0"/>
              <a:t> </a:t>
            </a:r>
            <a:r>
              <a:rPr lang="en-US" sz="2400" dirty="0" err="1"/>
              <a:t>som</a:t>
            </a:r>
            <a:r>
              <a:rPr lang="en-US" sz="2400" dirty="0"/>
              <a:t> </a:t>
            </a:r>
            <a:r>
              <a:rPr lang="en-US" sz="2400" dirty="0" err="1"/>
              <a:t>kan</a:t>
            </a:r>
            <a:r>
              <a:rPr lang="en-US" sz="2400" dirty="0"/>
              <a:t> </a:t>
            </a:r>
            <a:r>
              <a:rPr lang="en-US" sz="2400" dirty="0" err="1"/>
              <a:t>være</a:t>
            </a:r>
            <a:r>
              <a:rPr lang="en-US" sz="2400" dirty="0"/>
              <a:t> </a:t>
            </a:r>
            <a:r>
              <a:rPr lang="en-US" sz="2400" dirty="0" err="1"/>
              <a:t>vanskelig</a:t>
            </a:r>
            <a:r>
              <a:rPr lang="en-US" sz="2400" dirty="0"/>
              <a:t> å </a:t>
            </a:r>
            <a:r>
              <a:rPr lang="en-US" sz="2400" dirty="0" err="1"/>
              <a:t>finne</a:t>
            </a:r>
            <a:r>
              <a:rPr lang="en-US" sz="2400" dirty="0"/>
              <a:t> </a:t>
            </a:r>
            <a:r>
              <a:rPr lang="en-US" sz="2400" dirty="0" err="1"/>
              <a:t>tid</a:t>
            </a:r>
            <a:r>
              <a:rPr lang="en-US" sz="2400" dirty="0"/>
              <a:t> </a:t>
            </a:r>
            <a:r>
              <a:rPr lang="en-US" sz="2400" dirty="0" err="1"/>
              <a:t>til</a:t>
            </a:r>
            <a:r>
              <a:rPr lang="en-US" sz="2400" dirty="0"/>
              <a:t> </a:t>
            </a:r>
            <a:r>
              <a:rPr lang="en-US" sz="2400" dirty="0" err="1"/>
              <a:t>på</a:t>
            </a:r>
            <a:r>
              <a:rPr lang="en-US" sz="2400" dirty="0"/>
              <a:t> </a:t>
            </a:r>
            <a:r>
              <a:rPr lang="en-US" sz="2400" dirty="0" err="1"/>
              <a:t>en</a:t>
            </a:r>
            <a:r>
              <a:rPr lang="en-US" sz="2400" dirty="0"/>
              <a:t> travel </a:t>
            </a:r>
            <a:r>
              <a:rPr lang="en-US" sz="2400" dirty="0" err="1"/>
              <a:t>vakt</a:t>
            </a:r>
            <a:r>
              <a:rPr lang="en-US" sz="2400" dirty="0"/>
              <a:t>.</a:t>
            </a:r>
          </a:p>
          <a:p>
            <a:pPr>
              <a:buClr>
                <a:srgbClr val="9E3611"/>
              </a:buClr>
            </a:pPr>
            <a:r>
              <a:rPr lang="en-US" sz="2400" dirty="0" err="1"/>
              <a:t>Langvakter</a:t>
            </a:r>
            <a:r>
              <a:rPr lang="en-US" sz="2400" dirty="0"/>
              <a:t> </a:t>
            </a:r>
            <a:r>
              <a:rPr lang="en-US" sz="2400" dirty="0" err="1"/>
              <a:t>på</a:t>
            </a:r>
            <a:r>
              <a:rPr lang="en-US" sz="2400" dirty="0"/>
              <a:t> </a:t>
            </a:r>
            <a:r>
              <a:rPr lang="en-US" sz="2400" dirty="0" err="1"/>
              <a:t>helg</a:t>
            </a:r>
            <a:r>
              <a:rPr lang="en-US" sz="2400" dirty="0"/>
              <a:t> </a:t>
            </a:r>
            <a:r>
              <a:rPr lang="en-US" sz="2400" dirty="0" err="1"/>
              <a:t>gir</a:t>
            </a:r>
            <a:r>
              <a:rPr lang="en-US" sz="2400" dirty="0"/>
              <a:t> </a:t>
            </a:r>
            <a:r>
              <a:rPr lang="en-US" sz="2400" dirty="0" err="1"/>
              <a:t>mer</a:t>
            </a:r>
            <a:r>
              <a:rPr lang="en-US" sz="2400" dirty="0"/>
              <a:t> </a:t>
            </a:r>
            <a:r>
              <a:rPr lang="en-US" sz="2400" dirty="0" err="1"/>
              <a:t>fri</a:t>
            </a:r>
            <a:r>
              <a:rPr lang="en-US" sz="2400" dirty="0"/>
              <a:t>, </a:t>
            </a:r>
            <a:r>
              <a:rPr lang="en-US" sz="2400" dirty="0" err="1"/>
              <a:t>og</a:t>
            </a:r>
            <a:r>
              <a:rPr lang="en-US" sz="2400" dirty="0"/>
              <a:t> </a:t>
            </a:r>
            <a:r>
              <a:rPr lang="en-US" sz="2400" dirty="0" err="1"/>
              <a:t>en</a:t>
            </a:r>
            <a:r>
              <a:rPr lang="en-US" sz="2400" dirty="0"/>
              <a:t> </a:t>
            </a:r>
            <a:r>
              <a:rPr lang="en-US" sz="2400" dirty="0" err="1"/>
              <a:t>mulighet</a:t>
            </a:r>
            <a:r>
              <a:rPr lang="en-US" sz="2400" dirty="0"/>
              <a:t> </a:t>
            </a:r>
            <a:r>
              <a:rPr lang="en-US" sz="2400" dirty="0" err="1"/>
              <a:t>til</a:t>
            </a:r>
            <a:r>
              <a:rPr lang="en-US" sz="2400" dirty="0"/>
              <a:t> å </a:t>
            </a:r>
            <a:r>
              <a:rPr lang="en-US" sz="2400" dirty="0" err="1"/>
              <a:t>styre</a:t>
            </a:r>
            <a:r>
              <a:rPr lang="en-US" sz="2400" dirty="0"/>
              <a:t> </a:t>
            </a:r>
            <a:r>
              <a:rPr lang="en-US" sz="2400" dirty="0" err="1"/>
              <a:t>dagen</a:t>
            </a:r>
          </a:p>
          <a:p>
            <a:pPr>
              <a:buClr>
                <a:srgbClr val="9E3611"/>
              </a:buClr>
            </a:pPr>
            <a:r>
              <a:rPr lang="en-US" sz="2400"/>
              <a:t>Variasjon i hverdagen</a:t>
            </a:r>
            <a:endParaRPr lang="en-US" sz="2400" dirty="0"/>
          </a:p>
        </p:txBody>
      </p:sp>
    </p:spTree>
    <p:extLst>
      <p:ext uri="{BB962C8B-B14F-4D97-AF65-F5344CB8AC3E}">
        <p14:creationId xmlns:p14="http://schemas.microsoft.com/office/powerpoint/2010/main" val="2029833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3B1E7-3A60-0A79-0692-66B8550A3552}"/>
              </a:ext>
            </a:extLst>
          </p:cNvPr>
          <p:cNvSpPr>
            <a:spLocks noGrp="1"/>
          </p:cNvSpPr>
          <p:nvPr>
            <p:ph type="title"/>
          </p:nvPr>
        </p:nvSpPr>
        <p:spPr/>
        <p:txBody>
          <a:bodyPr>
            <a:normAutofit fontScale="90000"/>
          </a:bodyPr>
          <a:lstStyle/>
          <a:p>
            <a:r>
              <a:rPr lang="en-US" dirty="0" err="1"/>
              <a:t>Spørsmål</a:t>
            </a:r>
            <a:r>
              <a:rPr lang="en-US" dirty="0"/>
              <a:t> om </a:t>
            </a:r>
            <a:r>
              <a:rPr lang="en-US" dirty="0" err="1"/>
              <a:t>organisering</a:t>
            </a:r>
            <a:r>
              <a:rPr lang="en-US" dirty="0"/>
              <a:t> av </a:t>
            </a:r>
            <a:r>
              <a:rPr lang="en-US" dirty="0" err="1"/>
              <a:t>sykepleierpool</a:t>
            </a:r>
            <a:r>
              <a:rPr lang="en-US" dirty="0"/>
              <a:t> </a:t>
            </a:r>
            <a:r>
              <a:rPr lang="en-US" dirty="0" err="1"/>
              <a:t>og</a:t>
            </a:r>
            <a:r>
              <a:rPr lang="en-US" dirty="0"/>
              <a:t> bruk av </a:t>
            </a:r>
            <a:r>
              <a:rPr lang="en-US" dirty="0" err="1"/>
              <a:t>langvakter</a:t>
            </a:r>
            <a:r>
              <a:rPr lang="en-US" dirty="0"/>
              <a:t>?</a:t>
            </a:r>
            <a:endParaRPr lang="en-US" dirty="0">
              <a:latin typeface="Rockwell Condensed"/>
            </a:endParaRPr>
          </a:p>
        </p:txBody>
      </p:sp>
      <p:sp>
        <p:nvSpPr>
          <p:cNvPr id="3" name="Content Placeholder 2">
            <a:extLst>
              <a:ext uri="{FF2B5EF4-FFF2-40B4-BE49-F238E27FC236}">
                <a16:creationId xmlns:a16="http://schemas.microsoft.com/office/drawing/2014/main" id="{5F67F40A-DB91-E5EA-E47C-A77BF247F69A}"/>
              </a:ext>
            </a:extLst>
          </p:cNvPr>
          <p:cNvSpPr>
            <a:spLocks noGrp="1"/>
          </p:cNvSpPr>
          <p:nvPr>
            <p:ph idx="1"/>
          </p:nvPr>
        </p:nvSpPr>
        <p:spPr/>
        <p:txBody>
          <a:bodyPr vert="horz" lIns="91440" tIns="45720" rIns="91440" bIns="45720" rtlCol="0" anchor="t">
            <a:normAutofit/>
          </a:bodyPr>
          <a:lstStyle/>
          <a:p>
            <a:r>
              <a:rPr lang="en-US" sz="2400" dirty="0"/>
              <a:t>Ta </a:t>
            </a:r>
            <a:r>
              <a:rPr lang="en-US" sz="2400" dirty="0" err="1"/>
              <a:t>gjerne</a:t>
            </a:r>
            <a:r>
              <a:rPr lang="en-US" sz="2400" dirty="0"/>
              <a:t> </a:t>
            </a:r>
            <a:r>
              <a:rPr lang="en-US" sz="2400"/>
              <a:t>kontakt:</a:t>
            </a:r>
            <a:endParaRPr lang="en-US"/>
          </a:p>
          <a:p>
            <a:pPr>
              <a:buClr>
                <a:srgbClr val="9E3611"/>
              </a:buClr>
            </a:pPr>
            <a:r>
              <a:rPr lang="en-US" sz="2400" dirty="0"/>
              <a:t> </a:t>
            </a:r>
            <a:r>
              <a:rPr lang="en-US" sz="2400" dirty="0">
                <a:hlinkClick r:id="rId2"/>
              </a:rPr>
              <a:t>linda.sunne@nesbyen.kommune.no</a:t>
            </a:r>
            <a:r>
              <a:rPr lang="en-US" sz="2400" dirty="0"/>
              <a:t> </a:t>
            </a:r>
            <a:endParaRPr lang="en-US"/>
          </a:p>
          <a:p>
            <a:pPr>
              <a:buClr>
                <a:srgbClr val="9E3611"/>
              </a:buClr>
            </a:pPr>
            <a:r>
              <a:rPr lang="en-US" sz="2400"/>
              <a:t>Mobil 99036454</a:t>
            </a:r>
            <a:endParaRPr lang="en-US" sz="2400" dirty="0"/>
          </a:p>
        </p:txBody>
      </p:sp>
    </p:spTree>
    <p:extLst>
      <p:ext uri="{BB962C8B-B14F-4D97-AF65-F5344CB8AC3E}">
        <p14:creationId xmlns:p14="http://schemas.microsoft.com/office/powerpoint/2010/main" val="29731192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e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0</TotalTime>
  <Words>1</Words>
  <Application>Microsoft Office PowerPoint</Application>
  <PresentationFormat>Widescreen</PresentationFormat>
  <Paragraphs>1</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Tretype</vt:lpstr>
      <vt:lpstr>SYKEPLEIERPOOL</vt:lpstr>
      <vt:lpstr>EN lengre prosess I oppstarten</vt:lpstr>
      <vt:lpstr>Hva ble diskutert på møtet og hvorfor ble det igangsatt? </vt:lpstr>
      <vt:lpstr>Noen punkter</vt:lpstr>
      <vt:lpstr>Rent praktisk</vt:lpstr>
      <vt:lpstr>Status? </vt:lpstr>
      <vt:lpstr>Hva kan jobbes med?</vt:lpstr>
      <vt:lpstr>Mine personlige erfaringer</vt:lpstr>
      <vt:lpstr>Spørsmål om organisering av sykepleierpool og bruk av langvakter?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372</cp:revision>
  <dcterms:created xsi:type="dcterms:W3CDTF">2025-04-23T19:39:00Z</dcterms:created>
  <dcterms:modified xsi:type="dcterms:W3CDTF">2025-05-08T13:02:58Z</dcterms:modified>
</cp:coreProperties>
</file>